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67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07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8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27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01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95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2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44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931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0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16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80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01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23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84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399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71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137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2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96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3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411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8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566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44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1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45D8-AEA3-49E8-8878-EAB94AA80A7D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EB85-B06C-4433-BF79-8B8765855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1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B8728B8-787D-4E82-B91B-EDCC22BA4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99"/>
            <a:ext cx="12192000" cy="69468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DFDC2-07AE-471B-A409-43719096B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4846"/>
            <a:ext cx="5943600" cy="361255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prática vegetariana e os seus argumentos legitimadores: viés religioso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41CD1-D641-4F3A-A93B-E2C689019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749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accent3"/>
                </a:solidFill>
              </a:rPr>
              <a:t>Beatriz </a:t>
            </a:r>
            <a:r>
              <a:rPr lang="pt-BR" dirty="0" err="1">
                <a:solidFill>
                  <a:schemeClr val="accent3"/>
                </a:solidFill>
              </a:rPr>
              <a:t>Bresighello</a:t>
            </a:r>
            <a:r>
              <a:rPr lang="pt-BR" dirty="0">
                <a:solidFill>
                  <a:schemeClr val="accent3"/>
                </a:solidFill>
              </a:rPr>
              <a:t> </a:t>
            </a:r>
            <a:r>
              <a:rPr lang="pt-BR" dirty="0" err="1">
                <a:solidFill>
                  <a:schemeClr val="accent3"/>
                </a:solidFill>
              </a:rPr>
              <a:t>Beig</a:t>
            </a:r>
            <a:endParaRPr lang="pt-BR" dirty="0">
              <a:solidFill>
                <a:schemeClr val="accent3"/>
              </a:solidFill>
            </a:endParaRPr>
          </a:p>
          <a:p>
            <a:pPr algn="l"/>
            <a:r>
              <a:rPr lang="pt-BR" dirty="0">
                <a:solidFill>
                  <a:schemeClr val="accent3"/>
                </a:solidFill>
              </a:rPr>
              <a:t>Mestre em Pedagogia da Motricidade Humana</a:t>
            </a:r>
          </a:p>
          <a:p>
            <a:pPr algn="l"/>
            <a:r>
              <a:rPr lang="pt-BR" dirty="0">
                <a:solidFill>
                  <a:schemeClr val="accent3"/>
                </a:solidFill>
              </a:rPr>
              <a:t>UNESP – Rio Claro</a:t>
            </a:r>
          </a:p>
        </p:txBody>
      </p:sp>
      <p:sp>
        <p:nvSpPr>
          <p:cNvPr id="4" name="AutoShape 2" descr="Resultado de imagem para vegetarianismo">
            <a:extLst>
              <a:ext uri="{FF2B5EF4-FFF2-40B4-BE49-F238E27FC236}">
                <a16:creationId xmlns:a16="http://schemas.microsoft.com/office/drawing/2014/main" id="{4C0157E8-E97A-4105-9120-EF67053CDC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78476"/>
            <a:ext cx="1202924" cy="12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33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C0A30-D3E0-47BA-96FE-5FB56047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039214-20FA-440D-847C-85C3B0A4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620" y="2413073"/>
            <a:ext cx="9613861" cy="3599316"/>
          </a:xfrm>
        </p:spPr>
        <p:txBody>
          <a:bodyPr>
            <a:normAutofit/>
          </a:bodyPr>
          <a:lstStyle/>
          <a:p>
            <a:r>
              <a:rPr lang="pt-BR" dirty="0"/>
              <a:t>Alimentação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diferentes tipos de alimentação variam com a geografia dos alimentos, culturas diferentes, religiões e estilos de vida.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Vegetarianismo        História e expansão        Pesos religiosos</a:t>
            </a:r>
          </a:p>
          <a:p>
            <a:pPr lvl="3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Purificação do corpo e da alma </a:t>
            </a:r>
          </a:p>
          <a:p>
            <a:pPr lvl="3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legitimações: Ordem científica, ambiental e religiosa.</a:t>
            </a:r>
          </a:p>
          <a:p>
            <a:pPr marL="1371600" lvl="3" indent="0">
              <a:buNone/>
            </a:pP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289C9509-79E8-4CE3-A28F-F5175659E0D5}"/>
              </a:ext>
            </a:extLst>
          </p:cNvPr>
          <p:cNvSpPr/>
          <p:nvPr/>
        </p:nvSpPr>
        <p:spPr>
          <a:xfrm>
            <a:off x="3416300" y="2286146"/>
            <a:ext cx="406400" cy="634854"/>
          </a:xfrm>
          <a:prstGeom prst="leftBrace">
            <a:avLst>
              <a:gd name="adj1" fmla="val 34884"/>
              <a:gd name="adj2" fmla="val 533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1AAD74-A251-4A0E-AB54-AB522468C8C1}"/>
              </a:ext>
            </a:extLst>
          </p:cNvPr>
          <p:cNvSpPr/>
          <p:nvPr/>
        </p:nvSpPr>
        <p:spPr>
          <a:xfrm>
            <a:off x="3873500" y="2188074"/>
            <a:ext cx="3429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(Sobrevivência)</a:t>
            </a: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(Resto)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5643C9-9FE8-4189-91CE-7D31E62B5B53}"/>
              </a:ext>
            </a:extLst>
          </p:cNvPr>
          <p:cNvSpPr/>
          <p:nvPr/>
        </p:nvSpPr>
        <p:spPr>
          <a:xfrm>
            <a:off x="-8524" y="5821889"/>
            <a:ext cx="105342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prática vegetariana em Rio Claro: corpo, espírito e natureza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422C883-C709-4851-BE74-A79D47AD9E86}"/>
              </a:ext>
            </a:extLst>
          </p:cNvPr>
          <p:cNvCxnSpPr/>
          <p:nvPr/>
        </p:nvCxnSpPr>
        <p:spPr>
          <a:xfrm>
            <a:off x="3873500" y="4305300"/>
            <a:ext cx="35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BE40C57-8787-41B2-A673-1F441459D24E}"/>
              </a:ext>
            </a:extLst>
          </p:cNvPr>
          <p:cNvCxnSpPr/>
          <p:nvPr/>
        </p:nvCxnSpPr>
        <p:spPr>
          <a:xfrm>
            <a:off x="7315200" y="4330700"/>
            <a:ext cx="35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028FE3-A3F0-42CA-A4D6-8CF5CB757081}"/>
              </a:ext>
            </a:extLst>
          </p:cNvPr>
          <p:cNvCxnSpPr>
            <a:cxnSpLocks/>
          </p:cNvCxnSpPr>
          <p:nvPr/>
        </p:nvCxnSpPr>
        <p:spPr>
          <a:xfrm>
            <a:off x="1955800" y="4673600"/>
            <a:ext cx="0" cy="48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B64D126-1711-4A1F-86E7-C029E43DD49D}"/>
              </a:ext>
            </a:extLst>
          </p:cNvPr>
          <p:cNvCxnSpPr/>
          <p:nvPr/>
        </p:nvCxnSpPr>
        <p:spPr>
          <a:xfrm>
            <a:off x="1943100" y="5143500"/>
            <a:ext cx="444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64244-D9FF-4862-9EA8-4F40C9DA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Religiões, interditos alimentares e vegetarianismo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45A4AC-7D52-41E6-A58E-38BDCEF0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121" y="2357854"/>
            <a:ext cx="6139579" cy="4868446"/>
          </a:xfrm>
        </p:spPr>
        <p:txBody>
          <a:bodyPr>
            <a:normAutofit/>
          </a:bodyPr>
          <a:lstStyle/>
          <a:p>
            <a:r>
              <a:rPr lang="pt-BR" dirty="0"/>
              <a:t> A identidade religiosa pode ser considerada, muitas vezes, uma identidade alimentar.</a:t>
            </a:r>
          </a:p>
          <a:p>
            <a:r>
              <a:rPr lang="pt-BR" dirty="0"/>
              <a:t> Adventistas do Sétimo Dia</a:t>
            </a:r>
          </a:p>
          <a:p>
            <a:r>
              <a:rPr lang="pt-BR" dirty="0"/>
              <a:t> Budismo</a:t>
            </a:r>
          </a:p>
          <a:p>
            <a:r>
              <a:rPr lang="pt-BR" dirty="0"/>
              <a:t>Religiões afro-brasileiras</a:t>
            </a:r>
          </a:p>
          <a:p>
            <a:r>
              <a:rPr lang="pt-BR" dirty="0"/>
              <a:t> Islamismo </a:t>
            </a:r>
          </a:p>
          <a:p>
            <a:r>
              <a:rPr lang="pt-BR" dirty="0"/>
              <a:t>Judaísmo </a:t>
            </a:r>
          </a:p>
          <a:p>
            <a:r>
              <a:rPr lang="pt-BR" dirty="0"/>
              <a:t>Cristianismo</a:t>
            </a:r>
          </a:p>
          <a:p>
            <a:r>
              <a:rPr lang="pt-BR" dirty="0"/>
              <a:t>Hinduísmo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174BAD-6AF1-4A76-8D7E-FC96953F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8" y="2357854"/>
            <a:ext cx="6256879" cy="3886195"/>
          </a:xfrm>
          <a:prstGeom prst="round2DiagRect">
            <a:avLst>
              <a:gd name="adj1" fmla="val 16667"/>
              <a:gd name="adj2" fmla="val 47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53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6BA51-BD7B-466A-97AF-DC10109C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Os Vegetarianos Por Eles Mesmos: Argumentos Religiosos como Legitimadores da Prática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ABB35C-B761-4344-9305-ED8755679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95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992E4-D7D9-4B79-BB57-60636601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47763-472C-4FE0-B935-BB2C167B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5573"/>
            <a:ext cx="10305179" cy="3599316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concepção de saúde do vegetariano é global, integradora e inspirada em conhecimentos orientais, ou práticas que estimulam a aproximação com a natureza, incluindo atividades físicas alternativas como yoga e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tai-chi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pt-BR" dirty="0"/>
          </a:p>
        </p:txBody>
      </p:sp>
      <p:pic>
        <p:nvPicPr>
          <p:cNvPr id="4" name="Imagem 3" descr="Resultado de imagem para tai chi">
            <a:extLst>
              <a:ext uri="{FF2B5EF4-FFF2-40B4-BE49-F238E27FC236}">
                <a16:creationId xmlns:a16="http://schemas.microsoft.com/office/drawing/2014/main" id="{E8447493-C1A8-4E48-94D4-9731848F23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7300" y="3657599"/>
            <a:ext cx="4737100" cy="2891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m 4" descr="Imagem relacionada">
            <a:extLst>
              <a:ext uri="{FF2B5EF4-FFF2-40B4-BE49-F238E27FC236}">
                <a16:creationId xmlns:a16="http://schemas.microsoft.com/office/drawing/2014/main" id="{BEFAEA2C-99EF-49EF-9666-2454D5D9AE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6" y="3644900"/>
            <a:ext cx="4736884" cy="29038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9069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68FD0B-5A01-4ABE-8019-6FDE066D485B}"/>
              </a:ext>
            </a:extLst>
          </p:cNvPr>
          <p:cNvSpPr/>
          <p:nvPr/>
        </p:nvSpPr>
        <p:spPr>
          <a:xfrm>
            <a:off x="38100" y="177800"/>
            <a:ext cx="87734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Conhecidos como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Orientalização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do Ocidente, Nova Era ou Nova Consciência Religiosa esses nos novos movimentos religiosos pregam: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Preservação ambiental.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Respeito aos animais e à natureza.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Pacifismo.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Ética.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Consciência Tranquila.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semelhantes ao vegetarianismo, ao holismo e à pós-modernidade, na nebulosa mística esotérica. </a:t>
            </a: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Resultado de imagem para respect animals">
            <a:extLst>
              <a:ext uri="{FF2B5EF4-FFF2-40B4-BE49-F238E27FC236}">
                <a16:creationId xmlns:a16="http://schemas.microsoft.com/office/drawing/2014/main" id="{694B7A3A-9E8C-4A86-BF20-BEFD8EFE3C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04" y="1080269"/>
            <a:ext cx="3470090" cy="210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Resultado de imagem para respeito a natureza">
            <a:extLst>
              <a:ext uri="{FF2B5EF4-FFF2-40B4-BE49-F238E27FC236}">
                <a16:creationId xmlns:a16="http://schemas.microsoft.com/office/drawing/2014/main" id="{547EECF8-062F-4685-91C0-5E2AB1539B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176">
            <a:off x="8007672" y="3918295"/>
            <a:ext cx="3731090" cy="245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D603DD-8C8D-41E9-915E-4CCD4DA1B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193" y="4613809"/>
            <a:ext cx="3366553" cy="1884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12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TM02900771[[fn=Fatia]]</Template>
  <TotalTime>1573</TotalTime>
  <Words>226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Trebuchet MS</vt:lpstr>
      <vt:lpstr>Wingdings 2</vt:lpstr>
      <vt:lpstr>HDOfficeLightV0</vt:lpstr>
      <vt:lpstr>Berlim</vt:lpstr>
      <vt:lpstr>A prática vegetariana e os seus argumentos legitimadores: viés religioso</vt:lpstr>
      <vt:lpstr>Introdução</vt:lpstr>
      <vt:lpstr>Religiões, interditos alimentares e vegetarianismo</vt:lpstr>
      <vt:lpstr>Os Vegetarianos Por Eles Mesmos: Argumentos Religiosos como Legitimadores da Prática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prática vegetariana e os seus argumentos legitimadores: viés religioso</dc:title>
  <dc:creator>Victoria Araujo</dc:creator>
  <cp:lastModifiedBy>Victoria Araujo</cp:lastModifiedBy>
  <cp:revision>12</cp:revision>
  <dcterms:created xsi:type="dcterms:W3CDTF">2018-04-09T14:50:07Z</dcterms:created>
  <dcterms:modified xsi:type="dcterms:W3CDTF">2018-04-10T21:12:02Z</dcterms:modified>
</cp:coreProperties>
</file>