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4E21D-23C6-44D0-9F62-5F2DCE655825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5C32E-8BAC-4998-850C-F89D354EA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749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B7BEF3-9819-4FCA-B106-CC4BFFB71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1D6477-52FC-4111-BD94-C8E563691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7E7DAA-B1C7-49D9-A452-B067D5D43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13FCD-C587-48CF-AEAE-B66C8E13D61E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C6AAE7-B174-41C6-8623-F925544A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2ED10E-3B9B-432A-A05D-BC9D0BC5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BE928-E595-4304-B3A5-65030B0E68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261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7D0B8-52D2-4A0A-83C1-C7DBB6121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862AEE3-68D1-4CC4-AD8C-BEAE179B5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0799ED-4508-4EB1-A881-5EBB0578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13FCD-C587-48CF-AEAE-B66C8E13D61E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384C66-AEB9-4E10-B4EE-C3F5A25B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8E0F04-41E3-4413-B2E6-E0E6ED80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BE928-E595-4304-B3A5-65030B0E68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67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CC5E01-9BD7-4FF7-8014-B08EB4EE4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3E275FF-8C08-4E02-B733-7866442C2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3891E4-4CC7-4577-AD58-CE2121C31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13FCD-C587-48CF-AEAE-B66C8E13D61E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BFCF4D-396D-4806-9F90-F594A364D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938F51-6CC9-482C-9A60-DE0015BD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BE928-E595-4304-B3A5-65030B0E68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178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E2382-D3DB-45C6-9E76-A95DEAC4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837204-A149-4C7E-BB7D-10AB5B07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BE5173-AEED-45D3-BCB9-F7BDD1CD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13FCD-C587-48CF-AEAE-B66C8E13D61E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3AED33-74D3-45E5-94D3-8BEFE5B1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75935B-AF55-4435-8FA6-3878CE45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BE928-E595-4304-B3A5-65030B0E68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58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D2F61-BB92-4C2F-9874-656C9B2A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2B56F3-314C-4558-826C-96CF120C1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0C5C66-626A-4ECF-80A4-8F0BF96C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13FCD-C587-48CF-AEAE-B66C8E13D61E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E37D2D-476E-43B1-AA61-C850B066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B48A8C-2EEC-44D9-9C6A-A865CC2C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BE928-E595-4304-B3A5-65030B0E68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09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99FEC-ED11-49A6-BD66-DA82EA332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24B17D-7261-404F-943B-2F9094643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BF6BAAC-9FC2-454F-B5ED-CA9857F51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2C5C67-7A5E-440E-A067-CAC352D29C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13FCD-C587-48CF-AEAE-B66C8E13D61E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00D891C-7A13-4955-AA3E-9D9981DA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FFFE2A-63A7-4277-A5BD-AB71E769D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BE928-E595-4304-B3A5-65030B0E68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566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ECFFA-36C5-44F4-BB5B-8269FBC69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A07375-523B-48E9-98CA-5D1E5125B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AA1027-7B5D-4386-9009-D1FA19BBA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4B3C68-FBF1-4314-AEF7-46ECF7D48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92B9805-025D-423A-9288-15E8FF366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720390F-B87A-4C8A-8F0C-3AC75C2B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13FCD-C587-48CF-AEAE-B66C8E13D61E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8D6EE6E-7389-4705-BFFA-AB93A387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1A01037-CEA5-40EC-B6AF-A5DF68BA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BE928-E595-4304-B3A5-65030B0E68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109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545A5F-5B5A-4F3F-8F6B-F93A4B51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E1889AA-190F-4C66-8A3E-5937D1DA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13FCD-C587-48CF-AEAE-B66C8E13D61E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CC4D5CD-D4F4-4999-A33B-6E0C6AA76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5CB4943-FD0B-44AC-88CC-3DA8574E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BE928-E595-4304-B3A5-65030B0E68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C568F87-5402-494E-BB25-B6FFC1066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13FCD-C587-48CF-AEAE-B66C8E13D61E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353AE5A-3D78-45FD-BDF6-E6CFC1504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C66995-934A-4DFD-85DF-A867474A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BE928-E595-4304-B3A5-65030B0E68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7114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B2DAAC-AEB4-40F5-B520-1424E1D6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D490CB-3E82-4FFE-A242-B87639955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2DF6FB6-6FB1-4605-A2A1-174AB6248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08495A-D0AF-4F9B-BF14-C37A79FE4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13FCD-C587-48CF-AEAE-B66C8E13D61E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5AC109-1B48-4696-9DA2-CE94C768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31278D5-A3A2-4FCB-B381-2A119E95A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BE928-E595-4304-B3A5-65030B0E68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88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15FC0-D9C5-4C87-B7AA-D3C96629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40C254-D156-450F-8A3C-689687E9C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88BE87E-D981-45CC-81C9-286C75E0D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CECCA1-E4BB-495E-93CF-1FF57212F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13FCD-C587-48CF-AEAE-B66C8E13D61E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AF3624-EA9C-4399-9FCD-009F146A8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D4CBD35-E966-4D4F-B78D-4D8DAAB53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BE928-E595-4304-B3A5-65030B0E68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47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5A43997-3C93-4673-A4EC-04DD8ED881DB}"/>
              </a:ext>
            </a:extLst>
          </p:cNvPr>
          <p:cNvSpPr txBox="1"/>
          <p:nvPr userDrawn="1"/>
        </p:nvSpPr>
        <p:spPr>
          <a:xfrm>
            <a:off x="11462197" y="6503831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65D0F5E-4B7C-4BA1-9E51-CC464ACAD5BE}" type="slidenum">
              <a:rPr lang="pt-BR" sz="1000" smtClean="0">
                <a:latin typeface="Arial" panose="020B0604020202020204" pitchFamily="34" charset="0"/>
                <a:cs typeface="Arial" panose="020B0604020202020204" pitchFamily="34" charset="0"/>
              </a:rPr>
              <a:t>‹nº›</a:t>
            </a:fld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315458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380AF78-91A9-4AAE-99ED-E5831180F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9" t="17104" r="20741" b="5993"/>
          <a:stretch/>
        </p:blipFill>
        <p:spPr>
          <a:xfrm>
            <a:off x="1016000" y="93133"/>
            <a:ext cx="9894584" cy="6764867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766BEBC-02EC-44C1-8C09-C75D5B3E4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0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14"/>
    </mc:Choice>
    <mc:Fallback>
      <p:transition spd="slow" advTm="9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9572D4B-E9F2-4348-83BF-F13C01809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9" t="16609" r="21296" b="4669"/>
          <a:stretch/>
        </p:blipFill>
        <p:spPr>
          <a:xfrm>
            <a:off x="1268139" y="0"/>
            <a:ext cx="9655722" cy="68580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97458779-25A9-4ECC-8C33-DDA331169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2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83"/>
    </mc:Choice>
    <mc:Fallback>
      <p:transition spd="slow" advTm="167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0BBDF8-B3C0-407B-9BF0-BC873D19D1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11" t="16610" r="20926" b="4504"/>
          <a:stretch/>
        </p:blipFill>
        <p:spPr>
          <a:xfrm>
            <a:off x="1228108" y="0"/>
            <a:ext cx="9735783" cy="68580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4F1FB968-87C3-480E-90D9-E24B5371D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5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32"/>
    </mc:Choice>
    <mc:Fallback>
      <p:transition spd="slow" advTm="100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259FBAC-2E41-43A3-9E97-C920361677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97" t="17268" r="21296" b="4999"/>
          <a:stretch/>
        </p:blipFill>
        <p:spPr>
          <a:xfrm>
            <a:off x="1241777" y="-1"/>
            <a:ext cx="9787467" cy="6854131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F6764A90-21BA-4000-923A-43390A790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4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460"/>
    </mc:Choice>
    <mc:Fallback>
      <p:transition spd="slow" advTm="16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65ED78-75D1-4638-BF29-ADCAA92CE9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t="17127" r="21071" b="5164"/>
          <a:stretch/>
        </p:blipFill>
        <p:spPr>
          <a:xfrm>
            <a:off x="1049867" y="0"/>
            <a:ext cx="9773116" cy="68580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98744C75-2537-457C-A356-0442B7581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6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31"/>
    </mc:Choice>
    <mc:Fallback>
      <p:transition spd="slow" advTm="10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2ABD8E5-99FA-4BD8-A900-64622EC9C2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74" t="16938" r="21297" b="4669"/>
          <a:stretch/>
        </p:blipFill>
        <p:spPr>
          <a:xfrm>
            <a:off x="1262261" y="0"/>
            <a:ext cx="9667477" cy="68580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F391090-D914-4B2A-B8FF-8A733DF8A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054"/>
    </mc:Choice>
    <mc:Fallback>
      <p:transition spd="slow" advTm="188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C065EB-5B51-4B09-B42B-D3B0808E0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96" t="16610" r="20926" b="4504"/>
          <a:stretch/>
        </p:blipFill>
        <p:spPr>
          <a:xfrm>
            <a:off x="1162756" y="0"/>
            <a:ext cx="9707148" cy="68580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3AB7F1B7-B754-4D0B-8C00-C11DB5D0C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6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83"/>
    </mc:Choice>
    <mc:Fallback>
      <p:transition spd="slow" advTm="111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1C00FBF-31C2-47EF-85CE-EE035BDFF5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9" t="16938" r="21018" b="4999"/>
          <a:stretch/>
        </p:blipFill>
        <p:spPr>
          <a:xfrm>
            <a:off x="857956" y="0"/>
            <a:ext cx="9780610" cy="68580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FBF79A0A-2962-43F6-BF5E-CEC1CA289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3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403"/>
    </mc:Choice>
    <mc:Fallback>
      <p:transition spd="slow" advTm="165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B95D49-4328-4AE1-8B90-21B2206339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2" t="16774" r="21389" b="4834"/>
          <a:stretch/>
        </p:blipFill>
        <p:spPr>
          <a:xfrm>
            <a:off x="1162755" y="0"/>
            <a:ext cx="9667476" cy="68580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4783012A-5454-4688-B148-F9108432D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299"/>
    </mc:Choice>
    <mc:Fallback>
      <p:transition spd="slow" advTm="193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4C9EDA6-2433-4FB8-8E09-7C09B6FD2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9" t="16774" r="20833" b="4670"/>
          <a:stretch/>
        </p:blipFill>
        <p:spPr>
          <a:xfrm>
            <a:off x="1222074" y="0"/>
            <a:ext cx="9747851" cy="68580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5D632F77-E744-48F2-A232-91CA56685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76"/>
    </mc:Choice>
    <mc:Fallback>
      <p:transition spd="slow" advTm="17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F53B99-8467-4AFA-8139-7A70CFFC1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97" t="16774" r="21018" b="4504"/>
          <a:stretch/>
        </p:blipFill>
        <p:spPr>
          <a:xfrm>
            <a:off x="993421" y="0"/>
            <a:ext cx="9713109" cy="68580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B1015479-BED0-484B-BE07-96B9148D8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9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95"/>
    </mc:Choice>
    <mc:Fallback>
      <p:transition spd="slow" advTm="94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Widescreen</PresentationFormat>
  <Paragraphs>0</Paragraphs>
  <Slides>11</Slides>
  <Notes>0</Notes>
  <HiddenSlides>0</HiddenSlides>
  <MMClips>11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Alberto Hernandez Neto</dc:creator>
  <cp:lastModifiedBy>Alberto Hernandez Neto</cp:lastModifiedBy>
  <cp:revision>14</cp:revision>
  <dcterms:created xsi:type="dcterms:W3CDTF">2020-03-19T00:25:00Z</dcterms:created>
  <dcterms:modified xsi:type="dcterms:W3CDTF">2020-03-19T01:21:58Z</dcterms:modified>
</cp:coreProperties>
</file>