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63" r:id="rId3"/>
    <p:sldId id="272" r:id="rId4"/>
    <p:sldId id="265" r:id="rId5"/>
    <p:sldId id="267" r:id="rId6"/>
    <p:sldId id="274" r:id="rId7"/>
    <p:sldId id="268" r:id="rId8"/>
    <p:sldId id="275" r:id="rId9"/>
    <p:sldId id="273" r:id="rId10"/>
    <p:sldId id="270" r:id="rId11"/>
    <p:sldId id="27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F112D"/>
    <a:srgbClr val="10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60" y="-4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53F09-9536-4866-A52F-4400CBB23740}" type="datetimeFigureOut">
              <a:rPr lang="pt-BR" smtClean="0"/>
              <a:pPr/>
              <a:t>30/11/2018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63E95-F2B6-4DD0-8663-E7F914EC83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32460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DB05-0BFC-4333-A93A-63C2AD30FD73}" type="datetimeFigureOut">
              <a:rPr lang="pt-BR" smtClean="0"/>
              <a:pPr/>
              <a:t>30/11/2018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723DD-CCAF-428A-B35C-28E1B113A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69154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E6F-3401-4721-8FA1-A8834786D912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A0E-5213-49A4-BB09-CB2336307819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  <a:prstGeom prst="rect">
            <a:avLst/>
          </a:prstGeo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A8B8-15EE-422D-A0C2-601E5FECC12C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FEAA-2BA6-4621-9588-EE18A1CE9C2A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590A-F8B2-462B-A2DD-21C91295AD2A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0BD3-DD0C-4817-BF5B-76CD15794F83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67AD-A648-47F9-A060-F358C8B8F6F4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  <a:prstGeom prst="rect">
            <a:avLst/>
          </a:prstGeo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24D3-DBE8-41D5-8A26-52B838D542D9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FB64-62CD-492E-8C11-418279D9120C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96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91C16AA9-7AB5-400B-AED9-B5D4C9E729FC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r>
              <a:rPr lang="pt-BR" smtClean="0"/>
              <a:t>Apresentação do Plano de Projeto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Rage Italic" pitchFamily="66" charset="0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44" t="11513" r="15742" b="10649"/>
          <a:stretch/>
        </p:blipFill>
        <p:spPr>
          <a:xfrm>
            <a:off x="6336704" y="44624"/>
            <a:ext cx="2771800" cy="738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CaixaDeTexto 8"/>
          <p:cNvSpPr txBox="1"/>
          <p:nvPr/>
        </p:nvSpPr>
        <p:spPr>
          <a:xfrm>
            <a:off x="0" y="1168871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b="1" dirty="0" smtClean="0"/>
              <a:t>Cada aluno(a) tem a liberdade para inserir alguma especificidade ou fazer pequenas adaptações neste </a:t>
            </a:r>
            <a:r>
              <a:rPr lang="pt-BR" sz="2200" b="1" dirty="0" err="1" smtClean="0"/>
              <a:t>template</a:t>
            </a:r>
            <a:r>
              <a:rPr lang="pt-BR" sz="2200" b="1" dirty="0" smtClean="0"/>
              <a:t>, caso as mesmas sejam necessárias e relevantes para o seu trabalho.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Calcule bem o tempo. Em geral, 1 slide = 1 </a:t>
            </a:r>
            <a:r>
              <a:rPr lang="pt-BR" sz="2200" dirty="0" err="1" smtClean="0"/>
              <a:t>min</a:t>
            </a:r>
            <a:r>
              <a:rPr lang="pt-BR" sz="2200" dirty="0" smtClean="0"/>
              <a:t> de apresentação. É muito importante respeitar o tempo disponível.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Evite textos longos, estruture em tópicos.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Procure ilustrá-los com imagens sempre que possível.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Tamanho mínimo de letra: 20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smtClean="0"/>
              <a:t>A </a:t>
            </a:r>
            <a:r>
              <a:rPr lang="pt-BR" sz="2200" dirty="0"/>
              <a:t>intenção deste </a:t>
            </a:r>
            <a:r>
              <a:rPr lang="pt-BR" sz="2200" dirty="0" err="1"/>
              <a:t>template</a:t>
            </a:r>
            <a:r>
              <a:rPr lang="pt-BR" sz="2200" dirty="0"/>
              <a:t> é auxiliar para </a:t>
            </a:r>
            <a:r>
              <a:rPr lang="pt-BR" sz="2200" dirty="0" smtClean="0"/>
              <a:t>uma apresentação mais objetiva, estruturada </a:t>
            </a:r>
            <a:r>
              <a:rPr lang="pt-BR" sz="2200" dirty="0"/>
              <a:t>e </a:t>
            </a:r>
            <a:r>
              <a:rPr lang="pt-BR" sz="2200" dirty="0" smtClean="0"/>
              <a:t>prática </a:t>
            </a:r>
            <a:r>
              <a:rPr lang="pt-BR" sz="2200" dirty="0"/>
              <a:t>possibilitando maior controle e aproveitamento do </a:t>
            </a:r>
            <a:r>
              <a:rPr lang="pt-BR" sz="2200" dirty="0" smtClean="0"/>
              <a:t>tempo disponibilizado e contribuições mais diretas e concretas da banca</a:t>
            </a:r>
            <a:endParaRPr lang="pt-BR" sz="2200" b="1" dirty="0" smtClean="0"/>
          </a:p>
        </p:txBody>
      </p:sp>
      <p:sp>
        <p:nvSpPr>
          <p:cNvPr id="6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* </a:t>
            </a:r>
            <a:r>
              <a:rPr lang="en-US" sz="3600" b="1" dirty="0" err="1" smtClean="0">
                <a:solidFill>
                  <a:schemeClr val="bg1"/>
                </a:solidFill>
              </a:rPr>
              <a:t>Observações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8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Recursos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2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Apresentação do Plano de Projeto</a:t>
            </a:r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Referências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2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34CF-1344-479A-9F03-8BD8CA94E30A}" type="datetime1">
              <a:rPr lang="pt-BR" smtClean="0"/>
              <a:pPr/>
              <a:t>30/11/2018</a:t>
            </a:fld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2564904"/>
            <a:ext cx="9144000" cy="26642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5"/>
          <p:cNvSpPr txBox="1"/>
          <p:nvPr/>
        </p:nvSpPr>
        <p:spPr>
          <a:xfrm>
            <a:off x="35496" y="2602647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Título</a:t>
            </a:r>
            <a:r>
              <a:rPr lang="en-US" sz="4000" b="1" dirty="0" smtClean="0">
                <a:solidFill>
                  <a:schemeClr val="bg1"/>
                </a:solidFill>
              </a:rPr>
              <a:t> da </a:t>
            </a:r>
            <a:r>
              <a:rPr lang="en-US" sz="4000" b="1" dirty="0" err="1" smtClean="0">
                <a:solidFill>
                  <a:schemeClr val="bg1"/>
                </a:solidFill>
              </a:rPr>
              <a:t>Pesquisa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14" name="Retângulo 3"/>
          <p:cNvSpPr/>
          <p:nvPr/>
        </p:nvSpPr>
        <p:spPr>
          <a:xfrm>
            <a:off x="0" y="5229200"/>
            <a:ext cx="5076056" cy="432048"/>
          </a:xfrm>
          <a:prstGeom prst="homePlate">
            <a:avLst/>
          </a:prstGeom>
          <a:solidFill>
            <a:schemeClr val="tx2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Orientador</a:t>
            </a:r>
            <a:r>
              <a:rPr lang="en-US" dirty="0" smtClean="0">
                <a:solidFill>
                  <a:schemeClr val="tx1"/>
                </a:solidFill>
              </a:rPr>
              <a:t>(a):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3"/>
          <p:cNvSpPr/>
          <p:nvPr/>
        </p:nvSpPr>
        <p:spPr>
          <a:xfrm>
            <a:off x="0" y="1988840"/>
            <a:ext cx="8676456" cy="432048"/>
          </a:xfrm>
          <a:prstGeom prst="homePlate">
            <a:avLst/>
          </a:prstGeom>
          <a:solidFill>
            <a:srgbClr val="CF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Nome do </a:t>
            </a:r>
            <a:r>
              <a:rPr lang="en-US" sz="2400" dirty="0" err="1" smtClean="0">
                <a:solidFill>
                  <a:schemeClr val="bg1"/>
                </a:solidFill>
              </a:rPr>
              <a:t>Aluno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Introdução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3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7" name="Retângulo 3"/>
          <p:cNvSpPr/>
          <p:nvPr/>
        </p:nvSpPr>
        <p:spPr>
          <a:xfrm>
            <a:off x="115640" y="116632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Justificativa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3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Objetivos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0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Metodologia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Atividades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14" name="Retângulo 3"/>
          <p:cNvSpPr/>
          <p:nvPr/>
        </p:nvSpPr>
        <p:spPr>
          <a:xfrm>
            <a:off x="107504" y="89650"/>
            <a:ext cx="4752528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Cronograma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24F7-1D51-4EAE-BB4A-FF281A523155}" type="datetime1">
              <a:rPr lang="pt-BR" smtClean="0"/>
              <a:pPr/>
              <a:t>30/11/2018</a:t>
            </a:fld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7" name="Retângulo 3"/>
          <p:cNvSpPr/>
          <p:nvPr/>
        </p:nvSpPr>
        <p:spPr>
          <a:xfrm>
            <a:off x="107504" y="116632"/>
            <a:ext cx="4968552" cy="648000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</a:rPr>
              <a:t>Resultados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esperados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158</Words>
  <Application>Microsoft Office PowerPoint</Application>
  <PresentationFormat>Apresentação na tela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Sketchbook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Bernardo</dc:creator>
  <cp:lastModifiedBy>Sergio Leal Ferreira</cp:lastModifiedBy>
  <cp:revision>48</cp:revision>
  <dcterms:created xsi:type="dcterms:W3CDTF">2015-03-25T02:51:34Z</dcterms:created>
  <dcterms:modified xsi:type="dcterms:W3CDTF">2018-11-30T11:55:33Z</dcterms:modified>
</cp:coreProperties>
</file>