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6" r:id="rId6"/>
    <p:sldId id="262" r:id="rId7"/>
    <p:sldId id="263" r:id="rId8"/>
    <p:sldId id="264" r:id="rId9"/>
    <p:sldId id="265" r:id="rId10"/>
    <p:sldId id="267" r:id="rId11"/>
    <p:sldId id="25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1353-2D26-48AC-8F94-D495F8F9E94D}" type="datetimeFigureOut">
              <a:rPr lang="pt-BR" smtClean="0"/>
              <a:pPr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22BA-A07A-48B1-9DB5-5BD52C1A39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YQYeZxOo4" TargetMode="External"/><Relationship Id="rId2" Type="http://schemas.openxmlformats.org/officeDocument/2006/relationships/hyperlink" Target="https://www.youtube.com/watch?v=ozScYJY4b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askerville Old Face" pitchFamily="18" charset="0"/>
              </a:rPr>
              <a:t>Fora</a:t>
            </a:r>
            <a:r>
              <a:rPr lang="en-US" dirty="0" smtClean="0">
                <a:latin typeface="Baskerville Old Face" pitchFamily="18" charset="0"/>
              </a:rPr>
              <a:t> do radar: </a:t>
            </a:r>
            <a:r>
              <a:rPr lang="en-US" dirty="0" err="1" smtClean="0">
                <a:latin typeface="Baskerville Old Face" pitchFamily="18" charset="0"/>
              </a:rPr>
              <a:t>Algumas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histórias</a:t>
            </a:r>
            <a:r>
              <a:rPr lang="en-US" dirty="0" smtClean="0">
                <a:latin typeface="Baskerville Old Face" pitchFamily="18" charset="0"/>
              </a:rPr>
              <a:t> do rock underground de </a:t>
            </a:r>
            <a:r>
              <a:rPr lang="en-US" dirty="0" err="1" smtClean="0">
                <a:latin typeface="Baskerville Old Face" pitchFamily="18" charset="0"/>
              </a:rPr>
              <a:t>Ribeirão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Preto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889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Baskerville Old Face" pitchFamily="18" charset="0"/>
              </a:rPr>
              <a:t>Camila</a:t>
            </a:r>
            <a:r>
              <a:rPr lang="en-US" dirty="0" smtClean="0">
                <a:latin typeface="Baskerville Old Face" pitchFamily="18" charset="0"/>
              </a:rPr>
              <a:t> Scott </a:t>
            </a:r>
            <a:r>
              <a:rPr lang="en-US" dirty="0" err="1" smtClean="0">
                <a:latin typeface="Baskerville Old Face" pitchFamily="18" charset="0"/>
              </a:rPr>
              <a:t>Pompéia</a:t>
            </a:r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r>
              <a:rPr lang="en-US" dirty="0" err="1" smtClean="0">
                <a:latin typeface="Baskerville Old Face" pitchFamily="18" charset="0"/>
              </a:rPr>
              <a:t>Créditos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dirty="0" err="1" smtClean="0">
                <a:latin typeface="Baskerville Old Face" pitchFamily="18" charset="0"/>
              </a:rPr>
              <a:t>imagem</a:t>
            </a:r>
            <a:r>
              <a:rPr lang="en-US" dirty="0" smtClean="0">
                <a:latin typeface="Baskerville Old Face" pitchFamily="18" charset="0"/>
              </a:rPr>
              <a:t>: Sofia </a:t>
            </a:r>
            <a:r>
              <a:rPr lang="en-US" dirty="0" err="1" smtClean="0">
                <a:latin typeface="Baskerville Old Face" pitchFamily="18" charset="0"/>
              </a:rPr>
              <a:t>Morias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 e </a:t>
            </a:r>
            <a:r>
              <a:rPr lang="en-US" dirty="0" err="1" smtClean="0">
                <a:latin typeface="Baskerville Old Face" pitchFamily="18" charset="0"/>
              </a:rPr>
              <a:t>Bruna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Schiaveto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err="1" smtClean="0">
                <a:latin typeface="Baskerville Old Face" pitchFamily="18" charset="0"/>
              </a:rPr>
              <a:t>Créditos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adicionais</a:t>
            </a:r>
            <a:r>
              <a:rPr lang="en-US" dirty="0" smtClean="0">
                <a:latin typeface="Baskerville Old Face" pitchFamily="18" charset="0"/>
              </a:rPr>
              <a:t>: </a:t>
            </a:r>
            <a:r>
              <a:rPr lang="en-US" dirty="0" err="1" smtClean="0">
                <a:latin typeface="Baskerville Old Face" pitchFamily="18" charset="0"/>
              </a:rPr>
              <a:t>Matheus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Poeta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Morais</a:t>
            </a:r>
            <a:r>
              <a:rPr lang="en-US" dirty="0" smtClean="0">
                <a:latin typeface="Baskerville Old Face" pitchFamily="18" charset="0"/>
              </a:rPr>
              <a:t> </a:t>
            </a:r>
            <a:endParaRPr lang="pt-B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4370" y="4286256"/>
            <a:ext cx="6686568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Baskerville Old Face" pitchFamily="18" charset="0"/>
              </a:rPr>
              <a:t>Verbo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Perfeito</a:t>
            </a:r>
            <a:r>
              <a:rPr lang="en-US" sz="3200" dirty="0" smtClean="0">
                <a:latin typeface="Baskerville Old Face" pitchFamily="18" charset="0"/>
              </a:rPr>
              <a:t>, 2014</a:t>
            </a:r>
            <a:endParaRPr lang="pt-BR" sz="3200" dirty="0">
              <a:latin typeface="Baskerville Old Face" pitchFamily="18" charset="0"/>
            </a:endParaRPr>
          </a:p>
        </p:txBody>
      </p:sp>
      <p:pic>
        <p:nvPicPr>
          <p:cNvPr id="6" name="Espaço Reservado para Conteúdo 5" descr="1380762_520130794787899_800118634491457071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92"/>
            <a:ext cx="5357818" cy="3571878"/>
          </a:xfrm>
        </p:spPr>
      </p:pic>
      <p:pic>
        <p:nvPicPr>
          <p:cNvPr id="5" name="Espaço Reservado para Conteúdo 4" descr="999611_490655831031284_140217076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8119" y="1643050"/>
            <a:ext cx="3273037" cy="43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400" b="1" dirty="0" smtClean="0">
              <a:latin typeface="Baskerville Old Face" panose="02020602080505020303" pitchFamily="18" charset="0"/>
            </a:endParaRPr>
          </a:p>
          <a:p>
            <a:pPr>
              <a:buNone/>
            </a:pPr>
            <a:r>
              <a:rPr lang="pt-BR" sz="2400" b="1" dirty="0" smtClean="0">
                <a:latin typeface="Baskerville Old Face" panose="02020602080505020303" pitchFamily="18" charset="0"/>
              </a:rPr>
              <a:t>Distúrbio Mental, “Não </a:t>
            </a:r>
            <a:r>
              <a:rPr lang="pt-BR" sz="2400" b="1" dirty="0">
                <a:latin typeface="Baskerville Old Face" panose="02020602080505020303" pitchFamily="18" charset="0"/>
              </a:rPr>
              <a:t>existe Califórnia </a:t>
            </a:r>
            <a:r>
              <a:rPr lang="pt-BR" sz="2400" b="1" dirty="0" smtClean="0">
                <a:latin typeface="Baskerville Old Face" panose="02020602080505020303" pitchFamily="18" charset="0"/>
              </a:rPr>
              <a:t>Brasileira” </a:t>
            </a:r>
            <a:r>
              <a:rPr lang="pt-BR" sz="2400" b="1" dirty="0">
                <a:latin typeface="Baskerville Old Face" panose="02020602080505020303" pitchFamily="18" charset="0"/>
              </a:rPr>
              <a:t>(</a:t>
            </a:r>
            <a:r>
              <a:rPr lang="pt-BR" sz="2400" b="1" dirty="0" smtClean="0">
                <a:latin typeface="Baskerville Old Face" panose="02020602080505020303" pitchFamily="18" charset="0"/>
              </a:rPr>
              <a:t>2007); disponível no </a:t>
            </a:r>
            <a:r>
              <a:rPr lang="pt-BR" sz="2400" b="1" dirty="0" err="1">
                <a:latin typeface="Baskerville Old Face" panose="02020602080505020303" pitchFamily="18" charset="0"/>
              </a:rPr>
              <a:t>Y</a:t>
            </a:r>
            <a:r>
              <a:rPr lang="pt-BR" sz="2400" b="1" dirty="0" err="1" smtClean="0">
                <a:latin typeface="Baskerville Old Face" panose="02020602080505020303" pitchFamily="18" charset="0"/>
              </a:rPr>
              <a:t>outube</a:t>
            </a:r>
            <a:r>
              <a:rPr lang="pt-BR" sz="2400" b="1" dirty="0" smtClean="0">
                <a:latin typeface="Baskerville Old Face" panose="02020602080505020303" pitchFamily="18" charset="0"/>
              </a:rPr>
              <a:t>:</a:t>
            </a:r>
            <a:endParaRPr lang="pt-BR" u="sng" dirty="0" smtClean="0">
              <a:hlinkClick r:id="rId2"/>
            </a:endParaRPr>
          </a:p>
          <a:p>
            <a:pPr>
              <a:buNone/>
            </a:pPr>
            <a:r>
              <a:rPr lang="pt-BR" sz="2800" u="sng" dirty="0" smtClean="0">
                <a:hlinkClick r:id="rId2"/>
              </a:rPr>
              <a:t>https</a:t>
            </a:r>
            <a:r>
              <a:rPr lang="pt-BR" sz="2800" u="sng" dirty="0">
                <a:hlinkClick r:id="rId2"/>
              </a:rPr>
              <a:t>://www.youtube.com/watch?v=ozScYJY4b18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 </a:t>
            </a:r>
            <a:endParaRPr lang="pt-BR" sz="2400" dirty="0">
              <a:latin typeface="Baskerville Old Face" panose="02020602080505020303" pitchFamily="18" charset="0"/>
            </a:endParaRPr>
          </a:p>
          <a:p>
            <a:pPr>
              <a:buNone/>
            </a:pPr>
            <a:r>
              <a:rPr lang="pt-BR" sz="2400" b="1" dirty="0">
                <a:latin typeface="Baskerville Old Face" panose="02020602080505020303" pitchFamily="18" charset="0"/>
              </a:rPr>
              <a:t>Verbo </a:t>
            </a:r>
            <a:r>
              <a:rPr lang="pt-BR" sz="2400" b="1" dirty="0" smtClean="0">
                <a:latin typeface="Baskerville Old Face" panose="02020602080505020303" pitchFamily="18" charset="0"/>
              </a:rPr>
              <a:t>Perfeito, no </a:t>
            </a:r>
            <a:r>
              <a:rPr lang="pt-BR" sz="2400" b="1" dirty="0" err="1" smtClean="0">
                <a:latin typeface="Baskerville Old Face" panose="02020602080505020303" pitchFamily="18" charset="0"/>
              </a:rPr>
              <a:t>Mogiana</a:t>
            </a:r>
            <a:r>
              <a:rPr lang="pt-BR" sz="2400" b="1" dirty="0" smtClean="0">
                <a:latin typeface="Baskerville Old Face" panose="02020602080505020303" pitchFamily="18" charset="0"/>
              </a:rPr>
              <a:t>, “Ribeirão </a:t>
            </a:r>
            <a:r>
              <a:rPr lang="pt-BR" sz="2400" b="1" dirty="0">
                <a:latin typeface="Baskerville Old Face" panose="02020602080505020303" pitchFamily="18" charset="0"/>
              </a:rPr>
              <a:t>Preto morre </a:t>
            </a:r>
            <a:r>
              <a:rPr lang="pt-BR" sz="2400" b="1" dirty="0" smtClean="0">
                <a:latin typeface="Baskerville Old Face" panose="02020602080505020303" pitchFamily="18" charset="0"/>
              </a:rPr>
              <a:t>lentamente” (2011); disponível no </a:t>
            </a:r>
            <a:r>
              <a:rPr lang="pt-BR" sz="2400" b="1" dirty="0" err="1">
                <a:latin typeface="Baskerville Old Face" panose="02020602080505020303" pitchFamily="18" charset="0"/>
              </a:rPr>
              <a:t>Y</a:t>
            </a:r>
            <a:r>
              <a:rPr lang="pt-BR" sz="2400" b="1" dirty="0" err="1" smtClean="0">
                <a:latin typeface="Baskerville Old Face" panose="02020602080505020303" pitchFamily="18" charset="0"/>
              </a:rPr>
              <a:t>outube</a:t>
            </a:r>
            <a:r>
              <a:rPr lang="pt-BR" sz="2400" b="1" dirty="0" smtClean="0">
                <a:latin typeface="Baskerville Old Face" panose="02020602080505020303" pitchFamily="18" charset="0"/>
              </a:rPr>
              <a:t>:</a:t>
            </a:r>
            <a:endParaRPr lang="pt-BR" sz="2800" dirty="0"/>
          </a:p>
          <a:p>
            <a:pPr marL="0" indent="0">
              <a:buNone/>
            </a:pPr>
            <a:r>
              <a:rPr lang="pt-BR" sz="2800" u="sng" dirty="0">
                <a:hlinkClick r:id="rId3"/>
              </a:rPr>
              <a:t>https://www.youtube.com/watch?v=xwYQYeZxOo4</a:t>
            </a:r>
            <a:endParaRPr lang="pt-BR" sz="28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O posto (poste) do tio Kelsi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3643315"/>
            <a:ext cx="3143271" cy="2357453"/>
          </a:xfrm>
          <a:prstGeom prst="rect">
            <a:avLst/>
          </a:prstGeom>
        </p:spPr>
      </p:pic>
      <p:pic>
        <p:nvPicPr>
          <p:cNvPr id="4" name="Imagem 3" descr="my eternal love!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571480"/>
            <a:ext cx="3000396" cy="2250297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Baskerville Old Face" pitchFamily="18" charset="0"/>
              </a:rPr>
              <a:t>Participações</a:t>
            </a:r>
            <a:r>
              <a:rPr lang="en-US" sz="4000" dirty="0" smtClean="0">
                <a:latin typeface="Baskerville Old Face" pitchFamily="18" charset="0"/>
              </a:rPr>
              <a:t>:</a:t>
            </a:r>
            <a:endParaRPr lang="pt-BR" sz="4000" dirty="0">
              <a:latin typeface="Baskerville Old Face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06" y="2782669"/>
            <a:ext cx="510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Will </a:t>
            </a:r>
            <a:r>
              <a:rPr lang="en-US" b="1" dirty="0" err="1" smtClean="0">
                <a:latin typeface="Baskerville Old Face" pitchFamily="18" charset="0"/>
              </a:rPr>
              <a:t>Vasconcellos</a:t>
            </a:r>
            <a:endParaRPr lang="en-US" b="1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Vocalista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banda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Verbo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Perpeito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844" y="5929330"/>
            <a:ext cx="4309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Baskerville Old Face" pitchFamily="18" charset="0"/>
              </a:rPr>
              <a:t>Kelsen</a:t>
            </a:r>
            <a:r>
              <a:rPr lang="en-US" dirty="0" smtClean="0">
                <a:latin typeface="Baskerville Old Face" pitchFamily="18" charset="0"/>
              </a:rPr>
              <a:t> </a:t>
            </a:r>
          </a:p>
          <a:p>
            <a:r>
              <a:rPr lang="en-US" dirty="0" smtClean="0">
                <a:latin typeface="Baskerville Old Face" pitchFamily="18" charset="0"/>
              </a:rPr>
              <a:t>Body piercing e </a:t>
            </a:r>
            <a:r>
              <a:rPr lang="en-US" dirty="0" err="1" smtClean="0">
                <a:latin typeface="Baskerville Old Face" pitchFamily="18" charset="0"/>
              </a:rPr>
              <a:t>vocalista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Distúrbio</a:t>
            </a:r>
            <a:r>
              <a:rPr lang="en-US" dirty="0" smtClean="0">
                <a:latin typeface="Baskerville Old Face" pitchFamily="18" charset="0"/>
              </a:rPr>
              <a:t> Mental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56959" y="1005472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Baskerville Old Face" pitchFamily="18" charset="0"/>
              </a:rPr>
              <a:t>Poeta</a:t>
            </a:r>
            <a:r>
              <a:rPr lang="en-US" dirty="0" smtClean="0">
                <a:latin typeface="Baskerville Old Face" pitchFamily="18" charset="0"/>
              </a:rPr>
              <a:t> </a:t>
            </a:r>
          </a:p>
          <a:p>
            <a:pPr algn="r"/>
            <a:r>
              <a:rPr lang="en-US" dirty="0" err="1" smtClean="0">
                <a:latin typeface="Baskerville Old Face" pitchFamily="18" charset="0"/>
              </a:rPr>
              <a:t>Produtor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smtClean="0">
                <a:latin typeface="Baskerville Old Face" pitchFamily="18" charset="0"/>
              </a:rPr>
              <a:t>eventos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92994" y="4071942"/>
            <a:ext cx="222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Baskerville Old Face" pitchFamily="18" charset="0"/>
              </a:rPr>
              <a:t>Tavinho</a:t>
            </a:r>
            <a:r>
              <a:rPr lang="en-US" b="1" dirty="0" smtClean="0">
                <a:latin typeface="Baskerville Old Face" pitchFamily="18" charset="0"/>
              </a:rPr>
              <a:t> </a:t>
            </a:r>
          </a:p>
          <a:p>
            <a:pPr algn="r"/>
            <a:r>
              <a:rPr lang="en-US" dirty="0" err="1" smtClean="0">
                <a:latin typeface="Baskerville Old Face" pitchFamily="18" charset="0"/>
              </a:rPr>
              <a:t>Portaria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 underground</a:t>
            </a:r>
            <a:endParaRPr lang="en-US" dirty="0" smtClean="0">
              <a:latin typeface="Baskerville Old Face" pitchFamily="18" charset="0"/>
            </a:endParaRPr>
          </a:p>
          <a:p>
            <a:pPr algn="r"/>
            <a:endParaRPr lang="pt-BR" smtClean="0">
              <a:latin typeface="Baskerville Old Face" pitchFamily="18" charset="0"/>
            </a:endParaRPr>
          </a:p>
          <a:p>
            <a:pPr algn="r"/>
            <a:endParaRPr lang="pt-BR" dirty="0">
              <a:latin typeface="Baskerville Old Face" pitchFamily="18" charset="0"/>
            </a:endParaRPr>
          </a:p>
        </p:txBody>
      </p:sp>
      <p:pic>
        <p:nvPicPr>
          <p:cNvPr id="11" name="Imagem 10" descr="379308_425579807517180_13930091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1" y="714356"/>
            <a:ext cx="3395295" cy="2249382"/>
          </a:xfrm>
          <a:prstGeom prst="rect">
            <a:avLst/>
          </a:prstGeom>
        </p:spPr>
      </p:pic>
      <p:pic>
        <p:nvPicPr>
          <p:cNvPr id="12" name="Imagem 11" descr="10615729_824555144230578_55645857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16" y="3143273"/>
            <a:ext cx="1928812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err="1" smtClean="0">
                <a:latin typeface="Baskerville Old Face" pitchFamily="18" charset="0"/>
              </a:rPr>
              <a:t>Década</a:t>
            </a:r>
            <a:r>
              <a:rPr lang="en-US" dirty="0" smtClean="0">
                <a:latin typeface="Baskerville Old Face" pitchFamily="18" charset="0"/>
              </a:rPr>
              <a:t> de 80: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- O </a:t>
            </a:r>
            <a:r>
              <a:rPr lang="en-US" dirty="0" err="1" smtClean="0">
                <a:latin typeface="Baskerville Old Face" pitchFamily="18" charset="0"/>
              </a:rPr>
              <a:t>embrião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rock’n</a:t>
            </a:r>
            <a:r>
              <a:rPr lang="en-US" dirty="0" smtClean="0">
                <a:latin typeface="Baskerville Old Face" pitchFamily="18" charset="0"/>
              </a:rPr>
              <a:t> roll e as </a:t>
            </a:r>
            <a:r>
              <a:rPr lang="en-US" dirty="0" err="1" smtClean="0">
                <a:latin typeface="Baskerville Old Face" pitchFamily="18" charset="0"/>
              </a:rPr>
              <a:t>primeiras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bandas</a:t>
            </a:r>
            <a:r>
              <a:rPr lang="en-US" dirty="0" smtClean="0">
                <a:latin typeface="Baskerville Old Face" pitchFamily="18" charset="0"/>
              </a:rPr>
              <a:t> punks!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32856"/>
            <a:ext cx="6264696" cy="411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err="1" smtClean="0">
                <a:latin typeface="Baskerville Old Face" pitchFamily="18" charset="0"/>
              </a:rPr>
              <a:t>Década</a:t>
            </a:r>
            <a:r>
              <a:rPr lang="en-US" dirty="0" smtClean="0">
                <a:latin typeface="Baskerville Old Face" pitchFamily="18" charset="0"/>
              </a:rPr>
              <a:t> de 90: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“</a:t>
            </a:r>
            <a:r>
              <a:rPr lang="en-US" dirty="0" err="1" smtClean="0">
                <a:latin typeface="Baskerville Old Face" pitchFamily="18" charset="0"/>
              </a:rPr>
              <a:t>Não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existe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Califórnia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Brasileira</a:t>
            </a:r>
            <a:r>
              <a:rPr lang="en-US" dirty="0" smtClean="0">
                <a:latin typeface="Baskerville Old Face" pitchFamily="18" charset="0"/>
              </a:rPr>
              <a:t>”</a:t>
            </a:r>
            <a:br>
              <a:rPr lang="en-US" dirty="0" smtClean="0">
                <a:latin typeface="Baskerville Old Face" pitchFamily="18" charset="0"/>
              </a:rPr>
            </a:br>
            <a:endParaRPr lang="pt-BR" dirty="0">
              <a:latin typeface="Baskerville Old Fac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en-US" dirty="0" smtClean="0">
              <a:latin typeface="Baskerville Old Face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Baskerville Old Face" pitchFamily="18" charset="0"/>
              </a:rPr>
              <a:t>Produção</a:t>
            </a:r>
            <a:r>
              <a:rPr lang="en-US" dirty="0" smtClean="0">
                <a:latin typeface="Baskerville Old Face" pitchFamily="18" charset="0"/>
              </a:rPr>
              <a:t> do </a:t>
            </a:r>
            <a:r>
              <a:rPr lang="en-US" dirty="0" err="1" smtClean="0">
                <a:latin typeface="Baskerville Old Face" pitchFamily="18" charset="0"/>
              </a:rPr>
              <a:t>vídeo</a:t>
            </a:r>
            <a:r>
              <a:rPr lang="en-US" dirty="0" smtClean="0">
                <a:latin typeface="Baskerville Old Face" pitchFamily="18" charset="0"/>
              </a:rPr>
              <a:t>-clip </a:t>
            </a:r>
            <a:r>
              <a:rPr lang="en-US" dirty="0" err="1" smtClean="0">
                <a:latin typeface="Baskerville Old Face" pitchFamily="18" charset="0"/>
              </a:rPr>
              <a:t>da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banda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Desemprego</a:t>
            </a:r>
            <a:r>
              <a:rPr lang="en-US" dirty="0" smtClean="0">
                <a:latin typeface="Baskerville Old Face" pitchFamily="18" charset="0"/>
              </a:rPr>
              <a:t> (</a:t>
            </a:r>
            <a:r>
              <a:rPr lang="en-US" dirty="0" err="1" smtClean="0">
                <a:latin typeface="Baskerville Old Face" pitchFamily="18" charset="0"/>
              </a:rPr>
              <a:t>posteriormente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Distúrbio</a:t>
            </a:r>
            <a:r>
              <a:rPr lang="en-US" dirty="0" smtClean="0">
                <a:latin typeface="Baskerville Old Face" pitchFamily="18" charset="0"/>
              </a:rPr>
              <a:t> Mental), com 10 </a:t>
            </a:r>
            <a:r>
              <a:rPr lang="en-US" dirty="0" err="1" smtClean="0">
                <a:latin typeface="Baskerville Old Face" pitchFamily="18" charset="0"/>
              </a:rPr>
              <a:t>seg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dirty="0" err="1" smtClean="0">
                <a:latin typeface="Baskerville Old Face" pitchFamily="18" charset="0"/>
              </a:rPr>
              <a:t>exibição</a:t>
            </a:r>
            <a:r>
              <a:rPr lang="en-US" dirty="0" smtClean="0">
                <a:latin typeface="Baskerville Old Face" pitchFamily="18" charset="0"/>
              </a:rPr>
              <a:t> no Domingo Legal* </a:t>
            </a:r>
            <a:r>
              <a:rPr lang="en-US" dirty="0" err="1" smtClean="0">
                <a:latin typeface="Baskerville Old Face" pitchFamily="18" charset="0"/>
              </a:rPr>
              <a:t>em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horário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nobre</a:t>
            </a:r>
            <a:r>
              <a:rPr lang="en-US" dirty="0" smtClean="0">
                <a:latin typeface="Baskerville Old Face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skerville Old Face" pitchFamily="18" charset="0"/>
              </a:rPr>
              <a:t>Primeiros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eventos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dirty="0" err="1" smtClean="0">
                <a:latin typeface="Baskerville Old Face" pitchFamily="18" charset="0"/>
              </a:rPr>
              <a:t>bandas</a:t>
            </a:r>
            <a:r>
              <a:rPr lang="en-US" dirty="0" smtClean="0">
                <a:latin typeface="Baskerville Old Face" pitchFamily="18" charset="0"/>
              </a:rPr>
              <a:t> de rock </a:t>
            </a:r>
            <a:r>
              <a:rPr lang="en-US" dirty="0" err="1" smtClean="0">
                <a:latin typeface="Baskerville Old Face" pitchFamily="18" charset="0"/>
              </a:rPr>
              <a:t>independentes</a:t>
            </a:r>
            <a:r>
              <a:rPr lang="en-US" dirty="0" smtClean="0">
                <a:latin typeface="Baskerville Old Face" pitchFamily="18" charset="0"/>
              </a:rPr>
              <a:t>: UGT, </a:t>
            </a:r>
            <a:r>
              <a:rPr lang="en-US" dirty="0" err="1" smtClean="0">
                <a:latin typeface="Baskerville Old Face" pitchFamily="18" charset="0"/>
              </a:rPr>
              <a:t>chácaras</a:t>
            </a:r>
            <a:r>
              <a:rPr lang="en-US" dirty="0" smtClean="0">
                <a:latin typeface="Baskerville Old Face" pitchFamily="18" charset="0"/>
              </a:rPr>
              <a:t>, </a:t>
            </a:r>
            <a:r>
              <a:rPr lang="en-US" dirty="0" err="1" smtClean="0">
                <a:latin typeface="Baskerville Old Face" pitchFamily="18" charset="0"/>
              </a:rPr>
              <a:t>praças</a:t>
            </a:r>
            <a:r>
              <a:rPr lang="en-US" dirty="0" smtClean="0">
                <a:latin typeface="Baskerville Old Face" pitchFamily="18" charset="0"/>
              </a:rPr>
              <a:t>, Escola de </a:t>
            </a:r>
            <a:r>
              <a:rPr lang="en-US" dirty="0" err="1" smtClean="0">
                <a:latin typeface="Baskerville Old Face" pitchFamily="18" charset="0"/>
              </a:rPr>
              <a:t>Música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Clim</a:t>
            </a:r>
            <a:r>
              <a:rPr lang="en-US" i="1" dirty="0" smtClean="0">
                <a:latin typeface="Baskerville Old Face" pitchFamily="18" charset="0"/>
              </a:rPr>
              <a:t>, </a:t>
            </a:r>
            <a:r>
              <a:rPr lang="en-US" dirty="0" err="1" smtClean="0">
                <a:latin typeface="Baskerville Old Face" pitchFamily="18" charset="0"/>
              </a:rPr>
              <a:t>grupo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i="1" dirty="0" smtClean="0">
                <a:latin typeface="Baskerville Old Face" pitchFamily="18" charset="0"/>
              </a:rPr>
              <a:t>Rush Underground</a:t>
            </a:r>
            <a:r>
              <a:rPr lang="en-US" dirty="0" smtClean="0">
                <a:latin typeface="Baskerville Old Face" pitchFamily="18" charset="0"/>
              </a:rPr>
              <a:t> e a </a:t>
            </a:r>
            <a:r>
              <a:rPr lang="en-US" dirty="0" err="1" smtClean="0">
                <a:latin typeface="Baskerville Old Face" pitchFamily="18" charset="0"/>
              </a:rPr>
              <a:t>loja</a:t>
            </a:r>
            <a:r>
              <a:rPr lang="en-US" dirty="0" smtClean="0">
                <a:latin typeface="Baskerville Old Face" pitchFamily="18" charset="0"/>
              </a:rPr>
              <a:t> do Noel;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skerville Old Face" pitchFamily="18" charset="0"/>
              </a:rPr>
              <a:t>Inauguração</a:t>
            </a:r>
            <a:r>
              <a:rPr lang="en-US" dirty="0" smtClean="0">
                <a:latin typeface="Baskerville Old Face" pitchFamily="18" charset="0"/>
              </a:rPr>
              <a:t> das casas de show </a:t>
            </a:r>
            <a:r>
              <a:rPr lang="en-US" dirty="0" err="1" smtClean="0">
                <a:latin typeface="Baskerville Old Face" pitchFamily="18" charset="0"/>
              </a:rPr>
              <a:t>Porão</a:t>
            </a:r>
            <a:r>
              <a:rPr lang="en-US" dirty="0" smtClean="0">
                <a:latin typeface="Baskerville Old Face" pitchFamily="18" charset="0"/>
              </a:rPr>
              <a:t>, </a:t>
            </a:r>
            <a:r>
              <a:rPr lang="en-US" dirty="0" err="1" smtClean="0">
                <a:latin typeface="Baskerville Old Face" pitchFamily="18" charset="0"/>
              </a:rPr>
              <a:t>Paulistânia</a:t>
            </a:r>
            <a:r>
              <a:rPr lang="en-US" dirty="0" smtClean="0">
                <a:latin typeface="Baskerville Old Face" pitchFamily="18" charset="0"/>
              </a:rPr>
              <a:t> e </a:t>
            </a:r>
            <a:r>
              <a:rPr lang="en-US" dirty="0" err="1" smtClean="0">
                <a:latin typeface="Baskerville Old Face" pitchFamily="18" charset="0"/>
              </a:rPr>
              <a:t>Mogiana</a:t>
            </a:r>
            <a:r>
              <a:rPr lang="en-US" dirty="0" smtClean="0">
                <a:latin typeface="Baskerville Old Face" pitchFamily="18" charset="0"/>
              </a:rPr>
              <a:t> (2000) e </a:t>
            </a:r>
            <a:r>
              <a:rPr lang="en-US" dirty="0" err="1" smtClean="0">
                <a:latin typeface="Baskerville Old Face" pitchFamily="18" charset="0"/>
              </a:rPr>
              <a:t>seu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respectivo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porteiro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comum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Baskerville Old Face" pitchFamily="18" charset="0"/>
            </a:endParaRPr>
          </a:p>
          <a:p>
            <a:pPr lvl="1">
              <a:buNone/>
            </a:pPr>
            <a:endParaRPr lang="en-US" dirty="0" smtClean="0">
              <a:latin typeface="Baskerville Old Face" pitchFamily="18" charset="0"/>
            </a:endParaRPr>
          </a:p>
          <a:p>
            <a:pPr lvl="1">
              <a:buNone/>
            </a:pPr>
            <a:endParaRPr lang="en-US" dirty="0" smtClean="0">
              <a:latin typeface="Baskerville Old Face" pitchFamily="18" charset="0"/>
            </a:endParaRPr>
          </a:p>
          <a:p>
            <a:pPr lvl="1">
              <a:buFontTx/>
              <a:buChar char="-"/>
            </a:pPr>
            <a:endParaRPr lang="pt-B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Abigail Papillon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4040188" cy="639762"/>
          </a:xfrm>
        </p:spPr>
        <p:txBody>
          <a:bodyPr/>
          <a:lstStyle/>
          <a:p>
            <a:r>
              <a:rPr lang="pt-BR" dirty="0" smtClean="0">
                <a:latin typeface="Baskerville Old Face" panose="02020602080505020303" pitchFamily="18" charset="0"/>
              </a:rPr>
              <a:t>Imagens disponíveis no </a:t>
            </a:r>
            <a:r>
              <a:rPr lang="pt-BR" dirty="0" err="1" smtClean="0">
                <a:latin typeface="Baskerville Old Face" panose="02020602080505020303" pitchFamily="18" charset="0"/>
              </a:rPr>
              <a:t>google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4040188" cy="3030141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611" y="1484784"/>
            <a:ext cx="3481034" cy="4641379"/>
          </a:xfrm>
        </p:spPr>
      </p:pic>
    </p:spTree>
    <p:extLst>
      <p:ext uri="{BB962C8B-B14F-4D97-AF65-F5344CB8AC3E}">
        <p14:creationId xmlns:p14="http://schemas.microsoft.com/office/powerpoint/2010/main" xmlns="" val="25087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/>
            </a:r>
            <a:br>
              <a:rPr lang="en-US" sz="4000" dirty="0" smtClean="0">
                <a:latin typeface="Baskerville Old Face" pitchFamily="18" charset="0"/>
              </a:rPr>
            </a:br>
            <a:r>
              <a:rPr lang="en-US" sz="4000" dirty="0" err="1" smtClean="0">
                <a:latin typeface="Baskerville Old Face" pitchFamily="18" charset="0"/>
              </a:rPr>
              <a:t>Anos</a:t>
            </a:r>
            <a:r>
              <a:rPr lang="en-US" sz="4000" dirty="0" smtClean="0">
                <a:latin typeface="Baskerville Old Face" pitchFamily="18" charset="0"/>
              </a:rPr>
              <a:t> 2000: rock total!</a:t>
            </a:r>
            <a:br>
              <a:rPr lang="en-US" sz="4000" dirty="0" smtClean="0">
                <a:latin typeface="Baskerville Old Face" pitchFamily="18" charset="0"/>
              </a:rPr>
            </a:br>
            <a:r>
              <a:rPr lang="en-US" sz="4000" dirty="0" err="1" smtClean="0">
                <a:latin typeface="Baskerville Old Face" pitchFamily="18" charset="0"/>
              </a:rPr>
              <a:t>Auge</a:t>
            </a:r>
            <a:r>
              <a:rPr lang="en-US" sz="4000" dirty="0" smtClean="0">
                <a:latin typeface="Baskerville Old Face" pitchFamily="18" charset="0"/>
              </a:rPr>
              <a:t> do </a:t>
            </a:r>
            <a:r>
              <a:rPr lang="en-US" sz="4000" dirty="0" err="1" smtClean="0">
                <a:latin typeface="Baskerville Old Face" pitchFamily="18" charset="0"/>
              </a:rPr>
              <a:t>movimento</a:t>
            </a:r>
            <a:r>
              <a:rPr lang="en-US" sz="4000" dirty="0" smtClean="0">
                <a:latin typeface="Baskerville Old Face" pitchFamily="18" charset="0"/>
              </a:rPr>
              <a:t> das casas de show e </a:t>
            </a:r>
            <a:r>
              <a:rPr lang="en-US" sz="4000" dirty="0" err="1" smtClean="0">
                <a:latin typeface="Baskerville Old Face" pitchFamily="18" charset="0"/>
              </a:rPr>
              <a:t>efervescência</a:t>
            </a:r>
            <a:r>
              <a:rPr lang="en-US" sz="4000" dirty="0" smtClean="0">
                <a:latin typeface="Baskerville Old Face" pitchFamily="18" charset="0"/>
              </a:rPr>
              <a:t> de </a:t>
            </a:r>
            <a:r>
              <a:rPr lang="en-US" sz="4000" dirty="0" err="1" smtClean="0">
                <a:latin typeface="Baskerville Old Face" pitchFamily="18" charset="0"/>
              </a:rPr>
              <a:t>bandas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autorais</a:t>
            </a:r>
            <a:r>
              <a:rPr lang="en-US" dirty="0" smtClean="0">
                <a:latin typeface="Baskerville Old Face" pitchFamily="18" charset="0"/>
              </a:rPr>
              <a:t>;</a:t>
            </a:r>
            <a:r>
              <a:rPr lang="pt-BR" dirty="0" smtClean="0">
                <a:latin typeface="Baskerville Old Face" pitchFamily="18" charset="0"/>
              </a:rPr>
              <a:t/>
            </a:r>
            <a:br>
              <a:rPr lang="pt-BR" dirty="0" smtClean="0">
                <a:latin typeface="Baskerville Old Face" pitchFamily="18" charset="0"/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34" y="571501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Baskerville Old Face" pitchFamily="18" charset="0"/>
              </a:rPr>
              <a:t>Banda </a:t>
            </a:r>
            <a:r>
              <a:rPr lang="pt-BR" dirty="0" err="1" smtClean="0">
                <a:latin typeface="Baskerville Old Face" pitchFamily="18" charset="0"/>
              </a:rPr>
              <a:t>Lipstick</a:t>
            </a:r>
            <a:r>
              <a:rPr lang="pt-BR" dirty="0" smtClean="0">
                <a:latin typeface="Baskerville Old Face" pitchFamily="18" charset="0"/>
              </a:rPr>
              <a:t> - </a:t>
            </a:r>
            <a:r>
              <a:rPr lang="pt-BR" dirty="0" err="1" smtClean="0">
                <a:latin typeface="Baskerville Old Face" pitchFamily="18" charset="0"/>
              </a:rPr>
              <a:t>Mogiana</a:t>
            </a:r>
            <a:r>
              <a:rPr lang="pt-BR" dirty="0" smtClean="0">
                <a:latin typeface="Baskerville Old Face" pitchFamily="18" charset="0"/>
              </a:rPr>
              <a:t> - maio de 2006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7" name="Espaço Reservado para Conteúdo 6" descr="Banda Lipstick - Mogiana - maio de 2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49"/>
            <a:ext cx="2714644" cy="4093955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0" y="171448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>
                <a:latin typeface="Baskerville Old Face" pitchFamily="18" charset="0"/>
              </a:rPr>
              <a:t>Fake</a:t>
            </a:r>
            <a:r>
              <a:rPr lang="pt-BR" dirty="0" smtClean="0">
                <a:latin typeface="Baskerville Old Face" pitchFamily="18" charset="0"/>
              </a:rPr>
              <a:t> </a:t>
            </a:r>
            <a:r>
              <a:rPr lang="pt-BR" dirty="0" err="1" smtClean="0">
                <a:latin typeface="Baskerville Old Face" pitchFamily="18" charset="0"/>
              </a:rPr>
              <a:t>Number</a:t>
            </a:r>
            <a:r>
              <a:rPr lang="pt-BR" dirty="0" smtClean="0">
                <a:latin typeface="Baskerville Old Face" pitchFamily="18" charset="0"/>
              </a:rPr>
              <a:t> - Porão - Novembro de 2006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8" name="Espaço Reservado para Conteúdo 7" descr="Fake Number - Poru00E3o - Novembro de 2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7226" y="2500306"/>
            <a:ext cx="4049262" cy="2685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Dance of Days – </a:t>
            </a:r>
            <a:r>
              <a:rPr lang="en-US" dirty="0" err="1" smtClean="0">
                <a:latin typeface="Baskerville Old Face" pitchFamily="18" charset="0"/>
              </a:rPr>
              <a:t>Mogiana</a:t>
            </a:r>
            <a:r>
              <a:rPr lang="en-US" dirty="0" smtClean="0">
                <a:latin typeface="Baskerville Old Face" pitchFamily="18" charset="0"/>
              </a:rPr>
              <a:t/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Janeiro de 2007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7" name="Espaço Reservado para Conteúdo 6" descr="Dance of Days - Mogiana - Janeiro de 2007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3122547" cy="4696311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8" name="Espaço Reservado para Conteúdo 7" descr="Dance of Days - Mogiana - Janeiro de 2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143116"/>
            <a:ext cx="4471631" cy="2973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Baskerville Old Face" pitchFamily="18" charset="0"/>
              </a:rPr>
              <a:t>Hevo84 - </a:t>
            </a:r>
            <a:r>
              <a:rPr lang="pt-BR" dirty="0" err="1" smtClean="0">
                <a:latin typeface="Baskerville Old Face" pitchFamily="18" charset="0"/>
              </a:rPr>
              <a:t>Paulistânia</a:t>
            </a:r>
            <a:r>
              <a:rPr lang="pt-BR" dirty="0" smtClean="0">
                <a:latin typeface="Baskerville Old Face" pitchFamily="18" charset="0"/>
              </a:rPr>
              <a:t> - Fevereiro de 2007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7" name="Espaço Reservado para Conteúdo 6" descr="ok Hevo84 - Paulistanea - Fevereiro de 2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503597" cy="299506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0" y="578645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>
                <a:latin typeface="Baskerville Old Face" pitchFamily="18" charset="0"/>
              </a:rPr>
              <a:t>Upset</a:t>
            </a:r>
            <a:r>
              <a:rPr lang="pt-BR" dirty="0" smtClean="0">
                <a:latin typeface="Baskerville Old Face" pitchFamily="18" charset="0"/>
              </a:rPr>
              <a:t> </a:t>
            </a:r>
            <a:r>
              <a:rPr lang="pt-BR" dirty="0" err="1" smtClean="0">
                <a:latin typeface="Baskerville Old Face" pitchFamily="18" charset="0"/>
              </a:rPr>
              <a:t>Kids</a:t>
            </a:r>
            <a:r>
              <a:rPr lang="pt-BR" dirty="0" smtClean="0">
                <a:latin typeface="Baskerville Old Face" pitchFamily="18" charset="0"/>
              </a:rPr>
              <a:t> - </a:t>
            </a:r>
            <a:r>
              <a:rPr lang="pt-BR" dirty="0" err="1" smtClean="0">
                <a:latin typeface="Baskerville Old Face" pitchFamily="18" charset="0"/>
              </a:rPr>
              <a:t>Mogiana</a:t>
            </a:r>
            <a:r>
              <a:rPr lang="pt-BR" dirty="0" smtClean="0">
                <a:latin typeface="Baskerville Old Face" pitchFamily="18" charset="0"/>
              </a:rPr>
              <a:t> - Maio de 2007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8" name="Espaço Reservado para Conteúdo 7" descr="ok banda Upset Kids - Mogiana - Maio de 2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785794"/>
            <a:ext cx="3214710" cy="4848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>
                <a:latin typeface="Baskerville Old Face" pitchFamily="18" charset="0"/>
              </a:rPr>
              <a:t>The</a:t>
            </a:r>
            <a:r>
              <a:rPr lang="pt-BR" dirty="0" smtClean="0">
                <a:latin typeface="Baskerville Old Face" pitchFamily="18" charset="0"/>
              </a:rPr>
              <a:t> </a:t>
            </a:r>
            <a:r>
              <a:rPr lang="pt-BR" dirty="0" err="1" smtClean="0">
                <a:latin typeface="Baskerville Old Face" pitchFamily="18" charset="0"/>
              </a:rPr>
              <a:t>Zejados</a:t>
            </a:r>
            <a:r>
              <a:rPr lang="pt-BR" dirty="0" smtClean="0">
                <a:latin typeface="Baskerville Old Face" pitchFamily="18" charset="0"/>
              </a:rPr>
              <a:t> - </a:t>
            </a:r>
            <a:r>
              <a:rPr lang="pt-BR" dirty="0" err="1" smtClean="0">
                <a:latin typeface="Baskerville Old Face" pitchFamily="18" charset="0"/>
              </a:rPr>
              <a:t>Paulistânia</a:t>
            </a:r>
            <a:r>
              <a:rPr lang="pt-BR" dirty="0" smtClean="0">
                <a:latin typeface="Baskerville Old Face" pitchFamily="18" charset="0"/>
              </a:rPr>
              <a:t> -  Maio de 2007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7" name="Espaço Reservado para Conteúdo 6" descr="banda The Zejados - Paulistanea -  maio de 2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4041954" cy="2688057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Baskerville Old Face" pitchFamily="18" charset="0"/>
              </a:rPr>
              <a:t>Palestra </a:t>
            </a:r>
            <a:r>
              <a:rPr lang="pt-BR" dirty="0" err="1" smtClean="0">
                <a:latin typeface="Baskerville Old Face" pitchFamily="18" charset="0"/>
              </a:rPr>
              <a:t>Italia</a:t>
            </a:r>
            <a:r>
              <a:rPr lang="pt-BR" dirty="0" smtClean="0">
                <a:latin typeface="Baskerville Old Face" pitchFamily="18" charset="0"/>
              </a:rPr>
              <a:t> - outubro de 2007</a:t>
            </a:r>
            <a:endParaRPr lang="pt-BR" dirty="0">
              <a:latin typeface="Baskerville Old Face" pitchFamily="18" charset="0"/>
            </a:endParaRPr>
          </a:p>
        </p:txBody>
      </p:sp>
      <p:pic>
        <p:nvPicPr>
          <p:cNvPr id="10" name="Espaço Reservado para Conteúdo 9" descr="ok Palestra Italia - outubro de 2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123289" cy="4697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206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Fora do radar: Algumas histórias do rock underground de Ribeirão Preto</vt:lpstr>
      <vt:lpstr>Participações:</vt:lpstr>
      <vt:lpstr> Década de 80: - O embrião rock’n roll e as primeiras bandas punks!</vt:lpstr>
      <vt:lpstr> Década de 90: “Não existe Califórnia Brasileira” </vt:lpstr>
      <vt:lpstr>Abigail Papillon</vt:lpstr>
      <vt:lpstr> Anos 2000: rock total! Auge do movimento das casas de show e efervescência de bandas autorais; </vt:lpstr>
      <vt:lpstr>Dance of Days – Mogiana Janeiro de 2007</vt:lpstr>
      <vt:lpstr>Slide 8</vt:lpstr>
      <vt:lpstr>Slide 9</vt:lpstr>
      <vt:lpstr>Verbo Perfeito, 2014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história do rock underground de Ribeirão Preto</dc:title>
  <dc:creator>User</dc:creator>
  <cp:lastModifiedBy>Nah</cp:lastModifiedBy>
  <cp:revision>22</cp:revision>
  <dcterms:created xsi:type="dcterms:W3CDTF">2014-11-26T12:30:27Z</dcterms:created>
  <dcterms:modified xsi:type="dcterms:W3CDTF">2014-12-03T21:47:10Z</dcterms:modified>
</cp:coreProperties>
</file>