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5" r:id="rId18"/>
    <p:sldId id="276" r:id="rId19"/>
    <p:sldId id="293" r:id="rId20"/>
    <p:sldId id="277" r:id="rId21"/>
    <p:sldId id="278" r:id="rId22"/>
    <p:sldId id="279" r:id="rId23"/>
    <p:sldId id="287" r:id="rId24"/>
    <p:sldId id="297" r:id="rId25"/>
    <p:sldId id="295" r:id="rId26"/>
    <p:sldId id="296" r:id="rId27"/>
    <p:sldId id="292" r:id="rId28"/>
    <p:sldId id="28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DF9AD"/>
    <a:srgbClr val="EAEFF6"/>
    <a:srgbClr val="385D8A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8BE25-C63E-4C30-BA0D-EDCEF8A722A7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92BFE6-F05D-40DD-9B27-5A630830A58C}">
      <dgm:prSet phldrT="[Texto]" custT="1"/>
      <dgm:spPr/>
      <dgm:t>
        <a:bodyPr/>
        <a:lstStyle/>
        <a:p>
          <a:r>
            <a:rPr lang="pt-BR" sz="1800" dirty="0" err="1" smtClean="0"/>
            <a:t>Biblio</a:t>
          </a:r>
          <a:r>
            <a:rPr lang="pt-BR" sz="1800" dirty="0" smtClean="0"/>
            <a:t>.</a:t>
          </a:r>
          <a:endParaRPr lang="pt-BR" sz="1800" dirty="0"/>
        </a:p>
      </dgm:t>
    </dgm:pt>
    <dgm:pt modelId="{4050760A-6EE9-4E11-8E59-21B1237C1E46}" type="parTrans" cxnId="{11C306F4-1BE7-41EE-BE7F-CC89545C2E33}">
      <dgm:prSet/>
      <dgm:spPr/>
      <dgm:t>
        <a:bodyPr/>
        <a:lstStyle/>
        <a:p>
          <a:endParaRPr lang="pt-BR"/>
        </a:p>
      </dgm:t>
    </dgm:pt>
    <dgm:pt modelId="{B46DD9E5-D764-4107-B143-9BFCEA2943B3}" type="sibTrans" cxnId="{11C306F4-1BE7-41EE-BE7F-CC89545C2E33}">
      <dgm:prSet/>
      <dgm:spPr/>
      <dgm:t>
        <a:bodyPr/>
        <a:lstStyle/>
        <a:p>
          <a:endParaRPr lang="pt-BR"/>
        </a:p>
      </dgm:t>
    </dgm:pt>
    <dgm:pt modelId="{A44D062A-487C-4D1F-9521-C62D2263B415}">
      <dgm:prSet phldrT="[Texto]" custT="1"/>
      <dgm:spPr/>
      <dgm:t>
        <a:bodyPr/>
        <a:lstStyle/>
        <a:p>
          <a:r>
            <a:rPr lang="pt-BR" sz="1100" dirty="0" smtClean="0"/>
            <a:t>Musicologia</a:t>
          </a:r>
          <a:endParaRPr lang="pt-BR" sz="1050" dirty="0"/>
        </a:p>
      </dgm:t>
    </dgm:pt>
    <dgm:pt modelId="{2D65E8F8-BACF-426B-90C1-3C647D347532}" type="parTrans" cxnId="{73B51FEF-1532-4764-9595-3E447CE84635}">
      <dgm:prSet/>
      <dgm:spPr/>
      <dgm:t>
        <a:bodyPr/>
        <a:lstStyle/>
        <a:p>
          <a:endParaRPr lang="pt-BR"/>
        </a:p>
      </dgm:t>
    </dgm:pt>
    <dgm:pt modelId="{ADCB9F78-30B9-43B8-8351-27DAA4CEF77C}" type="sibTrans" cxnId="{73B51FEF-1532-4764-9595-3E447CE84635}">
      <dgm:prSet/>
      <dgm:spPr/>
      <dgm:t>
        <a:bodyPr/>
        <a:lstStyle/>
        <a:p>
          <a:endParaRPr lang="pt-BR"/>
        </a:p>
      </dgm:t>
    </dgm:pt>
    <dgm:pt modelId="{C9BE30D5-FAD3-40AB-9AA7-042A92A679C6}">
      <dgm:prSet phldrT="[Texto]" phldr="1"/>
      <dgm:spPr/>
      <dgm:t>
        <a:bodyPr/>
        <a:lstStyle/>
        <a:p>
          <a:endParaRPr lang="pt-BR"/>
        </a:p>
      </dgm:t>
    </dgm:pt>
    <dgm:pt modelId="{2C883FD5-0DAD-46EC-A6C2-6C909B47037C}" type="parTrans" cxnId="{DDAA532E-41D6-4618-9FDF-EC6CF6C61211}">
      <dgm:prSet/>
      <dgm:spPr/>
      <dgm:t>
        <a:bodyPr/>
        <a:lstStyle/>
        <a:p>
          <a:endParaRPr lang="pt-BR"/>
        </a:p>
      </dgm:t>
    </dgm:pt>
    <dgm:pt modelId="{7B2690D8-2B69-415A-A9D0-890554B8AA3C}" type="sibTrans" cxnId="{DDAA532E-41D6-4618-9FDF-EC6CF6C61211}">
      <dgm:prSet/>
      <dgm:spPr/>
      <dgm:t>
        <a:bodyPr/>
        <a:lstStyle/>
        <a:p>
          <a:endParaRPr lang="pt-BR"/>
        </a:p>
      </dgm:t>
    </dgm:pt>
    <dgm:pt modelId="{22516443-72B2-40A3-AF36-5B286FC0F313}">
      <dgm:prSet phldrT="[Texto]" phldr="1"/>
      <dgm:spPr/>
      <dgm:t>
        <a:bodyPr/>
        <a:lstStyle/>
        <a:p>
          <a:endParaRPr lang="pt-BR"/>
        </a:p>
      </dgm:t>
    </dgm:pt>
    <dgm:pt modelId="{0790B0CB-44B7-4F82-AFAD-A8A88F27C883}" type="parTrans" cxnId="{825D4A85-FADA-47C5-B0F1-950DCD076C72}">
      <dgm:prSet/>
      <dgm:spPr/>
      <dgm:t>
        <a:bodyPr/>
        <a:lstStyle/>
        <a:p>
          <a:endParaRPr lang="pt-BR"/>
        </a:p>
      </dgm:t>
    </dgm:pt>
    <dgm:pt modelId="{31F7552C-0FD6-4E5B-8DB1-526293257C29}" type="sibTrans" cxnId="{825D4A85-FADA-47C5-B0F1-950DCD076C72}">
      <dgm:prSet/>
      <dgm:spPr/>
      <dgm:t>
        <a:bodyPr/>
        <a:lstStyle/>
        <a:p>
          <a:endParaRPr lang="pt-BR"/>
        </a:p>
      </dgm:t>
    </dgm:pt>
    <dgm:pt modelId="{E9BC9622-98D8-4B31-9333-D01F5D124BC2}">
      <dgm:prSet phldrT="[Texto]" phldr="1"/>
      <dgm:spPr/>
      <dgm:t>
        <a:bodyPr/>
        <a:lstStyle/>
        <a:p>
          <a:endParaRPr lang="pt-BR"/>
        </a:p>
      </dgm:t>
    </dgm:pt>
    <dgm:pt modelId="{EF192A41-144E-43FE-B997-25CF63B7A7BC}" type="parTrans" cxnId="{8E754F18-7224-4131-8287-50DD8AB9EE05}">
      <dgm:prSet/>
      <dgm:spPr/>
      <dgm:t>
        <a:bodyPr/>
        <a:lstStyle/>
        <a:p>
          <a:endParaRPr lang="pt-BR"/>
        </a:p>
      </dgm:t>
    </dgm:pt>
    <dgm:pt modelId="{A60B812E-533B-4E7B-87D6-A38D580AD558}" type="sibTrans" cxnId="{8E754F18-7224-4131-8287-50DD8AB9EE05}">
      <dgm:prSet/>
      <dgm:spPr/>
      <dgm:t>
        <a:bodyPr/>
        <a:lstStyle/>
        <a:p>
          <a:endParaRPr lang="pt-BR"/>
        </a:p>
      </dgm:t>
    </dgm:pt>
    <dgm:pt modelId="{EC49DBBA-01E1-4E84-AF68-8F230D7A5EF3}">
      <dgm:prSet phldrT="[Texto]" phldr="1"/>
      <dgm:spPr/>
      <dgm:t>
        <a:bodyPr/>
        <a:lstStyle/>
        <a:p>
          <a:endParaRPr lang="pt-BR"/>
        </a:p>
      </dgm:t>
    </dgm:pt>
    <dgm:pt modelId="{08434B86-483C-4136-B73B-5C1F4BCFDE31}" type="parTrans" cxnId="{07568605-D1BE-403F-8190-82D7B1170996}">
      <dgm:prSet/>
      <dgm:spPr/>
      <dgm:t>
        <a:bodyPr/>
        <a:lstStyle/>
        <a:p>
          <a:endParaRPr lang="pt-BR"/>
        </a:p>
      </dgm:t>
    </dgm:pt>
    <dgm:pt modelId="{79ACA736-13D4-4829-896C-41C39EED5115}" type="sibTrans" cxnId="{07568605-D1BE-403F-8190-82D7B1170996}">
      <dgm:prSet/>
      <dgm:spPr/>
      <dgm:t>
        <a:bodyPr/>
        <a:lstStyle/>
        <a:p>
          <a:endParaRPr lang="pt-BR"/>
        </a:p>
      </dgm:t>
    </dgm:pt>
    <dgm:pt modelId="{9C977F73-CB5A-4643-8757-14D7FA288504}">
      <dgm:prSet phldrT="[Texto]" phldr="1"/>
      <dgm:spPr/>
      <dgm:t>
        <a:bodyPr/>
        <a:lstStyle/>
        <a:p>
          <a:endParaRPr lang="pt-BR"/>
        </a:p>
      </dgm:t>
    </dgm:pt>
    <dgm:pt modelId="{85DC5636-1B35-4E21-A7E7-A66939CD601A}" type="parTrans" cxnId="{FFFA3024-C5BC-4FF4-93C7-6725ABCFC753}">
      <dgm:prSet/>
      <dgm:spPr/>
      <dgm:t>
        <a:bodyPr/>
        <a:lstStyle/>
        <a:p>
          <a:endParaRPr lang="pt-BR"/>
        </a:p>
      </dgm:t>
    </dgm:pt>
    <dgm:pt modelId="{358CA732-8546-4509-8A9F-5AB1E251E36E}" type="sibTrans" cxnId="{FFFA3024-C5BC-4FF4-93C7-6725ABCFC753}">
      <dgm:prSet/>
      <dgm:spPr/>
      <dgm:t>
        <a:bodyPr/>
        <a:lstStyle/>
        <a:p>
          <a:endParaRPr lang="pt-BR"/>
        </a:p>
      </dgm:t>
    </dgm:pt>
    <dgm:pt modelId="{170E196D-D7F1-46F2-884E-DA26DD1B204D}">
      <dgm:prSet phldrT="[Texto]" phldr="1"/>
      <dgm:spPr/>
      <dgm:t>
        <a:bodyPr/>
        <a:lstStyle/>
        <a:p>
          <a:endParaRPr lang="pt-BR"/>
        </a:p>
      </dgm:t>
    </dgm:pt>
    <dgm:pt modelId="{5539213E-188A-484D-A388-6155487C1B8E}" type="parTrans" cxnId="{F7B555FA-5B10-41C3-A6C2-012701ABD2E2}">
      <dgm:prSet/>
      <dgm:spPr/>
      <dgm:t>
        <a:bodyPr/>
        <a:lstStyle/>
        <a:p>
          <a:endParaRPr lang="pt-BR"/>
        </a:p>
      </dgm:t>
    </dgm:pt>
    <dgm:pt modelId="{6553531C-AA93-40D5-80E6-AD1893C92F84}" type="sibTrans" cxnId="{F7B555FA-5B10-41C3-A6C2-012701ABD2E2}">
      <dgm:prSet/>
      <dgm:spPr/>
      <dgm:t>
        <a:bodyPr/>
        <a:lstStyle/>
        <a:p>
          <a:endParaRPr lang="pt-BR"/>
        </a:p>
      </dgm:t>
    </dgm:pt>
    <dgm:pt modelId="{668D6DE9-F632-483F-9D5F-2C5C8CC4B6A5}">
      <dgm:prSet phldrT="[Texto]" custT="1"/>
      <dgm:spPr/>
      <dgm:t>
        <a:bodyPr/>
        <a:lstStyle/>
        <a:p>
          <a:r>
            <a:rPr lang="pt-BR" sz="2400" dirty="0" smtClean="0"/>
            <a:t>RIM</a:t>
          </a:r>
          <a:endParaRPr lang="pt-BR" sz="2400" dirty="0"/>
        </a:p>
      </dgm:t>
    </dgm:pt>
    <dgm:pt modelId="{1D8E2EE1-8BEC-4EFD-9395-1168799E2224}" type="sibTrans" cxnId="{65FA18DE-D6DC-4325-B9C2-F75E265AC6DD}">
      <dgm:prSet/>
      <dgm:spPr/>
      <dgm:t>
        <a:bodyPr/>
        <a:lstStyle/>
        <a:p>
          <a:endParaRPr lang="pt-BR"/>
        </a:p>
      </dgm:t>
    </dgm:pt>
    <dgm:pt modelId="{0C55A1F2-8B20-4063-AA80-C56F32ACF3C4}" type="parTrans" cxnId="{65FA18DE-D6DC-4325-B9C2-F75E265AC6DD}">
      <dgm:prSet/>
      <dgm:spPr/>
      <dgm:t>
        <a:bodyPr/>
        <a:lstStyle/>
        <a:p>
          <a:endParaRPr lang="pt-BR"/>
        </a:p>
      </dgm:t>
    </dgm:pt>
    <dgm:pt modelId="{B9F77043-BDB5-4130-90D8-F83C07333511}">
      <dgm:prSet phldrT="[Texto]" custT="1"/>
      <dgm:spPr/>
      <dgm:t>
        <a:bodyPr/>
        <a:lstStyle/>
        <a:p>
          <a:r>
            <a:rPr lang="pt-BR" sz="2000" dirty="0" smtClean="0"/>
            <a:t>C.I.</a:t>
          </a:r>
          <a:endParaRPr lang="pt-BR" sz="2000" dirty="0"/>
        </a:p>
      </dgm:t>
    </dgm:pt>
    <dgm:pt modelId="{66298938-37DD-4B73-AA83-0A5EC63EC78D}" type="parTrans" cxnId="{51FAD063-BBFC-44F8-91EF-D9D4FD90CBFF}">
      <dgm:prSet/>
      <dgm:spPr/>
      <dgm:t>
        <a:bodyPr/>
        <a:lstStyle/>
        <a:p>
          <a:endParaRPr lang="pt-BR"/>
        </a:p>
      </dgm:t>
    </dgm:pt>
    <dgm:pt modelId="{8BB767B2-8B0C-4D37-98DF-23795D6C5E31}" type="sibTrans" cxnId="{51FAD063-BBFC-44F8-91EF-D9D4FD90CBFF}">
      <dgm:prSet/>
      <dgm:spPr/>
      <dgm:t>
        <a:bodyPr/>
        <a:lstStyle/>
        <a:p>
          <a:endParaRPr lang="pt-BR"/>
        </a:p>
      </dgm:t>
    </dgm:pt>
    <dgm:pt modelId="{EA807468-AA91-419B-85AE-9BCD11C7FAEA}">
      <dgm:prSet phldrT="[Texto]" custT="1"/>
      <dgm:spPr/>
      <dgm:t>
        <a:bodyPr/>
        <a:lstStyle/>
        <a:p>
          <a:r>
            <a:rPr lang="pt-BR" sz="1600" dirty="0" smtClean="0"/>
            <a:t>Teoria Musical</a:t>
          </a:r>
          <a:endParaRPr lang="pt-BR" sz="1600" dirty="0"/>
        </a:p>
      </dgm:t>
    </dgm:pt>
    <dgm:pt modelId="{4583E776-5CED-48CD-A06F-D80802B2A08F}" type="parTrans" cxnId="{ED32F803-E7CE-49F9-8419-701696415E85}">
      <dgm:prSet/>
      <dgm:spPr/>
      <dgm:t>
        <a:bodyPr/>
        <a:lstStyle/>
        <a:p>
          <a:endParaRPr lang="pt-BR"/>
        </a:p>
      </dgm:t>
    </dgm:pt>
    <dgm:pt modelId="{00E42D5D-D6EF-48EB-801A-CB11F0B0831E}" type="sibTrans" cxnId="{ED32F803-E7CE-49F9-8419-701696415E85}">
      <dgm:prSet/>
      <dgm:spPr/>
      <dgm:t>
        <a:bodyPr/>
        <a:lstStyle/>
        <a:p>
          <a:endParaRPr lang="pt-BR"/>
        </a:p>
      </dgm:t>
    </dgm:pt>
    <dgm:pt modelId="{040AC16E-3C81-4BC1-A168-D765DD06C9BE}">
      <dgm:prSet phldrT="[Texto]" custT="1"/>
      <dgm:spPr/>
      <dgm:t>
        <a:bodyPr/>
        <a:lstStyle/>
        <a:p>
          <a:r>
            <a:rPr lang="pt-BR" sz="1100" dirty="0" smtClean="0"/>
            <a:t>Computação</a:t>
          </a:r>
          <a:endParaRPr lang="pt-BR" sz="1100" dirty="0"/>
        </a:p>
      </dgm:t>
    </dgm:pt>
    <dgm:pt modelId="{5FB67AE4-75D2-47D7-9F41-0C59E8FB02A1}" type="parTrans" cxnId="{B5ACE83B-59C7-48F9-B7AD-A57011DEC201}">
      <dgm:prSet/>
      <dgm:spPr/>
      <dgm:t>
        <a:bodyPr/>
        <a:lstStyle/>
        <a:p>
          <a:endParaRPr lang="pt-BR"/>
        </a:p>
      </dgm:t>
    </dgm:pt>
    <dgm:pt modelId="{4EB9EC61-95DC-4D6A-B423-A53ECD971557}" type="sibTrans" cxnId="{B5ACE83B-59C7-48F9-B7AD-A57011DEC201}">
      <dgm:prSet/>
      <dgm:spPr/>
      <dgm:t>
        <a:bodyPr/>
        <a:lstStyle/>
        <a:p>
          <a:endParaRPr lang="pt-BR"/>
        </a:p>
      </dgm:t>
    </dgm:pt>
    <dgm:pt modelId="{007463A4-3579-45FA-9CDE-01CCEFF4BDF1}">
      <dgm:prSet phldrT="[Texto]" custT="1"/>
      <dgm:spPr/>
      <dgm:t>
        <a:bodyPr/>
        <a:lstStyle/>
        <a:p>
          <a:r>
            <a:rPr lang="pt-BR" sz="1600" dirty="0" smtClean="0"/>
            <a:t>Eng. de Áudio</a:t>
          </a:r>
          <a:endParaRPr lang="pt-BR" sz="1600" dirty="0"/>
        </a:p>
      </dgm:t>
    </dgm:pt>
    <dgm:pt modelId="{0077F8FC-400F-4684-AFE0-8589AB0EDD52}" type="parTrans" cxnId="{115CA5B4-B61A-4B34-BC9F-BEAB3A2BDC23}">
      <dgm:prSet/>
      <dgm:spPr/>
      <dgm:t>
        <a:bodyPr/>
        <a:lstStyle/>
        <a:p>
          <a:endParaRPr lang="pt-BR"/>
        </a:p>
      </dgm:t>
    </dgm:pt>
    <dgm:pt modelId="{BC8B3848-FB8E-49C2-9221-1BC7BAC7BE6A}" type="sibTrans" cxnId="{115CA5B4-B61A-4B34-BC9F-BEAB3A2BDC23}">
      <dgm:prSet/>
      <dgm:spPr/>
      <dgm:t>
        <a:bodyPr/>
        <a:lstStyle/>
        <a:p>
          <a:endParaRPr lang="pt-BR"/>
        </a:p>
      </dgm:t>
    </dgm:pt>
    <dgm:pt modelId="{72DAE55E-C1D7-4CA7-8A0D-D8A058CA2150}" type="pres">
      <dgm:prSet presAssocID="{B6F8BE25-C63E-4C30-BA0D-EDCEF8A722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B255D9-5DE5-4588-9067-6BDB3DC710AB}" type="pres">
      <dgm:prSet presAssocID="{668D6DE9-F632-483F-9D5F-2C5C8CC4B6A5}" presName="centerShape" presStyleLbl="node0" presStyleIdx="0" presStyleCnt="1"/>
      <dgm:spPr/>
      <dgm:t>
        <a:bodyPr/>
        <a:lstStyle/>
        <a:p>
          <a:endParaRPr lang="pt-BR"/>
        </a:p>
      </dgm:t>
    </dgm:pt>
    <dgm:pt modelId="{BBCF35BD-5C8E-4B27-AB06-DE14C47291ED}" type="pres">
      <dgm:prSet presAssocID="{4050760A-6EE9-4E11-8E59-21B1237C1E46}" presName="parTrans" presStyleLbl="sibTrans2D1" presStyleIdx="0" presStyleCnt="6"/>
      <dgm:spPr/>
      <dgm:t>
        <a:bodyPr/>
        <a:lstStyle/>
        <a:p>
          <a:endParaRPr lang="pt-BR"/>
        </a:p>
      </dgm:t>
    </dgm:pt>
    <dgm:pt modelId="{5FE297A5-4020-4D5F-B800-3CCE28297C92}" type="pres">
      <dgm:prSet presAssocID="{4050760A-6EE9-4E11-8E59-21B1237C1E4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EA341E92-C446-43B4-95E4-B24E2B491E37}" type="pres">
      <dgm:prSet presAssocID="{6492BFE6-F05D-40DD-9B27-5A630830A5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2B0D9F-D134-4198-BBB9-0258DEC52CA9}" type="pres">
      <dgm:prSet presAssocID="{66298938-37DD-4B73-AA83-0A5EC63EC78D}" presName="parTrans" presStyleLbl="sibTrans2D1" presStyleIdx="1" presStyleCnt="6"/>
      <dgm:spPr/>
      <dgm:t>
        <a:bodyPr/>
        <a:lstStyle/>
        <a:p>
          <a:endParaRPr lang="pt-BR"/>
        </a:p>
      </dgm:t>
    </dgm:pt>
    <dgm:pt modelId="{AE440789-2D7D-4097-A6CD-4A9AA1E5336E}" type="pres">
      <dgm:prSet presAssocID="{66298938-37DD-4B73-AA83-0A5EC63EC78D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39B34608-05BF-41B5-9F1B-B150E08FC7DA}" type="pres">
      <dgm:prSet presAssocID="{B9F77043-BDB5-4130-90D8-F83C073335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AF84F7-C30C-4C1B-983C-9535FE2ED10D}" type="pres">
      <dgm:prSet presAssocID="{2D65E8F8-BACF-426B-90C1-3C647D347532}" presName="parTrans" presStyleLbl="sibTrans2D1" presStyleIdx="2" presStyleCnt="6"/>
      <dgm:spPr/>
      <dgm:t>
        <a:bodyPr/>
        <a:lstStyle/>
        <a:p>
          <a:endParaRPr lang="pt-BR"/>
        </a:p>
      </dgm:t>
    </dgm:pt>
    <dgm:pt modelId="{4AF5AE4B-10BE-4489-A65E-4E1CFEDC3BEF}" type="pres">
      <dgm:prSet presAssocID="{2D65E8F8-BACF-426B-90C1-3C647D347532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B66C1449-DF16-4056-8E15-04952BE38FC8}" type="pres">
      <dgm:prSet presAssocID="{A44D062A-487C-4D1F-9521-C62D2263B4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8B0D1C-EB19-4F6A-9970-F545F1E6D5A8}" type="pres">
      <dgm:prSet presAssocID="{4583E776-5CED-48CD-A06F-D80802B2A08F}" presName="parTrans" presStyleLbl="sibTrans2D1" presStyleIdx="3" presStyleCnt="6"/>
      <dgm:spPr/>
      <dgm:t>
        <a:bodyPr/>
        <a:lstStyle/>
        <a:p>
          <a:endParaRPr lang="pt-BR"/>
        </a:p>
      </dgm:t>
    </dgm:pt>
    <dgm:pt modelId="{0BBFA202-6A72-4711-A521-FE9F425DE389}" type="pres">
      <dgm:prSet presAssocID="{4583E776-5CED-48CD-A06F-D80802B2A08F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DB11E74A-0435-4BF8-8C01-A849959930FE}" type="pres">
      <dgm:prSet presAssocID="{EA807468-AA91-419B-85AE-9BCD11C7FA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B4F64B-739E-4642-B680-870169FE9FFD}" type="pres">
      <dgm:prSet presAssocID="{5FB67AE4-75D2-47D7-9F41-0C59E8FB02A1}" presName="parTrans" presStyleLbl="sibTrans2D1" presStyleIdx="4" presStyleCnt="6"/>
      <dgm:spPr/>
      <dgm:t>
        <a:bodyPr/>
        <a:lstStyle/>
        <a:p>
          <a:endParaRPr lang="pt-BR"/>
        </a:p>
      </dgm:t>
    </dgm:pt>
    <dgm:pt modelId="{0AA3752E-078F-4023-B2E3-AAD998EEA766}" type="pres">
      <dgm:prSet presAssocID="{5FB67AE4-75D2-47D7-9F41-0C59E8FB02A1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6A5DC1E9-A98F-4901-B2AC-7EBCF3011E32}" type="pres">
      <dgm:prSet presAssocID="{040AC16E-3C81-4BC1-A168-D765DD06C9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0F1972-F3E5-4FFA-93D2-830A13531A94}" type="pres">
      <dgm:prSet presAssocID="{0077F8FC-400F-4684-AFE0-8589AB0EDD52}" presName="parTrans" presStyleLbl="sibTrans2D1" presStyleIdx="5" presStyleCnt="6"/>
      <dgm:spPr/>
      <dgm:t>
        <a:bodyPr/>
        <a:lstStyle/>
        <a:p>
          <a:endParaRPr lang="pt-BR"/>
        </a:p>
      </dgm:t>
    </dgm:pt>
    <dgm:pt modelId="{D5EF620F-35CB-4C5D-A4A1-B72D0450B463}" type="pres">
      <dgm:prSet presAssocID="{0077F8FC-400F-4684-AFE0-8589AB0EDD52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A96E3908-5AE5-4929-9919-515B26B60B40}" type="pres">
      <dgm:prSet presAssocID="{007463A4-3579-45FA-9CDE-01CCEFF4BDF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A55D45-F46E-49FA-BB19-7D5F96E2B844}" type="presOf" srcId="{040AC16E-3C81-4BC1-A168-D765DD06C9BE}" destId="{6A5DC1E9-A98F-4901-B2AC-7EBCF3011E32}" srcOrd="0" destOrd="0" presId="urn:microsoft.com/office/officeart/2005/8/layout/radial5"/>
    <dgm:cxn modelId="{4BB70007-2C16-43F5-A2FE-E8C99FF87E52}" type="presOf" srcId="{4583E776-5CED-48CD-A06F-D80802B2A08F}" destId="{CE8B0D1C-EB19-4F6A-9970-F545F1E6D5A8}" srcOrd="0" destOrd="0" presId="urn:microsoft.com/office/officeart/2005/8/layout/radial5"/>
    <dgm:cxn modelId="{51FAD063-BBFC-44F8-91EF-D9D4FD90CBFF}" srcId="{668D6DE9-F632-483F-9D5F-2C5C8CC4B6A5}" destId="{B9F77043-BDB5-4130-90D8-F83C07333511}" srcOrd="1" destOrd="0" parTransId="{66298938-37DD-4B73-AA83-0A5EC63EC78D}" sibTransId="{8BB767B2-8B0C-4D37-98DF-23795D6C5E31}"/>
    <dgm:cxn modelId="{8E754F18-7224-4131-8287-50DD8AB9EE05}" srcId="{C9BE30D5-FAD3-40AB-9AA7-042A92A679C6}" destId="{E9BC9622-98D8-4B31-9333-D01F5D124BC2}" srcOrd="1" destOrd="0" parTransId="{EF192A41-144E-43FE-B997-25CF63B7A7BC}" sibTransId="{A60B812E-533B-4E7B-87D6-A38D580AD558}"/>
    <dgm:cxn modelId="{F369786E-9C91-4BAE-A4DF-0DE9793B1927}" type="presOf" srcId="{0077F8FC-400F-4684-AFE0-8589AB0EDD52}" destId="{D5EF620F-35CB-4C5D-A4A1-B72D0450B463}" srcOrd="1" destOrd="0" presId="urn:microsoft.com/office/officeart/2005/8/layout/radial5"/>
    <dgm:cxn modelId="{11C306F4-1BE7-41EE-BE7F-CC89545C2E33}" srcId="{668D6DE9-F632-483F-9D5F-2C5C8CC4B6A5}" destId="{6492BFE6-F05D-40DD-9B27-5A630830A58C}" srcOrd="0" destOrd="0" parTransId="{4050760A-6EE9-4E11-8E59-21B1237C1E46}" sibTransId="{B46DD9E5-D764-4107-B143-9BFCEA2943B3}"/>
    <dgm:cxn modelId="{115CA5B4-B61A-4B34-BC9F-BEAB3A2BDC23}" srcId="{668D6DE9-F632-483F-9D5F-2C5C8CC4B6A5}" destId="{007463A4-3579-45FA-9CDE-01CCEFF4BDF1}" srcOrd="5" destOrd="0" parTransId="{0077F8FC-400F-4684-AFE0-8589AB0EDD52}" sibTransId="{BC8B3848-FB8E-49C2-9221-1BC7BAC7BE6A}"/>
    <dgm:cxn modelId="{D051D850-2EEE-4570-BD6A-2E1C9A178AA3}" type="presOf" srcId="{B6F8BE25-C63E-4C30-BA0D-EDCEF8A722A7}" destId="{72DAE55E-C1D7-4CA7-8A0D-D8A058CA2150}" srcOrd="0" destOrd="0" presId="urn:microsoft.com/office/officeart/2005/8/layout/radial5"/>
    <dgm:cxn modelId="{089961FD-E021-4793-9C7F-98D0DD8DB6CB}" type="presOf" srcId="{5FB67AE4-75D2-47D7-9F41-0C59E8FB02A1}" destId="{0AA3752E-078F-4023-B2E3-AAD998EEA766}" srcOrd="1" destOrd="0" presId="urn:microsoft.com/office/officeart/2005/8/layout/radial5"/>
    <dgm:cxn modelId="{094439BA-0228-4CD6-A497-F989331DDF76}" type="presOf" srcId="{5FB67AE4-75D2-47D7-9F41-0C59E8FB02A1}" destId="{D4B4F64B-739E-4642-B680-870169FE9FFD}" srcOrd="0" destOrd="0" presId="urn:microsoft.com/office/officeart/2005/8/layout/radial5"/>
    <dgm:cxn modelId="{A894B323-30DC-43EC-AE8C-430C4D275D41}" type="presOf" srcId="{B9F77043-BDB5-4130-90D8-F83C07333511}" destId="{39B34608-05BF-41B5-9F1B-B150E08FC7DA}" srcOrd="0" destOrd="0" presId="urn:microsoft.com/office/officeart/2005/8/layout/radial5"/>
    <dgm:cxn modelId="{F7B555FA-5B10-41C3-A6C2-012701ABD2E2}" srcId="{EC49DBBA-01E1-4E84-AF68-8F230D7A5EF3}" destId="{170E196D-D7F1-46F2-884E-DA26DD1B204D}" srcOrd="1" destOrd="0" parTransId="{5539213E-188A-484D-A388-6155487C1B8E}" sibTransId="{6553531C-AA93-40D5-80E6-AD1893C92F84}"/>
    <dgm:cxn modelId="{FFFA3024-C5BC-4FF4-93C7-6725ABCFC753}" srcId="{EC49DBBA-01E1-4E84-AF68-8F230D7A5EF3}" destId="{9C977F73-CB5A-4643-8757-14D7FA288504}" srcOrd="0" destOrd="0" parTransId="{85DC5636-1B35-4E21-A7E7-A66939CD601A}" sibTransId="{358CA732-8546-4509-8A9F-5AB1E251E36E}"/>
    <dgm:cxn modelId="{B5ACE83B-59C7-48F9-B7AD-A57011DEC201}" srcId="{668D6DE9-F632-483F-9D5F-2C5C8CC4B6A5}" destId="{040AC16E-3C81-4BC1-A168-D765DD06C9BE}" srcOrd="4" destOrd="0" parTransId="{5FB67AE4-75D2-47D7-9F41-0C59E8FB02A1}" sibTransId="{4EB9EC61-95DC-4D6A-B423-A53ECD971557}"/>
    <dgm:cxn modelId="{7ED2ED51-33AB-411D-9286-A82E938764D9}" type="presOf" srcId="{2D65E8F8-BACF-426B-90C1-3C647D347532}" destId="{3EAF84F7-C30C-4C1B-983C-9535FE2ED10D}" srcOrd="0" destOrd="0" presId="urn:microsoft.com/office/officeart/2005/8/layout/radial5"/>
    <dgm:cxn modelId="{C1AF702F-3D23-44CD-ACE5-C22F087EACD9}" type="presOf" srcId="{EA807468-AA91-419B-85AE-9BCD11C7FAEA}" destId="{DB11E74A-0435-4BF8-8C01-A849959930FE}" srcOrd="0" destOrd="0" presId="urn:microsoft.com/office/officeart/2005/8/layout/radial5"/>
    <dgm:cxn modelId="{5795AFE3-F35B-4280-A86C-7001BC02F6F4}" type="presOf" srcId="{2D65E8F8-BACF-426B-90C1-3C647D347532}" destId="{4AF5AE4B-10BE-4489-A65E-4E1CFEDC3BEF}" srcOrd="1" destOrd="0" presId="urn:microsoft.com/office/officeart/2005/8/layout/radial5"/>
    <dgm:cxn modelId="{633C9779-03A4-4513-8E10-E64C2FE54D93}" type="presOf" srcId="{6492BFE6-F05D-40DD-9B27-5A630830A58C}" destId="{EA341E92-C446-43B4-95E4-B24E2B491E37}" srcOrd="0" destOrd="0" presId="urn:microsoft.com/office/officeart/2005/8/layout/radial5"/>
    <dgm:cxn modelId="{07568605-D1BE-403F-8190-82D7B1170996}" srcId="{B6F8BE25-C63E-4C30-BA0D-EDCEF8A722A7}" destId="{EC49DBBA-01E1-4E84-AF68-8F230D7A5EF3}" srcOrd="2" destOrd="0" parTransId="{08434B86-483C-4136-B73B-5C1F4BCFDE31}" sibTransId="{79ACA736-13D4-4829-896C-41C39EED5115}"/>
    <dgm:cxn modelId="{D688EF15-F852-4FA7-B2B2-A20D4C1B3A40}" type="presOf" srcId="{668D6DE9-F632-483F-9D5F-2C5C8CC4B6A5}" destId="{8DB255D9-5DE5-4588-9067-6BDB3DC710AB}" srcOrd="0" destOrd="0" presId="urn:microsoft.com/office/officeart/2005/8/layout/radial5"/>
    <dgm:cxn modelId="{DDAA532E-41D6-4618-9FDF-EC6CF6C61211}" srcId="{B6F8BE25-C63E-4C30-BA0D-EDCEF8A722A7}" destId="{C9BE30D5-FAD3-40AB-9AA7-042A92A679C6}" srcOrd="1" destOrd="0" parTransId="{2C883FD5-0DAD-46EC-A6C2-6C909B47037C}" sibTransId="{7B2690D8-2B69-415A-A9D0-890554B8AA3C}"/>
    <dgm:cxn modelId="{C35B9795-B5A5-435B-AAA9-CC486F5E3034}" type="presOf" srcId="{4050760A-6EE9-4E11-8E59-21B1237C1E46}" destId="{5FE297A5-4020-4D5F-B800-3CCE28297C92}" srcOrd="1" destOrd="0" presId="urn:microsoft.com/office/officeart/2005/8/layout/radial5"/>
    <dgm:cxn modelId="{31B0E02A-9AF8-45BA-928F-CBAB56C56369}" type="presOf" srcId="{66298938-37DD-4B73-AA83-0A5EC63EC78D}" destId="{AE440789-2D7D-4097-A6CD-4A9AA1E5336E}" srcOrd="1" destOrd="0" presId="urn:microsoft.com/office/officeart/2005/8/layout/radial5"/>
    <dgm:cxn modelId="{65FA18DE-D6DC-4325-B9C2-F75E265AC6DD}" srcId="{B6F8BE25-C63E-4C30-BA0D-EDCEF8A722A7}" destId="{668D6DE9-F632-483F-9D5F-2C5C8CC4B6A5}" srcOrd="0" destOrd="0" parTransId="{0C55A1F2-8B20-4063-AA80-C56F32ACF3C4}" sibTransId="{1D8E2EE1-8BEC-4EFD-9395-1168799E2224}"/>
    <dgm:cxn modelId="{73B51FEF-1532-4764-9595-3E447CE84635}" srcId="{668D6DE9-F632-483F-9D5F-2C5C8CC4B6A5}" destId="{A44D062A-487C-4D1F-9521-C62D2263B415}" srcOrd="2" destOrd="0" parTransId="{2D65E8F8-BACF-426B-90C1-3C647D347532}" sibTransId="{ADCB9F78-30B9-43B8-8351-27DAA4CEF77C}"/>
    <dgm:cxn modelId="{E9311221-589A-489A-B0CD-09319F7E6967}" type="presOf" srcId="{007463A4-3579-45FA-9CDE-01CCEFF4BDF1}" destId="{A96E3908-5AE5-4929-9919-515B26B60B40}" srcOrd="0" destOrd="0" presId="urn:microsoft.com/office/officeart/2005/8/layout/radial5"/>
    <dgm:cxn modelId="{8ACE9788-12E3-4F59-88A0-29B99B8749A7}" type="presOf" srcId="{0077F8FC-400F-4684-AFE0-8589AB0EDD52}" destId="{9E0F1972-F3E5-4FFA-93D2-830A13531A94}" srcOrd="0" destOrd="0" presId="urn:microsoft.com/office/officeart/2005/8/layout/radial5"/>
    <dgm:cxn modelId="{825D4A85-FADA-47C5-B0F1-950DCD076C72}" srcId="{C9BE30D5-FAD3-40AB-9AA7-042A92A679C6}" destId="{22516443-72B2-40A3-AF36-5B286FC0F313}" srcOrd="0" destOrd="0" parTransId="{0790B0CB-44B7-4F82-AFAD-A8A88F27C883}" sibTransId="{31F7552C-0FD6-4E5B-8DB1-526293257C29}"/>
    <dgm:cxn modelId="{8DC1CE7A-1607-42D4-A563-E9CA1458E41C}" type="presOf" srcId="{A44D062A-487C-4D1F-9521-C62D2263B415}" destId="{B66C1449-DF16-4056-8E15-04952BE38FC8}" srcOrd="0" destOrd="0" presId="urn:microsoft.com/office/officeart/2005/8/layout/radial5"/>
    <dgm:cxn modelId="{B80E18F2-1D56-4A91-8E12-61F53164A2B9}" type="presOf" srcId="{66298938-37DD-4B73-AA83-0A5EC63EC78D}" destId="{562B0D9F-D134-4198-BBB9-0258DEC52CA9}" srcOrd="0" destOrd="0" presId="urn:microsoft.com/office/officeart/2005/8/layout/radial5"/>
    <dgm:cxn modelId="{B13BFE47-56A5-4A72-94F2-FB461A09145A}" type="presOf" srcId="{4583E776-5CED-48CD-A06F-D80802B2A08F}" destId="{0BBFA202-6A72-4711-A521-FE9F425DE389}" srcOrd="1" destOrd="0" presId="urn:microsoft.com/office/officeart/2005/8/layout/radial5"/>
    <dgm:cxn modelId="{9DD193CA-0998-4AF8-A853-76EA6A63E640}" type="presOf" srcId="{4050760A-6EE9-4E11-8E59-21B1237C1E46}" destId="{BBCF35BD-5C8E-4B27-AB06-DE14C47291ED}" srcOrd="0" destOrd="0" presId="urn:microsoft.com/office/officeart/2005/8/layout/radial5"/>
    <dgm:cxn modelId="{ED32F803-E7CE-49F9-8419-701696415E85}" srcId="{668D6DE9-F632-483F-9D5F-2C5C8CC4B6A5}" destId="{EA807468-AA91-419B-85AE-9BCD11C7FAEA}" srcOrd="3" destOrd="0" parTransId="{4583E776-5CED-48CD-A06F-D80802B2A08F}" sibTransId="{00E42D5D-D6EF-48EB-801A-CB11F0B0831E}"/>
    <dgm:cxn modelId="{DB3A38D4-BE1B-4961-96D9-9B4656DE8741}" type="presParOf" srcId="{72DAE55E-C1D7-4CA7-8A0D-D8A058CA2150}" destId="{8DB255D9-5DE5-4588-9067-6BDB3DC710AB}" srcOrd="0" destOrd="0" presId="urn:microsoft.com/office/officeart/2005/8/layout/radial5"/>
    <dgm:cxn modelId="{17547F74-77B3-4781-A9F0-9697B59B3F6D}" type="presParOf" srcId="{72DAE55E-C1D7-4CA7-8A0D-D8A058CA2150}" destId="{BBCF35BD-5C8E-4B27-AB06-DE14C47291ED}" srcOrd="1" destOrd="0" presId="urn:microsoft.com/office/officeart/2005/8/layout/radial5"/>
    <dgm:cxn modelId="{F1055E55-3A46-4456-AF34-FF568E9990AB}" type="presParOf" srcId="{BBCF35BD-5C8E-4B27-AB06-DE14C47291ED}" destId="{5FE297A5-4020-4D5F-B800-3CCE28297C92}" srcOrd="0" destOrd="0" presId="urn:microsoft.com/office/officeart/2005/8/layout/radial5"/>
    <dgm:cxn modelId="{BE821212-0643-4525-B905-45CBB5CF7CE0}" type="presParOf" srcId="{72DAE55E-C1D7-4CA7-8A0D-D8A058CA2150}" destId="{EA341E92-C446-43B4-95E4-B24E2B491E37}" srcOrd="2" destOrd="0" presId="urn:microsoft.com/office/officeart/2005/8/layout/radial5"/>
    <dgm:cxn modelId="{5BA9D65A-6C6E-4AA4-96D0-47BA4F0A0F24}" type="presParOf" srcId="{72DAE55E-C1D7-4CA7-8A0D-D8A058CA2150}" destId="{562B0D9F-D134-4198-BBB9-0258DEC52CA9}" srcOrd="3" destOrd="0" presId="urn:microsoft.com/office/officeart/2005/8/layout/radial5"/>
    <dgm:cxn modelId="{DA8F2703-4F22-4B29-BF43-42234B777FAB}" type="presParOf" srcId="{562B0D9F-D134-4198-BBB9-0258DEC52CA9}" destId="{AE440789-2D7D-4097-A6CD-4A9AA1E5336E}" srcOrd="0" destOrd="0" presId="urn:microsoft.com/office/officeart/2005/8/layout/radial5"/>
    <dgm:cxn modelId="{10F65697-5AFA-4EE6-953D-6E65EE8E0DD3}" type="presParOf" srcId="{72DAE55E-C1D7-4CA7-8A0D-D8A058CA2150}" destId="{39B34608-05BF-41B5-9F1B-B150E08FC7DA}" srcOrd="4" destOrd="0" presId="urn:microsoft.com/office/officeart/2005/8/layout/radial5"/>
    <dgm:cxn modelId="{9B592E25-1CD7-4F81-9A2B-63FBE0FD6DBC}" type="presParOf" srcId="{72DAE55E-C1D7-4CA7-8A0D-D8A058CA2150}" destId="{3EAF84F7-C30C-4C1B-983C-9535FE2ED10D}" srcOrd="5" destOrd="0" presId="urn:microsoft.com/office/officeart/2005/8/layout/radial5"/>
    <dgm:cxn modelId="{7FFBC685-217D-46DE-A1BB-8C978E284D65}" type="presParOf" srcId="{3EAF84F7-C30C-4C1B-983C-9535FE2ED10D}" destId="{4AF5AE4B-10BE-4489-A65E-4E1CFEDC3BEF}" srcOrd="0" destOrd="0" presId="urn:microsoft.com/office/officeart/2005/8/layout/radial5"/>
    <dgm:cxn modelId="{31A9C607-9258-405A-AA4E-CFDF602A1D6A}" type="presParOf" srcId="{72DAE55E-C1D7-4CA7-8A0D-D8A058CA2150}" destId="{B66C1449-DF16-4056-8E15-04952BE38FC8}" srcOrd="6" destOrd="0" presId="urn:microsoft.com/office/officeart/2005/8/layout/radial5"/>
    <dgm:cxn modelId="{1FABA7FE-E3A9-4BC1-A07D-1E750DD55DBD}" type="presParOf" srcId="{72DAE55E-C1D7-4CA7-8A0D-D8A058CA2150}" destId="{CE8B0D1C-EB19-4F6A-9970-F545F1E6D5A8}" srcOrd="7" destOrd="0" presId="urn:microsoft.com/office/officeart/2005/8/layout/radial5"/>
    <dgm:cxn modelId="{A2F02C29-722D-4EF4-AF83-B2E29955C3F8}" type="presParOf" srcId="{CE8B0D1C-EB19-4F6A-9970-F545F1E6D5A8}" destId="{0BBFA202-6A72-4711-A521-FE9F425DE389}" srcOrd="0" destOrd="0" presId="urn:microsoft.com/office/officeart/2005/8/layout/radial5"/>
    <dgm:cxn modelId="{3F998B62-3F36-4F73-BC7C-A7132141DFCF}" type="presParOf" srcId="{72DAE55E-C1D7-4CA7-8A0D-D8A058CA2150}" destId="{DB11E74A-0435-4BF8-8C01-A849959930FE}" srcOrd="8" destOrd="0" presId="urn:microsoft.com/office/officeart/2005/8/layout/radial5"/>
    <dgm:cxn modelId="{05EABA56-F93C-4209-9A63-CE0F62540EA0}" type="presParOf" srcId="{72DAE55E-C1D7-4CA7-8A0D-D8A058CA2150}" destId="{D4B4F64B-739E-4642-B680-870169FE9FFD}" srcOrd="9" destOrd="0" presId="urn:microsoft.com/office/officeart/2005/8/layout/radial5"/>
    <dgm:cxn modelId="{772B4DD8-3327-4B77-B10B-B611D7E92C05}" type="presParOf" srcId="{D4B4F64B-739E-4642-B680-870169FE9FFD}" destId="{0AA3752E-078F-4023-B2E3-AAD998EEA766}" srcOrd="0" destOrd="0" presId="urn:microsoft.com/office/officeart/2005/8/layout/radial5"/>
    <dgm:cxn modelId="{ACFFA678-15B4-4A09-AB4F-5D0AFEEB3FED}" type="presParOf" srcId="{72DAE55E-C1D7-4CA7-8A0D-D8A058CA2150}" destId="{6A5DC1E9-A98F-4901-B2AC-7EBCF3011E32}" srcOrd="10" destOrd="0" presId="urn:microsoft.com/office/officeart/2005/8/layout/radial5"/>
    <dgm:cxn modelId="{5C509780-ADD6-4CBF-9649-B2ED19DC9A03}" type="presParOf" srcId="{72DAE55E-C1D7-4CA7-8A0D-D8A058CA2150}" destId="{9E0F1972-F3E5-4FFA-93D2-830A13531A94}" srcOrd="11" destOrd="0" presId="urn:microsoft.com/office/officeart/2005/8/layout/radial5"/>
    <dgm:cxn modelId="{7D8F1432-1694-4128-AD12-7FEA459CF1BA}" type="presParOf" srcId="{9E0F1972-F3E5-4FFA-93D2-830A13531A94}" destId="{D5EF620F-35CB-4C5D-A4A1-B72D0450B463}" srcOrd="0" destOrd="0" presId="urn:microsoft.com/office/officeart/2005/8/layout/radial5"/>
    <dgm:cxn modelId="{1F44E573-F833-48A6-846E-089E081008A1}" type="presParOf" srcId="{72DAE55E-C1D7-4CA7-8A0D-D8A058CA2150}" destId="{A96E3908-5AE5-4929-9919-515B26B60B4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37327-A02F-4AB6-A896-12C59130EB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6A1967-C554-44C7-B303-4BF193A7B5C2}">
      <dgm:prSet phldrT="[Texto]" custT="1"/>
      <dgm:spPr/>
      <dgm:t>
        <a:bodyPr/>
        <a:lstStyle/>
        <a:p>
          <a:r>
            <a:rPr lang="pt-BR" sz="1600" dirty="0" err="1" smtClean="0"/>
            <a:t>Multi</a:t>
          </a:r>
          <a:endParaRPr lang="pt-BR" sz="1600" dirty="0" smtClean="0"/>
        </a:p>
        <a:p>
          <a:r>
            <a:rPr lang="pt-BR" sz="1600" dirty="0" smtClean="0"/>
            <a:t>Representacional</a:t>
          </a:r>
          <a:endParaRPr lang="pt-BR" sz="1600" dirty="0"/>
        </a:p>
      </dgm:t>
    </dgm:pt>
    <dgm:pt modelId="{F2AE1BEB-53C9-4FDD-8E67-95FD0A43FEF3}" type="parTrans" cxnId="{19ED05D0-E943-44E5-9B59-5EFD442B3FF1}">
      <dgm:prSet/>
      <dgm:spPr/>
      <dgm:t>
        <a:bodyPr/>
        <a:lstStyle/>
        <a:p>
          <a:endParaRPr lang="pt-BR" sz="2000"/>
        </a:p>
      </dgm:t>
    </dgm:pt>
    <dgm:pt modelId="{21679844-82B1-496A-BF58-CCAB8B1B4322}" type="sibTrans" cxnId="{19ED05D0-E943-44E5-9B59-5EFD442B3FF1}">
      <dgm:prSet/>
      <dgm:spPr/>
      <dgm:t>
        <a:bodyPr/>
        <a:lstStyle/>
        <a:p>
          <a:endParaRPr lang="pt-BR" sz="2000"/>
        </a:p>
      </dgm:t>
    </dgm:pt>
    <dgm:pt modelId="{875022AC-5AE3-43A5-8C8C-414D66092D5C}">
      <dgm:prSet phldrT="[Texto]" custT="1"/>
      <dgm:spPr/>
      <dgm:t>
        <a:bodyPr/>
        <a:lstStyle/>
        <a:p>
          <a:r>
            <a:rPr lang="pt-BR" sz="1600" dirty="0" err="1" smtClean="0"/>
            <a:t>Multi</a:t>
          </a:r>
          <a:endParaRPr lang="pt-BR" sz="1600" dirty="0" smtClean="0"/>
        </a:p>
        <a:p>
          <a:r>
            <a:rPr lang="pt-BR" sz="1600" dirty="0" smtClean="0"/>
            <a:t>Cultural</a:t>
          </a:r>
          <a:endParaRPr lang="pt-BR" sz="1600" dirty="0"/>
        </a:p>
      </dgm:t>
    </dgm:pt>
    <dgm:pt modelId="{2625E9D8-683D-4F34-9B57-71C63A79DE35}" type="parTrans" cxnId="{09CB8E9A-9871-4A5F-9A60-0862DA223048}">
      <dgm:prSet/>
      <dgm:spPr/>
      <dgm:t>
        <a:bodyPr/>
        <a:lstStyle/>
        <a:p>
          <a:endParaRPr lang="pt-BR" sz="2000"/>
        </a:p>
      </dgm:t>
    </dgm:pt>
    <dgm:pt modelId="{2C719580-F805-409B-B7A4-86E3AB0BAC21}" type="sibTrans" cxnId="{09CB8E9A-9871-4A5F-9A60-0862DA223048}">
      <dgm:prSet/>
      <dgm:spPr/>
      <dgm:t>
        <a:bodyPr/>
        <a:lstStyle/>
        <a:p>
          <a:endParaRPr lang="pt-BR" sz="2000"/>
        </a:p>
      </dgm:t>
    </dgm:pt>
    <dgm:pt modelId="{2E039F43-4EC8-4E7F-A964-58697BA8D4C0}">
      <dgm:prSet phldrT="[Texto]" custT="1"/>
      <dgm:spPr/>
      <dgm:t>
        <a:bodyPr/>
        <a:lstStyle/>
        <a:p>
          <a:r>
            <a:rPr lang="pt-BR" sz="1600" dirty="0" err="1" smtClean="0"/>
            <a:t>Multi</a:t>
          </a:r>
          <a:endParaRPr lang="pt-BR" sz="1600" dirty="0" smtClean="0"/>
        </a:p>
        <a:p>
          <a:r>
            <a:rPr lang="pt-BR" sz="1600" dirty="0" smtClean="0"/>
            <a:t>Experimental</a:t>
          </a:r>
          <a:endParaRPr lang="pt-BR" sz="1600" dirty="0"/>
        </a:p>
      </dgm:t>
    </dgm:pt>
    <dgm:pt modelId="{C17C2B10-DDE6-4B96-9787-EE8EE77117B9}" type="parTrans" cxnId="{ABC22B13-4353-45C1-A40A-A18DBCCDE0D6}">
      <dgm:prSet/>
      <dgm:spPr/>
      <dgm:t>
        <a:bodyPr/>
        <a:lstStyle/>
        <a:p>
          <a:endParaRPr lang="pt-BR" sz="2000"/>
        </a:p>
      </dgm:t>
    </dgm:pt>
    <dgm:pt modelId="{D682463E-1D92-4C8F-B63B-284CC0D4A76C}" type="sibTrans" cxnId="{ABC22B13-4353-45C1-A40A-A18DBCCDE0D6}">
      <dgm:prSet/>
      <dgm:spPr/>
      <dgm:t>
        <a:bodyPr/>
        <a:lstStyle/>
        <a:p>
          <a:endParaRPr lang="pt-BR" sz="2000"/>
        </a:p>
      </dgm:t>
    </dgm:pt>
    <dgm:pt modelId="{A36E4EDF-108B-4FFE-BFFD-9D01FD47B7A6}">
      <dgm:prSet phldrT="[Texto]" custT="1"/>
      <dgm:spPr/>
      <dgm:t>
        <a:bodyPr/>
        <a:lstStyle/>
        <a:p>
          <a:r>
            <a:rPr lang="pt-BR" sz="1600" dirty="0" err="1" smtClean="0"/>
            <a:t>Multi</a:t>
          </a:r>
          <a:endParaRPr lang="pt-BR" sz="1600" dirty="0" smtClean="0"/>
        </a:p>
        <a:p>
          <a:r>
            <a:rPr lang="pt-BR" sz="1600" dirty="0" smtClean="0"/>
            <a:t>Disciplinar</a:t>
          </a:r>
          <a:endParaRPr lang="pt-BR" sz="1600" dirty="0"/>
        </a:p>
      </dgm:t>
    </dgm:pt>
    <dgm:pt modelId="{5DF4047D-9E2F-4C1C-876A-9BFBC6E88116}" type="parTrans" cxnId="{D01F6920-D1FD-4FEB-B861-C11B3C0222F2}">
      <dgm:prSet/>
      <dgm:spPr/>
      <dgm:t>
        <a:bodyPr/>
        <a:lstStyle/>
        <a:p>
          <a:endParaRPr lang="pt-BR" sz="2000"/>
        </a:p>
      </dgm:t>
    </dgm:pt>
    <dgm:pt modelId="{89CF1015-0077-4C68-891C-7D04D31FD3D1}" type="sibTrans" cxnId="{D01F6920-D1FD-4FEB-B861-C11B3C0222F2}">
      <dgm:prSet/>
      <dgm:spPr/>
      <dgm:t>
        <a:bodyPr/>
        <a:lstStyle/>
        <a:p>
          <a:endParaRPr lang="pt-BR" sz="2000"/>
        </a:p>
      </dgm:t>
    </dgm:pt>
    <dgm:pt modelId="{E2037A1C-8BFC-4310-BA21-A9E326372B13}" type="pres">
      <dgm:prSet presAssocID="{86E37327-A02F-4AB6-A896-12C59130EB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D11B382-18C1-490C-87CA-EEA2E876B8E5}" type="pres">
      <dgm:prSet presAssocID="{7F6A1967-C554-44C7-B303-4BF193A7B5C2}" presName="composite" presStyleCnt="0"/>
      <dgm:spPr/>
    </dgm:pt>
    <dgm:pt modelId="{0948C7DC-3955-46AE-B732-E39D64AB3387}" type="pres">
      <dgm:prSet presAssocID="{7F6A1967-C554-44C7-B303-4BF193A7B5C2}" presName="LShape" presStyleLbl="alignNode1" presStyleIdx="0" presStyleCnt="7" custScaleX="131834" custLinFactNeighborX="3016"/>
      <dgm:spPr/>
    </dgm:pt>
    <dgm:pt modelId="{3CE279AF-A6B3-4542-AEB3-1974439EF4C9}" type="pres">
      <dgm:prSet presAssocID="{7F6A1967-C554-44C7-B303-4BF193A7B5C2}" presName="ParentText" presStyleLbl="revTx" presStyleIdx="0" presStyleCnt="4" custScaleX="153637" custLinFactNeighborX="11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CE5927-DEE5-4E32-99AA-D80955E66B2D}" type="pres">
      <dgm:prSet presAssocID="{7F6A1967-C554-44C7-B303-4BF193A7B5C2}" presName="Triangle" presStyleLbl="alignNode1" presStyleIdx="1" presStyleCnt="7" custLinFactX="1965" custLinFactNeighborX="100000"/>
      <dgm:spPr/>
    </dgm:pt>
    <dgm:pt modelId="{D0D6BF20-4B70-4738-996E-EE598B98395D}" type="pres">
      <dgm:prSet presAssocID="{21679844-82B1-496A-BF58-CCAB8B1B4322}" presName="sibTrans" presStyleCnt="0"/>
      <dgm:spPr/>
    </dgm:pt>
    <dgm:pt modelId="{7E552479-5358-4235-924E-8E27F117529A}" type="pres">
      <dgm:prSet presAssocID="{21679844-82B1-496A-BF58-CCAB8B1B4322}" presName="space" presStyleCnt="0"/>
      <dgm:spPr/>
    </dgm:pt>
    <dgm:pt modelId="{C487BE53-4C0A-4A3E-B014-3125C1E58219}" type="pres">
      <dgm:prSet presAssocID="{875022AC-5AE3-43A5-8C8C-414D66092D5C}" presName="composite" presStyleCnt="0"/>
      <dgm:spPr/>
    </dgm:pt>
    <dgm:pt modelId="{33C73277-C7A2-44C9-912B-89346DB875A4}" type="pres">
      <dgm:prSet presAssocID="{875022AC-5AE3-43A5-8C8C-414D66092D5C}" presName="LShape" presStyleLbl="alignNode1" presStyleIdx="2" presStyleCnt="7"/>
      <dgm:spPr/>
    </dgm:pt>
    <dgm:pt modelId="{B8157D26-73DC-44AD-B936-184D4E702984}" type="pres">
      <dgm:prSet presAssocID="{875022AC-5AE3-43A5-8C8C-414D66092D5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77778-B958-4053-89D5-3585C492BCC7}" type="pres">
      <dgm:prSet presAssocID="{875022AC-5AE3-43A5-8C8C-414D66092D5C}" presName="Triangle" presStyleLbl="alignNode1" presStyleIdx="3" presStyleCnt="7"/>
      <dgm:spPr/>
    </dgm:pt>
    <dgm:pt modelId="{69BF9077-EB0A-4A08-ACF1-E831F31A652F}" type="pres">
      <dgm:prSet presAssocID="{2C719580-F805-409B-B7A4-86E3AB0BAC21}" presName="sibTrans" presStyleCnt="0"/>
      <dgm:spPr/>
    </dgm:pt>
    <dgm:pt modelId="{4B4625DA-D797-4127-BF6E-13F6FDEC30C0}" type="pres">
      <dgm:prSet presAssocID="{2C719580-F805-409B-B7A4-86E3AB0BAC21}" presName="space" presStyleCnt="0"/>
      <dgm:spPr/>
    </dgm:pt>
    <dgm:pt modelId="{4878CB62-33C2-44A1-AFE4-37E651CD47C2}" type="pres">
      <dgm:prSet presAssocID="{2E039F43-4EC8-4E7F-A964-58697BA8D4C0}" presName="composite" presStyleCnt="0"/>
      <dgm:spPr/>
    </dgm:pt>
    <dgm:pt modelId="{6AB3B8B9-CF8C-4D68-85C5-B84F7047187B}" type="pres">
      <dgm:prSet presAssocID="{2E039F43-4EC8-4E7F-A964-58697BA8D4C0}" presName="LShape" presStyleLbl="alignNode1" presStyleIdx="4" presStyleCnt="7" custScaleX="88133" custScaleY="97462" custLinFactNeighborX="-16990" custLinFactNeighborY="46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A63A122-9C39-4FD1-9276-E12EA0535F1E}" type="pres">
      <dgm:prSet presAssocID="{2E039F43-4EC8-4E7F-A964-58697BA8D4C0}" presName="ParentText" presStyleLbl="revTx" presStyleIdx="2" presStyleCnt="4" custScaleX="136002" custLinFactNeighborX="6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9DA90-E946-4CA2-936D-C84DF1CAFD91}" type="pres">
      <dgm:prSet presAssocID="{2E039F43-4EC8-4E7F-A964-58697BA8D4C0}" presName="Triangle" presStyleLbl="alignNode1" presStyleIdx="5" presStyleCnt="7" custLinFactX="-57116" custLinFactNeighborX="-100000" custLinFactNeighborY="21028"/>
      <dgm:spPr/>
    </dgm:pt>
    <dgm:pt modelId="{0FDBF5DE-9EFE-4C14-B32B-626AF13EBCC9}" type="pres">
      <dgm:prSet presAssocID="{D682463E-1D92-4C8F-B63B-284CC0D4A76C}" presName="sibTrans" presStyleCnt="0"/>
      <dgm:spPr/>
    </dgm:pt>
    <dgm:pt modelId="{88D6E3F0-C196-42A7-9400-49BDF98B39F3}" type="pres">
      <dgm:prSet presAssocID="{D682463E-1D92-4C8F-B63B-284CC0D4A76C}" presName="space" presStyleCnt="0"/>
      <dgm:spPr/>
    </dgm:pt>
    <dgm:pt modelId="{9CCA1EA4-010B-4B8C-8B99-387FC01D1224}" type="pres">
      <dgm:prSet presAssocID="{A36E4EDF-108B-4FFE-BFFD-9D01FD47B7A6}" presName="composite" presStyleCnt="0"/>
      <dgm:spPr/>
    </dgm:pt>
    <dgm:pt modelId="{96311E11-84A2-4165-9169-39E8632AFE19}" type="pres">
      <dgm:prSet presAssocID="{A36E4EDF-108B-4FFE-BFFD-9D01FD47B7A6}" presName="LShape" presStyleLbl="alignNode1" presStyleIdx="6" presStyleCnt="7" custLinFactNeighborX="-22384"/>
      <dgm:spPr/>
    </dgm:pt>
    <dgm:pt modelId="{91765F6F-BB2D-4FE6-899E-DC02868E3B55}" type="pres">
      <dgm:prSet presAssocID="{A36E4EDF-108B-4FFE-BFFD-9D01FD47B7A6}" presName="ParentText" presStyleLbl="revTx" presStyleIdx="3" presStyleCnt="4" custLinFactNeighborX="-22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339ED7-945D-48FC-9AD5-0C1B736E9666}" type="presOf" srcId="{7F6A1967-C554-44C7-B303-4BF193A7B5C2}" destId="{3CE279AF-A6B3-4542-AEB3-1974439EF4C9}" srcOrd="0" destOrd="0" presId="urn:microsoft.com/office/officeart/2009/3/layout/StepUpProcess"/>
    <dgm:cxn modelId="{19ED05D0-E943-44E5-9B59-5EFD442B3FF1}" srcId="{86E37327-A02F-4AB6-A896-12C59130EBD9}" destId="{7F6A1967-C554-44C7-B303-4BF193A7B5C2}" srcOrd="0" destOrd="0" parTransId="{F2AE1BEB-53C9-4FDD-8E67-95FD0A43FEF3}" sibTransId="{21679844-82B1-496A-BF58-CCAB8B1B4322}"/>
    <dgm:cxn modelId="{D01F6920-D1FD-4FEB-B861-C11B3C0222F2}" srcId="{86E37327-A02F-4AB6-A896-12C59130EBD9}" destId="{A36E4EDF-108B-4FFE-BFFD-9D01FD47B7A6}" srcOrd="3" destOrd="0" parTransId="{5DF4047D-9E2F-4C1C-876A-9BFBC6E88116}" sibTransId="{89CF1015-0077-4C68-891C-7D04D31FD3D1}"/>
    <dgm:cxn modelId="{09CB8E9A-9871-4A5F-9A60-0862DA223048}" srcId="{86E37327-A02F-4AB6-A896-12C59130EBD9}" destId="{875022AC-5AE3-43A5-8C8C-414D66092D5C}" srcOrd="1" destOrd="0" parTransId="{2625E9D8-683D-4F34-9B57-71C63A79DE35}" sibTransId="{2C719580-F805-409B-B7A4-86E3AB0BAC21}"/>
    <dgm:cxn modelId="{0865D3E0-9D4E-469A-B06C-C8AECF482787}" type="presOf" srcId="{A36E4EDF-108B-4FFE-BFFD-9D01FD47B7A6}" destId="{91765F6F-BB2D-4FE6-899E-DC02868E3B55}" srcOrd="0" destOrd="0" presId="urn:microsoft.com/office/officeart/2009/3/layout/StepUpProcess"/>
    <dgm:cxn modelId="{D4E8BA28-93A7-4991-BFED-D8546E9C107F}" type="presOf" srcId="{2E039F43-4EC8-4E7F-A964-58697BA8D4C0}" destId="{9A63A122-9C39-4FD1-9276-E12EA0535F1E}" srcOrd="0" destOrd="0" presId="urn:microsoft.com/office/officeart/2009/3/layout/StepUpProcess"/>
    <dgm:cxn modelId="{ABC22B13-4353-45C1-A40A-A18DBCCDE0D6}" srcId="{86E37327-A02F-4AB6-A896-12C59130EBD9}" destId="{2E039F43-4EC8-4E7F-A964-58697BA8D4C0}" srcOrd="2" destOrd="0" parTransId="{C17C2B10-DDE6-4B96-9787-EE8EE77117B9}" sibTransId="{D682463E-1D92-4C8F-B63B-284CC0D4A76C}"/>
    <dgm:cxn modelId="{0BE7F1EB-8069-450A-BD1B-602819693C75}" type="presOf" srcId="{86E37327-A02F-4AB6-A896-12C59130EBD9}" destId="{E2037A1C-8BFC-4310-BA21-A9E326372B13}" srcOrd="0" destOrd="0" presId="urn:microsoft.com/office/officeart/2009/3/layout/StepUpProcess"/>
    <dgm:cxn modelId="{E0BAE526-EBD5-423C-9C3B-192DB71EB553}" type="presOf" srcId="{875022AC-5AE3-43A5-8C8C-414D66092D5C}" destId="{B8157D26-73DC-44AD-B936-184D4E702984}" srcOrd="0" destOrd="0" presId="urn:microsoft.com/office/officeart/2009/3/layout/StepUpProcess"/>
    <dgm:cxn modelId="{E86BBA8C-CEAD-4CD0-B128-0651D4FA0D69}" type="presParOf" srcId="{E2037A1C-8BFC-4310-BA21-A9E326372B13}" destId="{0D11B382-18C1-490C-87CA-EEA2E876B8E5}" srcOrd="0" destOrd="0" presId="urn:microsoft.com/office/officeart/2009/3/layout/StepUpProcess"/>
    <dgm:cxn modelId="{A990D6F8-ECAE-4A31-909D-EB33089CCD12}" type="presParOf" srcId="{0D11B382-18C1-490C-87CA-EEA2E876B8E5}" destId="{0948C7DC-3955-46AE-B732-E39D64AB3387}" srcOrd="0" destOrd="0" presId="urn:microsoft.com/office/officeart/2009/3/layout/StepUpProcess"/>
    <dgm:cxn modelId="{399B318C-1DEB-46C7-84E8-A637AD7BCEA9}" type="presParOf" srcId="{0D11B382-18C1-490C-87CA-EEA2E876B8E5}" destId="{3CE279AF-A6B3-4542-AEB3-1974439EF4C9}" srcOrd="1" destOrd="0" presId="urn:microsoft.com/office/officeart/2009/3/layout/StepUpProcess"/>
    <dgm:cxn modelId="{F158BBFD-BE9C-48E8-AAC5-21556B76BA76}" type="presParOf" srcId="{0D11B382-18C1-490C-87CA-EEA2E876B8E5}" destId="{59CE5927-DEE5-4E32-99AA-D80955E66B2D}" srcOrd="2" destOrd="0" presId="urn:microsoft.com/office/officeart/2009/3/layout/StepUpProcess"/>
    <dgm:cxn modelId="{E9191202-DA5C-4967-9F8F-F331F025BA99}" type="presParOf" srcId="{E2037A1C-8BFC-4310-BA21-A9E326372B13}" destId="{D0D6BF20-4B70-4738-996E-EE598B98395D}" srcOrd="1" destOrd="0" presId="urn:microsoft.com/office/officeart/2009/3/layout/StepUpProcess"/>
    <dgm:cxn modelId="{20B702C5-8595-4B69-9D1E-640DD6C9A630}" type="presParOf" srcId="{D0D6BF20-4B70-4738-996E-EE598B98395D}" destId="{7E552479-5358-4235-924E-8E27F117529A}" srcOrd="0" destOrd="0" presId="urn:microsoft.com/office/officeart/2009/3/layout/StepUpProcess"/>
    <dgm:cxn modelId="{A0139A42-E8EC-44FB-8206-98E5A66B2278}" type="presParOf" srcId="{E2037A1C-8BFC-4310-BA21-A9E326372B13}" destId="{C487BE53-4C0A-4A3E-B014-3125C1E58219}" srcOrd="2" destOrd="0" presId="urn:microsoft.com/office/officeart/2009/3/layout/StepUpProcess"/>
    <dgm:cxn modelId="{4212B681-B8B0-4DDE-9460-2C6DD788070C}" type="presParOf" srcId="{C487BE53-4C0A-4A3E-B014-3125C1E58219}" destId="{33C73277-C7A2-44C9-912B-89346DB875A4}" srcOrd="0" destOrd="0" presId="urn:microsoft.com/office/officeart/2009/3/layout/StepUpProcess"/>
    <dgm:cxn modelId="{D22FF97A-5A9A-43B4-B06B-D2616D82F68D}" type="presParOf" srcId="{C487BE53-4C0A-4A3E-B014-3125C1E58219}" destId="{B8157D26-73DC-44AD-B936-184D4E702984}" srcOrd="1" destOrd="0" presId="urn:microsoft.com/office/officeart/2009/3/layout/StepUpProcess"/>
    <dgm:cxn modelId="{8A0AA00C-96E0-4390-B23C-02F076ED7EED}" type="presParOf" srcId="{C487BE53-4C0A-4A3E-B014-3125C1E58219}" destId="{28277778-B958-4053-89D5-3585C492BCC7}" srcOrd="2" destOrd="0" presId="urn:microsoft.com/office/officeart/2009/3/layout/StepUpProcess"/>
    <dgm:cxn modelId="{715582D5-6F87-48A4-AB8D-28E0FC10519B}" type="presParOf" srcId="{E2037A1C-8BFC-4310-BA21-A9E326372B13}" destId="{69BF9077-EB0A-4A08-ACF1-E831F31A652F}" srcOrd="3" destOrd="0" presId="urn:microsoft.com/office/officeart/2009/3/layout/StepUpProcess"/>
    <dgm:cxn modelId="{5E4026BF-91F3-4351-B3B4-62E77F53A85A}" type="presParOf" srcId="{69BF9077-EB0A-4A08-ACF1-E831F31A652F}" destId="{4B4625DA-D797-4127-BF6E-13F6FDEC30C0}" srcOrd="0" destOrd="0" presId="urn:microsoft.com/office/officeart/2009/3/layout/StepUpProcess"/>
    <dgm:cxn modelId="{FD9E2202-7DA1-4E74-B7CF-D8B46CB72063}" type="presParOf" srcId="{E2037A1C-8BFC-4310-BA21-A9E326372B13}" destId="{4878CB62-33C2-44A1-AFE4-37E651CD47C2}" srcOrd="4" destOrd="0" presId="urn:microsoft.com/office/officeart/2009/3/layout/StepUpProcess"/>
    <dgm:cxn modelId="{9CC88468-0FD1-4C18-96E4-C6A2C7817317}" type="presParOf" srcId="{4878CB62-33C2-44A1-AFE4-37E651CD47C2}" destId="{6AB3B8B9-CF8C-4D68-85C5-B84F7047187B}" srcOrd="0" destOrd="0" presId="urn:microsoft.com/office/officeart/2009/3/layout/StepUpProcess"/>
    <dgm:cxn modelId="{08FE421B-AA7F-413C-B33A-E8EEA859C691}" type="presParOf" srcId="{4878CB62-33C2-44A1-AFE4-37E651CD47C2}" destId="{9A63A122-9C39-4FD1-9276-E12EA0535F1E}" srcOrd="1" destOrd="0" presId="urn:microsoft.com/office/officeart/2009/3/layout/StepUpProcess"/>
    <dgm:cxn modelId="{92FED67E-6AF9-469C-83AB-8D56F2A52E5E}" type="presParOf" srcId="{4878CB62-33C2-44A1-AFE4-37E651CD47C2}" destId="{6BE9DA90-E946-4CA2-936D-C84DF1CAFD91}" srcOrd="2" destOrd="0" presId="urn:microsoft.com/office/officeart/2009/3/layout/StepUpProcess"/>
    <dgm:cxn modelId="{4357EA75-D033-4618-B819-7B05D789BE82}" type="presParOf" srcId="{E2037A1C-8BFC-4310-BA21-A9E326372B13}" destId="{0FDBF5DE-9EFE-4C14-B32B-626AF13EBCC9}" srcOrd="5" destOrd="0" presId="urn:microsoft.com/office/officeart/2009/3/layout/StepUpProcess"/>
    <dgm:cxn modelId="{468DC9EF-C798-496C-AF19-37044303598D}" type="presParOf" srcId="{0FDBF5DE-9EFE-4C14-B32B-626AF13EBCC9}" destId="{88D6E3F0-C196-42A7-9400-49BDF98B39F3}" srcOrd="0" destOrd="0" presId="urn:microsoft.com/office/officeart/2009/3/layout/StepUpProcess"/>
    <dgm:cxn modelId="{F558C69A-EC02-4739-8D89-C94174376DC3}" type="presParOf" srcId="{E2037A1C-8BFC-4310-BA21-A9E326372B13}" destId="{9CCA1EA4-010B-4B8C-8B99-387FC01D1224}" srcOrd="6" destOrd="0" presId="urn:microsoft.com/office/officeart/2009/3/layout/StepUpProcess"/>
    <dgm:cxn modelId="{B51C8835-185A-479F-869E-D800F4A52C19}" type="presParOf" srcId="{9CCA1EA4-010B-4B8C-8B99-387FC01D1224}" destId="{96311E11-84A2-4165-9169-39E8632AFE19}" srcOrd="0" destOrd="0" presId="urn:microsoft.com/office/officeart/2009/3/layout/StepUpProcess"/>
    <dgm:cxn modelId="{713D30A7-7F77-4C4A-BEB7-F0E70ED3022F}" type="presParOf" srcId="{9CCA1EA4-010B-4B8C-8B99-387FC01D1224}" destId="{91765F6F-BB2D-4FE6-899E-DC02868E3B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2EF32-A8BE-41C3-BD8D-350FAF9F25E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5C51E-96BE-47B1-B617-36155FB02F3A}">
      <dgm:prSet phldrT="[Texto]" custT="1"/>
      <dgm:spPr/>
      <dgm:t>
        <a:bodyPr/>
        <a:lstStyle/>
        <a:p>
          <a:r>
            <a:rPr lang="pt-BR" sz="700" dirty="0" smtClean="0"/>
            <a:t>Música</a:t>
          </a:r>
          <a:endParaRPr lang="pt-BR" sz="700" dirty="0"/>
        </a:p>
      </dgm:t>
    </dgm:pt>
    <dgm:pt modelId="{C9C0DBF2-D326-498C-9D1D-F8EB2E46F52D}" type="parTrans" cxnId="{A232353E-02BD-4714-A8F5-87DB4E074DB8}">
      <dgm:prSet/>
      <dgm:spPr/>
      <dgm:t>
        <a:bodyPr/>
        <a:lstStyle/>
        <a:p>
          <a:endParaRPr lang="pt-BR" sz="2400"/>
        </a:p>
      </dgm:t>
    </dgm:pt>
    <dgm:pt modelId="{94E1AB06-4C6B-45DE-8626-B38A4950BFCD}" type="sibTrans" cxnId="{A232353E-02BD-4714-A8F5-87DB4E074DB8}">
      <dgm:prSet/>
      <dgm:spPr/>
      <dgm:t>
        <a:bodyPr/>
        <a:lstStyle/>
        <a:p>
          <a:endParaRPr lang="pt-BR" sz="2400"/>
        </a:p>
      </dgm:t>
    </dgm:pt>
    <dgm:pt modelId="{F1AB9ED4-BD1D-479D-887F-9E10FD12B85D}">
      <dgm:prSet phldrT="[Texto]" custT="1"/>
      <dgm:spPr/>
      <dgm:t>
        <a:bodyPr/>
        <a:lstStyle/>
        <a:p>
          <a:r>
            <a:rPr lang="pt-BR" sz="700" dirty="0" smtClean="0"/>
            <a:t>Formas</a:t>
          </a:r>
          <a:endParaRPr lang="pt-BR" sz="700" dirty="0"/>
        </a:p>
      </dgm:t>
    </dgm:pt>
    <dgm:pt modelId="{18014F20-5D98-42E3-8218-4C0E94DA7AA7}" type="parTrans" cxnId="{03B2EBB4-FBD2-45BC-809F-E4B2997095D6}">
      <dgm:prSet/>
      <dgm:spPr/>
      <dgm:t>
        <a:bodyPr/>
        <a:lstStyle/>
        <a:p>
          <a:endParaRPr lang="pt-BR" sz="2400"/>
        </a:p>
      </dgm:t>
    </dgm:pt>
    <dgm:pt modelId="{9D8FA52A-98FB-48A5-8474-B8F689445039}" type="sibTrans" cxnId="{03B2EBB4-FBD2-45BC-809F-E4B2997095D6}">
      <dgm:prSet/>
      <dgm:spPr/>
      <dgm:t>
        <a:bodyPr/>
        <a:lstStyle/>
        <a:p>
          <a:endParaRPr lang="pt-BR" sz="2400"/>
        </a:p>
      </dgm:t>
    </dgm:pt>
    <dgm:pt modelId="{FEFBCD75-42E8-4984-9B10-954C4F587390}">
      <dgm:prSet phldrT="[Texto]" custT="1"/>
      <dgm:spPr/>
      <dgm:t>
        <a:bodyPr/>
        <a:lstStyle/>
        <a:p>
          <a:r>
            <a:rPr lang="pt-BR" sz="700" dirty="0" smtClean="0"/>
            <a:t>Categoria de instrumentos</a:t>
          </a:r>
          <a:endParaRPr lang="pt-BR" sz="700" dirty="0"/>
        </a:p>
      </dgm:t>
    </dgm:pt>
    <dgm:pt modelId="{2041BC9E-2C70-4207-A982-3F6CC6842175}" type="parTrans" cxnId="{53F2ED1E-B410-461F-ADA2-818EB42AFF2F}">
      <dgm:prSet/>
      <dgm:spPr/>
      <dgm:t>
        <a:bodyPr/>
        <a:lstStyle/>
        <a:p>
          <a:endParaRPr lang="pt-BR" sz="2400"/>
        </a:p>
      </dgm:t>
    </dgm:pt>
    <dgm:pt modelId="{184CB07F-BAA4-40EA-AC47-F2050617A705}" type="sibTrans" cxnId="{53F2ED1E-B410-461F-ADA2-818EB42AFF2F}">
      <dgm:prSet/>
      <dgm:spPr/>
      <dgm:t>
        <a:bodyPr/>
        <a:lstStyle/>
        <a:p>
          <a:endParaRPr lang="pt-BR" sz="2400"/>
        </a:p>
      </dgm:t>
    </dgm:pt>
    <dgm:pt modelId="{616A8DE0-3782-4F0B-9ACA-CFCBCA4B54D7}">
      <dgm:prSet custT="1"/>
      <dgm:spPr/>
      <dgm:t>
        <a:bodyPr/>
        <a:lstStyle/>
        <a:p>
          <a:r>
            <a:rPr lang="pt-BR" sz="700" dirty="0" smtClean="0"/>
            <a:t>Meio de expressão</a:t>
          </a:r>
          <a:endParaRPr lang="pt-BR" sz="700" dirty="0"/>
        </a:p>
      </dgm:t>
    </dgm:pt>
    <dgm:pt modelId="{55C2CE38-022C-4456-8EC5-9B3A099787AE}" type="parTrans" cxnId="{ED38E0E2-B003-43E3-A295-E496FC7DC0F3}">
      <dgm:prSet/>
      <dgm:spPr/>
      <dgm:t>
        <a:bodyPr/>
        <a:lstStyle/>
        <a:p>
          <a:endParaRPr lang="pt-BR" sz="2400"/>
        </a:p>
      </dgm:t>
    </dgm:pt>
    <dgm:pt modelId="{D29B0CD4-F924-4CEE-938F-DE228AEEDE43}" type="sibTrans" cxnId="{ED38E0E2-B003-43E3-A295-E496FC7DC0F3}">
      <dgm:prSet/>
      <dgm:spPr/>
      <dgm:t>
        <a:bodyPr/>
        <a:lstStyle/>
        <a:p>
          <a:endParaRPr lang="pt-BR" sz="2400"/>
        </a:p>
      </dgm:t>
    </dgm:pt>
    <dgm:pt modelId="{F9884CF0-6C4C-4D3E-BADA-9DA708594615}">
      <dgm:prSet phldrT="[Texto]" custT="1"/>
      <dgm:spPr/>
      <dgm:t>
        <a:bodyPr/>
        <a:lstStyle/>
        <a:p>
          <a:r>
            <a:rPr lang="pt-BR" sz="700" dirty="0" smtClean="0"/>
            <a:t>Sinfonia</a:t>
          </a:r>
          <a:endParaRPr lang="pt-BR" sz="700" dirty="0"/>
        </a:p>
      </dgm:t>
    </dgm:pt>
    <dgm:pt modelId="{37BDD12C-A449-48E7-81F8-2D29F7DFA7D1}" type="parTrans" cxnId="{51DEA1FE-6613-4729-89F6-79DFADE86C94}">
      <dgm:prSet/>
      <dgm:spPr/>
      <dgm:t>
        <a:bodyPr/>
        <a:lstStyle/>
        <a:p>
          <a:endParaRPr lang="pt-BR" sz="2400"/>
        </a:p>
      </dgm:t>
    </dgm:pt>
    <dgm:pt modelId="{A282A05E-DEEE-4083-A0D7-0101D336C248}" type="sibTrans" cxnId="{51DEA1FE-6613-4729-89F6-79DFADE86C94}">
      <dgm:prSet/>
      <dgm:spPr/>
      <dgm:t>
        <a:bodyPr/>
        <a:lstStyle/>
        <a:p>
          <a:endParaRPr lang="pt-BR" sz="2400"/>
        </a:p>
      </dgm:t>
    </dgm:pt>
    <dgm:pt modelId="{D2B28538-304C-46F1-BC8C-901FA64DEE88}">
      <dgm:prSet phldrT="[Texto]" custT="1"/>
      <dgm:spPr/>
      <dgm:t>
        <a:bodyPr/>
        <a:lstStyle/>
        <a:p>
          <a:r>
            <a:rPr lang="pt-BR" sz="700" dirty="0" smtClean="0"/>
            <a:t>Concerto</a:t>
          </a:r>
          <a:endParaRPr lang="pt-BR" sz="700" dirty="0"/>
        </a:p>
      </dgm:t>
    </dgm:pt>
    <dgm:pt modelId="{45F86052-F231-4541-BEEC-24595D592739}" type="parTrans" cxnId="{C9B45900-E2BE-4E8D-8148-4B7D467F3A3E}">
      <dgm:prSet/>
      <dgm:spPr/>
      <dgm:t>
        <a:bodyPr/>
        <a:lstStyle/>
        <a:p>
          <a:endParaRPr lang="pt-BR" sz="2400"/>
        </a:p>
      </dgm:t>
    </dgm:pt>
    <dgm:pt modelId="{7145A497-5535-44BA-AE29-237F4882760C}" type="sibTrans" cxnId="{C9B45900-E2BE-4E8D-8148-4B7D467F3A3E}">
      <dgm:prSet/>
      <dgm:spPr/>
      <dgm:t>
        <a:bodyPr/>
        <a:lstStyle/>
        <a:p>
          <a:endParaRPr lang="pt-BR" sz="2400"/>
        </a:p>
      </dgm:t>
    </dgm:pt>
    <dgm:pt modelId="{DD9B0081-19CB-4D80-A9E3-5D38479AADBF}">
      <dgm:prSet phldrT="[Texto]" custT="1"/>
      <dgm:spPr/>
      <dgm:t>
        <a:bodyPr/>
        <a:lstStyle/>
        <a:p>
          <a:r>
            <a:rPr lang="pt-BR" sz="700" dirty="0" smtClean="0"/>
            <a:t>Sonata</a:t>
          </a:r>
          <a:endParaRPr lang="pt-BR" sz="700" dirty="0"/>
        </a:p>
      </dgm:t>
    </dgm:pt>
    <dgm:pt modelId="{D9FA9759-614B-4F7C-B699-DAD257F90C7C}" type="parTrans" cxnId="{D8767A05-D2EC-4CD8-AD9F-BF241B1C9AD7}">
      <dgm:prSet/>
      <dgm:spPr/>
      <dgm:t>
        <a:bodyPr/>
        <a:lstStyle/>
        <a:p>
          <a:endParaRPr lang="pt-BR" sz="2400"/>
        </a:p>
      </dgm:t>
    </dgm:pt>
    <dgm:pt modelId="{0E006E1E-E4BA-45CD-B964-8046AEE9EEB9}" type="sibTrans" cxnId="{D8767A05-D2EC-4CD8-AD9F-BF241B1C9AD7}">
      <dgm:prSet/>
      <dgm:spPr/>
      <dgm:t>
        <a:bodyPr/>
        <a:lstStyle/>
        <a:p>
          <a:endParaRPr lang="pt-BR" sz="2400"/>
        </a:p>
      </dgm:t>
    </dgm:pt>
    <dgm:pt modelId="{7F921FB0-0C43-4FD6-88E8-0725A2C367D3}">
      <dgm:prSet phldrT="[Texto]" custT="1"/>
      <dgm:spPr/>
      <dgm:t>
        <a:bodyPr/>
        <a:lstStyle/>
        <a:p>
          <a:r>
            <a:rPr lang="pt-BR" sz="700" dirty="0" smtClean="0"/>
            <a:t>Época</a:t>
          </a:r>
          <a:endParaRPr lang="pt-BR" sz="700" dirty="0"/>
        </a:p>
      </dgm:t>
    </dgm:pt>
    <dgm:pt modelId="{818C7999-7A4F-4443-89D2-662EF27C2218}" type="parTrans" cxnId="{3A5D4244-7C29-416F-9E63-097213A2ED34}">
      <dgm:prSet/>
      <dgm:spPr/>
      <dgm:t>
        <a:bodyPr/>
        <a:lstStyle/>
        <a:p>
          <a:endParaRPr lang="pt-BR" sz="2400"/>
        </a:p>
      </dgm:t>
    </dgm:pt>
    <dgm:pt modelId="{99089622-7DC0-4278-A6D9-0898D4239C5C}" type="sibTrans" cxnId="{3A5D4244-7C29-416F-9E63-097213A2ED34}">
      <dgm:prSet/>
      <dgm:spPr/>
      <dgm:t>
        <a:bodyPr/>
        <a:lstStyle/>
        <a:p>
          <a:endParaRPr lang="pt-BR" sz="2400"/>
        </a:p>
      </dgm:t>
    </dgm:pt>
    <dgm:pt modelId="{1601649F-1E58-4514-96E7-12923107B8F9}">
      <dgm:prSet phldrT="[Texto]" custT="1"/>
      <dgm:spPr/>
      <dgm:t>
        <a:bodyPr/>
        <a:lstStyle/>
        <a:p>
          <a:r>
            <a:rPr lang="pt-BR" sz="700" dirty="0" smtClean="0"/>
            <a:t>Medieval e Renascença</a:t>
          </a:r>
          <a:endParaRPr lang="pt-BR" sz="700" dirty="0"/>
        </a:p>
      </dgm:t>
    </dgm:pt>
    <dgm:pt modelId="{D8A6E50D-1C4B-46C4-8DBA-17CCD417A278}" type="parTrans" cxnId="{02C865ED-EBF3-4A7B-8CA4-5A429B3624E6}">
      <dgm:prSet/>
      <dgm:spPr/>
      <dgm:t>
        <a:bodyPr/>
        <a:lstStyle/>
        <a:p>
          <a:endParaRPr lang="pt-BR" sz="2400"/>
        </a:p>
      </dgm:t>
    </dgm:pt>
    <dgm:pt modelId="{90C25A47-BD59-445A-B545-1B341AB29490}" type="sibTrans" cxnId="{02C865ED-EBF3-4A7B-8CA4-5A429B3624E6}">
      <dgm:prSet/>
      <dgm:spPr/>
      <dgm:t>
        <a:bodyPr/>
        <a:lstStyle/>
        <a:p>
          <a:endParaRPr lang="pt-BR" sz="2400"/>
        </a:p>
      </dgm:t>
    </dgm:pt>
    <dgm:pt modelId="{42DEF6E3-8B5E-4A96-ADA7-3C7094DA2EA6}">
      <dgm:prSet phldrT="[Texto]" custT="1"/>
      <dgm:spPr/>
      <dgm:t>
        <a:bodyPr/>
        <a:lstStyle/>
        <a:p>
          <a:r>
            <a:rPr lang="pt-BR" sz="700" dirty="0" smtClean="0"/>
            <a:t>Barroco</a:t>
          </a:r>
          <a:endParaRPr lang="pt-BR" sz="700" dirty="0"/>
        </a:p>
      </dgm:t>
    </dgm:pt>
    <dgm:pt modelId="{04B83A68-84EB-42E2-A0E8-40FD467AE056}" type="parTrans" cxnId="{DA5ABF05-8691-47DD-8EB7-1888898F42D0}">
      <dgm:prSet/>
      <dgm:spPr/>
      <dgm:t>
        <a:bodyPr/>
        <a:lstStyle/>
        <a:p>
          <a:endParaRPr lang="pt-BR"/>
        </a:p>
      </dgm:t>
    </dgm:pt>
    <dgm:pt modelId="{2C1C5C89-8561-421B-8CAD-AB9674C11A33}" type="sibTrans" cxnId="{DA5ABF05-8691-47DD-8EB7-1888898F42D0}">
      <dgm:prSet/>
      <dgm:spPr/>
      <dgm:t>
        <a:bodyPr/>
        <a:lstStyle/>
        <a:p>
          <a:endParaRPr lang="pt-BR"/>
        </a:p>
      </dgm:t>
    </dgm:pt>
    <dgm:pt modelId="{E635E939-B414-447C-8BAF-04D0419ABDDA}">
      <dgm:prSet phldrT="[Texto]" custT="1"/>
      <dgm:spPr/>
      <dgm:t>
        <a:bodyPr/>
        <a:lstStyle/>
        <a:p>
          <a:r>
            <a:rPr lang="pt-BR" sz="700" dirty="0" smtClean="0"/>
            <a:t>Clássico</a:t>
          </a:r>
          <a:endParaRPr lang="pt-BR" sz="700" dirty="0"/>
        </a:p>
      </dgm:t>
    </dgm:pt>
    <dgm:pt modelId="{25266FBE-2B3F-408F-9EA2-2930D1B10974}" type="parTrans" cxnId="{778CE8C5-A3E6-47CB-BAF7-B5ABFE8AFA66}">
      <dgm:prSet/>
      <dgm:spPr/>
      <dgm:t>
        <a:bodyPr/>
        <a:lstStyle/>
        <a:p>
          <a:endParaRPr lang="pt-BR"/>
        </a:p>
      </dgm:t>
    </dgm:pt>
    <dgm:pt modelId="{B6A8A949-9A86-4BFB-B007-35A747914553}" type="sibTrans" cxnId="{778CE8C5-A3E6-47CB-BAF7-B5ABFE8AFA66}">
      <dgm:prSet/>
      <dgm:spPr/>
      <dgm:t>
        <a:bodyPr/>
        <a:lstStyle/>
        <a:p>
          <a:endParaRPr lang="pt-BR"/>
        </a:p>
      </dgm:t>
    </dgm:pt>
    <dgm:pt modelId="{E76CD83B-068E-449A-8EED-E9F07C753850}">
      <dgm:prSet phldrT="[Texto]" custT="1"/>
      <dgm:spPr/>
      <dgm:t>
        <a:bodyPr/>
        <a:lstStyle/>
        <a:p>
          <a:r>
            <a:rPr lang="pt-BR" sz="700" dirty="0" smtClean="0"/>
            <a:t>Romântico</a:t>
          </a:r>
          <a:endParaRPr lang="pt-BR" sz="700" dirty="0"/>
        </a:p>
      </dgm:t>
    </dgm:pt>
    <dgm:pt modelId="{8FEDE57C-D0E7-4A18-9CB3-77E24D4F0973}" type="parTrans" cxnId="{3BC4E8A4-2932-4126-A1FC-FD3955287D6F}">
      <dgm:prSet/>
      <dgm:spPr/>
      <dgm:t>
        <a:bodyPr/>
        <a:lstStyle/>
        <a:p>
          <a:endParaRPr lang="pt-BR"/>
        </a:p>
      </dgm:t>
    </dgm:pt>
    <dgm:pt modelId="{03D72332-D4FE-4B9C-97B0-4803308CF0BE}" type="sibTrans" cxnId="{3BC4E8A4-2932-4126-A1FC-FD3955287D6F}">
      <dgm:prSet/>
      <dgm:spPr/>
      <dgm:t>
        <a:bodyPr/>
        <a:lstStyle/>
        <a:p>
          <a:endParaRPr lang="pt-BR"/>
        </a:p>
      </dgm:t>
    </dgm:pt>
    <dgm:pt modelId="{906C8B3B-C95D-4709-9E50-781B0981E4FF}">
      <dgm:prSet phldrT="[Texto]" custT="1"/>
      <dgm:spPr/>
      <dgm:t>
        <a:bodyPr/>
        <a:lstStyle/>
        <a:p>
          <a:r>
            <a:rPr lang="pt-BR" sz="700" dirty="0" smtClean="0"/>
            <a:t>Moderna</a:t>
          </a:r>
          <a:endParaRPr lang="pt-BR" sz="700" dirty="0"/>
        </a:p>
      </dgm:t>
    </dgm:pt>
    <dgm:pt modelId="{BCE6B443-65FD-4EF4-BE75-F7A9305EAD5D}" type="parTrans" cxnId="{5EBDB160-EDCE-495E-BF94-771604EECF58}">
      <dgm:prSet/>
      <dgm:spPr/>
      <dgm:t>
        <a:bodyPr/>
        <a:lstStyle/>
        <a:p>
          <a:endParaRPr lang="pt-BR"/>
        </a:p>
      </dgm:t>
    </dgm:pt>
    <dgm:pt modelId="{584AB73F-1AEA-4DE7-82D5-2066AB26397C}" type="sibTrans" cxnId="{5EBDB160-EDCE-495E-BF94-771604EECF58}">
      <dgm:prSet/>
      <dgm:spPr/>
      <dgm:t>
        <a:bodyPr/>
        <a:lstStyle/>
        <a:p>
          <a:endParaRPr lang="pt-BR"/>
        </a:p>
      </dgm:t>
    </dgm:pt>
    <dgm:pt modelId="{10E0C1D1-AF6F-4FD0-9697-278EECD8D659}">
      <dgm:prSet phldrT="[Texto]" custT="1"/>
      <dgm:spPr/>
      <dgm:t>
        <a:bodyPr/>
        <a:lstStyle/>
        <a:p>
          <a:r>
            <a:rPr lang="pt-BR" sz="700" dirty="0" smtClean="0"/>
            <a:t>Contemporânea</a:t>
          </a:r>
          <a:endParaRPr lang="pt-BR" sz="700" dirty="0"/>
        </a:p>
      </dgm:t>
    </dgm:pt>
    <dgm:pt modelId="{4B89D5AA-0BA8-4503-89F8-31B3BBA2C207}" type="parTrans" cxnId="{7DDE1961-C4FA-4FB0-9119-CC3E3EB9A0EA}">
      <dgm:prSet/>
      <dgm:spPr/>
      <dgm:t>
        <a:bodyPr/>
        <a:lstStyle/>
        <a:p>
          <a:endParaRPr lang="pt-BR"/>
        </a:p>
      </dgm:t>
    </dgm:pt>
    <dgm:pt modelId="{CA267B98-C7A2-44DA-B094-76AB0AC0CDFB}" type="sibTrans" cxnId="{7DDE1961-C4FA-4FB0-9119-CC3E3EB9A0EA}">
      <dgm:prSet/>
      <dgm:spPr/>
      <dgm:t>
        <a:bodyPr/>
        <a:lstStyle/>
        <a:p>
          <a:endParaRPr lang="pt-BR"/>
        </a:p>
      </dgm:t>
    </dgm:pt>
    <dgm:pt modelId="{48C3EA1E-537D-42FB-B6D3-1E1014017B57}">
      <dgm:prSet custT="1"/>
      <dgm:spPr/>
      <dgm:t>
        <a:bodyPr/>
        <a:lstStyle/>
        <a:p>
          <a:r>
            <a:rPr lang="pt-BR" sz="700" dirty="0" smtClean="0"/>
            <a:t>Orquestra Sinfônica</a:t>
          </a:r>
          <a:endParaRPr lang="pt-BR" sz="700" dirty="0"/>
        </a:p>
      </dgm:t>
    </dgm:pt>
    <dgm:pt modelId="{54E09563-41A4-4F13-9073-8CE6B95D2717}" type="parTrans" cxnId="{D0268255-AF6F-4D78-87D0-7BD943E077E7}">
      <dgm:prSet/>
      <dgm:spPr/>
      <dgm:t>
        <a:bodyPr/>
        <a:lstStyle/>
        <a:p>
          <a:endParaRPr lang="pt-BR"/>
        </a:p>
      </dgm:t>
    </dgm:pt>
    <dgm:pt modelId="{043EADDA-CF30-4C41-BFBE-55AB09361F47}" type="sibTrans" cxnId="{D0268255-AF6F-4D78-87D0-7BD943E077E7}">
      <dgm:prSet/>
      <dgm:spPr/>
      <dgm:t>
        <a:bodyPr/>
        <a:lstStyle/>
        <a:p>
          <a:endParaRPr lang="pt-BR"/>
        </a:p>
      </dgm:t>
    </dgm:pt>
    <dgm:pt modelId="{8DDC7F1E-9E42-4CF1-A9A9-90974935C542}">
      <dgm:prSet phldrT="[Texto]" custT="1"/>
      <dgm:spPr/>
      <dgm:t>
        <a:bodyPr/>
        <a:lstStyle/>
        <a:p>
          <a:r>
            <a:rPr lang="pt-BR" sz="700" dirty="0" smtClean="0"/>
            <a:t>Cordas</a:t>
          </a:r>
          <a:endParaRPr lang="pt-BR" sz="700" dirty="0"/>
        </a:p>
      </dgm:t>
    </dgm:pt>
    <dgm:pt modelId="{1318AAE1-B265-4234-B8B9-30D9D68A7DAC}" type="parTrans" cxnId="{16773787-494A-4844-A31E-C02A833BC680}">
      <dgm:prSet/>
      <dgm:spPr/>
      <dgm:t>
        <a:bodyPr/>
        <a:lstStyle/>
        <a:p>
          <a:endParaRPr lang="pt-BR"/>
        </a:p>
      </dgm:t>
    </dgm:pt>
    <dgm:pt modelId="{F41FF462-22B8-46C2-AC84-1F38A2105455}" type="sibTrans" cxnId="{16773787-494A-4844-A31E-C02A833BC680}">
      <dgm:prSet/>
      <dgm:spPr/>
      <dgm:t>
        <a:bodyPr/>
        <a:lstStyle/>
        <a:p>
          <a:endParaRPr lang="pt-BR"/>
        </a:p>
      </dgm:t>
    </dgm:pt>
    <dgm:pt modelId="{D64302CA-3992-4A26-A6E8-16ADEB10796F}">
      <dgm:prSet phldrT="[Texto]"/>
      <dgm:spPr/>
      <dgm:t>
        <a:bodyPr/>
        <a:lstStyle/>
        <a:p>
          <a:r>
            <a:rPr lang="pt-BR" dirty="0" smtClean="0"/>
            <a:t>Cordas friccionadas</a:t>
          </a:r>
          <a:endParaRPr lang="pt-BR" dirty="0"/>
        </a:p>
      </dgm:t>
    </dgm:pt>
    <dgm:pt modelId="{6A881C8C-9EA0-4F3F-9CD8-98F7CA55E521}" type="parTrans" cxnId="{A0A2E8D6-75AE-42E5-BBAA-C3C00A68CBED}">
      <dgm:prSet/>
      <dgm:spPr/>
      <dgm:t>
        <a:bodyPr/>
        <a:lstStyle/>
        <a:p>
          <a:endParaRPr lang="pt-BR"/>
        </a:p>
      </dgm:t>
    </dgm:pt>
    <dgm:pt modelId="{03F039EA-10F3-4A62-9AAB-CD4FDDF5A379}" type="sibTrans" cxnId="{A0A2E8D6-75AE-42E5-BBAA-C3C00A68CBED}">
      <dgm:prSet/>
      <dgm:spPr/>
      <dgm:t>
        <a:bodyPr/>
        <a:lstStyle/>
        <a:p>
          <a:endParaRPr lang="pt-BR"/>
        </a:p>
      </dgm:t>
    </dgm:pt>
    <dgm:pt modelId="{282F7446-B099-4023-BE4E-31363E9D4A5A}">
      <dgm:prSet phldrT="[Texto]"/>
      <dgm:spPr/>
      <dgm:t>
        <a:bodyPr/>
        <a:lstStyle/>
        <a:p>
          <a:r>
            <a:rPr lang="pt-BR" dirty="0" smtClean="0"/>
            <a:t>Violino</a:t>
          </a:r>
          <a:endParaRPr lang="pt-BR" dirty="0"/>
        </a:p>
      </dgm:t>
    </dgm:pt>
    <dgm:pt modelId="{6D29691C-5833-48F1-A6DC-6D8297E3A91D}" type="parTrans" cxnId="{58F10B4F-7CC8-4B7E-914A-962D06BAF12B}">
      <dgm:prSet/>
      <dgm:spPr/>
      <dgm:t>
        <a:bodyPr/>
        <a:lstStyle/>
        <a:p>
          <a:endParaRPr lang="pt-BR"/>
        </a:p>
      </dgm:t>
    </dgm:pt>
    <dgm:pt modelId="{9C60863B-07D3-48C3-9345-5F683F22BDC5}" type="sibTrans" cxnId="{58F10B4F-7CC8-4B7E-914A-962D06BAF12B}">
      <dgm:prSet/>
      <dgm:spPr/>
      <dgm:t>
        <a:bodyPr/>
        <a:lstStyle/>
        <a:p>
          <a:endParaRPr lang="pt-BR"/>
        </a:p>
      </dgm:t>
    </dgm:pt>
    <dgm:pt modelId="{16F6B672-7D26-45A9-A8B7-CBDFF4229AA0}">
      <dgm:prSet phldrT="[Texto]"/>
      <dgm:spPr/>
      <dgm:t>
        <a:bodyPr/>
        <a:lstStyle/>
        <a:p>
          <a:r>
            <a:rPr lang="pt-BR" dirty="0" smtClean="0"/>
            <a:t>Cordas dedilhadas</a:t>
          </a:r>
          <a:endParaRPr lang="pt-BR" dirty="0"/>
        </a:p>
      </dgm:t>
    </dgm:pt>
    <dgm:pt modelId="{D572A059-ECE0-43E4-BE62-478692C9EFE4}" type="parTrans" cxnId="{0C7241FE-5AAE-40EC-ADDA-0750CC6B9A20}">
      <dgm:prSet/>
      <dgm:spPr/>
      <dgm:t>
        <a:bodyPr/>
        <a:lstStyle/>
        <a:p>
          <a:endParaRPr lang="pt-BR"/>
        </a:p>
      </dgm:t>
    </dgm:pt>
    <dgm:pt modelId="{91022AE0-BC6E-487D-8768-483AA8DFD990}" type="sibTrans" cxnId="{0C7241FE-5AAE-40EC-ADDA-0750CC6B9A20}">
      <dgm:prSet/>
      <dgm:spPr/>
      <dgm:t>
        <a:bodyPr/>
        <a:lstStyle/>
        <a:p>
          <a:endParaRPr lang="pt-BR"/>
        </a:p>
      </dgm:t>
    </dgm:pt>
    <dgm:pt modelId="{51409904-9B65-4685-A2E2-328DA43AD4E5}">
      <dgm:prSet phldrT="[Texto]"/>
      <dgm:spPr/>
      <dgm:t>
        <a:bodyPr/>
        <a:lstStyle/>
        <a:p>
          <a:r>
            <a:rPr lang="pt-BR" dirty="0" smtClean="0"/>
            <a:t>Cordas percutidas</a:t>
          </a:r>
          <a:endParaRPr lang="pt-BR" dirty="0"/>
        </a:p>
      </dgm:t>
    </dgm:pt>
    <dgm:pt modelId="{680DF0AD-42D3-407D-A632-85BBD5EDC1E4}" type="parTrans" cxnId="{003CF0C3-D4D0-4CA9-A6BB-CF337817ACD8}">
      <dgm:prSet/>
      <dgm:spPr/>
      <dgm:t>
        <a:bodyPr/>
        <a:lstStyle/>
        <a:p>
          <a:endParaRPr lang="pt-BR"/>
        </a:p>
      </dgm:t>
    </dgm:pt>
    <dgm:pt modelId="{F6461554-BE48-449A-9674-86B244D10C6F}" type="sibTrans" cxnId="{003CF0C3-D4D0-4CA9-A6BB-CF337817ACD8}">
      <dgm:prSet/>
      <dgm:spPr/>
      <dgm:t>
        <a:bodyPr/>
        <a:lstStyle/>
        <a:p>
          <a:endParaRPr lang="pt-BR"/>
        </a:p>
      </dgm:t>
    </dgm:pt>
    <dgm:pt modelId="{B484837B-FC03-4F83-A88B-A2A1577E06B8}">
      <dgm:prSet phldrT="[Texto]"/>
      <dgm:spPr/>
      <dgm:t>
        <a:bodyPr/>
        <a:lstStyle/>
        <a:p>
          <a:r>
            <a:rPr lang="pt-BR" dirty="0" smtClean="0"/>
            <a:t>Violão</a:t>
          </a:r>
          <a:endParaRPr lang="pt-BR" dirty="0"/>
        </a:p>
      </dgm:t>
    </dgm:pt>
    <dgm:pt modelId="{3B80F22D-85C6-4B09-9E17-E0148105CDE4}" type="parTrans" cxnId="{06042D5D-0BC1-4BD7-8D0B-B8232B1665D8}">
      <dgm:prSet/>
      <dgm:spPr/>
      <dgm:t>
        <a:bodyPr/>
        <a:lstStyle/>
        <a:p>
          <a:endParaRPr lang="pt-BR"/>
        </a:p>
      </dgm:t>
    </dgm:pt>
    <dgm:pt modelId="{9BB6C62B-240D-47B1-AEAE-307A4AD0B228}" type="sibTrans" cxnId="{06042D5D-0BC1-4BD7-8D0B-B8232B1665D8}">
      <dgm:prSet/>
      <dgm:spPr/>
      <dgm:t>
        <a:bodyPr/>
        <a:lstStyle/>
        <a:p>
          <a:endParaRPr lang="pt-BR"/>
        </a:p>
      </dgm:t>
    </dgm:pt>
    <dgm:pt modelId="{FB63961C-2016-40F9-8CE0-1A5C761C5857}">
      <dgm:prSet phldrT="[Texto]"/>
      <dgm:spPr/>
      <dgm:t>
        <a:bodyPr/>
        <a:lstStyle/>
        <a:p>
          <a:r>
            <a:rPr lang="pt-BR" dirty="0" smtClean="0"/>
            <a:t>Piano</a:t>
          </a:r>
          <a:endParaRPr lang="pt-BR" dirty="0"/>
        </a:p>
      </dgm:t>
    </dgm:pt>
    <dgm:pt modelId="{8710AB3A-3421-4AFE-B05E-5F965DCF5C87}" type="parTrans" cxnId="{1CFAF793-8F72-4C69-8C4A-5312F138C15C}">
      <dgm:prSet/>
      <dgm:spPr/>
      <dgm:t>
        <a:bodyPr/>
        <a:lstStyle/>
        <a:p>
          <a:endParaRPr lang="pt-BR"/>
        </a:p>
      </dgm:t>
    </dgm:pt>
    <dgm:pt modelId="{8E25F051-8134-490B-B843-0C2FB8768F13}" type="sibTrans" cxnId="{1CFAF793-8F72-4C69-8C4A-5312F138C15C}">
      <dgm:prSet/>
      <dgm:spPr/>
      <dgm:t>
        <a:bodyPr/>
        <a:lstStyle/>
        <a:p>
          <a:endParaRPr lang="pt-BR"/>
        </a:p>
      </dgm:t>
    </dgm:pt>
    <dgm:pt modelId="{AAF9CE7D-C0FA-4EB0-8B5A-A6D825D1E5E2}">
      <dgm:prSet custT="1"/>
      <dgm:spPr/>
      <dgm:t>
        <a:bodyPr/>
        <a:lstStyle/>
        <a:p>
          <a:r>
            <a:rPr lang="pt-BR" sz="700" dirty="0" smtClean="0"/>
            <a:t>Música de Câmara</a:t>
          </a:r>
          <a:endParaRPr lang="pt-BR" sz="700" dirty="0"/>
        </a:p>
      </dgm:t>
    </dgm:pt>
    <dgm:pt modelId="{D7AB3986-7AE1-4ACD-8482-93B245ADBA3D}" type="parTrans" cxnId="{BBFF488B-AB3D-436E-BDCC-3A6AF3475A7D}">
      <dgm:prSet/>
      <dgm:spPr/>
      <dgm:t>
        <a:bodyPr/>
        <a:lstStyle/>
        <a:p>
          <a:endParaRPr lang="pt-BR"/>
        </a:p>
      </dgm:t>
    </dgm:pt>
    <dgm:pt modelId="{480C9C07-90CD-49C9-B6F4-463E80C0DFCB}" type="sibTrans" cxnId="{BBFF488B-AB3D-436E-BDCC-3A6AF3475A7D}">
      <dgm:prSet/>
      <dgm:spPr/>
      <dgm:t>
        <a:bodyPr/>
        <a:lstStyle/>
        <a:p>
          <a:endParaRPr lang="pt-BR"/>
        </a:p>
      </dgm:t>
    </dgm:pt>
    <dgm:pt modelId="{9D10F5D0-C42B-4463-9298-3EE120CF4814}">
      <dgm:prSet custT="1"/>
      <dgm:spPr/>
      <dgm:t>
        <a:bodyPr/>
        <a:lstStyle/>
        <a:p>
          <a:r>
            <a:rPr lang="pt-BR" sz="700" dirty="0" smtClean="0"/>
            <a:t>Duos</a:t>
          </a:r>
          <a:endParaRPr lang="pt-BR" sz="700" dirty="0"/>
        </a:p>
      </dgm:t>
    </dgm:pt>
    <dgm:pt modelId="{D11D3CA5-94D8-4DAA-A801-8E91D8C49CEB}" type="parTrans" cxnId="{4ECA655D-0932-4E9A-A271-659107BFC05F}">
      <dgm:prSet/>
      <dgm:spPr/>
      <dgm:t>
        <a:bodyPr/>
        <a:lstStyle/>
        <a:p>
          <a:endParaRPr lang="pt-BR"/>
        </a:p>
      </dgm:t>
    </dgm:pt>
    <dgm:pt modelId="{6F8BDC86-8B20-466E-980F-FD3CE66AE71E}" type="sibTrans" cxnId="{4ECA655D-0932-4E9A-A271-659107BFC05F}">
      <dgm:prSet/>
      <dgm:spPr/>
      <dgm:t>
        <a:bodyPr/>
        <a:lstStyle/>
        <a:p>
          <a:endParaRPr lang="pt-BR"/>
        </a:p>
      </dgm:t>
    </dgm:pt>
    <dgm:pt modelId="{C2B3E834-D6A5-4793-8C9F-761BB57B50CE}">
      <dgm:prSet/>
      <dgm:spPr/>
      <dgm:t>
        <a:bodyPr/>
        <a:lstStyle/>
        <a:p>
          <a:r>
            <a:rPr lang="pt-BR" dirty="0" smtClean="0"/>
            <a:t>Violino e piano</a:t>
          </a:r>
          <a:endParaRPr lang="pt-BR" dirty="0"/>
        </a:p>
      </dgm:t>
    </dgm:pt>
    <dgm:pt modelId="{AB5083B2-60CC-4885-B10E-AEBAC84138C8}" type="parTrans" cxnId="{01A115A0-8D48-4DD4-A60B-C1C887CE7830}">
      <dgm:prSet/>
      <dgm:spPr/>
      <dgm:t>
        <a:bodyPr/>
        <a:lstStyle/>
        <a:p>
          <a:endParaRPr lang="pt-BR"/>
        </a:p>
      </dgm:t>
    </dgm:pt>
    <dgm:pt modelId="{6F0BD46B-5315-45A7-85B6-BD92BF0CE52E}" type="sibTrans" cxnId="{01A115A0-8D48-4DD4-A60B-C1C887CE7830}">
      <dgm:prSet/>
      <dgm:spPr/>
      <dgm:t>
        <a:bodyPr/>
        <a:lstStyle/>
        <a:p>
          <a:endParaRPr lang="pt-BR"/>
        </a:p>
      </dgm:t>
    </dgm:pt>
    <dgm:pt modelId="{3489298A-2A66-4704-8387-E78B44C45A5D}">
      <dgm:prSet/>
      <dgm:spPr/>
      <dgm:t>
        <a:bodyPr/>
        <a:lstStyle/>
        <a:p>
          <a:r>
            <a:rPr lang="pt-BR" dirty="0" smtClean="0"/>
            <a:t>Dois violinos</a:t>
          </a:r>
          <a:endParaRPr lang="pt-BR" dirty="0"/>
        </a:p>
      </dgm:t>
    </dgm:pt>
    <dgm:pt modelId="{D00E8962-5792-4196-AC78-B90B0BBB01FB}" type="parTrans" cxnId="{647DC179-3A4B-4744-8D1A-7C737A492D5C}">
      <dgm:prSet/>
      <dgm:spPr/>
      <dgm:t>
        <a:bodyPr/>
        <a:lstStyle/>
        <a:p>
          <a:endParaRPr lang="pt-BR"/>
        </a:p>
      </dgm:t>
    </dgm:pt>
    <dgm:pt modelId="{1B6B1738-684D-4AAD-B974-F40B53D76327}" type="sibTrans" cxnId="{647DC179-3A4B-4744-8D1A-7C737A492D5C}">
      <dgm:prSet/>
      <dgm:spPr/>
      <dgm:t>
        <a:bodyPr/>
        <a:lstStyle/>
        <a:p>
          <a:endParaRPr lang="pt-BR"/>
        </a:p>
      </dgm:t>
    </dgm:pt>
    <dgm:pt modelId="{698BD600-9DCE-46FA-AB1D-675666D88515}">
      <dgm:prSet custT="1"/>
      <dgm:spPr/>
      <dgm:t>
        <a:bodyPr/>
        <a:lstStyle/>
        <a:p>
          <a:r>
            <a:rPr lang="pt-BR" sz="700" dirty="0" smtClean="0"/>
            <a:t>Orquestra de </a:t>
          </a:r>
          <a:r>
            <a:rPr lang="pt-BR" sz="700" dirty="0" err="1" smtClean="0"/>
            <a:t>Câmra</a:t>
          </a:r>
          <a:endParaRPr lang="pt-BR" sz="700" dirty="0"/>
        </a:p>
      </dgm:t>
    </dgm:pt>
    <dgm:pt modelId="{B8774436-0A14-4CC6-A505-9A2EBB9F9655}" type="parTrans" cxnId="{2085F253-CA81-4D0D-9B52-A6533ABA8CEE}">
      <dgm:prSet/>
      <dgm:spPr/>
      <dgm:t>
        <a:bodyPr/>
        <a:lstStyle/>
        <a:p>
          <a:endParaRPr lang="pt-BR"/>
        </a:p>
      </dgm:t>
    </dgm:pt>
    <dgm:pt modelId="{5256E9B1-C645-4B34-8549-BEA843B257A8}" type="sibTrans" cxnId="{2085F253-CA81-4D0D-9B52-A6533ABA8CEE}">
      <dgm:prSet/>
      <dgm:spPr/>
      <dgm:t>
        <a:bodyPr/>
        <a:lstStyle/>
        <a:p>
          <a:endParaRPr lang="pt-BR"/>
        </a:p>
      </dgm:t>
    </dgm:pt>
    <dgm:pt modelId="{B6DB2CBE-9FFC-4763-84A1-F8326BA62D78}">
      <dgm:prSet custT="1"/>
      <dgm:spPr/>
      <dgm:t>
        <a:bodyPr/>
        <a:lstStyle/>
        <a:p>
          <a:r>
            <a:rPr lang="pt-BR" sz="700" dirty="0" smtClean="0"/>
            <a:t>Orquestra</a:t>
          </a:r>
          <a:endParaRPr lang="pt-BR" sz="700" dirty="0"/>
        </a:p>
      </dgm:t>
    </dgm:pt>
    <dgm:pt modelId="{002D32F4-4F79-47F6-AC7C-C36BC23ECAF2}" type="parTrans" cxnId="{31E57A4B-4C57-4269-9272-A7CF3A5E39A5}">
      <dgm:prSet/>
      <dgm:spPr/>
      <dgm:t>
        <a:bodyPr/>
        <a:lstStyle/>
        <a:p>
          <a:endParaRPr lang="pt-BR"/>
        </a:p>
      </dgm:t>
    </dgm:pt>
    <dgm:pt modelId="{7AA47E00-C4C1-4631-80D5-1A3340DF1325}" type="sibTrans" cxnId="{31E57A4B-4C57-4269-9272-A7CF3A5E39A5}">
      <dgm:prSet/>
      <dgm:spPr/>
      <dgm:t>
        <a:bodyPr/>
        <a:lstStyle/>
        <a:p>
          <a:endParaRPr lang="pt-BR"/>
        </a:p>
      </dgm:t>
    </dgm:pt>
    <dgm:pt modelId="{7B6FFCE7-8495-4EC0-82EF-42C136C860AD}">
      <dgm:prSet custT="1"/>
      <dgm:spPr/>
      <dgm:t>
        <a:bodyPr/>
        <a:lstStyle/>
        <a:p>
          <a:r>
            <a:rPr lang="pt-BR" sz="700" dirty="0" smtClean="0"/>
            <a:t>Música Orquestral</a:t>
          </a:r>
          <a:endParaRPr lang="pt-BR" sz="700" dirty="0"/>
        </a:p>
      </dgm:t>
    </dgm:pt>
    <dgm:pt modelId="{D52DACAC-C345-4725-90EA-B32CE2903977}" type="sibTrans" cxnId="{69206CEA-AD07-4499-92F7-BC665EEDD99A}">
      <dgm:prSet/>
      <dgm:spPr/>
      <dgm:t>
        <a:bodyPr/>
        <a:lstStyle/>
        <a:p>
          <a:endParaRPr lang="pt-BR"/>
        </a:p>
      </dgm:t>
    </dgm:pt>
    <dgm:pt modelId="{4535A015-890E-4E74-B1B6-2C9E2079A19B}" type="parTrans" cxnId="{69206CEA-AD07-4499-92F7-BC665EEDD99A}">
      <dgm:prSet/>
      <dgm:spPr/>
      <dgm:t>
        <a:bodyPr/>
        <a:lstStyle/>
        <a:p>
          <a:endParaRPr lang="pt-BR"/>
        </a:p>
      </dgm:t>
    </dgm:pt>
    <dgm:pt modelId="{10CA6088-AE93-4F1A-8B80-C6D6AAB9B713}">
      <dgm:prSet phldrT="[Texto]"/>
      <dgm:spPr/>
      <dgm:t>
        <a:bodyPr/>
        <a:lstStyle/>
        <a:p>
          <a:r>
            <a:rPr lang="pt-BR" dirty="0" smtClean="0"/>
            <a:t>Madeiras</a:t>
          </a:r>
          <a:endParaRPr lang="pt-BR" dirty="0"/>
        </a:p>
      </dgm:t>
    </dgm:pt>
    <dgm:pt modelId="{FC103269-35C5-4C06-96B1-3DA3EB8501DF}" type="parTrans" cxnId="{C715DD8C-7B21-48F4-ACB1-306E896C9523}">
      <dgm:prSet/>
      <dgm:spPr/>
      <dgm:t>
        <a:bodyPr/>
        <a:lstStyle/>
        <a:p>
          <a:endParaRPr lang="pt-BR"/>
        </a:p>
      </dgm:t>
    </dgm:pt>
    <dgm:pt modelId="{943AC09D-C597-45B4-83B2-AF922C3D22A1}" type="sibTrans" cxnId="{C715DD8C-7B21-48F4-ACB1-306E896C9523}">
      <dgm:prSet/>
      <dgm:spPr/>
      <dgm:t>
        <a:bodyPr/>
        <a:lstStyle/>
        <a:p>
          <a:endParaRPr lang="pt-BR"/>
        </a:p>
      </dgm:t>
    </dgm:pt>
    <dgm:pt modelId="{B679AD4A-6188-4F42-A07D-B602C1FA9886}">
      <dgm:prSet phldrT="[Texto]"/>
      <dgm:spPr/>
      <dgm:t>
        <a:bodyPr/>
        <a:lstStyle/>
        <a:p>
          <a:r>
            <a:rPr lang="pt-BR" dirty="0" smtClean="0"/>
            <a:t>Metais</a:t>
          </a:r>
          <a:endParaRPr lang="pt-BR" dirty="0"/>
        </a:p>
      </dgm:t>
    </dgm:pt>
    <dgm:pt modelId="{37176FDF-0898-4866-8AC9-760F93FE5B17}" type="parTrans" cxnId="{A8241E16-6F45-4BC2-B2EF-2F36B2A76213}">
      <dgm:prSet/>
      <dgm:spPr/>
      <dgm:t>
        <a:bodyPr/>
        <a:lstStyle/>
        <a:p>
          <a:endParaRPr lang="pt-BR"/>
        </a:p>
      </dgm:t>
    </dgm:pt>
    <dgm:pt modelId="{E358C500-F68B-4F71-8256-33E548E87CD3}" type="sibTrans" cxnId="{A8241E16-6F45-4BC2-B2EF-2F36B2A76213}">
      <dgm:prSet/>
      <dgm:spPr/>
      <dgm:t>
        <a:bodyPr/>
        <a:lstStyle/>
        <a:p>
          <a:endParaRPr lang="pt-BR"/>
        </a:p>
      </dgm:t>
    </dgm:pt>
    <dgm:pt modelId="{78D74630-2F4C-4C4C-8FCF-EA6DB8E4C248}">
      <dgm:prSet phldrT="[Texto]"/>
      <dgm:spPr/>
      <dgm:t>
        <a:bodyPr/>
        <a:lstStyle/>
        <a:p>
          <a:r>
            <a:rPr lang="pt-BR" dirty="0" smtClean="0"/>
            <a:t>Percussão</a:t>
          </a:r>
          <a:endParaRPr lang="pt-BR" dirty="0"/>
        </a:p>
      </dgm:t>
    </dgm:pt>
    <dgm:pt modelId="{72FB9CA2-CDD9-43A6-B026-DAF7AB7C6F7A}" type="parTrans" cxnId="{729E40E8-5320-4F1B-A946-9C24F7B53741}">
      <dgm:prSet/>
      <dgm:spPr/>
      <dgm:t>
        <a:bodyPr/>
        <a:lstStyle/>
        <a:p>
          <a:endParaRPr lang="pt-BR"/>
        </a:p>
      </dgm:t>
    </dgm:pt>
    <dgm:pt modelId="{D1EB1C86-864E-46FD-9FF7-16BB646E51C1}" type="sibTrans" cxnId="{729E40E8-5320-4F1B-A946-9C24F7B53741}">
      <dgm:prSet/>
      <dgm:spPr/>
      <dgm:t>
        <a:bodyPr/>
        <a:lstStyle/>
        <a:p>
          <a:endParaRPr lang="pt-BR"/>
        </a:p>
      </dgm:t>
    </dgm:pt>
    <dgm:pt modelId="{018A61BA-751E-495A-8E54-11E2127D7CFB}">
      <dgm:prSet phldrT="[Texto]" custT="1"/>
      <dgm:spPr/>
      <dgm:t>
        <a:bodyPr/>
        <a:lstStyle/>
        <a:p>
          <a:r>
            <a:rPr lang="pt-BR" sz="700" smtClean="0"/>
            <a:t>Vocal</a:t>
          </a:r>
          <a:endParaRPr lang="pt-BR" sz="700" dirty="0"/>
        </a:p>
      </dgm:t>
    </dgm:pt>
    <dgm:pt modelId="{96FF1C8E-EFC6-4768-A105-9E279BF0A0EF}" type="parTrans" cxnId="{22F36646-0D8C-42D3-83F0-29371240D480}">
      <dgm:prSet/>
      <dgm:spPr/>
      <dgm:t>
        <a:bodyPr/>
        <a:lstStyle/>
        <a:p>
          <a:endParaRPr lang="pt-BR"/>
        </a:p>
      </dgm:t>
    </dgm:pt>
    <dgm:pt modelId="{1F8D46D1-9D5D-4957-A7A1-217D87DBF903}" type="sibTrans" cxnId="{22F36646-0D8C-42D3-83F0-29371240D480}">
      <dgm:prSet/>
      <dgm:spPr/>
      <dgm:t>
        <a:bodyPr/>
        <a:lstStyle/>
        <a:p>
          <a:endParaRPr lang="pt-BR"/>
        </a:p>
      </dgm:t>
    </dgm:pt>
    <dgm:pt modelId="{B660C69C-5EA8-4501-BA81-677BD6B66266}">
      <dgm:prSet phldrT="[Texto]"/>
      <dgm:spPr/>
      <dgm:t>
        <a:bodyPr/>
        <a:lstStyle/>
        <a:p>
          <a:r>
            <a:rPr lang="pt-BR" dirty="0" smtClean="0"/>
            <a:t>Coro</a:t>
          </a:r>
          <a:endParaRPr lang="pt-BR" dirty="0"/>
        </a:p>
      </dgm:t>
    </dgm:pt>
    <dgm:pt modelId="{C1FE56AD-BBF4-40C6-A010-CB3B081A64B6}" type="parTrans" cxnId="{6F81184F-1127-469F-AAF0-6088B07D36D9}">
      <dgm:prSet/>
      <dgm:spPr/>
      <dgm:t>
        <a:bodyPr/>
        <a:lstStyle/>
        <a:p>
          <a:endParaRPr lang="pt-BR"/>
        </a:p>
      </dgm:t>
    </dgm:pt>
    <dgm:pt modelId="{030F5837-9A37-4FCD-AA37-8E9AE2CEC92B}" type="sibTrans" cxnId="{6F81184F-1127-469F-AAF0-6088B07D36D9}">
      <dgm:prSet/>
      <dgm:spPr/>
      <dgm:t>
        <a:bodyPr/>
        <a:lstStyle/>
        <a:p>
          <a:endParaRPr lang="pt-BR"/>
        </a:p>
      </dgm:t>
    </dgm:pt>
    <dgm:pt modelId="{9E3E529E-6C93-4EDB-B51D-37CB16B87B21}">
      <dgm:prSet phldrT="[Texto]"/>
      <dgm:spPr/>
      <dgm:t>
        <a:bodyPr/>
        <a:lstStyle/>
        <a:p>
          <a:r>
            <a:rPr lang="pt-BR" dirty="0" err="1" smtClean="0"/>
            <a:t>Quartero</a:t>
          </a:r>
          <a:endParaRPr lang="pt-BR" dirty="0"/>
        </a:p>
      </dgm:t>
    </dgm:pt>
    <dgm:pt modelId="{EBC2DC12-8DBF-4296-8222-0F64175C106B}" type="parTrans" cxnId="{8CF7E4A8-C435-4E5F-8CFC-07C78DCE8CFB}">
      <dgm:prSet/>
      <dgm:spPr/>
      <dgm:t>
        <a:bodyPr/>
        <a:lstStyle/>
        <a:p>
          <a:endParaRPr lang="pt-BR"/>
        </a:p>
      </dgm:t>
    </dgm:pt>
    <dgm:pt modelId="{4A41AF45-04F9-4E94-8E4F-351360385DC3}" type="sibTrans" cxnId="{8CF7E4A8-C435-4E5F-8CFC-07C78DCE8CFB}">
      <dgm:prSet/>
      <dgm:spPr/>
      <dgm:t>
        <a:bodyPr/>
        <a:lstStyle/>
        <a:p>
          <a:endParaRPr lang="pt-BR"/>
        </a:p>
      </dgm:t>
    </dgm:pt>
    <dgm:pt modelId="{59567B90-CFBF-463C-BB1C-12601C6340D5}">
      <dgm:prSet phldrT="[Texto]"/>
      <dgm:spPr/>
      <dgm:t>
        <a:bodyPr/>
        <a:lstStyle/>
        <a:p>
          <a:r>
            <a:rPr lang="pt-BR" dirty="0" smtClean="0"/>
            <a:t>Vocal Solo</a:t>
          </a:r>
          <a:endParaRPr lang="pt-BR" dirty="0"/>
        </a:p>
      </dgm:t>
    </dgm:pt>
    <dgm:pt modelId="{ECFD0D97-8587-4315-BC3B-9FC97BDBE83F}" type="parTrans" cxnId="{B94AC0BE-ED32-4297-9852-548C0BFED7DE}">
      <dgm:prSet/>
      <dgm:spPr/>
      <dgm:t>
        <a:bodyPr/>
        <a:lstStyle/>
        <a:p>
          <a:endParaRPr lang="pt-BR"/>
        </a:p>
      </dgm:t>
    </dgm:pt>
    <dgm:pt modelId="{E5B9E6F3-F7A0-4D82-8BFF-C3FF6D83E9BE}" type="sibTrans" cxnId="{B94AC0BE-ED32-4297-9852-548C0BFED7DE}">
      <dgm:prSet/>
      <dgm:spPr/>
      <dgm:t>
        <a:bodyPr/>
        <a:lstStyle/>
        <a:p>
          <a:endParaRPr lang="pt-BR"/>
        </a:p>
      </dgm:t>
    </dgm:pt>
    <dgm:pt modelId="{3680B836-731C-44AD-A931-3D22A8C13277}">
      <dgm:prSet phldrT="[Texto]"/>
      <dgm:spPr/>
      <dgm:t>
        <a:bodyPr/>
        <a:lstStyle/>
        <a:p>
          <a:r>
            <a:rPr lang="pt-BR" dirty="0" smtClean="0"/>
            <a:t>Soprano</a:t>
          </a:r>
          <a:endParaRPr lang="pt-BR" dirty="0"/>
        </a:p>
      </dgm:t>
    </dgm:pt>
    <dgm:pt modelId="{510DDCAD-27E3-4D5F-8EB4-68AE0D488AEA}" type="parTrans" cxnId="{D5437581-F782-49DD-BE55-B1866F4BA5DB}">
      <dgm:prSet/>
      <dgm:spPr/>
      <dgm:t>
        <a:bodyPr/>
        <a:lstStyle/>
        <a:p>
          <a:endParaRPr lang="pt-BR"/>
        </a:p>
      </dgm:t>
    </dgm:pt>
    <dgm:pt modelId="{57DC0614-FB9A-4D7A-B24E-E9F44BEE5D79}" type="sibTrans" cxnId="{D5437581-F782-49DD-BE55-B1866F4BA5DB}">
      <dgm:prSet/>
      <dgm:spPr/>
      <dgm:t>
        <a:bodyPr/>
        <a:lstStyle/>
        <a:p>
          <a:endParaRPr lang="pt-BR"/>
        </a:p>
      </dgm:t>
    </dgm:pt>
    <dgm:pt modelId="{B56D20BD-F191-46EC-914E-172E87AAA1C2}">
      <dgm:prSet phldrT="[Texto]"/>
      <dgm:spPr/>
      <dgm:t>
        <a:bodyPr/>
        <a:lstStyle/>
        <a:p>
          <a:r>
            <a:rPr lang="pt-BR" dirty="0" smtClean="0"/>
            <a:t>Contralto</a:t>
          </a:r>
          <a:endParaRPr lang="pt-BR" dirty="0"/>
        </a:p>
      </dgm:t>
    </dgm:pt>
    <dgm:pt modelId="{B35B9140-D9B3-4A39-A78D-9C5FC8834CAC}" type="parTrans" cxnId="{B31CC7AD-3A73-4D2F-8525-8A34106E6F43}">
      <dgm:prSet/>
      <dgm:spPr/>
      <dgm:t>
        <a:bodyPr/>
        <a:lstStyle/>
        <a:p>
          <a:endParaRPr lang="pt-BR"/>
        </a:p>
      </dgm:t>
    </dgm:pt>
    <dgm:pt modelId="{320E6C85-A598-4C53-98BD-923A36B5A81E}" type="sibTrans" cxnId="{B31CC7AD-3A73-4D2F-8525-8A34106E6F43}">
      <dgm:prSet/>
      <dgm:spPr/>
      <dgm:t>
        <a:bodyPr/>
        <a:lstStyle/>
        <a:p>
          <a:endParaRPr lang="pt-BR"/>
        </a:p>
      </dgm:t>
    </dgm:pt>
    <dgm:pt modelId="{DD69F05E-D836-4D87-B16D-AE076B5F7F14}">
      <dgm:prSet phldrT="[Texto]"/>
      <dgm:spPr/>
      <dgm:t>
        <a:bodyPr/>
        <a:lstStyle/>
        <a:p>
          <a:r>
            <a:rPr lang="pt-BR" dirty="0" smtClean="0"/>
            <a:t>Tenor</a:t>
          </a:r>
          <a:endParaRPr lang="pt-BR" dirty="0"/>
        </a:p>
      </dgm:t>
    </dgm:pt>
    <dgm:pt modelId="{6D90680D-5D8A-4ACB-895C-8A7C5717E84D}" type="parTrans" cxnId="{FAB30C93-FDB2-4091-AA06-48A1EBBE0F53}">
      <dgm:prSet/>
      <dgm:spPr/>
      <dgm:t>
        <a:bodyPr/>
        <a:lstStyle/>
        <a:p>
          <a:endParaRPr lang="pt-BR"/>
        </a:p>
      </dgm:t>
    </dgm:pt>
    <dgm:pt modelId="{C7532A25-88D3-43BE-954A-9C94B6D1DD8E}" type="sibTrans" cxnId="{FAB30C93-FDB2-4091-AA06-48A1EBBE0F53}">
      <dgm:prSet/>
      <dgm:spPr/>
      <dgm:t>
        <a:bodyPr/>
        <a:lstStyle/>
        <a:p>
          <a:endParaRPr lang="pt-BR"/>
        </a:p>
      </dgm:t>
    </dgm:pt>
    <dgm:pt modelId="{0053FF7E-80EC-49AC-92DF-87DE18C2574E}">
      <dgm:prSet phldrT="[Texto]"/>
      <dgm:spPr/>
      <dgm:t>
        <a:bodyPr/>
        <a:lstStyle/>
        <a:p>
          <a:r>
            <a:rPr lang="pt-BR" dirty="0" smtClean="0"/>
            <a:t>Baixo</a:t>
          </a:r>
          <a:endParaRPr lang="pt-BR" dirty="0"/>
        </a:p>
      </dgm:t>
    </dgm:pt>
    <dgm:pt modelId="{B37352AB-5C58-4684-9811-18AD9A1B1869}" type="parTrans" cxnId="{2824B7CD-C504-4AA6-B97B-914CF404CCE5}">
      <dgm:prSet/>
      <dgm:spPr/>
      <dgm:t>
        <a:bodyPr/>
        <a:lstStyle/>
        <a:p>
          <a:endParaRPr lang="pt-BR"/>
        </a:p>
      </dgm:t>
    </dgm:pt>
    <dgm:pt modelId="{FCF03742-EC11-4C7F-A10B-DF462F29A7AA}" type="sibTrans" cxnId="{2824B7CD-C504-4AA6-B97B-914CF404CCE5}">
      <dgm:prSet/>
      <dgm:spPr/>
      <dgm:t>
        <a:bodyPr/>
        <a:lstStyle/>
        <a:p>
          <a:endParaRPr lang="pt-BR"/>
        </a:p>
      </dgm:t>
    </dgm:pt>
    <dgm:pt modelId="{AF14D312-7342-43F1-BAB5-078EE78CB85C}" type="pres">
      <dgm:prSet presAssocID="{0852EF32-A8BE-41C3-BD8D-350FAF9F25E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BA6F3F6-BE2D-4BA5-AAF0-3E8BBBE6F5A3}" type="pres">
      <dgm:prSet presAssocID="{0C65C51E-96BE-47B1-B617-36155FB02F3A}" presName="hierRoot1" presStyleCnt="0">
        <dgm:presLayoutVars>
          <dgm:hierBranch val="init"/>
        </dgm:presLayoutVars>
      </dgm:prSet>
      <dgm:spPr/>
    </dgm:pt>
    <dgm:pt modelId="{F2C35D04-7342-4B74-9726-515076C38317}" type="pres">
      <dgm:prSet presAssocID="{0C65C51E-96BE-47B1-B617-36155FB02F3A}" presName="rootComposite1" presStyleCnt="0"/>
      <dgm:spPr/>
    </dgm:pt>
    <dgm:pt modelId="{49BF5409-D493-4BD8-B296-E1E525DC1C26}" type="pres">
      <dgm:prSet presAssocID="{0C65C51E-96BE-47B1-B617-36155FB02F3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1D884D-8820-40CC-AC36-1D95331B213B}" type="pres">
      <dgm:prSet presAssocID="{0C65C51E-96BE-47B1-B617-36155FB02F3A}" presName="topArc1" presStyleLbl="parChTrans1D1" presStyleIdx="0" presStyleCnt="80"/>
      <dgm:spPr/>
    </dgm:pt>
    <dgm:pt modelId="{1393BFEB-7725-4607-B7CF-EA8C0FC35585}" type="pres">
      <dgm:prSet presAssocID="{0C65C51E-96BE-47B1-B617-36155FB02F3A}" presName="bottomArc1" presStyleLbl="parChTrans1D1" presStyleIdx="1" presStyleCnt="80"/>
      <dgm:spPr/>
    </dgm:pt>
    <dgm:pt modelId="{395E09FC-E6EA-463F-B31B-25FF536F4FD7}" type="pres">
      <dgm:prSet presAssocID="{0C65C51E-96BE-47B1-B617-36155FB02F3A}" presName="topConnNode1" presStyleLbl="node1" presStyleIdx="0" presStyleCnt="0"/>
      <dgm:spPr/>
      <dgm:t>
        <a:bodyPr/>
        <a:lstStyle/>
        <a:p>
          <a:endParaRPr lang="pt-BR"/>
        </a:p>
      </dgm:t>
    </dgm:pt>
    <dgm:pt modelId="{4E536076-CF45-40F2-B476-98A9DC6C3DB2}" type="pres">
      <dgm:prSet presAssocID="{0C65C51E-96BE-47B1-B617-36155FB02F3A}" presName="hierChild2" presStyleCnt="0"/>
      <dgm:spPr/>
    </dgm:pt>
    <dgm:pt modelId="{658D3AEC-6197-4EFC-B219-9DEC2AC325AF}" type="pres">
      <dgm:prSet presAssocID="{818C7999-7A4F-4443-89D2-662EF27C2218}" presName="Name28" presStyleLbl="parChTrans1D2" presStyleIdx="0" presStyleCnt="4"/>
      <dgm:spPr/>
      <dgm:t>
        <a:bodyPr/>
        <a:lstStyle/>
        <a:p>
          <a:endParaRPr lang="pt-BR"/>
        </a:p>
      </dgm:t>
    </dgm:pt>
    <dgm:pt modelId="{AC547CED-323A-4A46-8D1F-D838CAF6108F}" type="pres">
      <dgm:prSet presAssocID="{7F921FB0-0C43-4FD6-88E8-0725A2C367D3}" presName="hierRoot2" presStyleCnt="0">
        <dgm:presLayoutVars>
          <dgm:hierBranch val="init"/>
        </dgm:presLayoutVars>
      </dgm:prSet>
      <dgm:spPr/>
    </dgm:pt>
    <dgm:pt modelId="{675EAD40-9C6C-4930-A939-0F44CBF3C515}" type="pres">
      <dgm:prSet presAssocID="{7F921FB0-0C43-4FD6-88E8-0725A2C367D3}" presName="rootComposite2" presStyleCnt="0"/>
      <dgm:spPr/>
    </dgm:pt>
    <dgm:pt modelId="{9CCBCB39-CADF-4833-AE2C-3FC333998BFB}" type="pres">
      <dgm:prSet presAssocID="{7F921FB0-0C43-4FD6-88E8-0725A2C367D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22E601-DE0E-48A2-9C77-8AFB301B9572}" type="pres">
      <dgm:prSet presAssocID="{7F921FB0-0C43-4FD6-88E8-0725A2C367D3}" presName="topArc2" presStyleLbl="parChTrans1D1" presStyleIdx="2" presStyleCnt="80"/>
      <dgm:spPr/>
    </dgm:pt>
    <dgm:pt modelId="{B1ABEE65-58C4-4D90-AD8F-DC750AD0E266}" type="pres">
      <dgm:prSet presAssocID="{7F921FB0-0C43-4FD6-88E8-0725A2C367D3}" presName="bottomArc2" presStyleLbl="parChTrans1D1" presStyleIdx="3" presStyleCnt="80"/>
      <dgm:spPr/>
    </dgm:pt>
    <dgm:pt modelId="{9C84D3FF-BE19-452A-892C-B50A372F1D4D}" type="pres">
      <dgm:prSet presAssocID="{7F921FB0-0C43-4FD6-88E8-0725A2C367D3}" presName="topConnNode2" presStyleLbl="node2" presStyleIdx="0" presStyleCnt="0"/>
      <dgm:spPr/>
      <dgm:t>
        <a:bodyPr/>
        <a:lstStyle/>
        <a:p>
          <a:endParaRPr lang="pt-BR"/>
        </a:p>
      </dgm:t>
    </dgm:pt>
    <dgm:pt modelId="{75AD904D-9560-44A5-8AA8-46C0BD36AA52}" type="pres">
      <dgm:prSet presAssocID="{7F921FB0-0C43-4FD6-88E8-0725A2C367D3}" presName="hierChild4" presStyleCnt="0"/>
      <dgm:spPr/>
    </dgm:pt>
    <dgm:pt modelId="{3F07B831-67CE-4FBD-BA0D-EFBC0192A0DA}" type="pres">
      <dgm:prSet presAssocID="{D8A6E50D-1C4B-46C4-8DBA-17CCD417A278}" presName="Name28" presStyleLbl="parChTrans1D3" presStyleIdx="0" presStyleCnt="17"/>
      <dgm:spPr/>
      <dgm:t>
        <a:bodyPr/>
        <a:lstStyle/>
        <a:p>
          <a:endParaRPr lang="pt-BR"/>
        </a:p>
      </dgm:t>
    </dgm:pt>
    <dgm:pt modelId="{04A85E07-34B2-4248-B2A9-E7E249899B4A}" type="pres">
      <dgm:prSet presAssocID="{1601649F-1E58-4514-96E7-12923107B8F9}" presName="hierRoot2" presStyleCnt="0">
        <dgm:presLayoutVars>
          <dgm:hierBranch val="init"/>
        </dgm:presLayoutVars>
      </dgm:prSet>
      <dgm:spPr/>
    </dgm:pt>
    <dgm:pt modelId="{4E4BA2A9-C3FF-4F3F-A791-02A46D765680}" type="pres">
      <dgm:prSet presAssocID="{1601649F-1E58-4514-96E7-12923107B8F9}" presName="rootComposite2" presStyleCnt="0"/>
      <dgm:spPr/>
    </dgm:pt>
    <dgm:pt modelId="{C70A82CE-CC7A-4771-A1E0-B476A3137D7F}" type="pres">
      <dgm:prSet presAssocID="{1601649F-1E58-4514-96E7-12923107B8F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5DD59C-0047-4844-BFED-C1F2F99785F6}" type="pres">
      <dgm:prSet presAssocID="{1601649F-1E58-4514-96E7-12923107B8F9}" presName="topArc2" presStyleLbl="parChTrans1D1" presStyleIdx="4" presStyleCnt="80"/>
      <dgm:spPr/>
    </dgm:pt>
    <dgm:pt modelId="{592B4717-4077-4FC5-9063-B32B3479CC72}" type="pres">
      <dgm:prSet presAssocID="{1601649F-1E58-4514-96E7-12923107B8F9}" presName="bottomArc2" presStyleLbl="parChTrans1D1" presStyleIdx="5" presStyleCnt="80"/>
      <dgm:spPr/>
    </dgm:pt>
    <dgm:pt modelId="{CB98B2F9-91D4-4468-846F-289640348E66}" type="pres">
      <dgm:prSet presAssocID="{1601649F-1E58-4514-96E7-12923107B8F9}" presName="topConnNode2" presStyleLbl="node3" presStyleIdx="0" presStyleCnt="0"/>
      <dgm:spPr/>
      <dgm:t>
        <a:bodyPr/>
        <a:lstStyle/>
        <a:p>
          <a:endParaRPr lang="pt-BR"/>
        </a:p>
      </dgm:t>
    </dgm:pt>
    <dgm:pt modelId="{12649F3A-FB1E-4DF0-8C55-3EB87F247649}" type="pres">
      <dgm:prSet presAssocID="{1601649F-1E58-4514-96E7-12923107B8F9}" presName="hierChild4" presStyleCnt="0"/>
      <dgm:spPr/>
    </dgm:pt>
    <dgm:pt modelId="{C6DF98C9-60BE-4A9E-9EDF-5D2E7FC9302C}" type="pres">
      <dgm:prSet presAssocID="{1601649F-1E58-4514-96E7-12923107B8F9}" presName="hierChild5" presStyleCnt="0"/>
      <dgm:spPr/>
    </dgm:pt>
    <dgm:pt modelId="{667E2FE7-8307-4EBA-95B5-9E74E177840E}" type="pres">
      <dgm:prSet presAssocID="{04B83A68-84EB-42E2-A0E8-40FD467AE056}" presName="Name28" presStyleLbl="parChTrans1D3" presStyleIdx="1" presStyleCnt="17"/>
      <dgm:spPr/>
      <dgm:t>
        <a:bodyPr/>
        <a:lstStyle/>
        <a:p>
          <a:endParaRPr lang="pt-BR"/>
        </a:p>
      </dgm:t>
    </dgm:pt>
    <dgm:pt modelId="{6AA0B03D-F0C7-4C0C-84EE-D2F14051D268}" type="pres">
      <dgm:prSet presAssocID="{42DEF6E3-8B5E-4A96-ADA7-3C7094DA2EA6}" presName="hierRoot2" presStyleCnt="0">
        <dgm:presLayoutVars>
          <dgm:hierBranch val="init"/>
        </dgm:presLayoutVars>
      </dgm:prSet>
      <dgm:spPr/>
    </dgm:pt>
    <dgm:pt modelId="{B2F67A2A-4BE1-4C3C-8DF8-9FEDD0D36FB6}" type="pres">
      <dgm:prSet presAssocID="{42DEF6E3-8B5E-4A96-ADA7-3C7094DA2EA6}" presName="rootComposite2" presStyleCnt="0"/>
      <dgm:spPr/>
    </dgm:pt>
    <dgm:pt modelId="{934A50E0-95FD-4F6E-B273-8F0FF87C4E04}" type="pres">
      <dgm:prSet presAssocID="{42DEF6E3-8B5E-4A96-ADA7-3C7094DA2EA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0ECD64-3557-4140-A1E4-C8A7FC6ADFED}" type="pres">
      <dgm:prSet presAssocID="{42DEF6E3-8B5E-4A96-ADA7-3C7094DA2EA6}" presName="topArc2" presStyleLbl="parChTrans1D1" presStyleIdx="6" presStyleCnt="80"/>
      <dgm:spPr/>
    </dgm:pt>
    <dgm:pt modelId="{A38D8444-5B37-45CD-B02B-8C5084E0CA42}" type="pres">
      <dgm:prSet presAssocID="{42DEF6E3-8B5E-4A96-ADA7-3C7094DA2EA6}" presName="bottomArc2" presStyleLbl="parChTrans1D1" presStyleIdx="7" presStyleCnt="80"/>
      <dgm:spPr/>
    </dgm:pt>
    <dgm:pt modelId="{E6E5BAFA-BF52-423A-A854-765FD28341CB}" type="pres">
      <dgm:prSet presAssocID="{42DEF6E3-8B5E-4A96-ADA7-3C7094DA2EA6}" presName="topConnNode2" presStyleLbl="node3" presStyleIdx="0" presStyleCnt="0"/>
      <dgm:spPr/>
      <dgm:t>
        <a:bodyPr/>
        <a:lstStyle/>
        <a:p>
          <a:endParaRPr lang="pt-BR"/>
        </a:p>
      </dgm:t>
    </dgm:pt>
    <dgm:pt modelId="{3612F246-DA52-4D70-A47B-8FDC05B21B1A}" type="pres">
      <dgm:prSet presAssocID="{42DEF6E3-8B5E-4A96-ADA7-3C7094DA2EA6}" presName="hierChild4" presStyleCnt="0"/>
      <dgm:spPr/>
    </dgm:pt>
    <dgm:pt modelId="{004287E6-8BC9-4CCD-B1FA-562C27B78EC7}" type="pres">
      <dgm:prSet presAssocID="{42DEF6E3-8B5E-4A96-ADA7-3C7094DA2EA6}" presName="hierChild5" presStyleCnt="0"/>
      <dgm:spPr/>
    </dgm:pt>
    <dgm:pt modelId="{10424119-F683-4329-96BE-E13E85B63EF9}" type="pres">
      <dgm:prSet presAssocID="{25266FBE-2B3F-408F-9EA2-2930D1B10974}" presName="Name28" presStyleLbl="parChTrans1D3" presStyleIdx="2" presStyleCnt="17"/>
      <dgm:spPr/>
      <dgm:t>
        <a:bodyPr/>
        <a:lstStyle/>
        <a:p>
          <a:endParaRPr lang="pt-BR"/>
        </a:p>
      </dgm:t>
    </dgm:pt>
    <dgm:pt modelId="{18DCC653-7383-4E98-BF41-6CF8829C7E1D}" type="pres">
      <dgm:prSet presAssocID="{E635E939-B414-447C-8BAF-04D0419ABDDA}" presName="hierRoot2" presStyleCnt="0">
        <dgm:presLayoutVars>
          <dgm:hierBranch val="init"/>
        </dgm:presLayoutVars>
      </dgm:prSet>
      <dgm:spPr/>
    </dgm:pt>
    <dgm:pt modelId="{123E7CC5-8A23-493F-AC6E-E289A1D39FAA}" type="pres">
      <dgm:prSet presAssocID="{E635E939-B414-447C-8BAF-04D0419ABDDA}" presName="rootComposite2" presStyleCnt="0"/>
      <dgm:spPr/>
    </dgm:pt>
    <dgm:pt modelId="{5A5B554A-8D09-4B6B-AD9F-C1D9106E4E72}" type="pres">
      <dgm:prSet presAssocID="{E635E939-B414-447C-8BAF-04D0419ABDD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A3A410-20FE-4D7A-B4CF-FA46A0DE05D0}" type="pres">
      <dgm:prSet presAssocID="{E635E939-B414-447C-8BAF-04D0419ABDDA}" presName="topArc2" presStyleLbl="parChTrans1D1" presStyleIdx="8" presStyleCnt="80"/>
      <dgm:spPr/>
    </dgm:pt>
    <dgm:pt modelId="{2B7188B4-CF09-4874-B7EC-34D73E7A5D1A}" type="pres">
      <dgm:prSet presAssocID="{E635E939-B414-447C-8BAF-04D0419ABDDA}" presName="bottomArc2" presStyleLbl="parChTrans1D1" presStyleIdx="9" presStyleCnt="80"/>
      <dgm:spPr/>
    </dgm:pt>
    <dgm:pt modelId="{F326ED65-DE0E-4B22-9B69-9B8AA9677643}" type="pres">
      <dgm:prSet presAssocID="{E635E939-B414-447C-8BAF-04D0419ABDDA}" presName="topConnNode2" presStyleLbl="node3" presStyleIdx="0" presStyleCnt="0"/>
      <dgm:spPr/>
      <dgm:t>
        <a:bodyPr/>
        <a:lstStyle/>
        <a:p>
          <a:endParaRPr lang="pt-BR"/>
        </a:p>
      </dgm:t>
    </dgm:pt>
    <dgm:pt modelId="{DD044772-F385-47DC-AAC8-D1986186700B}" type="pres">
      <dgm:prSet presAssocID="{E635E939-B414-447C-8BAF-04D0419ABDDA}" presName="hierChild4" presStyleCnt="0"/>
      <dgm:spPr/>
    </dgm:pt>
    <dgm:pt modelId="{CA6BDE8F-1690-4BC1-A967-8D9785034E37}" type="pres">
      <dgm:prSet presAssocID="{E635E939-B414-447C-8BAF-04D0419ABDDA}" presName="hierChild5" presStyleCnt="0"/>
      <dgm:spPr/>
    </dgm:pt>
    <dgm:pt modelId="{D042900B-27E6-4AB3-ADB1-61BD8443B2FB}" type="pres">
      <dgm:prSet presAssocID="{8FEDE57C-D0E7-4A18-9CB3-77E24D4F0973}" presName="Name28" presStyleLbl="parChTrans1D3" presStyleIdx="3" presStyleCnt="17"/>
      <dgm:spPr/>
      <dgm:t>
        <a:bodyPr/>
        <a:lstStyle/>
        <a:p>
          <a:endParaRPr lang="pt-BR"/>
        </a:p>
      </dgm:t>
    </dgm:pt>
    <dgm:pt modelId="{EDF7B861-FE93-4256-8B21-21A9F2D3291B}" type="pres">
      <dgm:prSet presAssocID="{E76CD83B-068E-449A-8EED-E9F07C753850}" presName="hierRoot2" presStyleCnt="0">
        <dgm:presLayoutVars>
          <dgm:hierBranch val="init"/>
        </dgm:presLayoutVars>
      </dgm:prSet>
      <dgm:spPr/>
    </dgm:pt>
    <dgm:pt modelId="{F2209B65-F83B-4557-A66D-5CDA3D45B200}" type="pres">
      <dgm:prSet presAssocID="{E76CD83B-068E-449A-8EED-E9F07C753850}" presName="rootComposite2" presStyleCnt="0"/>
      <dgm:spPr/>
    </dgm:pt>
    <dgm:pt modelId="{34707CA0-C13D-4CBA-AA65-5F258079FB23}" type="pres">
      <dgm:prSet presAssocID="{E76CD83B-068E-449A-8EED-E9F07C75385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5BFFEB0-5F26-4085-ADC3-70E27CA9DD39}" type="pres">
      <dgm:prSet presAssocID="{E76CD83B-068E-449A-8EED-E9F07C753850}" presName="topArc2" presStyleLbl="parChTrans1D1" presStyleIdx="10" presStyleCnt="80"/>
      <dgm:spPr/>
    </dgm:pt>
    <dgm:pt modelId="{AB3D4ADB-4585-4B85-8505-F15B8A8E7801}" type="pres">
      <dgm:prSet presAssocID="{E76CD83B-068E-449A-8EED-E9F07C753850}" presName="bottomArc2" presStyleLbl="parChTrans1D1" presStyleIdx="11" presStyleCnt="80"/>
      <dgm:spPr/>
    </dgm:pt>
    <dgm:pt modelId="{647EB8EF-35D1-4D2D-96B9-FCDEC905048D}" type="pres">
      <dgm:prSet presAssocID="{E76CD83B-068E-449A-8EED-E9F07C753850}" presName="topConnNode2" presStyleLbl="node3" presStyleIdx="0" presStyleCnt="0"/>
      <dgm:spPr/>
      <dgm:t>
        <a:bodyPr/>
        <a:lstStyle/>
        <a:p>
          <a:endParaRPr lang="pt-BR"/>
        </a:p>
      </dgm:t>
    </dgm:pt>
    <dgm:pt modelId="{D918404F-B7D3-44B7-B879-7540098FDC4E}" type="pres">
      <dgm:prSet presAssocID="{E76CD83B-068E-449A-8EED-E9F07C753850}" presName="hierChild4" presStyleCnt="0"/>
      <dgm:spPr/>
    </dgm:pt>
    <dgm:pt modelId="{97A50556-779B-488D-8094-863DEE8C463F}" type="pres">
      <dgm:prSet presAssocID="{E76CD83B-068E-449A-8EED-E9F07C753850}" presName="hierChild5" presStyleCnt="0"/>
      <dgm:spPr/>
    </dgm:pt>
    <dgm:pt modelId="{F9AC23B6-9B42-4169-88E7-8A39F462BF7E}" type="pres">
      <dgm:prSet presAssocID="{BCE6B443-65FD-4EF4-BE75-F7A9305EAD5D}" presName="Name28" presStyleLbl="parChTrans1D3" presStyleIdx="4" presStyleCnt="17"/>
      <dgm:spPr/>
      <dgm:t>
        <a:bodyPr/>
        <a:lstStyle/>
        <a:p>
          <a:endParaRPr lang="pt-BR"/>
        </a:p>
      </dgm:t>
    </dgm:pt>
    <dgm:pt modelId="{0495D4A1-95B0-4879-95E1-8801197C97F0}" type="pres">
      <dgm:prSet presAssocID="{906C8B3B-C95D-4709-9E50-781B0981E4FF}" presName="hierRoot2" presStyleCnt="0">
        <dgm:presLayoutVars>
          <dgm:hierBranch val="init"/>
        </dgm:presLayoutVars>
      </dgm:prSet>
      <dgm:spPr/>
    </dgm:pt>
    <dgm:pt modelId="{E4E89333-E319-42FB-8057-FE28044C247F}" type="pres">
      <dgm:prSet presAssocID="{906C8B3B-C95D-4709-9E50-781B0981E4FF}" presName="rootComposite2" presStyleCnt="0"/>
      <dgm:spPr/>
    </dgm:pt>
    <dgm:pt modelId="{B5F56DC7-11B2-4A22-9CDF-C4F67B37D401}" type="pres">
      <dgm:prSet presAssocID="{906C8B3B-C95D-4709-9E50-781B0981E4F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97E32D-68EE-47A6-80B2-64100636D15D}" type="pres">
      <dgm:prSet presAssocID="{906C8B3B-C95D-4709-9E50-781B0981E4FF}" presName="topArc2" presStyleLbl="parChTrans1D1" presStyleIdx="12" presStyleCnt="80"/>
      <dgm:spPr/>
    </dgm:pt>
    <dgm:pt modelId="{3AA2DA6B-DBCB-4BA1-BBAF-2DB19BD97F25}" type="pres">
      <dgm:prSet presAssocID="{906C8B3B-C95D-4709-9E50-781B0981E4FF}" presName="bottomArc2" presStyleLbl="parChTrans1D1" presStyleIdx="13" presStyleCnt="80"/>
      <dgm:spPr/>
    </dgm:pt>
    <dgm:pt modelId="{C98D07FC-A215-4AC0-9F7B-45DE82639947}" type="pres">
      <dgm:prSet presAssocID="{906C8B3B-C95D-4709-9E50-781B0981E4FF}" presName="topConnNode2" presStyleLbl="node3" presStyleIdx="0" presStyleCnt="0"/>
      <dgm:spPr/>
      <dgm:t>
        <a:bodyPr/>
        <a:lstStyle/>
        <a:p>
          <a:endParaRPr lang="pt-BR"/>
        </a:p>
      </dgm:t>
    </dgm:pt>
    <dgm:pt modelId="{4DAEFCBA-904C-421E-AF12-966A199F342B}" type="pres">
      <dgm:prSet presAssocID="{906C8B3B-C95D-4709-9E50-781B0981E4FF}" presName="hierChild4" presStyleCnt="0"/>
      <dgm:spPr/>
    </dgm:pt>
    <dgm:pt modelId="{4239E9E2-E45A-4001-B3B1-45C3E7002570}" type="pres">
      <dgm:prSet presAssocID="{906C8B3B-C95D-4709-9E50-781B0981E4FF}" presName="hierChild5" presStyleCnt="0"/>
      <dgm:spPr/>
    </dgm:pt>
    <dgm:pt modelId="{3A80F5D1-E137-445B-99DA-5EAFDE65C05E}" type="pres">
      <dgm:prSet presAssocID="{4B89D5AA-0BA8-4503-89F8-31B3BBA2C207}" presName="Name28" presStyleLbl="parChTrans1D3" presStyleIdx="5" presStyleCnt="17"/>
      <dgm:spPr/>
      <dgm:t>
        <a:bodyPr/>
        <a:lstStyle/>
        <a:p>
          <a:endParaRPr lang="pt-BR"/>
        </a:p>
      </dgm:t>
    </dgm:pt>
    <dgm:pt modelId="{79321972-3564-4B74-92E3-682BE203CABA}" type="pres">
      <dgm:prSet presAssocID="{10E0C1D1-AF6F-4FD0-9697-278EECD8D659}" presName="hierRoot2" presStyleCnt="0">
        <dgm:presLayoutVars>
          <dgm:hierBranch val="init"/>
        </dgm:presLayoutVars>
      </dgm:prSet>
      <dgm:spPr/>
    </dgm:pt>
    <dgm:pt modelId="{219F4B93-7928-48E7-B9F1-F707456BEC42}" type="pres">
      <dgm:prSet presAssocID="{10E0C1D1-AF6F-4FD0-9697-278EECD8D659}" presName="rootComposite2" presStyleCnt="0"/>
      <dgm:spPr/>
    </dgm:pt>
    <dgm:pt modelId="{F8C8C11A-5B43-48D4-A46E-22BE892D3E60}" type="pres">
      <dgm:prSet presAssocID="{10E0C1D1-AF6F-4FD0-9697-278EECD8D659}" presName="rootText2" presStyleLbl="alignAcc1" presStyleIdx="0" presStyleCnt="0" custScaleX="133505" custScaleY="1186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AB1BCD-0002-4AAA-AFF2-DFB7244290D0}" type="pres">
      <dgm:prSet presAssocID="{10E0C1D1-AF6F-4FD0-9697-278EECD8D659}" presName="topArc2" presStyleLbl="parChTrans1D1" presStyleIdx="14" presStyleCnt="80"/>
      <dgm:spPr/>
    </dgm:pt>
    <dgm:pt modelId="{FD794C2B-D4B5-422E-92EB-10933076BCC0}" type="pres">
      <dgm:prSet presAssocID="{10E0C1D1-AF6F-4FD0-9697-278EECD8D659}" presName="bottomArc2" presStyleLbl="parChTrans1D1" presStyleIdx="15" presStyleCnt="80"/>
      <dgm:spPr/>
    </dgm:pt>
    <dgm:pt modelId="{4F29FF0B-36EB-4292-8EB8-92423A540DFB}" type="pres">
      <dgm:prSet presAssocID="{10E0C1D1-AF6F-4FD0-9697-278EECD8D659}" presName="topConnNode2" presStyleLbl="node3" presStyleIdx="0" presStyleCnt="0"/>
      <dgm:spPr/>
      <dgm:t>
        <a:bodyPr/>
        <a:lstStyle/>
        <a:p>
          <a:endParaRPr lang="pt-BR"/>
        </a:p>
      </dgm:t>
    </dgm:pt>
    <dgm:pt modelId="{57CE389D-FA0D-4E99-93AE-195A0CD594F3}" type="pres">
      <dgm:prSet presAssocID="{10E0C1D1-AF6F-4FD0-9697-278EECD8D659}" presName="hierChild4" presStyleCnt="0"/>
      <dgm:spPr/>
    </dgm:pt>
    <dgm:pt modelId="{CB363D26-A81D-4A1A-BF14-D6FC6A998477}" type="pres">
      <dgm:prSet presAssocID="{10E0C1D1-AF6F-4FD0-9697-278EECD8D659}" presName="hierChild5" presStyleCnt="0"/>
      <dgm:spPr/>
    </dgm:pt>
    <dgm:pt modelId="{7C879AF9-167A-4463-83F7-A67B86CBA296}" type="pres">
      <dgm:prSet presAssocID="{7F921FB0-0C43-4FD6-88E8-0725A2C367D3}" presName="hierChild5" presStyleCnt="0"/>
      <dgm:spPr/>
    </dgm:pt>
    <dgm:pt modelId="{63C32130-758B-42C8-B5E0-DF18D4763BE4}" type="pres">
      <dgm:prSet presAssocID="{18014F20-5D98-42E3-8218-4C0E94DA7AA7}" presName="Name28" presStyleLbl="parChTrans1D2" presStyleIdx="1" presStyleCnt="4"/>
      <dgm:spPr/>
      <dgm:t>
        <a:bodyPr/>
        <a:lstStyle/>
        <a:p>
          <a:endParaRPr lang="pt-BR"/>
        </a:p>
      </dgm:t>
    </dgm:pt>
    <dgm:pt modelId="{F133D1AE-D958-4CCA-A816-BAA706C2F102}" type="pres">
      <dgm:prSet presAssocID="{F1AB9ED4-BD1D-479D-887F-9E10FD12B85D}" presName="hierRoot2" presStyleCnt="0">
        <dgm:presLayoutVars>
          <dgm:hierBranch val="init"/>
        </dgm:presLayoutVars>
      </dgm:prSet>
      <dgm:spPr/>
    </dgm:pt>
    <dgm:pt modelId="{42A953C4-C67E-4E97-8EFF-B3E93B58E8F0}" type="pres">
      <dgm:prSet presAssocID="{F1AB9ED4-BD1D-479D-887F-9E10FD12B85D}" presName="rootComposite2" presStyleCnt="0"/>
      <dgm:spPr/>
    </dgm:pt>
    <dgm:pt modelId="{7D277E1B-0CDC-4F30-88F9-4CEB69B9E014}" type="pres">
      <dgm:prSet presAssocID="{F1AB9ED4-BD1D-479D-887F-9E10FD12B85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CE1BDB-75F5-4E00-BAA5-91B172529201}" type="pres">
      <dgm:prSet presAssocID="{F1AB9ED4-BD1D-479D-887F-9E10FD12B85D}" presName="topArc2" presStyleLbl="parChTrans1D1" presStyleIdx="16" presStyleCnt="80"/>
      <dgm:spPr/>
    </dgm:pt>
    <dgm:pt modelId="{0664EB4F-3E3B-42F1-B07D-BFB14E36FB1B}" type="pres">
      <dgm:prSet presAssocID="{F1AB9ED4-BD1D-479D-887F-9E10FD12B85D}" presName="bottomArc2" presStyleLbl="parChTrans1D1" presStyleIdx="17" presStyleCnt="80"/>
      <dgm:spPr/>
    </dgm:pt>
    <dgm:pt modelId="{3CD5C742-6C2F-43D9-AD08-9A159C8E046A}" type="pres">
      <dgm:prSet presAssocID="{F1AB9ED4-BD1D-479D-887F-9E10FD12B85D}" presName="topConnNode2" presStyleLbl="node2" presStyleIdx="0" presStyleCnt="0"/>
      <dgm:spPr/>
      <dgm:t>
        <a:bodyPr/>
        <a:lstStyle/>
        <a:p>
          <a:endParaRPr lang="pt-BR"/>
        </a:p>
      </dgm:t>
    </dgm:pt>
    <dgm:pt modelId="{6B92C6EC-36E2-4A60-B7F5-40F963112054}" type="pres">
      <dgm:prSet presAssocID="{F1AB9ED4-BD1D-479D-887F-9E10FD12B85D}" presName="hierChild4" presStyleCnt="0"/>
      <dgm:spPr/>
    </dgm:pt>
    <dgm:pt modelId="{430F4FEA-2CF6-4F05-8747-F63FAF4B960B}" type="pres">
      <dgm:prSet presAssocID="{37BDD12C-A449-48E7-81F8-2D29F7DFA7D1}" presName="Name28" presStyleLbl="parChTrans1D3" presStyleIdx="6" presStyleCnt="17"/>
      <dgm:spPr/>
      <dgm:t>
        <a:bodyPr/>
        <a:lstStyle/>
        <a:p>
          <a:endParaRPr lang="pt-BR"/>
        </a:p>
      </dgm:t>
    </dgm:pt>
    <dgm:pt modelId="{0D1ECEFB-8129-4164-BE46-6E7BEB4CBCB6}" type="pres">
      <dgm:prSet presAssocID="{F9884CF0-6C4C-4D3E-BADA-9DA708594615}" presName="hierRoot2" presStyleCnt="0">
        <dgm:presLayoutVars>
          <dgm:hierBranch val="init"/>
        </dgm:presLayoutVars>
      </dgm:prSet>
      <dgm:spPr/>
    </dgm:pt>
    <dgm:pt modelId="{97756744-85E9-4A23-BA7F-9703EA83B36C}" type="pres">
      <dgm:prSet presAssocID="{F9884CF0-6C4C-4D3E-BADA-9DA708594615}" presName="rootComposite2" presStyleCnt="0"/>
      <dgm:spPr/>
    </dgm:pt>
    <dgm:pt modelId="{04547173-51E4-43ED-AFAB-4BB836E18974}" type="pres">
      <dgm:prSet presAssocID="{F9884CF0-6C4C-4D3E-BADA-9DA70859461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0006DF-7689-4A99-8312-F441EC0F02D2}" type="pres">
      <dgm:prSet presAssocID="{F9884CF0-6C4C-4D3E-BADA-9DA708594615}" presName="topArc2" presStyleLbl="parChTrans1D1" presStyleIdx="18" presStyleCnt="80"/>
      <dgm:spPr/>
    </dgm:pt>
    <dgm:pt modelId="{6ED36750-3554-43C8-A9C2-F7B70A67975C}" type="pres">
      <dgm:prSet presAssocID="{F9884CF0-6C4C-4D3E-BADA-9DA708594615}" presName="bottomArc2" presStyleLbl="parChTrans1D1" presStyleIdx="19" presStyleCnt="80"/>
      <dgm:spPr/>
    </dgm:pt>
    <dgm:pt modelId="{64936DE2-D8AB-44B2-ACF6-4BE9B7A3503B}" type="pres">
      <dgm:prSet presAssocID="{F9884CF0-6C4C-4D3E-BADA-9DA708594615}" presName="topConnNode2" presStyleLbl="node3" presStyleIdx="0" presStyleCnt="0"/>
      <dgm:spPr/>
      <dgm:t>
        <a:bodyPr/>
        <a:lstStyle/>
        <a:p>
          <a:endParaRPr lang="pt-BR"/>
        </a:p>
      </dgm:t>
    </dgm:pt>
    <dgm:pt modelId="{0581CD65-CF80-49B5-873C-1DF3D97CEBCA}" type="pres">
      <dgm:prSet presAssocID="{F9884CF0-6C4C-4D3E-BADA-9DA708594615}" presName="hierChild4" presStyleCnt="0"/>
      <dgm:spPr/>
    </dgm:pt>
    <dgm:pt modelId="{D1C70A03-B522-4617-9FFD-DC3F78B13A8C}" type="pres">
      <dgm:prSet presAssocID="{F9884CF0-6C4C-4D3E-BADA-9DA708594615}" presName="hierChild5" presStyleCnt="0"/>
      <dgm:spPr/>
    </dgm:pt>
    <dgm:pt modelId="{3849794B-4F58-4B67-A284-B95E23EBC94A}" type="pres">
      <dgm:prSet presAssocID="{45F86052-F231-4541-BEEC-24595D592739}" presName="Name28" presStyleLbl="parChTrans1D3" presStyleIdx="7" presStyleCnt="17"/>
      <dgm:spPr/>
      <dgm:t>
        <a:bodyPr/>
        <a:lstStyle/>
        <a:p>
          <a:endParaRPr lang="pt-BR"/>
        </a:p>
      </dgm:t>
    </dgm:pt>
    <dgm:pt modelId="{367E2550-0F12-46E6-A274-361E327A4FB9}" type="pres">
      <dgm:prSet presAssocID="{D2B28538-304C-46F1-BC8C-901FA64DEE88}" presName="hierRoot2" presStyleCnt="0">
        <dgm:presLayoutVars>
          <dgm:hierBranch val="init"/>
        </dgm:presLayoutVars>
      </dgm:prSet>
      <dgm:spPr/>
    </dgm:pt>
    <dgm:pt modelId="{0D38C915-337D-4AF6-A875-3866BA0ED0A1}" type="pres">
      <dgm:prSet presAssocID="{D2B28538-304C-46F1-BC8C-901FA64DEE88}" presName="rootComposite2" presStyleCnt="0"/>
      <dgm:spPr/>
    </dgm:pt>
    <dgm:pt modelId="{34BFDA8B-8677-4709-8338-208BFE902494}" type="pres">
      <dgm:prSet presAssocID="{D2B28538-304C-46F1-BC8C-901FA64DEE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40129A-1E48-4EA0-984F-C6C69DFCB110}" type="pres">
      <dgm:prSet presAssocID="{D2B28538-304C-46F1-BC8C-901FA64DEE88}" presName="topArc2" presStyleLbl="parChTrans1D1" presStyleIdx="20" presStyleCnt="80"/>
      <dgm:spPr/>
    </dgm:pt>
    <dgm:pt modelId="{75E081F2-9C96-4909-8732-0A398C72B027}" type="pres">
      <dgm:prSet presAssocID="{D2B28538-304C-46F1-BC8C-901FA64DEE88}" presName="bottomArc2" presStyleLbl="parChTrans1D1" presStyleIdx="21" presStyleCnt="80"/>
      <dgm:spPr/>
    </dgm:pt>
    <dgm:pt modelId="{C060F922-D82E-484E-80B2-36A74CA52C40}" type="pres">
      <dgm:prSet presAssocID="{D2B28538-304C-46F1-BC8C-901FA64DEE88}" presName="topConnNode2" presStyleLbl="node3" presStyleIdx="0" presStyleCnt="0"/>
      <dgm:spPr/>
      <dgm:t>
        <a:bodyPr/>
        <a:lstStyle/>
        <a:p>
          <a:endParaRPr lang="pt-BR"/>
        </a:p>
      </dgm:t>
    </dgm:pt>
    <dgm:pt modelId="{B10960C8-C265-452D-92C8-E36B923675F6}" type="pres">
      <dgm:prSet presAssocID="{D2B28538-304C-46F1-BC8C-901FA64DEE88}" presName="hierChild4" presStyleCnt="0"/>
      <dgm:spPr/>
    </dgm:pt>
    <dgm:pt modelId="{7BAEC218-708D-404A-898D-F3FC08D6A3C8}" type="pres">
      <dgm:prSet presAssocID="{D2B28538-304C-46F1-BC8C-901FA64DEE88}" presName="hierChild5" presStyleCnt="0"/>
      <dgm:spPr/>
    </dgm:pt>
    <dgm:pt modelId="{F924008E-29B5-4813-B740-79B551FA4F5D}" type="pres">
      <dgm:prSet presAssocID="{D9FA9759-614B-4F7C-B699-DAD257F90C7C}" presName="Name28" presStyleLbl="parChTrans1D3" presStyleIdx="8" presStyleCnt="17"/>
      <dgm:spPr/>
      <dgm:t>
        <a:bodyPr/>
        <a:lstStyle/>
        <a:p>
          <a:endParaRPr lang="pt-BR"/>
        </a:p>
      </dgm:t>
    </dgm:pt>
    <dgm:pt modelId="{F1B47906-BD09-4797-8742-E5379C7D48C1}" type="pres">
      <dgm:prSet presAssocID="{DD9B0081-19CB-4D80-A9E3-5D38479AADBF}" presName="hierRoot2" presStyleCnt="0">
        <dgm:presLayoutVars>
          <dgm:hierBranch val="init"/>
        </dgm:presLayoutVars>
      </dgm:prSet>
      <dgm:spPr/>
    </dgm:pt>
    <dgm:pt modelId="{4FB8321C-4433-4A21-AE35-9B33A9102DBF}" type="pres">
      <dgm:prSet presAssocID="{DD9B0081-19CB-4D80-A9E3-5D38479AADBF}" presName="rootComposite2" presStyleCnt="0"/>
      <dgm:spPr/>
    </dgm:pt>
    <dgm:pt modelId="{DA7D101A-4C22-4609-9F67-13AB304CED19}" type="pres">
      <dgm:prSet presAssocID="{DD9B0081-19CB-4D80-A9E3-5D38479AADB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93E7DF-D5B7-4CD9-AC86-710300F796A8}" type="pres">
      <dgm:prSet presAssocID="{DD9B0081-19CB-4D80-A9E3-5D38479AADBF}" presName="topArc2" presStyleLbl="parChTrans1D1" presStyleIdx="22" presStyleCnt="80"/>
      <dgm:spPr/>
    </dgm:pt>
    <dgm:pt modelId="{2513AF0E-D24F-4307-80F6-2097D66047DC}" type="pres">
      <dgm:prSet presAssocID="{DD9B0081-19CB-4D80-A9E3-5D38479AADBF}" presName="bottomArc2" presStyleLbl="parChTrans1D1" presStyleIdx="23" presStyleCnt="80"/>
      <dgm:spPr/>
    </dgm:pt>
    <dgm:pt modelId="{4F65EE19-E960-4B03-B948-BF6ED06A413A}" type="pres">
      <dgm:prSet presAssocID="{DD9B0081-19CB-4D80-A9E3-5D38479AADBF}" presName="topConnNode2" presStyleLbl="node3" presStyleIdx="0" presStyleCnt="0"/>
      <dgm:spPr/>
      <dgm:t>
        <a:bodyPr/>
        <a:lstStyle/>
        <a:p>
          <a:endParaRPr lang="pt-BR"/>
        </a:p>
      </dgm:t>
    </dgm:pt>
    <dgm:pt modelId="{79386FCE-6BFA-4A77-8BCE-FD1FC30232BC}" type="pres">
      <dgm:prSet presAssocID="{DD9B0081-19CB-4D80-A9E3-5D38479AADBF}" presName="hierChild4" presStyleCnt="0"/>
      <dgm:spPr/>
    </dgm:pt>
    <dgm:pt modelId="{F6AF7240-570B-4E4F-B563-A8F1F97F2AA2}" type="pres">
      <dgm:prSet presAssocID="{DD9B0081-19CB-4D80-A9E3-5D38479AADBF}" presName="hierChild5" presStyleCnt="0"/>
      <dgm:spPr/>
    </dgm:pt>
    <dgm:pt modelId="{52571E54-90E3-4B66-8E56-67001ABCC08D}" type="pres">
      <dgm:prSet presAssocID="{F1AB9ED4-BD1D-479D-887F-9E10FD12B85D}" presName="hierChild5" presStyleCnt="0"/>
      <dgm:spPr/>
    </dgm:pt>
    <dgm:pt modelId="{D2B5B3B8-7E3F-438F-A3BB-71E698D0B275}" type="pres">
      <dgm:prSet presAssocID="{55C2CE38-022C-4456-8EC5-9B3A099787AE}" presName="Name28" presStyleLbl="parChTrans1D2" presStyleIdx="2" presStyleCnt="4"/>
      <dgm:spPr/>
      <dgm:t>
        <a:bodyPr/>
        <a:lstStyle/>
        <a:p>
          <a:endParaRPr lang="pt-BR"/>
        </a:p>
      </dgm:t>
    </dgm:pt>
    <dgm:pt modelId="{C678EF55-4962-4479-A9DB-5A316865527C}" type="pres">
      <dgm:prSet presAssocID="{616A8DE0-3782-4F0B-9ACA-CFCBCA4B54D7}" presName="hierRoot2" presStyleCnt="0">
        <dgm:presLayoutVars>
          <dgm:hierBranch val="init"/>
        </dgm:presLayoutVars>
      </dgm:prSet>
      <dgm:spPr/>
    </dgm:pt>
    <dgm:pt modelId="{6DBF2C7E-1A78-4BEA-9331-D75D2289BFB4}" type="pres">
      <dgm:prSet presAssocID="{616A8DE0-3782-4F0B-9ACA-CFCBCA4B54D7}" presName="rootComposite2" presStyleCnt="0"/>
      <dgm:spPr/>
    </dgm:pt>
    <dgm:pt modelId="{11254BC0-E1E8-49A1-95AB-594283786098}" type="pres">
      <dgm:prSet presAssocID="{616A8DE0-3782-4F0B-9ACA-CFCBCA4B54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21069F-50E4-4EED-9801-4B9243E07993}" type="pres">
      <dgm:prSet presAssocID="{616A8DE0-3782-4F0B-9ACA-CFCBCA4B54D7}" presName="topArc2" presStyleLbl="parChTrans1D1" presStyleIdx="24" presStyleCnt="80"/>
      <dgm:spPr/>
    </dgm:pt>
    <dgm:pt modelId="{15008C66-E6CD-44A8-89F3-57381C4966B1}" type="pres">
      <dgm:prSet presAssocID="{616A8DE0-3782-4F0B-9ACA-CFCBCA4B54D7}" presName="bottomArc2" presStyleLbl="parChTrans1D1" presStyleIdx="25" presStyleCnt="80"/>
      <dgm:spPr/>
    </dgm:pt>
    <dgm:pt modelId="{DAF8A079-F20F-4387-AA49-3884CE8137BE}" type="pres">
      <dgm:prSet presAssocID="{616A8DE0-3782-4F0B-9ACA-CFCBCA4B54D7}" presName="topConnNode2" presStyleLbl="node2" presStyleIdx="0" presStyleCnt="0"/>
      <dgm:spPr/>
      <dgm:t>
        <a:bodyPr/>
        <a:lstStyle/>
        <a:p>
          <a:endParaRPr lang="pt-BR"/>
        </a:p>
      </dgm:t>
    </dgm:pt>
    <dgm:pt modelId="{368A877A-66F0-4FE3-B1F0-2DDE389BA767}" type="pres">
      <dgm:prSet presAssocID="{616A8DE0-3782-4F0B-9ACA-CFCBCA4B54D7}" presName="hierChild4" presStyleCnt="0"/>
      <dgm:spPr/>
    </dgm:pt>
    <dgm:pt modelId="{2D846384-78DC-4FE7-9035-C9C08A40A514}" type="pres">
      <dgm:prSet presAssocID="{96FF1C8E-EFC6-4768-A105-9E279BF0A0EF}" presName="Name28" presStyleLbl="parChTrans1D3" presStyleIdx="9" presStyleCnt="17"/>
      <dgm:spPr/>
      <dgm:t>
        <a:bodyPr/>
        <a:lstStyle/>
        <a:p>
          <a:endParaRPr lang="pt-BR"/>
        </a:p>
      </dgm:t>
    </dgm:pt>
    <dgm:pt modelId="{6D8F5F95-A376-4321-988B-470CE77389EE}" type="pres">
      <dgm:prSet presAssocID="{018A61BA-751E-495A-8E54-11E2127D7CFB}" presName="hierRoot2" presStyleCnt="0">
        <dgm:presLayoutVars>
          <dgm:hierBranch val="init"/>
        </dgm:presLayoutVars>
      </dgm:prSet>
      <dgm:spPr/>
    </dgm:pt>
    <dgm:pt modelId="{C2C55B3E-C9AF-4AE0-A3AC-D52CACACA9B3}" type="pres">
      <dgm:prSet presAssocID="{018A61BA-751E-495A-8E54-11E2127D7CFB}" presName="rootComposite2" presStyleCnt="0"/>
      <dgm:spPr/>
    </dgm:pt>
    <dgm:pt modelId="{493F7AEB-474A-444C-A488-841E4E11BBC9}" type="pres">
      <dgm:prSet presAssocID="{018A61BA-751E-495A-8E54-11E2127D7C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65925C-FC80-448F-ACC2-6D71904056A1}" type="pres">
      <dgm:prSet presAssocID="{018A61BA-751E-495A-8E54-11E2127D7CFB}" presName="topArc2" presStyleLbl="parChTrans1D1" presStyleIdx="26" presStyleCnt="80"/>
      <dgm:spPr/>
    </dgm:pt>
    <dgm:pt modelId="{5B0E5040-EBBD-4F08-84B3-9CA6898C17DD}" type="pres">
      <dgm:prSet presAssocID="{018A61BA-751E-495A-8E54-11E2127D7CFB}" presName="bottomArc2" presStyleLbl="parChTrans1D1" presStyleIdx="27" presStyleCnt="80"/>
      <dgm:spPr/>
    </dgm:pt>
    <dgm:pt modelId="{24E9326C-63D6-4493-ADDD-B8CE089809B4}" type="pres">
      <dgm:prSet presAssocID="{018A61BA-751E-495A-8E54-11E2127D7CFB}" presName="topConnNode2" presStyleLbl="node3" presStyleIdx="0" presStyleCnt="0"/>
      <dgm:spPr/>
      <dgm:t>
        <a:bodyPr/>
        <a:lstStyle/>
        <a:p>
          <a:endParaRPr lang="pt-BR"/>
        </a:p>
      </dgm:t>
    </dgm:pt>
    <dgm:pt modelId="{80ECB549-86FF-4AE1-A93A-215D614813AF}" type="pres">
      <dgm:prSet presAssocID="{018A61BA-751E-495A-8E54-11E2127D7CFB}" presName="hierChild4" presStyleCnt="0"/>
      <dgm:spPr/>
    </dgm:pt>
    <dgm:pt modelId="{D0706531-25A1-404D-BB62-EDA7242D07E5}" type="pres">
      <dgm:prSet presAssocID="{C1FE56AD-BBF4-40C6-A010-CB3B081A64B6}" presName="Name28" presStyleLbl="parChTrans1D4" presStyleIdx="0" presStyleCnt="18"/>
      <dgm:spPr/>
      <dgm:t>
        <a:bodyPr/>
        <a:lstStyle/>
        <a:p>
          <a:endParaRPr lang="pt-BR"/>
        </a:p>
      </dgm:t>
    </dgm:pt>
    <dgm:pt modelId="{EECD81C1-6605-426B-96A6-5624792507BA}" type="pres">
      <dgm:prSet presAssocID="{B660C69C-5EA8-4501-BA81-677BD6B66266}" presName="hierRoot2" presStyleCnt="0">
        <dgm:presLayoutVars>
          <dgm:hierBranch val="init"/>
        </dgm:presLayoutVars>
      </dgm:prSet>
      <dgm:spPr/>
    </dgm:pt>
    <dgm:pt modelId="{EF942F03-6182-42EC-95B4-3B3C80FDD351}" type="pres">
      <dgm:prSet presAssocID="{B660C69C-5EA8-4501-BA81-677BD6B66266}" presName="rootComposite2" presStyleCnt="0"/>
      <dgm:spPr/>
    </dgm:pt>
    <dgm:pt modelId="{AB8A2546-7362-4171-874A-E5D8B5D1DB49}" type="pres">
      <dgm:prSet presAssocID="{B660C69C-5EA8-4501-BA81-677BD6B662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2A5970-047C-4216-8E00-E5CE7D22F822}" type="pres">
      <dgm:prSet presAssocID="{B660C69C-5EA8-4501-BA81-677BD6B66266}" presName="topArc2" presStyleLbl="parChTrans1D1" presStyleIdx="28" presStyleCnt="80"/>
      <dgm:spPr/>
    </dgm:pt>
    <dgm:pt modelId="{67BE6F79-F818-4224-BD8B-14C10A968305}" type="pres">
      <dgm:prSet presAssocID="{B660C69C-5EA8-4501-BA81-677BD6B66266}" presName="bottomArc2" presStyleLbl="parChTrans1D1" presStyleIdx="29" presStyleCnt="80"/>
      <dgm:spPr/>
    </dgm:pt>
    <dgm:pt modelId="{E8FA9964-4615-457D-AB10-DD08609CA9DF}" type="pres">
      <dgm:prSet presAssocID="{B660C69C-5EA8-4501-BA81-677BD6B66266}" presName="topConnNode2" presStyleLbl="node4" presStyleIdx="0" presStyleCnt="0"/>
      <dgm:spPr/>
      <dgm:t>
        <a:bodyPr/>
        <a:lstStyle/>
        <a:p>
          <a:endParaRPr lang="pt-BR"/>
        </a:p>
      </dgm:t>
    </dgm:pt>
    <dgm:pt modelId="{5937E1A1-607E-4C22-B7EA-037508E67E4B}" type="pres">
      <dgm:prSet presAssocID="{B660C69C-5EA8-4501-BA81-677BD6B66266}" presName="hierChild4" presStyleCnt="0"/>
      <dgm:spPr/>
    </dgm:pt>
    <dgm:pt modelId="{C92DE794-E6C8-413A-BB25-FEBCACDA2ED4}" type="pres">
      <dgm:prSet presAssocID="{B660C69C-5EA8-4501-BA81-677BD6B66266}" presName="hierChild5" presStyleCnt="0"/>
      <dgm:spPr/>
    </dgm:pt>
    <dgm:pt modelId="{A04E164D-139D-4A15-8D2F-746195862357}" type="pres">
      <dgm:prSet presAssocID="{EBC2DC12-8DBF-4296-8222-0F64175C106B}" presName="Name28" presStyleLbl="parChTrans1D4" presStyleIdx="1" presStyleCnt="18"/>
      <dgm:spPr/>
      <dgm:t>
        <a:bodyPr/>
        <a:lstStyle/>
        <a:p>
          <a:endParaRPr lang="pt-BR"/>
        </a:p>
      </dgm:t>
    </dgm:pt>
    <dgm:pt modelId="{BFE21013-6AEE-41DC-AAE3-34C3F96054EF}" type="pres">
      <dgm:prSet presAssocID="{9E3E529E-6C93-4EDB-B51D-37CB16B87B21}" presName="hierRoot2" presStyleCnt="0">
        <dgm:presLayoutVars>
          <dgm:hierBranch val="init"/>
        </dgm:presLayoutVars>
      </dgm:prSet>
      <dgm:spPr/>
    </dgm:pt>
    <dgm:pt modelId="{7FF39193-45AF-440E-9C36-F5FADEDD62F8}" type="pres">
      <dgm:prSet presAssocID="{9E3E529E-6C93-4EDB-B51D-37CB16B87B21}" presName="rootComposite2" presStyleCnt="0"/>
      <dgm:spPr/>
    </dgm:pt>
    <dgm:pt modelId="{7570A503-C929-47EB-AD51-5F60C57B29A0}" type="pres">
      <dgm:prSet presAssocID="{9E3E529E-6C93-4EDB-B51D-37CB16B87B2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DA9050-4C08-4B40-971D-62A106B8F870}" type="pres">
      <dgm:prSet presAssocID="{9E3E529E-6C93-4EDB-B51D-37CB16B87B21}" presName="topArc2" presStyleLbl="parChTrans1D1" presStyleIdx="30" presStyleCnt="80"/>
      <dgm:spPr/>
    </dgm:pt>
    <dgm:pt modelId="{FDA1ED05-7EED-4191-98F2-651BC1A9AFF7}" type="pres">
      <dgm:prSet presAssocID="{9E3E529E-6C93-4EDB-B51D-37CB16B87B21}" presName="bottomArc2" presStyleLbl="parChTrans1D1" presStyleIdx="31" presStyleCnt="80"/>
      <dgm:spPr/>
    </dgm:pt>
    <dgm:pt modelId="{996C1613-E1A9-4F1F-B5F7-4C0E1EB8A23F}" type="pres">
      <dgm:prSet presAssocID="{9E3E529E-6C93-4EDB-B51D-37CB16B87B21}" presName="topConnNode2" presStyleLbl="node4" presStyleIdx="0" presStyleCnt="0"/>
      <dgm:spPr/>
      <dgm:t>
        <a:bodyPr/>
        <a:lstStyle/>
        <a:p>
          <a:endParaRPr lang="pt-BR"/>
        </a:p>
      </dgm:t>
    </dgm:pt>
    <dgm:pt modelId="{DDC20DBB-B681-4DBC-B98C-54CE60B9662F}" type="pres">
      <dgm:prSet presAssocID="{9E3E529E-6C93-4EDB-B51D-37CB16B87B21}" presName="hierChild4" presStyleCnt="0"/>
      <dgm:spPr/>
    </dgm:pt>
    <dgm:pt modelId="{E06F3322-9710-45DD-830D-6095FF1D4146}" type="pres">
      <dgm:prSet presAssocID="{9E3E529E-6C93-4EDB-B51D-37CB16B87B21}" presName="hierChild5" presStyleCnt="0"/>
      <dgm:spPr/>
    </dgm:pt>
    <dgm:pt modelId="{A65C0D61-281C-42BE-8BDB-B78CEC850C71}" type="pres">
      <dgm:prSet presAssocID="{018A61BA-751E-495A-8E54-11E2127D7CFB}" presName="hierChild5" presStyleCnt="0"/>
      <dgm:spPr/>
    </dgm:pt>
    <dgm:pt modelId="{9AF38B11-56EC-48EE-B136-D53393C770F0}" type="pres">
      <dgm:prSet presAssocID="{ECFD0D97-8587-4315-BC3B-9FC97BDBE83F}" presName="Name28" presStyleLbl="parChTrans1D3" presStyleIdx="10" presStyleCnt="17"/>
      <dgm:spPr/>
      <dgm:t>
        <a:bodyPr/>
        <a:lstStyle/>
        <a:p>
          <a:endParaRPr lang="pt-BR"/>
        </a:p>
      </dgm:t>
    </dgm:pt>
    <dgm:pt modelId="{A56AE619-1703-4A7D-B9BB-6EEAEE189F5F}" type="pres">
      <dgm:prSet presAssocID="{59567B90-CFBF-463C-BB1C-12601C6340D5}" presName="hierRoot2" presStyleCnt="0">
        <dgm:presLayoutVars>
          <dgm:hierBranch val="init"/>
        </dgm:presLayoutVars>
      </dgm:prSet>
      <dgm:spPr/>
    </dgm:pt>
    <dgm:pt modelId="{3EAEBDFB-8AAB-4617-8C04-60BF2DA11D61}" type="pres">
      <dgm:prSet presAssocID="{59567B90-CFBF-463C-BB1C-12601C6340D5}" presName="rootComposite2" presStyleCnt="0"/>
      <dgm:spPr/>
    </dgm:pt>
    <dgm:pt modelId="{08570D26-5CEE-43F5-8086-F3310E75F8FB}" type="pres">
      <dgm:prSet presAssocID="{59567B90-CFBF-463C-BB1C-12601C6340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3286FB-79A0-4571-9974-3E311F030808}" type="pres">
      <dgm:prSet presAssocID="{59567B90-CFBF-463C-BB1C-12601C6340D5}" presName="topArc2" presStyleLbl="parChTrans1D1" presStyleIdx="32" presStyleCnt="80"/>
      <dgm:spPr/>
    </dgm:pt>
    <dgm:pt modelId="{807AFB41-50CE-4CF7-81A5-9526FA666705}" type="pres">
      <dgm:prSet presAssocID="{59567B90-CFBF-463C-BB1C-12601C6340D5}" presName="bottomArc2" presStyleLbl="parChTrans1D1" presStyleIdx="33" presStyleCnt="80"/>
      <dgm:spPr/>
    </dgm:pt>
    <dgm:pt modelId="{AEE3AA66-0BDC-4CDA-BB35-863A443C2051}" type="pres">
      <dgm:prSet presAssocID="{59567B90-CFBF-463C-BB1C-12601C6340D5}" presName="topConnNode2" presStyleLbl="node3" presStyleIdx="0" presStyleCnt="0"/>
      <dgm:spPr/>
      <dgm:t>
        <a:bodyPr/>
        <a:lstStyle/>
        <a:p>
          <a:endParaRPr lang="pt-BR"/>
        </a:p>
      </dgm:t>
    </dgm:pt>
    <dgm:pt modelId="{FF3A8D57-5D8B-433C-A1B4-2BFDC4C51404}" type="pres">
      <dgm:prSet presAssocID="{59567B90-CFBF-463C-BB1C-12601C6340D5}" presName="hierChild4" presStyleCnt="0"/>
      <dgm:spPr/>
    </dgm:pt>
    <dgm:pt modelId="{5631D8F3-13F4-4890-BA3A-AEF88FD9FAED}" type="pres">
      <dgm:prSet presAssocID="{510DDCAD-27E3-4D5F-8EB4-68AE0D488AEA}" presName="Name28" presStyleLbl="parChTrans1D4" presStyleIdx="2" presStyleCnt="18"/>
      <dgm:spPr/>
      <dgm:t>
        <a:bodyPr/>
        <a:lstStyle/>
        <a:p>
          <a:endParaRPr lang="pt-BR"/>
        </a:p>
      </dgm:t>
    </dgm:pt>
    <dgm:pt modelId="{8E4FF596-513D-42A2-BBA9-8EF418E75DC2}" type="pres">
      <dgm:prSet presAssocID="{3680B836-731C-44AD-A931-3D22A8C13277}" presName="hierRoot2" presStyleCnt="0">
        <dgm:presLayoutVars>
          <dgm:hierBranch val="init"/>
        </dgm:presLayoutVars>
      </dgm:prSet>
      <dgm:spPr/>
    </dgm:pt>
    <dgm:pt modelId="{CC45B74A-15F5-422F-A792-3D6566B8DAFD}" type="pres">
      <dgm:prSet presAssocID="{3680B836-731C-44AD-A931-3D22A8C13277}" presName="rootComposite2" presStyleCnt="0"/>
      <dgm:spPr/>
    </dgm:pt>
    <dgm:pt modelId="{22F49FA1-839C-4330-81CE-7030358EBD6D}" type="pres">
      <dgm:prSet presAssocID="{3680B836-731C-44AD-A931-3D22A8C1327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CE787A-514B-47AF-8FB0-F88DD4FA8867}" type="pres">
      <dgm:prSet presAssocID="{3680B836-731C-44AD-A931-3D22A8C13277}" presName="topArc2" presStyleLbl="parChTrans1D1" presStyleIdx="34" presStyleCnt="80"/>
      <dgm:spPr/>
    </dgm:pt>
    <dgm:pt modelId="{BA914C02-F967-4941-A634-81C8E4BB722D}" type="pres">
      <dgm:prSet presAssocID="{3680B836-731C-44AD-A931-3D22A8C13277}" presName="bottomArc2" presStyleLbl="parChTrans1D1" presStyleIdx="35" presStyleCnt="80"/>
      <dgm:spPr/>
    </dgm:pt>
    <dgm:pt modelId="{E8FFB7FC-97A7-4014-B569-658DFAA0E1A5}" type="pres">
      <dgm:prSet presAssocID="{3680B836-731C-44AD-A931-3D22A8C13277}" presName="topConnNode2" presStyleLbl="node4" presStyleIdx="0" presStyleCnt="0"/>
      <dgm:spPr/>
      <dgm:t>
        <a:bodyPr/>
        <a:lstStyle/>
        <a:p>
          <a:endParaRPr lang="pt-BR"/>
        </a:p>
      </dgm:t>
    </dgm:pt>
    <dgm:pt modelId="{0C376C1C-C68C-4D4B-807B-AE35BED385AF}" type="pres">
      <dgm:prSet presAssocID="{3680B836-731C-44AD-A931-3D22A8C13277}" presName="hierChild4" presStyleCnt="0"/>
      <dgm:spPr/>
    </dgm:pt>
    <dgm:pt modelId="{928E08E8-C34E-4916-909F-473B422F2B25}" type="pres">
      <dgm:prSet presAssocID="{3680B836-731C-44AD-A931-3D22A8C13277}" presName="hierChild5" presStyleCnt="0"/>
      <dgm:spPr/>
    </dgm:pt>
    <dgm:pt modelId="{725F3B9C-1292-49BC-9AA8-13118950DAE9}" type="pres">
      <dgm:prSet presAssocID="{B35B9140-D9B3-4A39-A78D-9C5FC8834CAC}" presName="Name28" presStyleLbl="parChTrans1D4" presStyleIdx="3" presStyleCnt="18"/>
      <dgm:spPr/>
      <dgm:t>
        <a:bodyPr/>
        <a:lstStyle/>
        <a:p>
          <a:endParaRPr lang="pt-BR"/>
        </a:p>
      </dgm:t>
    </dgm:pt>
    <dgm:pt modelId="{3377F081-5E7A-4F26-9E10-D141A118FCCA}" type="pres">
      <dgm:prSet presAssocID="{B56D20BD-F191-46EC-914E-172E87AAA1C2}" presName="hierRoot2" presStyleCnt="0">
        <dgm:presLayoutVars>
          <dgm:hierBranch val="init"/>
        </dgm:presLayoutVars>
      </dgm:prSet>
      <dgm:spPr/>
    </dgm:pt>
    <dgm:pt modelId="{7EA3371A-0A5A-4F55-99DA-04B67031D1ED}" type="pres">
      <dgm:prSet presAssocID="{B56D20BD-F191-46EC-914E-172E87AAA1C2}" presName="rootComposite2" presStyleCnt="0"/>
      <dgm:spPr/>
    </dgm:pt>
    <dgm:pt modelId="{4C945010-1C5C-4CFD-9CFA-FF836F3F8F4F}" type="pres">
      <dgm:prSet presAssocID="{B56D20BD-F191-46EC-914E-172E87AAA1C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2B432C-532B-489D-AB64-097C415F7213}" type="pres">
      <dgm:prSet presAssocID="{B56D20BD-F191-46EC-914E-172E87AAA1C2}" presName="topArc2" presStyleLbl="parChTrans1D1" presStyleIdx="36" presStyleCnt="80"/>
      <dgm:spPr/>
    </dgm:pt>
    <dgm:pt modelId="{6A698B0B-604D-4109-B3D0-F88026C1A11B}" type="pres">
      <dgm:prSet presAssocID="{B56D20BD-F191-46EC-914E-172E87AAA1C2}" presName="bottomArc2" presStyleLbl="parChTrans1D1" presStyleIdx="37" presStyleCnt="80"/>
      <dgm:spPr/>
    </dgm:pt>
    <dgm:pt modelId="{6999C298-55B9-4846-983A-3E5FCF131817}" type="pres">
      <dgm:prSet presAssocID="{B56D20BD-F191-46EC-914E-172E87AAA1C2}" presName="topConnNode2" presStyleLbl="node4" presStyleIdx="0" presStyleCnt="0"/>
      <dgm:spPr/>
      <dgm:t>
        <a:bodyPr/>
        <a:lstStyle/>
        <a:p>
          <a:endParaRPr lang="pt-BR"/>
        </a:p>
      </dgm:t>
    </dgm:pt>
    <dgm:pt modelId="{AE93CFA2-C751-49DC-845E-009A791760E0}" type="pres">
      <dgm:prSet presAssocID="{B56D20BD-F191-46EC-914E-172E87AAA1C2}" presName="hierChild4" presStyleCnt="0"/>
      <dgm:spPr/>
    </dgm:pt>
    <dgm:pt modelId="{6481853E-B0DC-4F81-A4CF-6D9CB2AE2822}" type="pres">
      <dgm:prSet presAssocID="{B56D20BD-F191-46EC-914E-172E87AAA1C2}" presName="hierChild5" presStyleCnt="0"/>
      <dgm:spPr/>
    </dgm:pt>
    <dgm:pt modelId="{514D08C7-DE38-4B82-A916-1616AFBE5328}" type="pres">
      <dgm:prSet presAssocID="{6D90680D-5D8A-4ACB-895C-8A7C5717E84D}" presName="Name28" presStyleLbl="parChTrans1D4" presStyleIdx="4" presStyleCnt="18"/>
      <dgm:spPr/>
      <dgm:t>
        <a:bodyPr/>
        <a:lstStyle/>
        <a:p>
          <a:endParaRPr lang="pt-BR"/>
        </a:p>
      </dgm:t>
    </dgm:pt>
    <dgm:pt modelId="{59CBC326-9F7C-4270-A476-AF33095AF7A3}" type="pres">
      <dgm:prSet presAssocID="{DD69F05E-D836-4D87-B16D-AE076B5F7F14}" presName="hierRoot2" presStyleCnt="0">
        <dgm:presLayoutVars>
          <dgm:hierBranch val="init"/>
        </dgm:presLayoutVars>
      </dgm:prSet>
      <dgm:spPr/>
    </dgm:pt>
    <dgm:pt modelId="{21F31157-F8EF-46A6-A139-3A5DEC3E73C5}" type="pres">
      <dgm:prSet presAssocID="{DD69F05E-D836-4D87-B16D-AE076B5F7F14}" presName="rootComposite2" presStyleCnt="0"/>
      <dgm:spPr/>
    </dgm:pt>
    <dgm:pt modelId="{0BD0BF55-2E5B-4CA2-BADB-40D391BBCB41}" type="pres">
      <dgm:prSet presAssocID="{DD69F05E-D836-4D87-B16D-AE076B5F7F1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00EA8C-8C8E-4E43-9EED-7C529917C78A}" type="pres">
      <dgm:prSet presAssocID="{DD69F05E-D836-4D87-B16D-AE076B5F7F14}" presName="topArc2" presStyleLbl="parChTrans1D1" presStyleIdx="38" presStyleCnt="80"/>
      <dgm:spPr/>
    </dgm:pt>
    <dgm:pt modelId="{37347E67-D819-4345-AEA9-F9B47477A52E}" type="pres">
      <dgm:prSet presAssocID="{DD69F05E-D836-4D87-B16D-AE076B5F7F14}" presName="bottomArc2" presStyleLbl="parChTrans1D1" presStyleIdx="39" presStyleCnt="80"/>
      <dgm:spPr/>
    </dgm:pt>
    <dgm:pt modelId="{1A922816-A947-44A0-978B-C48145DD09E5}" type="pres">
      <dgm:prSet presAssocID="{DD69F05E-D836-4D87-B16D-AE076B5F7F14}" presName="topConnNode2" presStyleLbl="node4" presStyleIdx="0" presStyleCnt="0"/>
      <dgm:spPr/>
      <dgm:t>
        <a:bodyPr/>
        <a:lstStyle/>
        <a:p>
          <a:endParaRPr lang="pt-BR"/>
        </a:p>
      </dgm:t>
    </dgm:pt>
    <dgm:pt modelId="{F374FBCD-99E0-4E9B-9FFB-F8961BE00A22}" type="pres">
      <dgm:prSet presAssocID="{DD69F05E-D836-4D87-B16D-AE076B5F7F14}" presName="hierChild4" presStyleCnt="0"/>
      <dgm:spPr/>
    </dgm:pt>
    <dgm:pt modelId="{EB9BD5A8-4A7D-4528-B20E-C9C27261BA32}" type="pres">
      <dgm:prSet presAssocID="{DD69F05E-D836-4D87-B16D-AE076B5F7F14}" presName="hierChild5" presStyleCnt="0"/>
      <dgm:spPr/>
    </dgm:pt>
    <dgm:pt modelId="{0B51B969-868F-4F73-82CB-D665592FF762}" type="pres">
      <dgm:prSet presAssocID="{B37352AB-5C58-4684-9811-18AD9A1B1869}" presName="Name28" presStyleLbl="parChTrans1D4" presStyleIdx="5" presStyleCnt="18"/>
      <dgm:spPr/>
      <dgm:t>
        <a:bodyPr/>
        <a:lstStyle/>
        <a:p>
          <a:endParaRPr lang="pt-BR"/>
        </a:p>
      </dgm:t>
    </dgm:pt>
    <dgm:pt modelId="{4E18E96F-0FEF-4ED0-88B9-C09555A1EC10}" type="pres">
      <dgm:prSet presAssocID="{0053FF7E-80EC-49AC-92DF-87DE18C2574E}" presName="hierRoot2" presStyleCnt="0">
        <dgm:presLayoutVars>
          <dgm:hierBranch val="init"/>
        </dgm:presLayoutVars>
      </dgm:prSet>
      <dgm:spPr/>
    </dgm:pt>
    <dgm:pt modelId="{0CCE00AD-5B27-4423-B04E-682786410C54}" type="pres">
      <dgm:prSet presAssocID="{0053FF7E-80EC-49AC-92DF-87DE18C2574E}" presName="rootComposite2" presStyleCnt="0"/>
      <dgm:spPr/>
    </dgm:pt>
    <dgm:pt modelId="{7AB35320-AB2B-4A1A-874A-B08B3DEF814E}" type="pres">
      <dgm:prSet presAssocID="{0053FF7E-80EC-49AC-92DF-87DE18C257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8BCFFD-8181-48A6-B0F4-1A3A304A1B59}" type="pres">
      <dgm:prSet presAssocID="{0053FF7E-80EC-49AC-92DF-87DE18C2574E}" presName="topArc2" presStyleLbl="parChTrans1D1" presStyleIdx="40" presStyleCnt="80"/>
      <dgm:spPr/>
    </dgm:pt>
    <dgm:pt modelId="{9FBDA0BD-F040-4EE1-9798-1AAE81CE690F}" type="pres">
      <dgm:prSet presAssocID="{0053FF7E-80EC-49AC-92DF-87DE18C2574E}" presName="bottomArc2" presStyleLbl="parChTrans1D1" presStyleIdx="41" presStyleCnt="80"/>
      <dgm:spPr/>
    </dgm:pt>
    <dgm:pt modelId="{87AC1A63-5FA7-409B-9BAC-2BFE11B8DC90}" type="pres">
      <dgm:prSet presAssocID="{0053FF7E-80EC-49AC-92DF-87DE18C2574E}" presName="topConnNode2" presStyleLbl="node4" presStyleIdx="0" presStyleCnt="0"/>
      <dgm:spPr/>
      <dgm:t>
        <a:bodyPr/>
        <a:lstStyle/>
        <a:p>
          <a:endParaRPr lang="pt-BR"/>
        </a:p>
      </dgm:t>
    </dgm:pt>
    <dgm:pt modelId="{87D1D82F-C3D5-41EB-B771-500E1DFAE6A8}" type="pres">
      <dgm:prSet presAssocID="{0053FF7E-80EC-49AC-92DF-87DE18C2574E}" presName="hierChild4" presStyleCnt="0"/>
      <dgm:spPr/>
    </dgm:pt>
    <dgm:pt modelId="{7F903A52-296B-4CC3-A30E-E33D6EC6A54F}" type="pres">
      <dgm:prSet presAssocID="{0053FF7E-80EC-49AC-92DF-87DE18C2574E}" presName="hierChild5" presStyleCnt="0"/>
      <dgm:spPr/>
    </dgm:pt>
    <dgm:pt modelId="{BD8117E2-0825-4CA6-BB80-92A56C1FE9CB}" type="pres">
      <dgm:prSet presAssocID="{59567B90-CFBF-463C-BB1C-12601C6340D5}" presName="hierChild5" presStyleCnt="0"/>
      <dgm:spPr/>
    </dgm:pt>
    <dgm:pt modelId="{CA6C991A-C4CB-44E3-8AEB-6B55E9193F27}" type="pres">
      <dgm:prSet presAssocID="{D7AB3986-7AE1-4ACD-8482-93B245ADBA3D}" presName="Name28" presStyleLbl="parChTrans1D3" presStyleIdx="11" presStyleCnt="17"/>
      <dgm:spPr/>
      <dgm:t>
        <a:bodyPr/>
        <a:lstStyle/>
        <a:p>
          <a:endParaRPr lang="pt-BR"/>
        </a:p>
      </dgm:t>
    </dgm:pt>
    <dgm:pt modelId="{B4EB76A1-B13E-4FD2-B69D-86328D31BB78}" type="pres">
      <dgm:prSet presAssocID="{AAF9CE7D-C0FA-4EB0-8B5A-A6D825D1E5E2}" presName="hierRoot2" presStyleCnt="0">
        <dgm:presLayoutVars>
          <dgm:hierBranch val="init"/>
        </dgm:presLayoutVars>
      </dgm:prSet>
      <dgm:spPr/>
    </dgm:pt>
    <dgm:pt modelId="{B4D6E9BC-E7D4-4F6D-BD86-710A2CC3C600}" type="pres">
      <dgm:prSet presAssocID="{AAF9CE7D-C0FA-4EB0-8B5A-A6D825D1E5E2}" presName="rootComposite2" presStyleCnt="0"/>
      <dgm:spPr/>
    </dgm:pt>
    <dgm:pt modelId="{D1A0B7B8-B41C-4B7E-BD1B-B7B9E05415C0}" type="pres">
      <dgm:prSet presAssocID="{AAF9CE7D-C0FA-4EB0-8B5A-A6D825D1E5E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297A66-30A6-45E3-8C72-9DE48F34DC4B}" type="pres">
      <dgm:prSet presAssocID="{AAF9CE7D-C0FA-4EB0-8B5A-A6D825D1E5E2}" presName="topArc2" presStyleLbl="parChTrans1D1" presStyleIdx="42" presStyleCnt="80"/>
      <dgm:spPr/>
    </dgm:pt>
    <dgm:pt modelId="{9BAF19E8-2C35-4CCF-AA9E-A9EF8D78FB36}" type="pres">
      <dgm:prSet presAssocID="{AAF9CE7D-C0FA-4EB0-8B5A-A6D825D1E5E2}" presName="bottomArc2" presStyleLbl="parChTrans1D1" presStyleIdx="43" presStyleCnt="80"/>
      <dgm:spPr/>
    </dgm:pt>
    <dgm:pt modelId="{32273B7F-85C3-4F30-82D1-D6CE20452AB1}" type="pres">
      <dgm:prSet presAssocID="{AAF9CE7D-C0FA-4EB0-8B5A-A6D825D1E5E2}" presName="topConnNode2" presStyleLbl="node3" presStyleIdx="0" presStyleCnt="0"/>
      <dgm:spPr/>
      <dgm:t>
        <a:bodyPr/>
        <a:lstStyle/>
        <a:p>
          <a:endParaRPr lang="pt-BR"/>
        </a:p>
      </dgm:t>
    </dgm:pt>
    <dgm:pt modelId="{2AFE0D92-127F-4C09-B159-D9799D7C464A}" type="pres">
      <dgm:prSet presAssocID="{AAF9CE7D-C0FA-4EB0-8B5A-A6D825D1E5E2}" presName="hierChild4" presStyleCnt="0"/>
      <dgm:spPr/>
    </dgm:pt>
    <dgm:pt modelId="{5EAFF2F4-03C2-4076-A6C2-E42C479E39CD}" type="pres">
      <dgm:prSet presAssocID="{B8774436-0A14-4CC6-A505-9A2EBB9F9655}" presName="Name28" presStyleLbl="parChTrans1D4" presStyleIdx="6" presStyleCnt="18"/>
      <dgm:spPr/>
      <dgm:t>
        <a:bodyPr/>
        <a:lstStyle/>
        <a:p>
          <a:endParaRPr lang="pt-BR"/>
        </a:p>
      </dgm:t>
    </dgm:pt>
    <dgm:pt modelId="{AADAA01E-07F5-4616-8829-F56E4B9C265D}" type="pres">
      <dgm:prSet presAssocID="{698BD600-9DCE-46FA-AB1D-675666D88515}" presName="hierRoot2" presStyleCnt="0">
        <dgm:presLayoutVars>
          <dgm:hierBranch val="init"/>
        </dgm:presLayoutVars>
      </dgm:prSet>
      <dgm:spPr/>
    </dgm:pt>
    <dgm:pt modelId="{59D2E7E7-6E95-4065-896B-E60CF39808AD}" type="pres">
      <dgm:prSet presAssocID="{698BD600-9DCE-46FA-AB1D-675666D88515}" presName="rootComposite2" presStyleCnt="0"/>
      <dgm:spPr/>
    </dgm:pt>
    <dgm:pt modelId="{9739CFF3-887D-48FC-A7C4-2163BB3AF9CC}" type="pres">
      <dgm:prSet presAssocID="{698BD600-9DCE-46FA-AB1D-675666D8851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5CF921-E1FB-4CF9-AD6F-C9B243FB8B4D}" type="pres">
      <dgm:prSet presAssocID="{698BD600-9DCE-46FA-AB1D-675666D88515}" presName="topArc2" presStyleLbl="parChTrans1D1" presStyleIdx="44" presStyleCnt="80"/>
      <dgm:spPr/>
    </dgm:pt>
    <dgm:pt modelId="{E765B038-67F3-48A0-9F60-41C1F323C755}" type="pres">
      <dgm:prSet presAssocID="{698BD600-9DCE-46FA-AB1D-675666D88515}" presName="bottomArc2" presStyleLbl="parChTrans1D1" presStyleIdx="45" presStyleCnt="80"/>
      <dgm:spPr/>
    </dgm:pt>
    <dgm:pt modelId="{2874DA8E-5003-4CB8-98F8-A7A1C2266D36}" type="pres">
      <dgm:prSet presAssocID="{698BD600-9DCE-46FA-AB1D-675666D88515}" presName="topConnNode2" presStyleLbl="node4" presStyleIdx="0" presStyleCnt="0"/>
      <dgm:spPr/>
      <dgm:t>
        <a:bodyPr/>
        <a:lstStyle/>
        <a:p>
          <a:endParaRPr lang="pt-BR"/>
        </a:p>
      </dgm:t>
    </dgm:pt>
    <dgm:pt modelId="{63C9BD59-1A7E-49ED-AF83-C2B2CAC4AA98}" type="pres">
      <dgm:prSet presAssocID="{698BD600-9DCE-46FA-AB1D-675666D88515}" presName="hierChild4" presStyleCnt="0"/>
      <dgm:spPr/>
    </dgm:pt>
    <dgm:pt modelId="{0E3D9FFC-AAC8-45A6-A53C-78574CF04C16}" type="pres">
      <dgm:prSet presAssocID="{D11D3CA5-94D8-4DAA-A801-8E91D8C49CEB}" presName="Name28" presStyleLbl="parChTrans1D4" presStyleIdx="7" presStyleCnt="18"/>
      <dgm:spPr/>
      <dgm:t>
        <a:bodyPr/>
        <a:lstStyle/>
        <a:p>
          <a:endParaRPr lang="pt-BR"/>
        </a:p>
      </dgm:t>
    </dgm:pt>
    <dgm:pt modelId="{9FB7AD10-5B79-4C56-9DDD-1FADA3159131}" type="pres">
      <dgm:prSet presAssocID="{9D10F5D0-C42B-4463-9298-3EE120CF4814}" presName="hierRoot2" presStyleCnt="0">
        <dgm:presLayoutVars>
          <dgm:hierBranch val="init"/>
        </dgm:presLayoutVars>
      </dgm:prSet>
      <dgm:spPr/>
    </dgm:pt>
    <dgm:pt modelId="{A070932B-00C5-42F8-BA12-DE9F2B60C6B7}" type="pres">
      <dgm:prSet presAssocID="{9D10F5D0-C42B-4463-9298-3EE120CF4814}" presName="rootComposite2" presStyleCnt="0"/>
      <dgm:spPr/>
    </dgm:pt>
    <dgm:pt modelId="{346996EE-EA1E-467C-881E-54B596B1A527}" type="pres">
      <dgm:prSet presAssocID="{9D10F5D0-C42B-4463-9298-3EE120CF481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8D3F88-B656-4125-9CD5-19C9E05BFD31}" type="pres">
      <dgm:prSet presAssocID="{9D10F5D0-C42B-4463-9298-3EE120CF4814}" presName="topArc2" presStyleLbl="parChTrans1D1" presStyleIdx="46" presStyleCnt="80"/>
      <dgm:spPr/>
    </dgm:pt>
    <dgm:pt modelId="{69A979DE-EE8A-476F-A935-491D9F90BE73}" type="pres">
      <dgm:prSet presAssocID="{9D10F5D0-C42B-4463-9298-3EE120CF4814}" presName="bottomArc2" presStyleLbl="parChTrans1D1" presStyleIdx="47" presStyleCnt="80"/>
      <dgm:spPr/>
    </dgm:pt>
    <dgm:pt modelId="{CD429FF3-B4BD-4B70-AD91-F9EE1CDC536A}" type="pres">
      <dgm:prSet presAssocID="{9D10F5D0-C42B-4463-9298-3EE120CF4814}" presName="topConnNode2" presStyleLbl="node4" presStyleIdx="0" presStyleCnt="0"/>
      <dgm:spPr/>
      <dgm:t>
        <a:bodyPr/>
        <a:lstStyle/>
        <a:p>
          <a:endParaRPr lang="pt-BR"/>
        </a:p>
      </dgm:t>
    </dgm:pt>
    <dgm:pt modelId="{E2225E18-4CE7-4EEE-AF56-0BD1915B0215}" type="pres">
      <dgm:prSet presAssocID="{9D10F5D0-C42B-4463-9298-3EE120CF4814}" presName="hierChild4" presStyleCnt="0"/>
      <dgm:spPr/>
    </dgm:pt>
    <dgm:pt modelId="{D14989FC-8876-4D57-925B-51D82BBC1487}" type="pres">
      <dgm:prSet presAssocID="{AB5083B2-60CC-4885-B10E-AEBAC84138C8}" presName="Name28" presStyleLbl="parChTrans1D4" presStyleIdx="8" presStyleCnt="18"/>
      <dgm:spPr/>
      <dgm:t>
        <a:bodyPr/>
        <a:lstStyle/>
        <a:p>
          <a:endParaRPr lang="pt-BR"/>
        </a:p>
      </dgm:t>
    </dgm:pt>
    <dgm:pt modelId="{C4B923C0-AA4B-4DFB-A5E3-7ACD4BA0E766}" type="pres">
      <dgm:prSet presAssocID="{C2B3E834-D6A5-4793-8C9F-761BB57B50CE}" presName="hierRoot2" presStyleCnt="0">
        <dgm:presLayoutVars>
          <dgm:hierBranch val="init"/>
        </dgm:presLayoutVars>
      </dgm:prSet>
      <dgm:spPr/>
    </dgm:pt>
    <dgm:pt modelId="{94273CC9-2D42-4799-95A9-C216C8BAA02E}" type="pres">
      <dgm:prSet presAssocID="{C2B3E834-D6A5-4793-8C9F-761BB57B50CE}" presName="rootComposite2" presStyleCnt="0"/>
      <dgm:spPr/>
    </dgm:pt>
    <dgm:pt modelId="{FC508EC7-4EF4-414B-885D-416ABD8C061E}" type="pres">
      <dgm:prSet presAssocID="{C2B3E834-D6A5-4793-8C9F-761BB57B50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5EE0C8-A8EB-4BC6-B4D5-A6BABB54ABCA}" type="pres">
      <dgm:prSet presAssocID="{C2B3E834-D6A5-4793-8C9F-761BB57B50CE}" presName="topArc2" presStyleLbl="parChTrans1D1" presStyleIdx="48" presStyleCnt="80"/>
      <dgm:spPr/>
    </dgm:pt>
    <dgm:pt modelId="{9EE9B1A5-CC34-4E03-A234-6F183ED40782}" type="pres">
      <dgm:prSet presAssocID="{C2B3E834-D6A5-4793-8C9F-761BB57B50CE}" presName="bottomArc2" presStyleLbl="parChTrans1D1" presStyleIdx="49" presStyleCnt="80"/>
      <dgm:spPr/>
    </dgm:pt>
    <dgm:pt modelId="{7413D9A1-ACB2-4796-9B71-210D07956C3E}" type="pres">
      <dgm:prSet presAssocID="{C2B3E834-D6A5-4793-8C9F-761BB57B50CE}" presName="topConnNode2" presStyleLbl="node4" presStyleIdx="0" presStyleCnt="0"/>
      <dgm:spPr/>
      <dgm:t>
        <a:bodyPr/>
        <a:lstStyle/>
        <a:p>
          <a:endParaRPr lang="pt-BR"/>
        </a:p>
      </dgm:t>
    </dgm:pt>
    <dgm:pt modelId="{11F0B7CD-18E2-4E81-BD09-6E501B318B08}" type="pres">
      <dgm:prSet presAssocID="{C2B3E834-D6A5-4793-8C9F-761BB57B50CE}" presName="hierChild4" presStyleCnt="0"/>
      <dgm:spPr/>
    </dgm:pt>
    <dgm:pt modelId="{BDA46A89-669E-4675-BC9D-84E28713E1BE}" type="pres">
      <dgm:prSet presAssocID="{C2B3E834-D6A5-4793-8C9F-761BB57B50CE}" presName="hierChild5" presStyleCnt="0"/>
      <dgm:spPr/>
    </dgm:pt>
    <dgm:pt modelId="{9BF2CE37-AFD2-4467-9CE0-47C7B0729839}" type="pres">
      <dgm:prSet presAssocID="{D00E8962-5792-4196-AC78-B90B0BBB01FB}" presName="Name28" presStyleLbl="parChTrans1D4" presStyleIdx="9" presStyleCnt="18"/>
      <dgm:spPr/>
      <dgm:t>
        <a:bodyPr/>
        <a:lstStyle/>
        <a:p>
          <a:endParaRPr lang="pt-BR"/>
        </a:p>
      </dgm:t>
    </dgm:pt>
    <dgm:pt modelId="{BEAF29C4-CEB7-49BB-9186-4C6FCC673AD5}" type="pres">
      <dgm:prSet presAssocID="{3489298A-2A66-4704-8387-E78B44C45A5D}" presName="hierRoot2" presStyleCnt="0">
        <dgm:presLayoutVars>
          <dgm:hierBranch val="init"/>
        </dgm:presLayoutVars>
      </dgm:prSet>
      <dgm:spPr/>
    </dgm:pt>
    <dgm:pt modelId="{A3606BFA-501D-4B8A-AD5E-B5051EEEBE9A}" type="pres">
      <dgm:prSet presAssocID="{3489298A-2A66-4704-8387-E78B44C45A5D}" presName="rootComposite2" presStyleCnt="0"/>
      <dgm:spPr/>
    </dgm:pt>
    <dgm:pt modelId="{C671480B-D94F-460D-B50F-33A303A5046F}" type="pres">
      <dgm:prSet presAssocID="{3489298A-2A66-4704-8387-E78B44C45A5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6BFB77-963A-410E-874F-5F4AD20B5BCC}" type="pres">
      <dgm:prSet presAssocID="{3489298A-2A66-4704-8387-E78B44C45A5D}" presName="topArc2" presStyleLbl="parChTrans1D1" presStyleIdx="50" presStyleCnt="80"/>
      <dgm:spPr/>
    </dgm:pt>
    <dgm:pt modelId="{6D86AA0B-1F8D-4C27-BE12-0D063AD15853}" type="pres">
      <dgm:prSet presAssocID="{3489298A-2A66-4704-8387-E78B44C45A5D}" presName="bottomArc2" presStyleLbl="parChTrans1D1" presStyleIdx="51" presStyleCnt="80"/>
      <dgm:spPr/>
    </dgm:pt>
    <dgm:pt modelId="{A9B76405-0420-4D71-8F2F-BB608E04D10E}" type="pres">
      <dgm:prSet presAssocID="{3489298A-2A66-4704-8387-E78B44C45A5D}" presName="topConnNode2" presStyleLbl="node4" presStyleIdx="0" presStyleCnt="0"/>
      <dgm:spPr/>
      <dgm:t>
        <a:bodyPr/>
        <a:lstStyle/>
        <a:p>
          <a:endParaRPr lang="pt-BR"/>
        </a:p>
      </dgm:t>
    </dgm:pt>
    <dgm:pt modelId="{DEE163F7-9235-4613-BE9A-08B42908AF55}" type="pres">
      <dgm:prSet presAssocID="{3489298A-2A66-4704-8387-E78B44C45A5D}" presName="hierChild4" presStyleCnt="0"/>
      <dgm:spPr/>
    </dgm:pt>
    <dgm:pt modelId="{BEF794B5-D983-45CC-8547-37807F85FC52}" type="pres">
      <dgm:prSet presAssocID="{3489298A-2A66-4704-8387-E78B44C45A5D}" presName="hierChild5" presStyleCnt="0"/>
      <dgm:spPr/>
    </dgm:pt>
    <dgm:pt modelId="{37C37956-ECA5-479C-BC26-CC612893343B}" type="pres">
      <dgm:prSet presAssocID="{9D10F5D0-C42B-4463-9298-3EE120CF4814}" presName="hierChild5" presStyleCnt="0"/>
      <dgm:spPr/>
    </dgm:pt>
    <dgm:pt modelId="{664108C8-3C92-4510-9E32-F6FE83812735}" type="pres">
      <dgm:prSet presAssocID="{698BD600-9DCE-46FA-AB1D-675666D88515}" presName="hierChild5" presStyleCnt="0"/>
      <dgm:spPr/>
    </dgm:pt>
    <dgm:pt modelId="{582B2B08-34A8-4B55-AFFB-DB24B279EF1D}" type="pres">
      <dgm:prSet presAssocID="{AAF9CE7D-C0FA-4EB0-8B5A-A6D825D1E5E2}" presName="hierChild5" presStyleCnt="0"/>
      <dgm:spPr/>
    </dgm:pt>
    <dgm:pt modelId="{6280C823-778B-4694-B34C-45B2D7906C4A}" type="pres">
      <dgm:prSet presAssocID="{4535A015-890E-4E74-B1B6-2C9E2079A19B}" presName="Name28" presStyleLbl="parChTrans1D3" presStyleIdx="12" presStyleCnt="17"/>
      <dgm:spPr/>
      <dgm:t>
        <a:bodyPr/>
        <a:lstStyle/>
        <a:p>
          <a:endParaRPr lang="pt-BR"/>
        </a:p>
      </dgm:t>
    </dgm:pt>
    <dgm:pt modelId="{F3F1BCA7-F7AE-43FC-8C66-FE5B14B1A40D}" type="pres">
      <dgm:prSet presAssocID="{7B6FFCE7-8495-4EC0-82EF-42C136C860AD}" presName="hierRoot2" presStyleCnt="0">
        <dgm:presLayoutVars>
          <dgm:hierBranch val="init"/>
        </dgm:presLayoutVars>
      </dgm:prSet>
      <dgm:spPr/>
    </dgm:pt>
    <dgm:pt modelId="{BE8C66D7-5389-4619-976C-3AC6F99DB02B}" type="pres">
      <dgm:prSet presAssocID="{7B6FFCE7-8495-4EC0-82EF-42C136C860AD}" presName="rootComposite2" presStyleCnt="0"/>
      <dgm:spPr/>
    </dgm:pt>
    <dgm:pt modelId="{3FD690A5-E452-44CD-90EB-D7DBD8736944}" type="pres">
      <dgm:prSet presAssocID="{7B6FFCE7-8495-4EC0-82EF-42C136C860A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B18F91-6A5E-4A90-AE2B-B8BBE09F0825}" type="pres">
      <dgm:prSet presAssocID="{7B6FFCE7-8495-4EC0-82EF-42C136C860AD}" presName="topArc2" presStyleLbl="parChTrans1D1" presStyleIdx="52" presStyleCnt="80"/>
      <dgm:spPr/>
    </dgm:pt>
    <dgm:pt modelId="{78F91469-2757-40B6-9495-F7D7CF36D4B8}" type="pres">
      <dgm:prSet presAssocID="{7B6FFCE7-8495-4EC0-82EF-42C136C860AD}" presName="bottomArc2" presStyleLbl="parChTrans1D1" presStyleIdx="53" presStyleCnt="80"/>
      <dgm:spPr/>
    </dgm:pt>
    <dgm:pt modelId="{DAD36E65-6F29-41ED-89EA-DBA8F34D72BF}" type="pres">
      <dgm:prSet presAssocID="{7B6FFCE7-8495-4EC0-82EF-42C136C860AD}" presName="topConnNode2" presStyleLbl="node3" presStyleIdx="0" presStyleCnt="0"/>
      <dgm:spPr/>
      <dgm:t>
        <a:bodyPr/>
        <a:lstStyle/>
        <a:p>
          <a:endParaRPr lang="pt-BR"/>
        </a:p>
      </dgm:t>
    </dgm:pt>
    <dgm:pt modelId="{530DC3E8-207E-4F17-AC79-CA1DDE09B867}" type="pres">
      <dgm:prSet presAssocID="{7B6FFCE7-8495-4EC0-82EF-42C136C860AD}" presName="hierChild4" presStyleCnt="0"/>
      <dgm:spPr/>
    </dgm:pt>
    <dgm:pt modelId="{8A41C0CA-AC21-4AC5-872B-85ABA967250F}" type="pres">
      <dgm:prSet presAssocID="{002D32F4-4F79-47F6-AC7C-C36BC23ECAF2}" presName="Name28" presStyleLbl="parChTrans1D4" presStyleIdx="10" presStyleCnt="18"/>
      <dgm:spPr/>
      <dgm:t>
        <a:bodyPr/>
        <a:lstStyle/>
        <a:p>
          <a:endParaRPr lang="pt-BR"/>
        </a:p>
      </dgm:t>
    </dgm:pt>
    <dgm:pt modelId="{A7E89B7F-0B22-4454-A304-254786E5A140}" type="pres">
      <dgm:prSet presAssocID="{B6DB2CBE-9FFC-4763-84A1-F8326BA62D78}" presName="hierRoot2" presStyleCnt="0">
        <dgm:presLayoutVars>
          <dgm:hierBranch val="init"/>
        </dgm:presLayoutVars>
      </dgm:prSet>
      <dgm:spPr/>
    </dgm:pt>
    <dgm:pt modelId="{F61F9A77-3C4F-4C54-AC29-4DA8772D3780}" type="pres">
      <dgm:prSet presAssocID="{B6DB2CBE-9FFC-4763-84A1-F8326BA62D78}" presName="rootComposite2" presStyleCnt="0"/>
      <dgm:spPr/>
    </dgm:pt>
    <dgm:pt modelId="{438C85D6-ABCA-4E79-81A4-A20B7F9A96F8}" type="pres">
      <dgm:prSet presAssocID="{B6DB2CBE-9FFC-4763-84A1-F8326BA62D7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35BEC7-CA8F-45AF-BAC2-9AFC8DA760F8}" type="pres">
      <dgm:prSet presAssocID="{B6DB2CBE-9FFC-4763-84A1-F8326BA62D78}" presName="topArc2" presStyleLbl="parChTrans1D1" presStyleIdx="54" presStyleCnt="80"/>
      <dgm:spPr/>
    </dgm:pt>
    <dgm:pt modelId="{46FD52CB-B8E5-42EB-9DC2-A5476B8846FA}" type="pres">
      <dgm:prSet presAssocID="{B6DB2CBE-9FFC-4763-84A1-F8326BA62D78}" presName="bottomArc2" presStyleLbl="parChTrans1D1" presStyleIdx="55" presStyleCnt="80"/>
      <dgm:spPr/>
    </dgm:pt>
    <dgm:pt modelId="{A3ABFA74-452B-47A4-8D32-0BE722463EB4}" type="pres">
      <dgm:prSet presAssocID="{B6DB2CBE-9FFC-4763-84A1-F8326BA62D78}" presName="topConnNode2" presStyleLbl="node4" presStyleIdx="0" presStyleCnt="0"/>
      <dgm:spPr/>
      <dgm:t>
        <a:bodyPr/>
        <a:lstStyle/>
        <a:p>
          <a:endParaRPr lang="pt-BR"/>
        </a:p>
      </dgm:t>
    </dgm:pt>
    <dgm:pt modelId="{B19D95D1-13AF-4B5D-AED4-D4DD1DE76240}" type="pres">
      <dgm:prSet presAssocID="{B6DB2CBE-9FFC-4763-84A1-F8326BA62D78}" presName="hierChild4" presStyleCnt="0"/>
      <dgm:spPr/>
    </dgm:pt>
    <dgm:pt modelId="{B55352FE-4273-4DA7-AA8F-B7B4642C1D80}" type="pres">
      <dgm:prSet presAssocID="{54E09563-41A4-4F13-9073-8CE6B95D2717}" presName="Name28" presStyleLbl="parChTrans1D4" presStyleIdx="11" presStyleCnt="18"/>
      <dgm:spPr/>
      <dgm:t>
        <a:bodyPr/>
        <a:lstStyle/>
        <a:p>
          <a:endParaRPr lang="pt-BR"/>
        </a:p>
      </dgm:t>
    </dgm:pt>
    <dgm:pt modelId="{406109CD-602C-4533-8B1A-63B6D8B9F74A}" type="pres">
      <dgm:prSet presAssocID="{48C3EA1E-537D-42FB-B6D3-1E1014017B57}" presName="hierRoot2" presStyleCnt="0">
        <dgm:presLayoutVars>
          <dgm:hierBranch val="init"/>
        </dgm:presLayoutVars>
      </dgm:prSet>
      <dgm:spPr/>
    </dgm:pt>
    <dgm:pt modelId="{5A571479-0113-4522-A087-91CF560EC63C}" type="pres">
      <dgm:prSet presAssocID="{48C3EA1E-537D-42FB-B6D3-1E1014017B57}" presName="rootComposite2" presStyleCnt="0"/>
      <dgm:spPr/>
    </dgm:pt>
    <dgm:pt modelId="{425966DF-0F9A-4D12-A2FE-84BB867CCE46}" type="pres">
      <dgm:prSet presAssocID="{48C3EA1E-537D-42FB-B6D3-1E1014017B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4FB0BB2-BB86-4FBD-B193-24F1A164D63A}" type="pres">
      <dgm:prSet presAssocID="{48C3EA1E-537D-42FB-B6D3-1E1014017B57}" presName="topArc2" presStyleLbl="parChTrans1D1" presStyleIdx="56" presStyleCnt="80"/>
      <dgm:spPr/>
    </dgm:pt>
    <dgm:pt modelId="{1C407DC4-E088-41F8-A7CC-F8821A4FF41C}" type="pres">
      <dgm:prSet presAssocID="{48C3EA1E-537D-42FB-B6D3-1E1014017B57}" presName="bottomArc2" presStyleLbl="parChTrans1D1" presStyleIdx="57" presStyleCnt="80"/>
      <dgm:spPr/>
    </dgm:pt>
    <dgm:pt modelId="{3CC809F5-E32A-4CD5-A2D3-40E28A62F6AD}" type="pres">
      <dgm:prSet presAssocID="{48C3EA1E-537D-42FB-B6D3-1E1014017B57}" presName="topConnNode2" presStyleLbl="node4" presStyleIdx="0" presStyleCnt="0"/>
      <dgm:spPr/>
      <dgm:t>
        <a:bodyPr/>
        <a:lstStyle/>
        <a:p>
          <a:endParaRPr lang="pt-BR"/>
        </a:p>
      </dgm:t>
    </dgm:pt>
    <dgm:pt modelId="{841A03BD-3BE2-4FC4-B56A-A2E12317EEA4}" type="pres">
      <dgm:prSet presAssocID="{48C3EA1E-537D-42FB-B6D3-1E1014017B57}" presName="hierChild4" presStyleCnt="0"/>
      <dgm:spPr/>
    </dgm:pt>
    <dgm:pt modelId="{09CECFB0-6B12-4372-89C1-014609195F21}" type="pres">
      <dgm:prSet presAssocID="{48C3EA1E-537D-42FB-B6D3-1E1014017B57}" presName="hierChild5" presStyleCnt="0"/>
      <dgm:spPr/>
    </dgm:pt>
    <dgm:pt modelId="{8CCD4A3B-75C5-43BB-BB31-4F1E0978B076}" type="pres">
      <dgm:prSet presAssocID="{B6DB2CBE-9FFC-4763-84A1-F8326BA62D78}" presName="hierChild5" presStyleCnt="0"/>
      <dgm:spPr/>
    </dgm:pt>
    <dgm:pt modelId="{89248833-F059-464C-BFAB-C492BA70278F}" type="pres">
      <dgm:prSet presAssocID="{7B6FFCE7-8495-4EC0-82EF-42C136C860AD}" presName="hierChild5" presStyleCnt="0"/>
      <dgm:spPr/>
    </dgm:pt>
    <dgm:pt modelId="{70E0FC79-4D01-42C9-AA57-D1D9E766B630}" type="pres">
      <dgm:prSet presAssocID="{616A8DE0-3782-4F0B-9ACA-CFCBCA4B54D7}" presName="hierChild5" presStyleCnt="0"/>
      <dgm:spPr/>
    </dgm:pt>
    <dgm:pt modelId="{C5AF0B36-30A4-4002-BCBE-9B36D55CF12F}" type="pres">
      <dgm:prSet presAssocID="{2041BC9E-2C70-4207-A982-3F6CC6842175}" presName="Name28" presStyleLbl="parChTrans1D2" presStyleIdx="3" presStyleCnt="4"/>
      <dgm:spPr/>
      <dgm:t>
        <a:bodyPr/>
        <a:lstStyle/>
        <a:p>
          <a:endParaRPr lang="pt-BR"/>
        </a:p>
      </dgm:t>
    </dgm:pt>
    <dgm:pt modelId="{C8DC69BC-C36B-4C34-956D-E5B3382EF68C}" type="pres">
      <dgm:prSet presAssocID="{FEFBCD75-42E8-4984-9B10-954C4F587390}" presName="hierRoot2" presStyleCnt="0">
        <dgm:presLayoutVars>
          <dgm:hierBranch val="init"/>
        </dgm:presLayoutVars>
      </dgm:prSet>
      <dgm:spPr/>
    </dgm:pt>
    <dgm:pt modelId="{B92427F1-EC0C-4417-AAD3-1F08981F8BB6}" type="pres">
      <dgm:prSet presAssocID="{FEFBCD75-42E8-4984-9B10-954C4F587390}" presName="rootComposite2" presStyleCnt="0"/>
      <dgm:spPr/>
    </dgm:pt>
    <dgm:pt modelId="{4DD5CF18-4D01-4492-8C37-7CA30D95BDAD}" type="pres">
      <dgm:prSet presAssocID="{FEFBCD75-42E8-4984-9B10-954C4F58739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B46A27-1449-40CA-8FA1-3077BEBB50C3}" type="pres">
      <dgm:prSet presAssocID="{FEFBCD75-42E8-4984-9B10-954C4F587390}" presName="topArc2" presStyleLbl="parChTrans1D1" presStyleIdx="58" presStyleCnt="80"/>
      <dgm:spPr/>
    </dgm:pt>
    <dgm:pt modelId="{52AA7E19-0974-4DC5-9D2E-4954F65BAFC6}" type="pres">
      <dgm:prSet presAssocID="{FEFBCD75-42E8-4984-9B10-954C4F587390}" presName="bottomArc2" presStyleLbl="parChTrans1D1" presStyleIdx="59" presStyleCnt="80"/>
      <dgm:spPr/>
    </dgm:pt>
    <dgm:pt modelId="{7C84B41B-D721-4806-9B11-FC36F5521CCF}" type="pres">
      <dgm:prSet presAssocID="{FEFBCD75-42E8-4984-9B10-954C4F587390}" presName="topConnNode2" presStyleLbl="node2" presStyleIdx="0" presStyleCnt="0"/>
      <dgm:spPr/>
      <dgm:t>
        <a:bodyPr/>
        <a:lstStyle/>
        <a:p>
          <a:endParaRPr lang="pt-BR"/>
        </a:p>
      </dgm:t>
    </dgm:pt>
    <dgm:pt modelId="{8DD649A1-535F-4B26-9009-79D051825AEE}" type="pres">
      <dgm:prSet presAssocID="{FEFBCD75-42E8-4984-9B10-954C4F587390}" presName="hierChild4" presStyleCnt="0"/>
      <dgm:spPr/>
    </dgm:pt>
    <dgm:pt modelId="{55387C72-7EC7-4C92-A40D-C2A19832C0C6}" type="pres">
      <dgm:prSet presAssocID="{1318AAE1-B265-4234-B8B9-30D9D68A7DAC}" presName="Name28" presStyleLbl="parChTrans1D3" presStyleIdx="13" presStyleCnt="17"/>
      <dgm:spPr/>
      <dgm:t>
        <a:bodyPr/>
        <a:lstStyle/>
        <a:p>
          <a:endParaRPr lang="pt-BR"/>
        </a:p>
      </dgm:t>
    </dgm:pt>
    <dgm:pt modelId="{A6180960-4730-48BA-9788-BF7450D09F0B}" type="pres">
      <dgm:prSet presAssocID="{8DDC7F1E-9E42-4CF1-A9A9-90974935C542}" presName="hierRoot2" presStyleCnt="0">
        <dgm:presLayoutVars>
          <dgm:hierBranch val="init"/>
        </dgm:presLayoutVars>
      </dgm:prSet>
      <dgm:spPr/>
    </dgm:pt>
    <dgm:pt modelId="{28EA4418-8357-4E73-A21B-3BF4649160E7}" type="pres">
      <dgm:prSet presAssocID="{8DDC7F1E-9E42-4CF1-A9A9-90974935C542}" presName="rootComposite2" presStyleCnt="0"/>
      <dgm:spPr/>
    </dgm:pt>
    <dgm:pt modelId="{C34AA943-E66F-4516-BEB6-676A5F1EC633}" type="pres">
      <dgm:prSet presAssocID="{8DDC7F1E-9E42-4CF1-A9A9-90974935C54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0E5225-A976-426E-8070-46B6489A35C4}" type="pres">
      <dgm:prSet presAssocID="{8DDC7F1E-9E42-4CF1-A9A9-90974935C542}" presName="topArc2" presStyleLbl="parChTrans1D1" presStyleIdx="60" presStyleCnt="80"/>
      <dgm:spPr/>
    </dgm:pt>
    <dgm:pt modelId="{EB48110D-224C-47E0-877A-F5544C54C565}" type="pres">
      <dgm:prSet presAssocID="{8DDC7F1E-9E42-4CF1-A9A9-90974935C542}" presName="bottomArc2" presStyleLbl="parChTrans1D1" presStyleIdx="61" presStyleCnt="80"/>
      <dgm:spPr/>
    </dgm:pt>
    <dgm:pt modelId="{ADC8A256-D6AC-44F5-B0F1-9406A466B576}" type="pres">
      <dgm:prSet presAssocID="{8DDC7F1E-9E42-4CF1-A9A9-90974935C542}" presName="topConnNode2" presStyleLbl="node3" presStyleIdx="0" presStyleCnt="0"/>
      <dgm:spPr/>
      <dgm:t>
        <a:bodyPr/>
        <a:lstStyle/>
        <a:p>
          <a:endParaRPr lang="pt-BR"/>
        </a:p>
      </dgm:t>
    </dgm:pt>
    <dgm:pt modelId="{BE0D1028-E71F-4B68-84A9-C7C028828EB6}" type="pres">
      <dgm:prSet presAssocID="{8DDC7F1E-9E42-4CF1-A9A9-90974935C542}" presName="hierChild4" presStyleCnt="0"/>
      <dgm:spPr/>
    </dgm:pt>
    <dgm:pt modelId="{D1883B93-FA79-4969-A5D3-C1FB1B04C50A}" type="pres">
      <dgm:prSet presAssocID="{6A881C8C-9EA0-4F3F-9CD8-98F7CA55E521}" presName="Name28" presStyleLbl="parChTrans1D4" presStyleIdx="12" presStyleCnt="18"/>
      <dgm:spPr/>
      <dgm:t>
        <a:bodyPr/>
        <a:lstStyle/>
        <a:p>
          <a:endParaRPr lang="pt-BR"/>
        </a:p>
      </dgm:t>
    </dgm:pt>
    <dgm:pt modelId="{A7FBD349-B246-4E28-916E-4EFFC349E279}" type="pres">
      <dgm:prSet presAssocID="{D64302CA-3992-4A26-A6E8-16ADEB10796F}" presName="hierRoot2" presStyleCnt="0">
        <dgm:presLayoutVars>
          <dgm:hierBranch val="init"/>
        </dgm:presLayoutVars>
      </dgm:prSet>
      <dgm:spPr/>
    </dgm:pt>
    <dgm:pt modelId="{14D4D68B-BDFB-47A2-9E3E-18D562FE186A}" type="pres">
      <dgm:prSet presAssocID="{D64302CA-3992-4A26-A6E8-16ADEB10796F}" presName="rootComposite2" presStyleCnt="0"/>
      <dgm:spPr/>
    </dgm:pt>
    <dgm:pt modelId="{9B1CB993-775C-453C-9D15-46B708723AB9}" type="pres">
      <dgm:prSet presAssocID="{D64302CA-3992-4A26-A6E8-16ADEB10796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2AE24A-A413-4679-AD72-BC23F0A2D4D2}" type="pres">
      <dgm:prSet presAssocID="{D64302CA-3992-4A26-A6E8-16ADEB10796F}" presName="topArc2" presStyleLbl="parChTrans1D1" presStyleIdx="62" presStyleCnt="80"/>
      <dgm:spPr/>
    </dgm:pt>
    <dgm:pt modelId="{FE22583D-C709-471D-B050-43DA8AFD5660}" type="pres">
      <dgm:prSet presAssocID="{D64302CA-3992-4A26-A6E8-16ADEB10796F}" presName="bottomArc2" presStyleLbl="parChTrans1D1" presStyleIdx="63" presStyleCnt="80"/>
      <dgm:spPr/>
    </dgm:pt>
    <dgm:pt modelId="{0016F4D9-BC32-411A-8F34-501822D7328A}" type="pres">
      <dgm:prSet presAssocID="{D64302CA-3992-4A26-A6E8-16ADEB10796F}" presName="topConnNode2" presStyleLbl="node4" presStyleIdx="0" presStyleCnt="0"/>
      <dgm:spPr/>
      <dgm:t>
        <a:bodyPr/>
        <a:lstStyle/>
        <a:p>
          <a:endParaRPr lang="pt-BR"/>
        </a:p>
      </dgm:t>
    </dgm:pt>
    <dgm:pt modelId="{C8666A19-3A91-44C9-89FE-6645143CBD4B}" type="pres">
      <dgm:prSet presAssocID="{D64302CA-3992-4A26-A6E8-16ADEB10796F}" presName="hierChild4" presStyleCnt="0"/>
      <dgm:spPr/>
    </dgm:pt>
    <dgm:pt modelId="{B3BBEE1D-0FEF-4C49-9807-5C8A74AE993E}" type="pres">
      <dgm:prSet presAssocID="{6D29691C-5833-48F1-A6DC-6D8297E3A91D}" presName="Name28" presStyleLbl="parChTrans1D4" presStyleIdx="13" presStyleCnt="18"/>
      <dgm:spPr/>
      <dgm:t>
        <a:bodyPr/>
        <a:lstStyle/>
        <a:p>
          <a:endParaRPr lang="pt-BR"/>
        </a:p>
      </dgm:t>
    </dgm:pt>
    <dgm:pt modelId="{71434EAC-A602-4AF1-86C9-CD90ECB260A5}" type="pres">
      <dgm:prSet presAssocID="{282F7446-B099-4023-BE4E-31363E9D4A5A}" presName="hierRoot2" presStyleCnt="0">
        <dgm:presLayoutVars>
          <dgm:hierBranch val="init"/>
        </dgm:presLayoutVars>
      </dgm:prSet>
      <dgm:spPr/>
    </dgm:pt>
    <dgm:pt modelId="{8B8F5C35-1AFB-47CD-BE25-2C6C0722B979}" type="pres">
      <dgm:prSet presAssocID="{282F7446-B099-4023-BE4E-31363E9D4A5A}" presName="rootComposite2" presStyleCnt="0"/>
      <dgm:spPr/>
    </dgm:pt>
    <dgm:pt modelId="{053BAAD3-C864-4E25-A553-2427AD6E69AC}" type="pres">
      <dgm:prSet presAssocID="{282F7446-B099-4023-BE4E-31363E9D4A5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F18309-B0BF-449B-B6FB-DE4215038C95}" type="pres">
      <dgm:prSet presAssocID="{282F7446-B099-4023-BE4E-31363E9D4A5A}" presName="topArc2" presStyleLbl="parChTrans1D1" presStyleIdx="64" presStyleCnt="80"/>
      <dgm:spPr/>
    </dgm:pt>
    <dgm:pt modelId="{036D8F7B-F78B-49DE-851E-525FCDB9D160}" type="pres">
      <dgm:prSet presAssocID="{282F7446-B099-4023-BE4E-31363E9D4A5A}" presName="bottomArc2" presStyleLbl="parChTrans1D1" presStyleIdx="65" presStyleCnt="80"/>
      <dgm:spPr/>
    </dgm:pt>
    <dgm:pt modelId="{B534E113-8172-4AB2-9F3B-091E13072406}" type="pres">
      <dgm:prSet presAssocID="{282F7446-B099-4023-BE4E-31363E9D4A5A}" presName="topConnNode2" presStyleLbl="node4" presStyleIdx="0" presStyleCnt="0"/>
      <dgm:spPr/>
      <dgm:t>
        <a:bodyPr/>
        <a:lstStyle/>
        <a:p>
          <a:endParaRPr lang="pt-BR"/>
        </a:p>
      </dgm:t>
    </dgm:pt>
    <dgm:pt modelId="{4A3A0011-14FC-48C4-8904-0D817B3C049B}" type="pres">
      <dgm:prSet presAssocID="{282F7446-B099-4023-BE4E-31363E9D4A5A}" presName="hierChild4" presStyleCnt="0"/>
      <dgm:spPr/>
    </dgm:pt>
    <dgm:pt modelId="{459C11A9-570F-4DE8-ACCB-95723BEF24CF}" type="pres">
      <dgm:prSet presAssocID="{282F7446-B099-4023-BE4E-31363E9D4A5A}" presName="hierChild5" presStyleCnt="0"/>
      <dgm:spPr/>
    </dgm:pt>
    <dgm:pt modelId="{E63ECCD9-BF93-4FBD-A0AC-5637B2A7AE62}" type="pres">
      <dgm:prSet presAssocID="{D64302CA-3992-4A26-A6E8-16ADEB10796F}" presName="hierChild5" presStyleCnt="0"/>
      <dgm:spPr/>
    </dgm:pt>
    <dgm:pt modelId="{FF8E8B0B-4A41-47C3-859B-DDCFCE2FBA93}" type="pres">
      <dgm:prSet presAssocID="{D572A059-ECE0-43E4-BE62-478692C9EFE4}" presName="Name28" presStyleLbl="parChTrans1D4" presStyleIdx="14" presStyleCnt="18"/>
      <dgm:spPr/>
      <dgm:t>
        <a:bodyPr/>
        <a:lstStyle/>
        <a:p>
          <a:endParaRPr lang="pt-BR"/>
        </a:p>
      </dgm:t>
    </dgm:pt>
    <dgm:pt modelId="{3071E1E3-BA7D-4C3D-A1E5-0799A2033DBD}" type="pres">
      <dgm:prSet presAssocID="{16F6B672-7D26-45A9-A8B7-CBDFF4229AA0}" presName="hierRoot2" presStyleCnt="0">
        <dgm:presLayoutVars>
          <dgm:hierBranch val="init"/>
        </dgm:presLayoutVars>
      </dgm:prSet>
      <dgm:spPr/>
    </dgm:pt>
    <dgm:pt modelId="{29F834A2-07B8-4F1D-85CF-D044210D9672}" type="pres">
      <dgm:prSet presAssocID="{16F6B672-7D26-45A9-A8B7-CBDFF4229AA0}" presName="rootComposite2" presStyleCnt="0"/>
      <dgm:spPr/>
    </dgm:pt>
    <dgm:pt modelId="{D8CB4A6A-1DF2-49BF-9059-46371DC6B492}" type="pres">
      <dgm:prSet presAssocID="{16F6B672-7D26-45A9-A8B7-CBDFF4229AA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51876E-F4F8-422C-90B9-D7DCA012E761}" type="pres">
      <dgm:prSet presAssocID="{16F6B672-7D26-45A9-A8B7-CBDFF4229AA0}" presName="topArc2" presStyleLbl="parChTrans1D1" presStyleIdx="66" presStyleCnt="80"/>
      <dgm:spPr/>
    </dgm:pt>
    <dgm:pt modelId="{2C8D5714-81A9-4833-B328-2589E455DD79}" type="pres">
      <dgm:prSet presAssocID="{16F6B672-7D26-45A9-A8B7-CBDFF4229AA0}" presName="bottomArc2" presStyleLbl="parChTrans1D1" presStyleIdx="67" presStyleCnt="80"/>
      <dgm:spPr/>
    </dgm:pt>
    <dgm:pt modelId="{F7081538-D27C-43D1-94D3-F412C4D644B0}" type="pres">
      <dgm:prSet presAssocID="{16F6B672-7D26-45A9-A8B7-CBDFF4229AA0}" presName="topConnNode2" presStyleLbl="node4" presStyleIdx="0" presStyleCnt="0"/>
      <dgm:spPr/>
      <dgm:t>
        <a:bodyPr/>
        <a:lstStyle/>
        <a:p>
          <a:endParaRPr lang="pt-BR"/>
        </a:p>
      </dgm:t>
    </dgm:pt>
    <dgm:pt modelId="{04943968-E26F-494A-8F18-09063846DF82}" type="pres">
      <dgm:prSet presAssocID="{16F6B672-7D26-45A9-A8B7-CBDFF4229AA0}" presName="hierChild4" presStyleCnt="0"/>
      <dgm:spPr/>
    </dgm:pt>
    <dgm:pt modelId="{EF826C4B-83C2-474C-AA7B-9FB45B8AC8AD}" type="pres">
      <dgm:prSet presAssocID="{3B80F22D-85C6-4B09-9E17-E0148105CDE4}" presName="Name28" presStyleLbl="parChTrans1D4" presStyleIdx="15" presStyleCnt="18"/>
      <dgm:spPr/>
      <dgm:t>
        <a:bodyPr/>
        <a:lstStyle/>
        <a:p>
          <a:endParaRPr lang="pt-BR"/>
        </a:p>
      </dgm:t>
    </dgm:pt>
    <dgm:pt modelId="{67D67A63-6FAA-4B17-9E6F-5EC3B5ADD344}" type="pres">
      <dgm:prSet presAssocID="{B484837B-FC03-4F83-A88B-A2A1577E06B8}" presName="hierRoot2" presStyleCnt="0">
        <dgm:presLayoutVars>
          <dgm:hierBranch val="init"/>
        </dgm:presLayoutVars>
      </dgm:prSet>
      <dgm:spPr/>
    </dgm:pt>
    <dgm:pt modelId="{68CF2DBF-F85E-4D27-BE6F-79690F64EA8A}" type="pres">
      <dgm:prSet presAssocID="{B484837B-FC03-4F83-A88B-A2A1577E06B8}" presName="rootComposite2" presStyleCnt="0"/>
      <dgm:spPr/>
    </dgm:pt>
    <dgm:pt modelId="{6C247A14-983A-4FF6-B2C8-AD2B05241151}" type="pres">
      <dgm:prSet presAssocID="{B484837B-FC03-4F83-A88B-A2A1577E06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AD6C02-EEA3-4293-B867-935D9CB837DA}" type="pres">
      <dgm:prSet presAssocID="{B484837B-FC03-4F83-A88B-A2A1577E06B8}" presName="topArc2" presStyleLbl="parChTrans1D1" presStyleIdx="68" presStyleCnt="80"/>
      <dgm:spPr/>
    </dgm:pt>
    <dgm:pt modelId="{3F5FEBF3-8B96-4A38-9A17-738E524FFDF8}" type="pres">
      <dgm:prSet presAssocID="{B484837B-FC03-4F83-A88B-A2A1577E06B8}" presName="bottomArc2" presStyleLbl="parChTrans1D1" presStyleIdx="69" presStyleCnt="80"/>
      <dgm:spPr/>
    </dgm:pt>
    <dgm:pt modelId="{E16288D6-261D-41FC-A701-AD0E5FB05319}" type="pres">
      <dgm:prSet presAssocID="{B484837B-FC03-4F83-A88B-A2A1577E06B8}" presName="topConnNode2" presStyleLbl="node4" presStyleIdx="0" presStyleCnt="0"/>
      <dgm:spPr/>
      <dgm:t>
        <a:bodyPr/>
        <a:lstStyle/>
        <a:p>
          <a:endParaRPr lang="pt-BR"/>
        </a:p>
      </dgm:t>
    </dgm:pt>
    <dgm:pt modelId="{4DD15E96-8194-4DE4-8D62-158FBE1672E4}" type="pres">
      <dgm:prSet presAssocID="{B484837B-FC03-4F83-A88B-A2A1577E06B8}" presName="hierChild4" presStyleCnt="0"/>
      <dgm:spPr/>
    </dgm:pt>
    <dgm:pt modelId="{22E0761B-BA26-4EEC-B8A7-B40BD201DABF}" type="pres">
      <dgm:prSet presAssocID="{B484837B-FC03-4F83-A88B-A2A1577E06B8}" presName="hierChild5" presStyleCnt="0"/>
      <dgm:spPr/>
    </dgm:pt>
    <dgm:pt modelId="{F9BBDC33-4C7C-463F-B5ED-5A6A385B587D}" type="pres">
      <dgm:prSet presAssocID="{16F6B672-7D26-45A9-A8B7-CBDFF4229AA0}" presName="hierChild5" presStyleCnt="0"/>
      <dgm:spPr/>
    </dgm:pt>
    <dgm:pt modelId="{3E5DA4CF-F795-4EFB-9A74-1A1E2AA8A0A8}" type="pres">
      <dgm:prSet presAssocID="{680DF0AD-42D3-407D-A632-85BBD5EDC1E4}" presName="Name28" presStyleLbl="parChTrans1D4" presStyleIdx="16" presStyleCnt="18"/>
      <dgm:spPr/>
      <dgm:t>
        <a:bodyPr/>
        <a:lstStyle/>
        <a:p>
          <a:endParaRPr lang="pt-BR"/>
        </a:p>
      </dgm:t>
    </dgm:pt>
    <dgm:pt modelId="{C45FA4DF-44DB-45F7-9B86-0B40997CAE9B}" type="pres">
      <dgm:prSet presAssocID="{51409904-9B65-4685-A2E2-328DA43AD4E5}" presName="hierRoot2" presStyleCnt="0">
        <dgm:presLayoutVars>
          <dgm:hierBranch val="init"/>
        </dgm:presLayoutVars>
      </dgm:prSet>
      <dgm:spPr/>
    </dgm:pt>
    <dgm:pt modelId="{313462AB-4EFF-4942-B64D-F130F26451F9}" type="pres">
      <dgm:prSet presAssocID="{51409904-9B65-4685-A2E2-328DA43AD4E5}" presName="rootComposite2" presStyleCnt="0"/>
      <dgm:spPr/>
    </dgm:pt>
    <dgm:pt modelId="{8526A492-3252-4937-99EC-8C4453CCC485}" type="pres">
      <dgm:prSet presAssocID="{51409904-9B65-4685-A2E2-328DA43AD4E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37FD7D-0D64-4E57-9E60-96814F6C3BC0}" type="pres">
      <dgm:prSet presAssocID="{51409904-9B65-4685-A2E2-328DA43AD4E5}" presName="topArc2" presStyleLbl="parChTrans1D1" presStyleIdx="70" presStyleCnt="80"/>
      <dgm:spPr/>
    </dgm:pt>
    <dgm:pt modelId="{6952B6EB-6CE4-41D3-9727-061155F580BD}" type="pres">
      <dgm:prSet presAssocID="{51409904-9B65-4685-A2E2-328DA43AD4E5}" presName="bottomArc2" presStyleLbl="parChTrans1D1" presStyleIdx="71" presStyleCnt="80"/>
      <dgm:spPr/>
    </dgm:pt>
    <dgm:pt modelId="{E96E1D2E-7927-4BE3-ADF2-BD10BA90FE4F}" type="pres">
      <dgm:prSet presAssocID="{51409904-9B65-4685-A2E2-328DA43AD4E5}" presName="topConnNode2" presStyleLbl="node4" presStyleIdx="0" presStyleCnt="0"/>
      <dgm:spPr/>
      <dgm:t>
        <a:bodyPr/>
        <a:lstStyle/>
        <a:p>
          <a:endParaRPr lang="pt-BR"/>
        </a:p>
      </dgm:t>
    </dgm:pt>
    <dgm:pt modelId="{68F6F1B6-E3BA-4EE3-A587-A5EC3EB120E6}" type="pres">
      <dgm:prSet presAssocID="{51409904-9B65-4685-A2E2-328DA43AD4E5}" presName="hierChild4" presStyleCnt="0"/>
      <dgm:spPr/>
    </dgm:pt>
    <dgm:pt modelId="{9C8A2774-340E-44E0-8069-6A948A9AF712}" type="pres">
      <dgm:prSet presAssocID="{8710AB3A-3421-4AFE-B05E-5F965DCF5C87}" presName="Name28" presStyleLbl="parChTrans1D4" presStyleIdx="17" presStyleCnt="18"/>
      <dgm:spPr/>
      <dgm:t>
        <a:bodyPr/>
        <a:lstStyle/>
        <a:p>
          <a:endParaRPr lang="pt-BR"/>
        </a:p>
      </dgm:t>
    </dgm:pt>
    <dgm:pt modelId="{FAA02419-CEA1-4E42-9B3D-8BDCABA3BA3A}" type="pres">
      <dgm:prSet presAssocID="{FB63961C-2016-40F9-8CE0-1A5C761C5857}" presName="hierRoot2" presStyleCnt="0">
        <dgm:presLayoutVars>
          <dgm:hierBranch val="init"/>
        </dgm:presLayoutVars>
      </dgm:prSet>
      <dgm:spPr/>
    </dgm:pt>
    <dgm:pt modelId="{493C4EFC-8004-4651-9479-88AD224A100A}" type="pres">
      <dgm:prSet presAssocID="{FB63961C-2016-40F9-8CE0-1A5C761C5857}" presName="rootComposite2" presStyleCnt="0"/>
      <dgm:spPr/>
    </dgm:pt>
    <dgm:pt modelId="{422A59D0-D296-4C9D-A9A9-AE84E768B97B}" type="pres">
      <dgm:prSet presAssocID="{FB63961C-2016-40F9-8CE0-1A5C761C58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4D6FA31-0A2A-4039-8A90-9E9ACADA0FA8}" type="pres">
      <dgm:prSet presAssocID="{FB63961C-2016-40F9-8CE0-1A5C761C5857}" presName="topArc2" presStyleLbl="parChTrans1D1" presStyleIdx="72" presStyleCnt="80"/>
      <dgm:spPr/>
    </dgm:pt>
    <dgm:pt modelId="{6F400D0E-591B-41A6-9122-7E5E89AE0E1E}" type="pres">
      <dgm:prSet presAssocID="{FB63961C-2016-40F9-8CE0-1A5C761C5857}" presName="bottomArc2" presStyleLbl="parChTrans1D1" presStyleIdx="73" presStyleCnt="80"/>
      <dgm:spPr/>
    </dgm:pt>
    <dgm:pt modelId="{B017D7A3-9068-4892-BBEE-731CDDA6C42E}" type="pres">
      <dgm:prSet presAssocID="{FB63961C-2016-40F9-8CE0-1A5C761C5857}" presName="topConnNode2" presStyleLbl="node4" presStyleIdx="0" presStyleCnt="0"/>
      <dgm:spPr/>
      <dgm:t>
        <a:bodyPr/>
        <a:lstStyle/>
        <a:p>
          <a:endParaRPr lang="pt-BR"/>
        </a:p>
      </dgm:t>
    </dgm:pt>
    <dgm:pt modelId="{DA662CB9-2642-4F28-94A4-317A7CB17BB9}" type="pres">
      <dgm:prSet presAssocID="{FB63961C-2016-40F9-8CE0-1A5C761C5857}" presName="hierChild4" presStyleCnt="0"/>
      <dgm:spPr/>
    </dgm:pt>
    <dgm:pt modelId="{621AFA2C-EC1C-4CD3-9FAD-85E332B4576E}" type="pres">
      <dgm:prSet presAssocID="{FB63961C-2016-40F9-8CE0-1A5C761C5857}" presName="hierChild5" presStyleCnt="0"/>
      <dgm:spPr/>
    </dgm:pt>
    <dgm:pt modelId="{12D7D891-621B-40D7-97B4-63EC0D38F536}" type="pres">
      <dgm:prSet presAssocID="{51409904-9B65-4685-A2E2-328DA43AD4E5}" presName="hierChild5" presStyleCnt="0"/>
      <dgm:spPr/>
    </dgm:pt>
    <dgm:pt modelId="{A206ACB1-6D9B-43B4-AAE9-68BA119C7DA0}" type="pres">
      <dgm:prSet presAssocID="{8DDC7F1E-9E42-4CF1-A9A9-90974935C542}" presName="hierChild5" presStyleCnt="0"/>
      <dgm:spPr/>
    </dgm:pt>
    <dgm:pt modelId="{A57B8D71-7CF2-4AE2-88B1-3C6900C3EEC9}" type="pres">
      <dgm:prSet presAssocID="{FC103269-35C5-4C06-96B1-3DA3EB8501DF}" presName="Name28" presStyleLbl="parChTrans1D3" presStyleIdx="14" presStyleCnt="17"/>
      <dgm:spPr/>
      <dgm:t>
        <a:bodyPr/>
        <a:lstStyle/>
        <a:p>
          <a:endParaRPr lang="pt-BR"/>
        </a:p>
      </dgm:t>
    </dgm:pt>
    <dgm:pt modelId="{2DB861A3-6DD0-4C61-BA41-456F49F53C3D}" type="pres">
      <dgm:prSet presAssocID="{10CA6088-AE93-4F1A-8B80-C6D6AAB9B713}" presName="hierRoot2" presStyleCnt="0">
        <dgm:presLayoutVars>
          <dgm:hierBranch val="init"/>
        </dgm:presLayoutVars>
      </dgm:prSet>
      <dgm:spPr/>
    </dgm:pt>
    <dgm:pt modelId="{C022C60F-DAFC-45C4-90F5-703A09F41835}" type="pres">
      <dgm:prSet presAssocID="{10CA6088-AE93-4F1A-8B80-C6D6AAB9B713}" presName="rootComposite2" presStyleCnt="0"/>
      <dgm:spPr/>
    </dgm:pt>
    <dgm:pt modelId="{60E84221-915A-4B97-8561-A4E9FD7A06E6}" type="pres">
      <dgm:prSet presAssocID="{10CA6088-AE93-4F1A-8B80-C6D6AAB9B71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7D66FC-02A2-4FD4-8FAC-CEE9EF11E211}" type="pres">
      <dgm:prSet presAssocID="{10CA6088-AE93-4F1A-8B80-C6D6AAB9B713}" presName="topArc2" presStyleLbl="parChTrans1D1" presStyleIdx="74" presStyleCnt="80"/>
      <dgm:spPr/>
    </dgm:pt>
    <dgm:pt modelId="{B63B1B5C-AC97-45C7-B3C9-5D0732CEF4B7}" type="pres">
      <dgm:prSet presAssocID="{10CA6088-AE93-4F1A-8B80-C6D6AAB9B713}" presName="bottomArc2" presStyleLbl="parChTrans1D1" presStyleIdx="75" presStyleCnt="80"/>
      <dgm:spPr/>
    </dgm:pt>
    <dgm:pt modelId="{5C0B03F0-5F13-4430-9E0B-37863E26AE1A}" type="pres">
      <dgm:prSet presAssocID="{10CA6088-AE93-4F1A-8B80-C6D6AAB9B713}" presName="topConnNode2" presStyleLbl="node3" presStyleIdx="0" presStyleCnt="0"/>
      <dgm:spPr/>
      <dgm:t>
        <a:bodyPr/>
        <a:lstStyle/>
        <a:p>
          <a:endParaRPr lang="pt-BR"/>
        </a:p>
      </dgm:t>
    </dgm:pt>
    <dgm:pt modelId="{021AF4AA-29D9-45DB-9A08-D52C1F0ACFAA}" type="pres">
      <dgm:prSet presAssocID="{10CA6088-AE93-4F1A-8B80-C6D6AAB9B713}" presName="hierChild4" presStyleCnt="0"/>
      <dgm:spPr/>
    </dgm:pt>
    <dgm:pt modelId="{6F33F0FA-52CA-4A93-9605-F41B437DF7EE}" type="pres">
      <dgm:prSet presAssocID="{10CA6088-AE93-4F1A-8B80-C6D6AAB9B713}" presName="hierChild5" presStyleCnt="0"/>
      <dgm:spPr/>
    </dgm:pt>
    <dgm:pt modelId="{8C4527C6-3D21-45D8-B35E-5ACC9774F849}" type="pres">
      <dgm:prSet presAssocID="{37176FDF-0898-4866-8AC9-760F93FE5B17}" presName="Name28" presStyleLbl="parChTrans1D3" presStyleIdx="15" presStyleCnt="17"/>
      <dgm:spPr/>
      <dgm:t>
        <a:bodyPr/>
        <a:lstStyle/>
        <a:p>
          <a:endParaRPr lang="pt-BR"/>
        </a:p>
      </dgm:t>
    </dgm:pt>
    <dgm:pt modelId="{021E3AC9-F6EB-4B61-BDB2-918BFCFFA873}" type="pres">
      <dgm:prSet presAssocID="{B679AD4A-6188-4F42-A07D-B602C1FA9886}" presName="hierRoot2" presStyleCnt="0">
        <dgm:presLayoutVars>
          <dgm:hierBranch val="init"/>
        </dgm:presLayoutVars>
      </dgm:prSet>
      <dgm:spPr/>
    </dgm:pt>
    <dgm:pt modelId="{81125744-32D9-4C1D-BC4C-D0062BD02C21}" type="pres">
      <dgm:prSet presAssocID="{B679AD4A-6188-4F42-A07D-B602C1FA9886}" presName="rootComposite2" presStyleCnt="0"/>
      <dgm:spPr/>
    </dgm:pt>
    <dgm:pt modelId="{0A30BF35-9E92-4D7B-A53A-5F40EAD8BE78}" type="pres">
      <dgm:prSet presAssocID="{B679AD4A-6188-4F42-A07D-B602C1FA988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C1050B-5C39-4069-B3CB-F221DAAC7236}" type="pres">
      <dgm:prSet presAssocID="{B679AD4A-6188-4F42-A07D-B602C1FA9886}" presName="topArc2" presStyleLbl="parChTrans1D1" presStyleIdx="76" presStyleCnt="80"/>
      <dgm:spPr/>
    </dgm:pt>
    <dgm:pt modelId="{3CE90132-5AE3-4AB5-A14C-3152D9C59119}" type="pres">
      <dgm:prSet presAssocID="{B679AD4A-6188-4F42-A07D-B602C1FA9886}" presName="bottomArc2" presStyleLbl="parChTrans1D1" presStyleIdx="77" presStyleCnt="80"/>
      <dgm:spPr/>
    </dgm:pt>
    <dgm:pt modelId="{91C2ABF6-38CB-4D27-8F8E-56F2B92E51E2}" type="pres">
      <dgm:prSet presAssocID="{B679AD4A-6188-4F42-A07D-B602C1FA9886}" presName="topConnNode2" presStyleLbl="node3" presStyleIdx="0" presStyleCnt="0"/>
      <dgm:spPr/>
      <dgm:t>
        <a:bodyPr/>
        <a:lstStyle/>
        <a:p>
          <a:endParaRPr lang="pt-BR"/>
        </a:p>
      </dgm:t>
    </dgm:pt>
    <dgm:pt modelId="{AF270BC4-4005-4B87-BAF6-8B4CB8EBAA33}" type="pres">
      <dgm:prSet presAssocID="{B679AD4A-6188-4F42-A07D-B602C1FA9886}" presName="hierChild4" presStyleCnt="0"/>
      <dgm:spPr/>
    </dgm:pt>
    <dgm:pt modelId="{8E23EBC3-9E27-4CAB-A31E-0083050D981A}" type="pres">
      <dgm:prSet presAssocID="{B679AD4A-6188-4F42-A07D-B602C1FA9886}" presName="hierChild5" presStyleCnt="0"/>
      <dgm:spPr/>
    </dgm:pt>
    <dgm:pt modelId="{62317870-B556-470E-B4E4-60E561204D20}" type="pres">
      <dgm:prSet presAssocID="{72FB9CA2-CDD9-43A6-B026-DAF7AB7C6F7A}" presName="Name28" presStyleLbl="parChTrans1D3" presStyleIdx="16" presStyleCnt="17"/>
      <dgm:spPr/>
      <dgm:t>
        <a:bodyPr/>
        <a:lstStyle/>
        <a:p>
          <a:endParaRPr lang="pt-BR"/>
        </a:p>
      </dgm:t>
    </dgm:pt>
    <dgm:pt modelId="{17141F0F-61E6-497A-ABD8-9AE92CA393A8}" type="pres">
      <dgm:prSet presAssocID="{78D74630-2F4C-4C4C-8FCF-EA6DB8E4C248}" presName="hierRoot2" presStyleCnt="0">
        <dgm:presLayoutVars>
          <dgm:hierBranch val="init"/>
        </dgm:presLayoutVars>
      </dgm:prSet>
      <dgm:spPr/>
    </dgm:pt>
    <dgm:pt modelId="{A20A9BB4-8DDC-4A4D-AB76-1B15A4E6260D}" type="pres">
      <dgm:prSet presAssocID="{78D74630-2F4C-4C4C-8FCF-EA6DB8E4C248}" presName="rootComposite2" presStyleCnt="0"/>
      <dgm:spPr/>
    </dgm:pt>
    <dgm:pt modelId="{A24B1124-1A4A-4852-8390-50D1E176B029}" type="pres">
      <dgm:prSet presAssocID="{78D74630-2F4C-4C4C-8FCF-EA6DB8E4C24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51346D-0C5C-4001-AC91-564C155A0A53}" type="pres">
      <dgm:prSet presAssocID="{78D74630-2F4C-4C4C-8FCF-EA6DB8E4C248}" presName="topArc2" presStyleLbl="parChTrans1D1" presStyleIdx="78" presStyleCnt="80"/>
      <dgm:spPr/>
    </dgm:pt>
    <dgm:pt modelId="{DF521226-7B76-4789-8218-F0F49553BB72}" type="pres">
      <dgm:prSet presAssocID="{78D74630-2F4C-4C4C-8FCF-EA6DB8E4C248}" presName="bottomArc2" presStyleLbl="parChTrans1D1" presStyleIdx="79" presStyleCnt="80"/>
      <dgm:spPr/>
    </dgm:pt>
    <dgm:pt modelId="{FC8B69BC-994A-4C9B-BA4F-51BFA4447B11}" type="pres">
      <dgm:prSet presAssocID="{78D74630-2F4C-4C4C-8FCF-EA6DB8E4C248}" presName="topConnNode2" presStyleLbl="node3" presStyleIdx="0" presStyleCnt="0"/>
      <dgm:spPr/>
      <dgm:t>
        <a:bodyPr/>
        <a:lstStyle/>
        <a:p>
          <a:endParaRPr lang="pt-BR"/>
        </a:p>
      </dgm:t>
    </dgm:pt>
    <dgm:pt modelId="{F82CC4B8-2F4E-4707-AD44-0DC952F81D75}" type="pres">
      <dgm:prSet presAssocID="{78D74630-2F4C-4C4C-8FCF-EA6DB8E4C248}" presName="hierChild4" presStyleCnt="0"/>
      <dgm:spPr/>
    </dgm:pt>
    <dgm:pt modelId="{3F13BF72-40D8-4588-877C-A65AEAE676C7}" type="pres">
      <dgm:prSet presAssocID="{78D74630-2F4C-4C4C-8FCF-EA6DB8E4C248}" presName="hierChild5" presStyleCnt="0"/>
      <dgm:spPr/>
    </dgm:pt>
    <dgm:pt modelId="{07510EC4-014C-41B6-BB7D-6D861B52D5CE}" type="pres">
      <dgm:prSet presAssocID="{FEFBCD75-42E8-4984-9B10-954C4F587390}" presName="hierChild5" presStyleCnt="0"/>
      <dgm:spPr/>
    </dgm:pt>
    <dgm:pt modelId="{75923D92-470E-4CE7-B832-A1CF39DF480E}" type="pres">
      <dgm:prSet presAssocID="{0C65C51E-96BE-47B1-B617-36155FB02F3A}" presName="hierChild3" presStyleCnt="0"/>
      <dgm:spPr/>
    </dgm:pt>
  </dgm:ptLst>
  <dgm:cxnLst>
    <dgm:cxn modelId="{44D13783-F791-467D-8292-2CD767C38F67}" type="presOf" srcId="{F1AB9ED4-BD1D-479D-887F-9E10FD12B85D}" destId="{3CD5C742-6C2F-43D9-AD08-9A159C8E046A}" srcOrd="1" destOrd="0" presId="urn:microsoft.com/office/officeart/2008/layout/HalfCircleOrganizationChart"/>
    <dgm:cxn modelId="{ED38E0E2-B003-43E3-A295-E496FC7DC0F3}" srcId="{0C65C51E-96BE-47B1-B617-36155FB02F3A}" destId="{616A8DE0-3782-4F0B-9ACA-CFCBCA4B54D7}" srcOrd="2" destOrd="0" parTransId="{55C2CE38-022C-4456-8EC5-9B3A099787AE}" sibTransId="{D29B0CD4-F924-4CEE-938F-DE228AEEDE43}"/>
    <dgm:cxn modelId="{089F48FD-0E49-477C-97B1-421D14BAE748}" type="presOf" srcId="{C2B3E834-D6A5-4793-8C9F-761BB57B50CE}" destId="{7413D9A1-ACB2-4796-9B71-210D07956C3E}" srcOrd="1" destOrd="0" presId="urn:microsoft.com/office/officeart/2008/layout/HalfCircleOrganizationChart"/>
    <dgm:cxn modelId="{54FD1867-912A-4ECA-86EC-DC9888552708}" type="presOf" srcId="{018A61BA-751E-495A-8E54-11E2127D7CFB}" destId="{24E9326C-63D6-4493-ADDD-B8CE089809B4}" srcOrd="1" destOrd="0" presId="urn:microsoft.com/office/officeart/2008/layout/HalfCircleOrganizationChart"/>
    <dgm:cxn modelId="{03172783-9BA6-4951-9193-9AA28FA0AD44}" type="presOf" srcId="{3680B836-731C-44AD-A931-3D22A8C13277}" destId="{22F49FA1-839C-4330-81CE-7030358EBD6D}" srcOrd="0" destOrd="0" presId="urn:microsoft.com/office/officeart/2008/layout/HalfCircleOrganizationChart"/>
    <dgm:cxn modelId="{61C6B3E4-514D-4367-B1BC-9BC27D8054E1}" type="presOf" srcId="{C1FE56AD-BBF4-40C6-A010-CB3B081A64B6}" destId="{D0706531-25A1-404D-BB62-EDA7242D07E5}" srcOrd="0" destOrd="0" presId="urn:microsoft.com/office/officeart/2008/layout/HalfCircleOrganizationChart"/>
    <dgm:cxn modelId="{DC7D6F72-22CD-4D2B-9501-6C2C4E376114}" type="presOf" srcId="{0C65C51E-96BE-47B1-B617-36155FB02F3A}" destId="{49BF5409-D493-4BD8-B296-E1E525DC1C26}" srcOrd="0" destOrd="0" presId="urn:microsoft.com/office/officeart/2008/layout/HalfCircleOrganizationChart"/>
    <dgm:cxn modelId="{89B3EEC4-D80E-4EE3-BA95-9BB07E4038A6}" type="presOf" srcId="{54E09563-41A4-4F13-9073-8CE6B95D2717}" destId="{B55352FE-4273-4DA7-AA8F-B7B4642C1D80}" srcOrd="0" destOrd="0" presId="urn:microsoft.com/office/officeart/2008/layout/HalfCircleOrganizationChart"/>
    <dgm:cxn modelId="{0AC17395-CB81-46C7-A917-62E814BB68D4}" type="presOf" srcId="{282F7446-B099-4023-BE4E-31363E9D4A5A}" destId="{053BAAD3-C864-4E25-A553-2427AD6E69AC}" srcOrd="0" destOrd="0" presId="urn:microsoft.com/office/officeart/2008/layout/HalfCircleOrganizationChart"/>
    <dgm:cxn modelId="{C5B74177-4307-40F3-99FC-52329BD57DE4}" type="presOf" srcId="{0053FF7E-80EC-49AC-92DF-87DE18C2574E}" destId="{7AB35320-AB2B-4A1A-874A-B08B3DEF814E}" srcOrd="0" destOrd="0" presId="urn:microsoft.com/office/officeart/2008/layout/HalfCircleOrganizationChart"/>
    <dgm:cxn modelId="{E064C3F2-86E5-4DB9-BDFA-F44EFE1C2310}" type="presOf" srcId="{0C65C51E-96BE-47B1-B617-36155FB02F3A}" destId="{395E09FC-E6EA-463F-B31B-25FF536F4FD7}" srcOrd="1" destOrd="0" presId="urn:microsoft.com/office/officeart/2008/layout/HalfCircleOrganizationChart"/>
    <dgm:cxn modelId="{58F10B4F-7CC8-4B7E-914A-962D06BAF12B}" srcId="{D64302CA-3992-4A26-A6E8-16ADEB10796F}" destId="{282F7446-B099-4023-BE4E-31363E9D4A5A}" srcOrd="0" destOrd="0" parTransId="{6D29691C-5833-48F1-A6DC-6D8297E3A91D}" sibTransId="{9C60863B-07D3-48C3-9345-5F683F22BDC5}"/>
    <dgm:cxn modelId="{D4269B71-F494-4843-A559-B665939FAD17}" type="presOf" srcId="{42DEF6E3-8B5E-4A96-ADA7-3C7094DA2EA6}" destId="{934A50E0-95FD-4F6E-B273-8F0FF87C4E04}" srcOrd="0" destOrd="0" presId="urn:microsoft.com/office/officeart/2008/layout/HalfCircleOrganizationChart"/>
    <dgm:cxn modelId="{16773787-494A-4844-A31E-C02A833BC680}" srcId="{FEFBCD75-42E8-4984-9B10-954C4F587390}" destId="{8DDC7F1E-9E42-4CF1-A9A9-90974935C542}" srcOrd="0" destOrd="0" parTransId="{1318AAE1-B265-4234-B8B9-30D9D68A7DAC}" sibTransId="{F41FF462-22B8-46C2-AC84-1F38A2105455}"/>
    <dgm:cxn modelId="{02C865ED-EBF3-4A7B-8CA4-5A429B3624E6}" srcId="{7F921FB0-0C43-4FD6-88E8-0725A2C367D3}" destId="{1601649F-1E58-4514-96E7-12923107B8F9}" srcOrd="0" destOrd="0" parTransId="{D8A6E50D-1C4B-46C4-8DBA-17CCD417A278}" sibTransId="{90C25A47-BD59-445A-B545-1B341AB29490}"/>
    <dgm:cxn modelId="{3B105945-1A7F-46C0-892C-A8EC47CC9CCD}" type="presOf" srcId="{002D32F4-4F79-47F6-AC7C-C36BC23ECAF2}" destId="{8A41C0CA-AC21-4AC5-872B-85ABA967250F}" srcOrd="0" destOrd="0" presId="urn:microsoft.com/office/officeart/2008/layout/HalfCircleOrganizationChart"/>
    <dgm:cxn modelId="{A5DF7F8A-8418-426C-874B-DD503808A2C5}" type="presOf" srcId="{78D74630-2F4C-4C4C-8FCF-EA6DB8E4C248}" destId="{FC8B69BC-994A-4C9B-BA4F-51BFA4447B11}" srcOrd="1" destOrd="0" presId="urn:microsoft.com/office/officeart/2008/layout/HalfCircleOrganizationChart"/>
    <dgm:cxn modelId="{8B5E126E-73E3-4161-9ECC-C61C0459303C}" type="presOf" srcId="{D572A059-ECE0-43E4-BE62-478692C9EFE4}" destId="{FF8E8B0B-4A41-47C3-859B-DDCFCE2FBA93}" srcOrd="0" destOrd="0" presId="urn:microsoft.com/office/officeart/2008/layout/HalfCircleOrganizationChart"/>
    <dgm:cxn modelId="{B9DA49AF-0C65-467F-9127-F8029F5F5B41}" type="presOf" srcId="{4535A015-890E-4E74-B1B6-2C9E2079A19B}" destId="{6280C823-778B-4694-B34C-45B2D7906C4A}" srcOrd="0" destOrd="0" presId="urn:microsoft.com/office/officeart/2008/layout/HalfCircleOrganizationChart"/>
    <dgm:cxn modelId="{6EAC4C33-5067-4E53-9464-BC1D9EB543A6}" type="presOf" srcId="{D2B28538-304C-46F1-BC8C-901FA64DEE88}" destId="{34BFDA8B-8677-4709-8338-208BFE902494}" srcOrd="0" destOrd="0" presId="urn:microsoft.com/office/officeart/2008/layout/HalfCircleOrganizationChart"/>
    <dgm:cxn modelId="{DCFF9E69-2B64-436A-9E99-31E6568D7C27}" type="presOf" srcId="{10E0C1D1-AF6F-4FD0-9697-278EECD8D659}" destId="{4F29FF0B-36EB-4292-8EB8-92423A540DFB}" srcOrd="1" destOrd="0" presId="urn:microsoft.com/office/officeart/2008/layout/HalfCircleOrganizationChart"/>
    <dgm:cxn modelId="{0C082C07-A1B2-46EA-A57F-C64425846F30}" type="presOf" srcId="{FEFBCD75-42E8-4984-9B10-954C4F587390}" destId="{4DD5CF18-4D01-4492-8C37-7CA30D95BDAD}" srcOrd="0" destOrd="0" presId="urn:microsoft.com/office/officeart/2008/layout/HalfCircleOrganizationChart"/>
    <dgm:cxn modelId="{1D72DA40-8A1C-4576-9F83-591DD6192E63}" type="presOf" srcId="{510DDCAD-27E3-4D5F-8EB4-68AE0D488AEA}" destId="{5631D8F3-13F4-4890-BA3A-AEF88FD9FAED}" srcOrd="0" destOrd="0" presId="urn:microsoft.com/office/officeart/2008/layout/HalfCircleOrganizationChart"/>
    <dgm:cxn modelId="{4EC42357-8772-4099-A4F0-BF6CECF93EBE}" type="presOf" srcId="{B8774436-0A14-4CC6-A505-9A2EBB9F9655}" destId="{5EAFF2F4-03C2-4076-A6C2-E42C479E39CD}" srcOrd="0" destOrd="0" presId="urn:microsoft.com/office/officeart/2008/layout/HalfCircleOrganizationChart"/>
    <dgm:cxn modelId="{58716EB4-E865-4408-8EFF-06625CD83488}" type="presOf" srcId="{EBC2DC12-8DBF-4296-8222-0F64175C106B}" destId="{A04E164D-139D-4A15-8D2F-746195862357}" srcOrd="0" destOrd="0" presId="urn:microsoft.com/office/officeart/2008/layout/HalfCircleOrganizationChart"/>
    <dgm:cxn modelId="{1341F935-8205-4675-9D68-4B01EE97255B}" type="presOf" srcId="{698BD600-9DCE-46FA-AB1D-675666D88515}" destId="{2874DA8E-5003-4CB8-98F8-A7A1C2266D36}" srcOrd="1" destOrd="0" presId="urn:microsoft.com/office/officeart/2008/layout/HalfCircleOrganizationChart"/>
    <dgm:cxn modelId="{5ADF93FF-538C-43C9-93C0-B33CC2D7A74D}" type="presOf" srcId="{2041BC9E-2C70-4207-A982-3F6CC6842175}" destId="{C5AF0B36-30A4-4002-BCBE-9B36D55CF12F}" srcOrd="0" destOrd="0" presId="urn:microsoft.com/office/officeart/2008/layout/HalfCircleOrganizationChart"/>
    <dgm:cxn modelId="{CB7479EC-7DB6-4603-8BEB-5BB508DDAF61}" type="presOf" srcId="{D11D3CA5-94D8-4DAA-A801-8E91D8C49CEB}" destId="{0E3D9FFC-AAC8-45A6-A53C-78574CF04C16}" srcOrd="0" destOrd="0" presId="urn:microsoft.com/office/officeart/2008/layout/HalfCircleOrganizationChart"/>
    <dgm:cxn modelId="{090D1852-37CA-4067-A9B5-5EAF1ECB05D1}" type="presOf" srcId="{B6DB2CBE-9FFC-4763-84A1-F8326BA62D78}" destId="{A3ABFA74-452B-47A4-8D32-0BE722463EB4}" srcOrd="1" destOrd="0" presId="urn:microsoft.com/office/officeart/2008/layout/HalfCircleOrganizationChart"/>
    <dgm:cxn modelId="{647DC179-3A4B-4744-8D1A-7C737A492D5C}" srcId="{9D10F5D0-C42B-4463-9298-3EE120CF4814}" destId="{3489298A-2A66-4704-8387-E78B44C45A5D}" srcOrd="1" destOrd="0" parTransId="{D00E8962-5792-4196-AC78-B90B0BBB01FB}" sibTransId="{1B6B1738-684D-4AAD-B974-F40B53D76327}"/>
    <dgm:cxn modelId="{C715DD8C-7B21-48F4-ACB1-306E896C9523}" srcId="{FEFBCD75-42E8-4984-9B10-954C4F587390}" destId="{10CA6088-AE93-4F1A-8B80-C6D6AAB9B713}" srcOrd="1" destOrd="0" parTransId="{FC103269-35C5-4C06-96B1-3DA3EB8501DF}" sibTransId="{943AC09D-C597-45B4-83B2-AF922C3D22A1}"/>
    <dgm:cxn modelId="{C9699B23-134A-4DE9-8A37-CDDB128BECBA}" type="presOf" srcId="{AB5083B2-60CC-4885-B10E-AEBAC84138C8}" destId="{D14989FC-8876-4D57-925B-51D82BBC1487}" srcOrd="0" destOrd="0" presId="urn:microsoft.com/office/officeart/2008/layout/HalfCircleOrganizationChart"/>
    <dgm:cxn modelId="{895437C7-C102-4CF3-8932-732FD9028F0E}" type="presOf" srcId="{BCE6B443-65FD-4EF4-BE75-F7A9305EAD5D}" destId="{F9AC23B6-9B42-4169-88E7-8A39F462BF7E}" srcOrd="0" destOrd="0" presId="urn:microsoft.com/office/officeart/2008/layout/HalfCircleOrganizationChart"/>
    <dgm:cxn modelId="{06042D5D-0BC1-4BD7-8D0B-B8232B1665D8}" srcId="{16F6B672-7D26-45A9-A8B7-CBDFF4229AA0}" destId="{B484837B-FC03-4F83-A88B-A2A1577E06B8}" srcOrd="0" destOrd="0" parTransId="{3B80F22D-85C6-4B09-9E17-E0148105CDE4}" sibTransId="{9BB6C62B-240D-47B1-AEAE-307A4AD0B228}"/>
    <dgm:cxn modelId="{D0268255-AF6F-4D78-87D0-7BD943E077E7}" srcId="{B6DB2CBE-9FFC-4763-84A1-F8326BA62D78}" destId="{48C3EA1E-537D-42FB-B6D3-1E1014017B57}" srcOrd="0" destOrd="0" parTransId="{54E09563-41A4-4F13-9073-8CE6B95D2717}" sibTransId="{043EADDA-CF30-4C41-BFBE-55AB09361F47}"/>
    <dgm:cxn modelId="{55F310A9-F990-421D-A4AB-F70DFD999DFA}" type="presOf" srcId="{51409904-9B65-4685-A2E2-328DA43AD4E5}" destId="{E96E1D2E-7927-4BE3-ADF2-BD10BA90FE4F}" srcOrd="1" destOrd="0" presId="urn:microsoft.com/office/officeart/2008/layout/HalfCircleOrganizationChart"/>
    <dgm:cxn modelId="{F7956DFA-BBB6-4A29-9F30-F8C9E7D2DBA2}" type="presOf" srcId="{AAF9CE7D-C0FA-4EB0-8B5A-A6D825D1E5E2}" destId="{D1A0B7B8-B41C-4B7E-BD1B-B7B9E05415C0}" srcOrd="0" destOrd="0" presId="urn:microsoft.com/office/officeart/2008/layout/HalfCircleOrganizationChart"/>
    <dgm:cxn modelId="{10652845-11F1-423A-BB49-94919ADC580F}" type="presOf" srcId="{F1AB9ED4-BD1D-479D-887F-9E10FD12B85D}" destId="{7D277E1B-0CDC-4F30-88F9-4CEB69B9E014}" srcOrd="0" destOrd="0" presId="urn:microsoft.com/office/officeart/2008/layout/HalfCircleOrganizationChart"/>
    <dgm:cxn modelId="{736B45E5-F962-4848-A505-18005FF1BAED}" type="presOf" srcId="{9E3E529E-6C93-4EDB-B51D-37CB16B87B21}" destId="{7570A503-C929-47EB-AD51-5F60C57B29A0}" srcOrd="0" destOrd="0" presId="urn:microsoft.com/office/officeart/2008/layout/HalfCircleOrganizationChart"/>
    <dgm:cxn modelId="{320E994F-F98F-45FD-B8CB-807EBE65DD30}" type="presOf" srcId="{AAF9CE7D-C0FA-4EB0-8B5A-A6D825D1E5E2}" destId="{32273B7F-85C3-4F30-82D1-D6CE20452AB1}" srcOrd="1" destOrd="0" presId="urn:microsoft.com/office/officeart/2008/layout/HalfCircleOrganizationChart"/>
    <dgm:cxn modelId="{8660BC3A-777F-4D86-ADEF-9237A0EDDD9F}" type="presOf" srcId="{E635E939-B414-447C-8BAF-04D0419ABDDA}" destId="{5A5B554A-8D09-4B6B-AD9F-C1D9106E4E72}" srcOrd="0" destOrd="0" presId="urn:microsoft.com/office/officeart/2008/layout/HalfCircleOrganizationChart"/>
    <dgm:cxn modelId="{3E28FA73-E3FE-47D6-A318-65928D8D6A02}" type="presOf" srcId="{10CA6088-AE93-4F1A-8B80-C6D6AAB9B713}" destId="{5C0B03F0-5F13-4430-9E0B-37863E26AE1A}" srcOrd="1" destOrd="0" presId="urn:microsoft.com/office/officeart/2008/layout/HalfCircleOrganizationChart"/>
    <dgm:cxn modelId="{55DD252A-02D9-41E3-B4F3-8FBBD60BD404}" type="presOf" srcId="{FEFBCD75-42E8-4984-9B10-954C4F587390}" destId="{7C84B41B-D721-4806-9B11-FC36F5521CCF}" srcOrd="1" destOrd="0" presId="urn:microsoft.com/office/officeart/2008/layout/HalfCircleOrganizationChart"/>
    <dgm:cxn modelId="{80A81041-D8AC-4B6C-B2F0-AEAF05E8082B}" type="presOf" srcId="{D00E8962-5792-4196-AC78-B90B0BBB01FB}" destId="{9BF2CE37-AFD2-4467-9CE0-47C7B0729839}" srcOrd="0" destOrd="0" presId="urn:microsoft.com/office/officeart/2008/layout/HalfCircleOrganizationChart"/>
    <dgm:cxn modelId="{4CB5C5C6-3C2D-4AFF-AB65-88023301CBFA}" type="presOf" srcId="{B56D20BD-F191-46EC-914E-172E87AAA1C2}" destId="{4C945010-1C5C-4CFD-9CFA-FF836F3F8F4F}" srcOrd="0" destOrd="0" presId="urn:microsoft.com/office/officeart/2008/layout/HalfCircleOrganizationChart"/>
    <dgm:cxn modelId="{A797EB71-F314-4D66-AC83-4E555F2C4426}" type="presOf" srcId="{3680B836-731C-44AD-A931-3D22A8C13277}" destId="{E8FFB7FC-97A7-4014-B569-658DFAA0E1A5}" srcOrd="1" destOrd="0" presId="urn:microsoft.com/office/officeart/2008/layout/HalfCircleOrganizationChart"/>
    <dgm:cxn modelId="{0BA11428-2487-4AF9-85B8-0FFA383A1CE4}" type="presOf" srcId="{45F86052-F231-4541-BEEC-24595D592739}" destId="{3849794B-4F58-4B67-A284-B95E23EBC94A}" srcOrd="0" destOrd="0" presId="urn:microsoft.com/office/officeart/2008/layout/HalfCircleOrganizationChart"/>
    <dgm:cxn modelId="{53F2ED1E-B410-461F-ADA2-818EB42AFF2F}" srcId="{0C65C51E-96BE-47B1-B617-36155FB02F3A}" destId="{FEFBCD75-42E8-4984-9B10-954C4F587390}" srcOrd="3" destOrd="0" parTransId="{2041BC9E-2C70-4207-A982-3F6CC6842175}" sibTransId="{184CB07F-BAA4-40EA-AC47-F2050617A705}"/>
    <dgm:cxn modelId="{BCAB3063-A6B3-4061-B7D8-CF02F967D209}" type="presOf" srcId="{D7AB3986-7AE1-4ACD-8482-93B245ADBA3D}" destId="{CA6C991A-C4CB-44E3-8AEB-6B55E9193F27}" srcOrd="0" destOrd="0" presId="urn:microsoft.com/office/officeart/2008/layout/HalfCircleOrganizationChart"/>
    <dgm:cxn modelId="{69363035-74CF-40F8-BBD5-F31296D197FF}" type="presOf" srcId="{9D10F5D0-C42B-4463-9298-3EE120CF4814}" destId="{CD429FF3-B4BD-4B70-AD91-F9EE1CDC536A}" srcOrd="1" destOrd="0" presId="urn:microsoft.com/office/officeart/2008/layout/HalfCircleOrganizationChart"/>
    <dgm:cxn modelId="{22F36646-0D8C-42D3-83F0-29371240D480}" srcId="{616A8DE0-3782-4F0B-9ACA-CFCBCA4B54D7}" destId="{018A61BA-751E-495A-8E54-11E2127D7CFB}" srcOrd="0" destOrd="0" parTransId="{96FF1C8E-EFC6-4768-A105-9E279BF0A0EF}" sibTransId="{1F8D46D1-9D5D-4957-A7A1-217D87DBF903}"/>
    <dgm:cxn modelId="{A8EA1708-3626-4557-BED8-75879668833B}" type="presOf" srcId="{8DDC7F1E-9E42-4CF1-A9A9-90974935C542}" destId="{C34AA943-E66F-4516-BEB6-676A5F1EC633}" srcOrd="0" destOrd="0" presId="urn:microsoft.com/office/officeart/2008/layout/HalfCircleOrganizationChart"/>
    <dgm:cxn modelId="{6F81184F-1127-469F-AAF0-6088B07D36D9}" srcId="{018A61BA-751E-495A-8E54-11E2127D7CFB}" destId="{B660C69C-5EA8-4501-BA81-677BD6B66266}" srcOrd="0" destOrd="0" parTransId="{C1FE56AD-BBF4-40C6-A010-CB3B081A64B6}" sibTransId="{030F5837-9A37-4FCD-AA37-8E9AE2CEC92B}"/>
    <dgm:cxn modelId="{93B287A2-E31F-48DE-906C-2653BBD5EFD7}" type="presOf" srcId="{72FB9CA2-CDD9-43A6-B026-DAF7AB7C6F7A}" destId="{62317870-B556-470E-B4E4-60E561204D20}" srcOrd="0" destOrd="0" presId="urn:microsoft.com/office/officeart/2008/layout/HalfCircleOrganizationChart"/>
    <dgm:cxn modelId="{DDC12C8D-081E-460A-8F33-F359FE805883}" type="presOf" srcId="{B484837B-FC03-4F83-A88B-A2A1577E06B8}" destId="{6C247A14-983A-4FF6-B2C8-AD2B05241151}" srcOrd="0" destOrd="0" presId="urn:microsoft.com/office/officeart/2008/layout/HalfCircleOrganizationChart"/>
    <dgm:cxn modelId="{C50FD294-563D-413E-8364-E4FCD54D9B12}" type="presOf" srcId="{B6DB2CBE-9FFC-4763-84A1-F8326BA62D78}" destId="{438C85D6-ABCA-4E79-81A4-A20B7F9A96F8}" srcOrd="0" destOrd="0" presId="urn:microsoft.com/office/officeart/2008/layout/HalfCircleOrganizationChart"/>
    <dgm:cxn modelId="{FDE44857-FECB-4FE4-A1BE-6E810649DB83}" type="presOf" srcId="{1601649F-1E58-4514-96E7-12923107B8F9}" destId="{C70A82CE-CC7A-4771-A1E0-B476A3137D7F}" srcOrd="0" destOrd="0" presId="urn:microsoft.com/office/officeart/2008/layout/HalfCircleOrganizationChart"/>
    <dgm:cxn modelId="{A5193CE8-F288-4C6F-91D7-413A5A0500B7}" type="presOf" srcId="{D64302CA-3992-4A26-A6E8-16ADEB10796F}" destId="{0016F4D9-BC32-411A-8F34-501822D7328A}" srcOrd="1" destOrd="0" presId="urn:microsoft.com/office/officeart/2008/layout/HalfCircleOrganizationChart"/>
    <dgm:cxn modelId="{64B27EE7-2FF7-4D63-B6AE-8615C53FF832}" type="presOf" srcId="{E635E939-B414-447C-8BAF-04D0419ABDDA}" destId="{F326ED65-DE0E-4B22-9B69-9B8AA9677643}" srcOrd="1" destOrd="0" presId="urn:microsoft.com/office/officeart/2008/layout/HalfCircleOrganizationChart"/>
    <dgm:cxn modelId="{3A5D4244-7C29-416F-9E63-097213A2ED34}" srcId="{0C65C51E-96BE-47B1-B617-36155FB02F3A}" destId="{7F921FB0-0C43-4FD6-88E8-0725A2C367D3}" srcOrd="0" destOrd="0" parTransId="{818C7999-7A4F-4443-89D2-662EF27C2218}" sibTransId="{99089622-7DC0-4278-A6D9-0898D4239C5C}"/>
    <dgm:cxn modelId="{F378F557-E1E9-4BC6-9D3E-0FC5818DBB44}" type="presOf" srcId="{16F6B672-7D26-45A9-A8B7-CBDFF4229AA0}" destId="{F7081538-D27C-43D1-94D3-F412C4D644B0}" srcOrd="1" destOrd="0" presId="urn:microsoft.com/office/officeart/2008/layout/HalfCircleOrganizationChart"/>
    <dgm:cxn modelId="{2085F253-CA81-4D0D-9B52-A6533ABA8CEE}" srcId="{AAF9CE7D-C0FA-4EB0-8B5A-A6D825D1E5E2}" destId="{698BD600-9DCE-46FA-AB1D-675666D88515}" srcOrd="0" destOrd="0" parTransId="{B8774436-0A14-4CC6-A505-9A2EBB9F9655}" sibTransId="{5256E9B1-C645-4B34-8549-BEA843B257A8}"/>
    <dgm:cxn modelId="{3BC4E8A4-2932-4126-A1FC-FD3955287D6F}" srcId="{7F921FB0-0C43-4FD6-88E8-0725A2C367D3}" destId="{E76CD83B-068E-449A-8EED-E9F07C753850}" srcOrd="3" destOrd="0" parTransId="{8FEDE57C-D0E7-4A18-9CB3-77E24D4F0973}" sibTransId="{03D72332-D4FE-4B9C-97B0-4803308CF0BE}"/>
    <dgm:cxn modelId="{210B722F-7E37-4BFD-895D-4026F50D685E}" type="presOf" srcId="{10E0C1D1-AF6F-4FD0-9697-278EECD8D659}" destId="{F8C8C11A-5B43-48D4-A46E-22BE892D3E60}" srcOrd="0" destOrd="0" presId="urn:microsoft.com/office/officeart/2008/layout/HalfCircleOrganizationChart"/>
    <dgm:cxn modelId="{107545FB-2C13-4A41-83A9-97B18AD5468A}" type="presOf" srcId="{D9FA9759-614B-4F7C-B699-DAD257F90C7C}" destId="{F924008E-29B5-4813-B740-79B551FA4F5D}" srcOrd="0" destOrd="0" presId="urn:microsoft.com/office/officeart/2008/layout/HalfCircleOrganizationChart"/>
    <dgm:cxn modelId="{0602A6B1-248E-41BE-8F0F-80F62A2A7465}" type="presOf" srcId="{B660C69C-5EA8-4501-BA81-677BD6B66266}" destId="{AB8A2546-7362-4171-874A-E5D8B5D1DB49}" srcOrd="0" destOrd="0" presId="urn:microsoft.com/office/officeart/2008/layout/HalfCircleOrganizationChart"/>
    <dgm:cxn modelId="{A0A2E8D6-75AE-42E5-BBAA-C3C00A68CBED}" srcId="{8DDC7F1E-9E42-4CF1-A9A9-90974935C542}" destId="{D64302CA-3992-4A26-A6E8-16ADEB10796F}" srcOrd="0" destOrd="0" parTransId="{6A881C8C-9EA0-4F3F-9CD8-98F7CA55E521}" sibTransId="{03F039EA-10F3-4A62-9AAB-CD4FDDF5A379}"/>
    <dgm:cxn modelId="{A84007E0-2903-4780-AD89-2A7E313598EB}" type="presOf" srcId="{E76CD83B-068E-449A-8EED-E9F07C753850}" destId="{647EB8EF-35D1-4D2D-96B9-FCDEC905048D}" srcOrd="1" destOrd="0" presId="urn:microsoft.com/office/officeart/2008/layout/HalfCircleOrganizationChart"/>
    <dgm:cxn modelId="{5BDCB61C-B2D3-430C-B5A7-F5B32A53F957}" type="presOf" srcId="{B660C69C-5EA8-4501-BA81-677BD6B66266}" destId="{E8FA9964-4615-457D-AB10-DD08609CA9DF}" srcOrd="1" destOrd="0" presId="urn:microsoft.com/office/officeart/2008/layout/HalfCircleOrganizationChart"/>
    <dgm:cxn modelId="{9B00F9D2-6787-448F-80A3-377FA8D08305}" type="presOf" srcId="{B56D20BD-F191-46EC-914E-172E87AAA1C2}" destId="{6999C298-55B9-4846-983A-3E5FCF131817}" srcOrd="1" destOrd="0" presId="urn:microsoft.com/office/officeart/2008/layout/HalfCircleOrganizationChart"/>
    <dgm:cxn modelId="{729E40E8-5320-4F1B-A946-9C24F7B53741}" srcId="{FEFBCD75-42E8-4984-9B10-954C4F587390}" destId="{78D74630-2F4C-4C4C-8FCF-EA6DB8E4C248}" srcOrd="3" destOrd="0" parTransId="{72FB9CA2-CDD9-43A6-B026-DAF7AB7C6F7A}" sibTransId="{D1EB1C86-864E-46FD-9FF7-16BB646E51C1}"/>
    <dgm:cxn modelId="{A8A7092A-125A-44F9-9E0A-493F92891A8D}" type="presOf" srcId="{906C8B3B-C95D-4709-9E50-781B0981E4FF}" destId="{C98D07FC-A215-4AC0-9F7B-45DE82639947}" srcOrd="1" destOrd="0" presId="urn:microsoft.com/office/officeart/2008/layout/HalfCircleOrganizationChart"/>
    <dgm:cxn modelId="{C9B45900-E2BE-4E8D-8148-4B7D467F3A3E}" srcId="{F1AB9ED4-BD1D-479D-887F-9E10FD12B85D}" destId="{D2B28538-304C-46F1-BC8C-901FA64DEE88}" srcOrd="1" destOrd="0" parTransId="{45F86052-F231-4541-BEEC-24595D592739}" sibTransId="{7145A497-5535-44BA-AE29-237F4882760C}"/>
    <dgm:cxn modelId="{4ECA655D-0932-4E9A-A271-659107BFC05F}" srcId="{698BD600-9DCE-46FA-AB1D-675666D88515}" destId="{9D10F5D0-C42B-4463-9298-3EE120CF4814}" srcOrd="0" destOrd="0" parTransId="{D11D3CA5-94D8-4DAA-A801-8E91D8C49CEB}" sibTransId="{6F8BDC86-8B20-466E-980F-FD3CE66AE71E}"/>
    <dgm:cxn modelId="{373FA26F-B71F-42EA-A946-5B553C9F646C}" type="presOf" srcId="{7B6FFCE7-8495-4EC0-82EF-42C136C860AD}" destId="{3FD690A5-E452-44CD-90EB-D7DBD8736944}" srcOrd="0" destOrd="0" presId="urn:microsoft.com/office/officeart/2008/layout/HalfCircleOrganizationChart"/>
    <dgm:cxn modelId="{B94AC0BE-ED32-4297-9852-548C0BFED7DE}" srcId="{616A8DE0-3782-4F0B-9ACA-CFCBCA4B54D7}" destId="{59567B90-CFBF-463C-BB1C-12601C6340D5}" srcOrd="1" destOrd="0" parTransId="{ECFD0D97-8587-4315-BC3B-9FC97BDBE83F}" sibTransId="{E5B9E6F3-F7A0-4D82-8BFF-C3FF6D83E9BE}"/>
    <dgm:cxn modelId="{8697F025-6D15-4B91-A0F5-352511AF3ACD}" type="presOf" srcId="{D8A6E50D-1C4B-46C4-8DBA-17CCD417A278}" destId="{3F07B831-67CE-4FBD-BA0D-EFBC0192A0DA}" srcOrd="0" destOrd="0" presId="urn:microsoft.com/office/officeart/2008/layout/HalfCircleOrganizationChart"/>
    <dgm:cxn modelId="{A9CA2834-A0FF-4601-801A-AF51EFBA2726}" type="presOf" srcId="{3489298A-2A66-4704-8387-E78B44C45A5D}" destId="{C671480B-D94F-460D-B50F-33A303A5046F}" srcOrd="0" destOrd="0" presId="urn:microsoft.com/office/officeart/2008/layout/HalfCircleOrganizationChart"/>
    <dgm:cxn modelId="{59807F0F-6AA5-4827-82C1-327F4598E354}" type="presOf" srcId="{6A881C8C-9EA0-4F3F-9CD8-98F7CA55E521}" destId="{D1883B93-FA79-4969-A5D3-C1FB1B04C50A}" srcOrd="0" destOrd="0" presId="urn:microsoft.com/office/officeart/2008/layout/HalfCircleOrganizationChart"/>
    <dgm:cxn modelId="{024DB24E-4166-47CA-B7CF-C39FC7DC5F30}" type="presOf" srcId="{9D10F5D0-C42B-4463-9298-3EE120CF4814}" destId="{346996EE-EA1E-467C-881E-54B596B1A527}" srcOrd="0" destOrd="0" presId="urn:microsoft.com/office/officeart/2008/layout/HalfCircleOrganizationChart"/>
    <dgm:cxn modelId="{8CF7E4A8-C435-4E5F-8CFC-07C78DCE8CFB}" srcId="{018A61BA-751E-495A-8E54-11E2127D7CFB}" destId="{9E3E529E-6C93-4EDB-B51D-37CB16B87B21}" srcOrd="1" destOrd="0" parTransId="{EBC2DC12-8DBF-4296-8222-0F64175C106B}" sibTransId="{4A41AF45-04F9-4E94-8E4F-351360385DC3}"/>
    <dgm:cxn modelId="{EBD60CE7-3740-4DB9-BB2A-4AE64659D9EB}" type="presOf" srcId="{55C2CE38-022C-4456-8EC5-9B3A099787AE}" destId="{D2B5B3B8-7E3F-438F-A3BB-71E698D0B275}" srcOrd="0" destOrd="0" presId="urn:microsoft.com/office/officeart/2008/layout/HalfCircleOrganizationChart"/>
    <dgm:cxn modelId="{6A2866BD-3F5D-43B6-BD8A-5DB827C515F3}" type="presOf" srcId="{E76CD83B-068E-449A-8EED-E9F07C753850}" destId="{34707CA0-C13D-4CBA-AA65-5F258079FB23}" srcOrd="0" destOrd="0" presId="urn:microsoft.com/office/officeart/2008/layout/HalfCircleOrganizationChart"/>
    <dgm:cxn modelId="{960E67D4-4F45-4C11-8ABB-C56B9A408BFE}" type="presOf" srcId="{51409904-9B65-4685-A2E2-328DA43AD4E5}" destId="{8526A492-3252-4937-99EC-8C4453CCC485}" srcOrd="0" destOrd="0" presId="urn:microsoft.com/office/officeart/2008/layout/HalfCircleOrganizationChart"/>
    <dgm:cxn modelId="{17E46CD3-83DD-4FFB-8403-C4C7758B2D92}" type="presOf" srcId="{B484837B-FC03-4F83-A88B-A2A1577E06B8}" destId="{E16288D6-261D-41FC-A701-AD0E5FB05319}" srcOrd="1" destOrd="0" presId="urn:microsoft.com/office/officeart/2008/layout/HalfCircleOrganizationChart"/>
    <dgm:cxn modelId="{F67CBCB5-036F-4A1C-9E06-A77621F2BD34}" type="presOf" srcId="{96FF1C8E-EFC6-4768-A105-9E279BF0A0EF}" destId="{2D846384-78DC-4FE7-9035-C9C08A40A514}" srcOrd="0" destOrd="0" presId="urn:microsoft.com/office/officeart/2008/layout/HalfCircleOrganizationChart"/>
    <dgm:cxn modelId="{01A115A0-8D48-4DD4-A60B-C1C887CE7830}" srcId="{9D10F5D0-C42B-4463-9298-3EE120CF4814}" destId="{C2B3E834-D6A5-4793-8C9F-761BB57B50CE}" srcOrd="0" destOrd="0" parTransId="{AB5083B2-60CC-4885-B10E-AEBAC84138C8}" sibTransId="{6F0BD46B-5315-45A7-85B6-BD92BF0CE52E}"/>
    <dgm:cxn modelId="{D5437581-F782-49DD-BE55-B1866F4BA5DB}" srcId="{59567B90-CFBF-463C-BB1C-12601C6340D5}" destId="{3680B836-731C-44AD-A931-3D22A8C13277}" srcOrd="0" destOrd="0" parTransId="{510DDCAD-27E3-4D5F-8EB4-68AE0D488AEA}" sibTransId="{57DC0614-FB9A-4D7A-B24E-E9F44BEE5D79}"/>
    <dgm:cxn modelId="{61412C23-E7ED-413F-822F-EDB086330004}" type="presOf" srcId="{9E3E529E-6C93-4EDB-B51D-37CB16B87B21}" destId="{996C1613-E1A9-4F1F-B5F7-4C0E1EB8A23F}" srcOrd="1" destOrd="0" presId="urn:microsoft.com/office/officeart/2008/layout/HalfCircleOrganizationChart"/>
    <dgm:cxn modelId="{B07A57F0-21EF-4DF0-8396-686B37A94F43}" type="presOf" srcId="{37BDD12C-A449-48E7-81F8-2D29F7DFA7D1}" destId="{430F4FEA-2CF6-4F05-8747-F63FAF4B960B}" srcOrd="0" destOrd="0" presId="urn:microsoft.com/office/officeart/2008/layout/HalfCircleOrganizationChart"/>
    <dgm:cxn modelId="{F170BDB3-3499-4BCA-8500-4FA78886FCE1}" type="presOf" srcId="{78D74630-2F4C-4C4C-8FCF-EA6DB8E4C248}" destId="{A24B1124-1A4A-4852-8390-50D1E176B029}" srcOrd="0" destOrd="0" presId="urn:microsoft.com/office/officeart/2008/layout/HalfCircleOrganizationChart"/>
    <dgm:cxn modelId="{8EC3AE8B-88D1-4898-913F-392D0CC7F66E}" type="presOf" srcId="{B35B9140-D9B3-4A39-A78D-9C5FC8834CAC}" destId="{725F3B9C-1292-49BC-9AA8-13118950DAE9}" srcOrd="0" destOrd="0" presId="urn:microsoft.com/office/officeart/2008/layout/HalfCircleOrganizationChart"/>
    <dgm:cxn modelId="{3966DED8-2DC4-4A30-82BD-6E953E814AB2}" type="presOf" srcId="{3B80F22D-85C6-4B09-9E17-E0148105CDE4}" destId="{EF826C4B-83C2-474C-AA7B-9FB45B8AC8AD}" srcOrd="0" destOrd="0" presId="urn:microsoft.com/office/officeart/2008/layout/HalfCircleOrganizationChart"/>
    <dgm:cxn modelId="{6738D1CD-31C2-40A7-97E2-4609A22B1DC9}" type="presOf" srcId="{B679AD4A-6188-4F42-A07D-B602C1FA9886}" destId="{0A30BF35-9E92-4D7B-A53A-5F40EAD8BE78}" srcOrd="0" destOrd="0" presId="urn:microsoft.com/office/officeart/2008/layout/HalfCircleOrganizationChart"/>
    <dgm:cxn modelId="{FAB30C93-FDB2-4091-AA06-48A1EBBE0F53}" srcId="{59567B90-CFBF-463C-BB1C-12601C6340D5}" destId="{DD69F05E-D836-4D87-B16D-AE076B5F7F14}" srcOrd="2" destOrd="0" parTransId="{6D90680D-5D8A-4ACB-895C-8A7C5717E84D}" sibTransId="{C7532A25-88D3-43BE-954A-9C94B6D1DD8E}"/>
    <dgm:cxn modelId="{A8241E16-6F45-4BC2-B2EF-2F36B2A76213}" srcId="{FEFBCD75-42E8-4984-9B10-954C4F587390}" destId="{B679AD4A-6188-4F42-A07D-B602C1FA9886}" srcOrd="2" destOrd="0" parTransId="{37176FDF-0898-4866-8AC9-760F93FE5B17}" sibTransId="{E358C500-F68B-4F71-8256-33E548E87CD3}"/>
    <dgm:cxn modelId="{03B2EBB4-FBD2-45BC-809F-E4B2997095D6}" srcId="{0C65C51E-96BE-47B1-B617-36155FB02F3A}" destId="{F1AB9ED4-BD1D-479D-887F-9E10FD12B85D}" srcOrd="1" destOrd="0" parTransId="{18014F20-5D98-42E3-8218-4C0E94DA7AA7}" sibTransId="{9D8FA52A-98FB-48A5-8474-B8F689445039}"/>
    <dgm:cxn modelId="{C018C97C-A75C-4F2A-A956-A0F66C02AB5C}" type="presOf" srcId="{698BD600-9DCE-46FA-AB1D-675666D88515}" destId="{9739CFF3-887D-48FC-A7C4-2163BB3AF9CC}" srcOrd="0" destOrd="0" presId="urn:microsoft.com/office/officeart/2008/layout/HalfCircleOrganizationChart"/>
    <dgm:cxn modelId="{96EB10D7-170D-4019-A394-D6F36E7FF113}" type="presOf" srcId="{0053FF7E-80EC-49AC-92DF-87DE18C2574E}" destId="{87AC1A63-5FA7-409B-9BAC-2BFE11B8DC90}" srcOrd="1" destOrd="0" presId="urn:microsoft.com/office/officeart/2008/layout/HalfCircleOrganizationChart"/>
    <dgm:cxn modelId="{B2B3FC2A-1D9A-4AE1-8694-21A1FCC5B862}" type="presOf" srcId="{3489298A-2A66-4704-8387-E78B44C45A5D}" destId="{A9B76405-0420-4D71-8F2F-BB608E04D10E}" srcOrd="1" destOrd="0" presId="urn:microsoft.com/office/officeart/2008/layout/HalfCircleOrganizationChart"/>
    <dgm:cxn modelId="{925DCD19-908A-42A7-AC45-F9E0461C3BFB}" type="presOf" srcId="{10CA6088-AE93-4F1A-8B80-C6D6AAB9B713}" destId="{60E84221-915A-4B97-8561-A4E9FD7A06E6}" srcOrd="0" destOrd="0" presId="urn:microsoft.com/office/officeart/2008/layout/HalfCircleOrganizationChart"/>
    <dgm:cxn modelId="{003CF0C3-D4D0-4CA9-A6BB-CF337817ACD8}" srcId="{8DDC7F1E-9E42-4CF1-A9A9-90974935C542}" destId="{51409904-9B65-4685-A2E2-328DA43AD4E5}" srcOrd="2" destOrd="0" parTransId="{680DF0AD-42D3-407D-A632-85BBD5EDC1E4}" sibTransId="{F6461554-BE48-449A-9674-86B244D10C6F}"/>
    <dgm:cxn modelId="{DBB021C3-B0E2-4738-92E6-87A52BAE84B0}" type="presOf" srcId="{0852EF32-A8BE-41C3-BD8D-350FAF9F25E3}" destId="{AF14D312-7342-43F1-BAB5-078EE78CB85C}" srcOrd="0" destOrd="0" presId="urn:microsoft.com/office/officeart/2008/layout/HalfCircleOrganizationChart"/>
    <dgm:cxn modelId="{5841C91C-B12F-4905-9661-742196520A56}" type="presOf" srcId="{8710AB3A-3421-4AFE-B05E-5F965DCF5C87}" destId="{9C8A2774-340E-44E0-8069-6A948A9AF712}" srcOrd="0" destOrd="0" presId="urn:microsoft.com/office/officeart/2008/layout/HalfCircleOrganizationChart"/>
    <dgm:cxn modelId="{EC55E13F-B7AE-4293-8D64-3238EFEA6C56}" type="presOf" srcId="{F9884CF0-6C4C-4D3E-BADA-9DA708594615}" destId="{04547173-51E4-43ED-AFAB-4BB836E18974}" srcOrd="0" destOrd="0" presId="urn:microsoft.com/office/officeart/2008/layout/HalfCircleOrganizationChart"/>
    <dgm:cxn modelId="{9171810A-0450-4147-9FA9-497BF1C74977}" type="presOf" srcId="{F9884CF0-6C4C-4D3E-BADA-9DA708594615}" destId="{64936DE2-D8AB-44B2-ACF6-4BE9B7A3503B}" srcOrd="1" destOrd="0" presId="urn:microsoft.com/office/officeart/2008/layout/HalfCircleOrganizationChart"/>
    <dgm:cxn modelId="{9267F511-EE99-4192-8FF2-4542FA78BD77}" type="presOf" srcId="{04B83A68-84EB-42E2-A0E8-40FD467AE056}" destId="{667E2FE7-8307-4EBA-95B5-9E74E177840E}" srcOrd="0" destOrd="0" presId="urn:microsoft.com/office/officeart/2008/layout/HalfCircleOrganizationChart"/>
    <dgm:cxn modelId="{6626F6E1-DCA2-490A-B029-50AE8A4FED7E}" type="presOf" srcId="{D64302CA-3992-4A26-A6E8-16ADEB10796F}" destId="{9B1CB993-775C-453C-9D15-46B708723AB9}" srcOrd="0" destOrd="0" presId="urn:microsoft.com/office/officeart/2008/layout/HalfCircleOrganizationChart"/>
    <dgm:cxn modelId="{21D03F08-CCDE-4041-9B8D-727FCCD45310}" type="presOf" srcId="{818C7999-7A4F-4443-89D2-662EF27C2218}" destId="{658D3AEC-6197-4EFC-B219-9DEC2AC325AF}" srcOrd="0" destOrd="0" presId="urn:microsoft.com/office/officeart/2008/layout/HalfCircleOrganizationChart"/>
    <dgm:cxn modelId="{08BBA583-3E73-4E6A-BE8D-BDBB10541F1F}" type="presOf" srcId="{ECFD0D97-8587-4315-BC3B-9FC97BDBE83F}" destId="{9AF38B11-56EC-48EE-B136-D53393C770F0}" srcOrd="0" destOrd="0" presId="urn:microsoft.com/office/officeart/2008/layout/HalfCircleOrganizationChart"/>
    <dgm:cxn modelId="{A8469A66-6DB8-4F79-AB87-54B880CC8539}" type="presOf" srcId="{6D90680D-5D8A-4ACB-895C-8A7C5717E84D}" destId="{514D08C7-DE38-4B82-A916-1616AFBE5328}" srcOrd="0" destOrd="0" presId="urn:microsoft.com/office/officeart/2008/layout/HalfCircleOrganizationChart"/>
    <dgm:cxn modelId="{69A727AB-53F2-4509-84F8-824AAA70B690}" type="presOf" srcId="{616A8DE0-3782-4F0B-9ACA-CFCBCA4B54D7}" destId="{11254BC0-E1E8-49A1-95AB-594283786098}" srcOrd="0" destOrd="0" presId="urn:microsoft.com/office/officeart/2008/layout/HalfCircleOrganizationChart"/>
    <dgm:cxn modelId="{F8D5B124-88CA-43CC-AC13-3947C9D8E8D4}" type="presOf" srcId="{42DEF6E3-8B5E-4A96-ADA7-3C7094DA2EA6}" destId="{E6E5BAFA-BF52-423A-A854-765FD28341CB}" srcOrd="1" destOrd="0" presId="urn:microsoft.com/office/officeart/2008/layout/HalfCircleOrganizationChart"/>
    <dgm:cxn modelId="{EE064D2E-9CB3-4272-91B5-08DA6B1E73AD}" type="presOf" srcId="{906C8B3B-C95D-4709-9E50-781B0981E4FF}" destId="{B5F56DC7-11B2-4A22-9CDF-C4F67B37D401}" srcOrd="0" destOrd="0" presId="urn:microsoft.com/office/officeart/2008/layout/HalfCircleOrganizationChart"/>
    <dgm:cxn modelId="{9DA168BA-8DCA-4626-A345-F138A235E490}" type="presOf" srcId="{6D29691C-5833-48F1-A6DC-6D8297E3A91D}" destId="{B3BBEE1D-0FEF-4C49-9807-5C8A74AE993E}" srcOrd="0" destOrd="0" presId="urn:microsoft.com/office/officeart/2008/layout/HalfCircleOrganizationChart"/>
    <dgm:cxn modelId="{04ADCE59-1B93-439B-93C1-D333CFED679A}" type="presOf" srcId="{D2B28538-304C-46F1-BC8C-901FA64DEE88}" destId="{C060F922-D82E-484E-80B2-36A74CA52C40}" srcOrd="1" destOrd="0" presId="urn:microsoft.com/office/officeart/2008/layout/HalfCircleOrganizationChart"/>
    <dgm:cxn modelId="{E72B98BC-46B0-4ED3-A7BA-E09F9AFA647D}" type="presOf" srcId="{59567B90-CFBF-463C-BB1C-12601C6340D5}" destId="{AEE3AA66-0BDC-4CDA-BB35-863A443C2051}" srcOrd="1" destOrd="0" presId="urn:microsoft.com/office/officeart/2008/layout/HalfCircleOrganizationChart"/>
    <dgm:cxn modelId="{18A865D9-5134-4CC0-AA17-B93E464A55D0}" type="presOf" srcId="{616A8DE0-3782-4F0B-9ACA-CFCBCA4B54D7}" destId="{DAF8A079-F20F-4387-AA49-3884CE8137BE}" srcOrd="1" destOrd="0" presId="urn:microsoft.com/office/officeart/2008/layout/HalfCircleOrganizationChart"/>
    <dgm:cxn modelId="{4822F53C-E27A-4340-8262-C37C71303385}" type="presOf" srcId="{1601649F-1E58-4514-96E7-12923107B8F9}" destId="{CB98B2F9-91D4-4468-846F-289640348E66}" srcOrd="1" destOrd="0" presId="urn:microsoft.com/office/officeart/2008/layout/HalfCircleOrganizationChart"/>
    <dgm:cxn modelId="{D624A410-BF74-4B91-9D4B-1A2151718EC9}" type="presOf" srcId="{B679AD4A-6188-4F42-A07D-B602C1FA9886}" destId="{91C2ABF6-38CB-4D27-8F8E-56F2B92E51E2}" srcOrd="1" destOrd="0" presId="urn:microsoft.com/office/officeart/2008/layout/HalfCircleOrganizationChart"/>
    <dgm:cxn modelId="{F432F982-1BE2-4EC9-841A-CF98958D62B4}" type="presOf" srcId="{DD9B0081-19CB-4D80-A9E3-5D38479AADBF}" destId="{DA7D101A-4C22-4609-9F67-13AB304CED19}" srcOrd="0" destOrd="0" presId="urn:microsoft.com/office/officeart/2008/layout/HalfCircleOrganizationChart"/>
    <dgm:cxn modelId="{778CE8C5-A3E6-47CB-BAF7-B5ABFE8AFA66}" srcId="{7F921FB0-0C43-4FD6-88E8-0725A2C367D3}" destId="{E635E939-B414-447C-8BAF-04D0419ABDDA}" srcOrd="2" destOrd="0" parTransId="{25266FBE-2B3F-408F-9EA2-2930D1B10974}" sibTransId="{B6A8A949-9A86-4BFB-B007-35A747914553}"/>
    <dgm:cxn modelId="{B52700D9-B03E-4F50-8887-99A6B8EFC5B6}" type="presOf" srcId="{282F7446-B099-4023-BE4E-31363E9D4A5A}" destId="{B534E113-8172-4AB2-9F3B-091E13072406}" srcOrd="1" destOrd="0" presId="urn:microsoft.com/office/officeart/2008/layout/HalfCircleOrganizationChart"/>
    <dgm:cxn modelId="{BF78DB80-9ECB-4253-9B06-9C45F0BE736B}" type="presOf" srcId="{B37352AB-5C58-4684-9811-18AD9A1B1869}" destId="{0B51B969-868F-4F73-82CB-D665592FF762}" srcOrd="0" destOrd="0" presId="urn:microsoft.com/office/officeart/2008/layout/HalfCircleOrganizationChart"/>
    <dgm:cxn modelId="{F8D16C73-9A35-4102-BAD4-F88355039D3A}" type="presOf" srcId="{FB63961C-2016-40F9-8CE0-1A5C761C5857}" destId="{B017D7A3-9068-4892-BBEE-731CDDA6C42E}" srcOrd="1" destOrd="0" presId="urn:microsoft.com/office/officeart/2008/layout/HalfCircleOrganizationChart"/>
    <dgm:cxn modelId="{B31CC7AD-3A73-4D2F-8525-8A34106E6F43}" srcId="{59567B90-CFBF-463C-BB1C-12601C6340D5}" destId="{B56D20BD-F191-46EC-914E-172E87AAA1C2}" srcOrd="1" destOrd="0" parTransId="{B35B9140-D9B3-4A39-A78D-9C5FC8834CAC}" sibTransId="{320E6C85-A598-4C53-98BD-923A36B5A81E}"/>
    <dgm:cxn modelId="{8B43D37A-43B0-4EFF-89AC-38E015DF7633}" type="presOf" srcId="{16F6B672-7D26-45A9-A8B7-CBDFF4229AA0}" destId="{D8CB4A6A-1DF2-49BF-9059-46371DC6B492}" srcOrd="0" destOrd="0" presId="urn:microsoft.com/office/officeart/2008/layout/HalfCircleOrganizationChart"/>
    <dgm:cxn modelId="{C5101F93-911B-4096-966E-CC09A8EE0A66}" type="presOf" srcId="{DD9B0081-19CB-4D80-A9E3-5D38479AADBF}" destId="{4F65EE19-E960-4B03-B948-BF6ED06A413A}" srcOrd="1" destOrd="0" presId="urn:microsoft.com/office/officeart/2008/layout/HalfCircleOrganizationChart"/>
    <dgm:cxn modelId="{5EBDB160-EDCE-495E-BF94-771604EECF58}" srcId="{7F921FB0-0C43-4FD6-88E8-0725A2C367D3}" destId="{906C8B3B-C95D-4709-9E50-781B0981E4FF}" srcOrd="4" destOrd="0" parTransId="{BCE6B443-65FD-4EF4-BE75-F7A9305EAD5D}" sibTransId="{584AB73F-1AEA-4DE7-82D5-2066AB26397C}"/>
    <dgm:cxn modelId="{AFD0B53F-EF1B-4205-A991-ED2F6A92F4B2}" type="presOf" srcId="{18014F20-5D98-42E3-8218-4C0E94DA7AA7}" destId="{63C32130-758B-42C8-B5E0-DF18D4763BE4}" srcOrd="0" destOrd="0" presId="urn:microsoft.com/office/officeart/2008/layout/HalfCircleOrganizationChart"/>
    <dgm:cxn modelId="{A0D11733-D2F0-469F-918A-9D254139E359}" type="presOf" srcId="{59567B90-CFBF-463C-BB1C-12601C6340D5}" destId="{08570D26-5CEE-43F5-8086-F3310E75F8FB}" srcOrd="0" destOrd="0" presId="urn:microsoft.com/office/officeart/2008/layout/HalfCircleOrganizationChart"/>
    <dgm:cxn modelId="{69206CEA-AD07-4499-92F7-BC665EEDD99A}" srcId="{616A8DE0-3782-4F0B-9ACA-CFCBCA4B54D7}" destId="{7B6FFCE7-8495-4EC0-82EF-42C136C860AD}" srcOrd="3" destOrd="0" parTransId="{4535A015-890E-4E74-B1B6-2C9E2079A19B}" sibTransId="{D52DACAC-C345-4725-90EA-B32CE2903977}"/>
    <dgm:cxn modelId="{D8767A05-D2EC-4CD8-AD9F-BF241B1C9AD7}" srcId="{F1AB9ED4-BD1D-479D-887F-9E10FD12B85D}" destId="{DD9B0081-19CB-4D80-A9E3-5D38479AADBF}" srcOrd="2" destOrd="0" parTransId="{D9FA9759-614B-4F7C-B699-DAD257F90C7C}" sibTransId="{0E006E1E-E4BA-45CD-B964-8046AEE9EEB9}"/>
    <dgm:cxn modelId="{DA5ABF05-8691-47DD-8EB7-1888898F42D0}" srcId="{7F921FB0-0C43-4FD6-88E8-0725A2C367D3}" destId="{42DEF6E3-8B5E-4A96-ADA7-3C7094DA2EA6}" srcOrd="1" destOrd="0" parTransId="{04B83A68-84EB-42E2-A0E8-40FD467AE056}" sibTransId="{2C1C5C89-8561-421B-8CAD-AB9674C11A33}"/>
    <dgm:cxn modelId="{51DEA1FE-6613-4729-89F6-79DFADE86C94}" srcId="{F1AB9ED4-BD1D-479D-887F-9E10FD12B85D}" destId="{F9884CF0-6C4C-4D3E-BADA-9DA708594615}" srcOrd="0" destOrd="0" parTransId="{37BDD12C-A449-48E7-81F8-2D29F7DFA7D1}" sibTransId="{A282A05E-DEEE-4083-A0D7-0101D336C248}"/>
    <dgm:cxn modelId="{31E57A4B-4C57-4269-9272-A7CF3A5E39A5}" srcId="{7B6FFCE7-8495-4EC0-82EF-42C136C860AD}" destId="{B6DB2CBE-9FFC-4763-84A1-F8326BA62D78}" srcOrd="0" destOrd="0" parTransId="{002D32F4-4F79-47F6-AC7C-C36BC23ECAF2}" sibTransId="{7AA47E00-C4C1-4631-80D5-1A3340DF1325}"/>
    <dgm:cxn modelId="{C68598AC-C097-4BAC-8936-C74C505BE651}" type="presOf" srcId="{1318AAE1-B265-4234-B8B9-30D9D68A7DAC}" destId="{55387C72-7EC7-4C92-A40D-C2A19832C0C6}" srcOrd="0" destOrd="0" presId="urn:microsoft.com/office/officeart/2008/layout/HalfCircleOrganizationChart"/>
    <dgm:cxn modelId="{450E4471-F4A5-4791-818D-CA3EDCEA858A}" type="presOf" srcId="{25266FBE-2B3F-408F-9EA2-2930D1B10974}" destId="{10424119-F683-4329-96BE-E13E85B63EF9}" srcOrd="0" destOrd="0" presId="urn:microsoft.com/office/officeart/2008/layout/HalfCircleOrganizationChart"/>
    <dgm:cxn modelId="{1CFAF793-8F72-4C69-8C4A-5312F138C15C}" srcId="{51409904-9B65-4685-A2E2-328DA43AD4E5}" destId="{FB63961C-2016-40F9-8CE0-1A5C761C5857}" srcOrd="0" destOrd="0" parTransId="{8710AB3A-3421-4AFE-B05E-5F965DCF5C87}" sibTransId="{8E25F051-8134-490B-B843-0C2FB8768F13}"/>
    <dgm:cxn modelId="{710A35C8-FBD5-43EA-BF18-7D960FD6906A}" type="presOf" srcId="{8DDC7F1E-9E42-4CF1-A9A9-90974935C542}" destId="{ADC8A256-D6AC-44F5-B0F1-9406A466B576}" srcOrd="1" destOrd="0" presId="urn:microsoft.com/office/officeart/2008/layout/HalfCircleOrganizationChart"/>
    <dgm:cxn modelId="{E0D1201D-E0B1-44E5-8037-84EE4B6CB221}" type="presOf" srcId="{FC103269-35C5-4C06-96B1-3DA3EB8501DF}" destId="{A57B8D71-7CF2-4AE2-88B1-3C6900C3EEC9}" srcOrd="0" destOrd="0" presId="urn:microsoft.com/office/officeart/2008/layout/HalfCircleOrganizationChart"/>
    <dgm:cxn modelId="{DD59D77C-6D91-4100-839C-834AD2B03034}" type="presOf" srcId="{7B6FFCE7-8495-4EC0-82EF-42C136C860AD}" destId="{DAD36E65-6F29-41ED-89EA-DBA8F34D72BF}" srcOrd="1" destOrd="0" presId="urn:microsoft.com/office/officeart/2008/layout/HalfCircleOrganizationChart"/>
    <dgm:cxn modelId="{B57E5A6E-FCB0-4A49-8775-F0C858693110}" type="presOf" srcId="{DD69F05E-D836-4D87-B16D-AE076B5F7F14}" destId="{1A922816-A947-44A0-978B-C48145DD09E5}" srcOrd="1" destOrd="0" presId="urn:microsoft.com/office/officeart/2008/layout/HalfCircleOrganizationChart"/>
    <dgm:cxn modelId="{7DDE1961-C4FA-4FB0-9119-CC3E3EB9A0EA}" srcId="{7F921FB0-0C43-4FD6-88E8-0725A2C367D3}" destId="{10E0C1D1-AF6F-4FD0-9697-278EECD8D659}" srcOrd="5" destOrd="0" parTransId="{4B89D5AA-0BA8-4503-89F8-31B3BBA2C207}" sibTransId="{CA267B98-C7A2-44DA-B094-76AB0AC0CDFB}"/>
    <dgm:cxn modelId="{0C7241FE-5AAE-40EC-ADDA-0750CC6B9A20}" srcId="{8DDC7F1E-9E42-4CF1-A9A9-90974935C542}" destId="{16F6B672-7D26-45A9-A8B7-CBDFF4229AA0}" srcOrd="1" destOrd="0" parTransId="{D572A059-ECE0-43E4-BE62-478692C9EFE4}" sibTransId="{91022AE0-BC6E-487D-8768-483AA8DFD990}"/>
    <dgm:cxn modelId="{2B16D5A2-A0B0-4860-B7A3-6DF19172133C}" type="presOf" srcId="{C2B3E834-D6A5-4793-8C9F-761BB57B50CE}" destId="{FC508EC7-4EF4-414B-885D-416ABD8C061E}" srcOrd="0" destOrd="0" presId="urn:microsoft.com/office/officeart/2008/layout/HalfCircleOrganizationChart"/>
    <dgm:cxn modelId="{B8D5CDC3-0EA4-4F10-A693-1B21519294A5}" type="presOf" srcId="{7F921FB0-0C43-4FD6-88E8-0725A2C367D3}" destId="{9CCBCB39-CADF-4833-AE2C-3FC333998BFB}" srcOrd="0" destOrd="0" presId="urn:microsoft.com/office/officeart/2008/layout/HalfCircleOrganizationChart"/>
    <dgm:cxn modelId="{FBD01456-C118-473F-BB59-FFEF01557683}" type="presOf" srcId="{4B89D5AA-0BA8-4503-89F8-31B3BBA2C207}" destId="{3A80F5D1-E137-445B-99DA-5EAFDE65C05E}" srcOrd="0" destOrd="0" presId="urn:microsoft.com/office/officeart/2008/layout/HalfCircleOrganizationChart"/>
    <dgm:cxn modelId="{F11017EC-305C-4EB6-A19E-ABB7F9C4B754}" type="presOf" srcId="{7F921FB0-0C43-4FD6-88E8-0725A2C367D3}" destId="{9C84D3FF-BE19-452A-892C-B50A372F1D4D}" srcOrd="1" destOrd="0" presId="urn:microsoft.com/office/officeart/2008/layout/HalfCircleOrganizationChart"/>
    <dgm:cxn modelId="{BBFF488B-AB3D-436E-BDCC-3A6AF3475A7D}" srcId="{616A8DE0-3782-4F0B-9ACA-CFCBCA4B54D7}" destId="{AAF9CE7D-C0FA-4EB0-8B5A-A6D825D1E5E2}" srcOrd="2" destOrd="0" parTransId="{D7AB3986-7AE1-4ACD-8482-93B245ADBA3D}" sibTransId="{480C9C07-90CD-49C9-B6F4-463E80C0DFCB}"/>
    <dgm:cxn modelId="{D52650F8-4929-43BF-BFC1-CA9039B208FE}" type="presOf" srcId="{8FEDE57C-D0E7-4A18-9CB3-77E24D4F0973}" destId="{D042900B-27E6-4AB3-ADB1-61BD8443B2FB}" srcOrd="0" destOrd="0" presId="urn:microsoft.com/office/officeart/2008/layout/HalfCircleOrganizationChart"/>
    <dgm:cxn modelId="{C1D54125-D71B-407E-932E-9DDB74E58DA5}" type="presOf" srcId="{48C3EA1E-537D-42FB-B6D3-1E1014017B57}" destId="{425966DF-0F9A-4D12-A2FE-84BB867CCE46}" srcOrd="0" destOrd="0" presId="urn:microsoft.com/office/officeart/2008/layout/HalfCircleOrganizationChart"/>
    <dgm:cxn modelId="{0FA28A8E-833B-4AE0-82E7-C45CA1CFD457}" type="presOf" srcId="{FB63961C-2016-40F9-8CE0-1A5C761C5857}" destId="{422A59D0-D296-4C9D-A9A9-AE84E768B97B}" srcOrd="0" destOrd="0" presId="urn:microsoft.com/office/officeart/2008/layout/HalfCircleOrganizationChart"/>
    <dgm:cxn modelId="{1ABBE83F-CD36-4E9A-82DE-A1AAFF468F53}" type="presOf" srcId="{DD69F05E-D836-4D87-B16D-AE076B5F7F14}" destId="{0BD0BF55-2E5B-4CA2-BADB-40D391BBCB41}" srcOrd="0" destOrd="0" presId="urn:microsoft.com/office/officeart/2008/layout/HalfCircleOrganizationChart"/>
    <dgm:cxn modelId="{5270E2EB-68F6-43EC-9169-A3B1FAF84119}" type="presOf" srcId="{48C3EA1E-537D-42FB-B6D3-1E1014017B57}" destId="{3CC809F5-E32A-4CD5-A2D3-40E28A62F6AD}" srcOrd="1" destOrd="0" presId="urn:microsoft.com/office/officeart/2008/layout/HalfCircleOrganizationChart"/>
    <dgm:cxn modelId="{A232353E-02BD-4714-A8F5-87DB4E074DB8}" srcId="{0852EF32-A8BE-41C3-BD8D-350FAF9F25E3}" destId="{0C65C51E-96BE-47B1-B617-36155FB02F3A}" srcOrd="0" destOrd="0" parTransId="{C9C0DBF2-D326-498C-9D1D-F8EB2E46F52D}" sibTransId="{94E1AB06-4C6B-45DE-8626-B38A4950BFCD}"/>
    <dgm:cxn modelId="{3770EF64-E2B9-42B4-8004-B24A8C5E5195}" type="presOf" srcId="{018A61BA-751E-495A-8E54-11E2127D7CFB}" destId="{493F7AEB-474A-444C-A488-841E4E11BBC9}" srcOrd="0" destOrd="0" presId="urn:microsoft.com/office/officeart/2008/layout/HalfCircleOrganizationChart"/>
    <dgm:cxn modelId="{2976EEC7-256D-4737-B28F-A3D2BA1F349F}" type="presOf" srcId="{680DF0AD-42D3-407D-A632-85BBD5EDC1E4}" destId="{3E5DA4CF-F795-4EFB-9A74-1A1E2AA8A0A8}" srcOrd="0" destOrd="0" presId="urn:microsoft.com/office/officeart/2008/layout/HalfCircleOrganizationChart"/>
    <dgm:cxn modelId="{04C8ABEF-6F8A-4B95-8EB8-68F7699195ED}" type="presOf" srcId="{37176FDF-0898-4866-8AC9-760F93FE5B17}" destId="{8C4527C6-3D21-45D8-B35E-5ACC9774F849}" srcOrd="0" destOrd="0" presId="urn:microsoft.com/office/officeart/2008/layout/HalfCircleOrganizationChart"/>
    <dgm:cxn modelId="{2824B7CD-C504-4AA6-B97B-914CF404CCE5}" srcId="{59567B90-CFBF-463C-BB1C-12601C6340D5}" destId="{0053FF7E-80EC-49AC-92DF-87DE18C2574E}" srcOrd="3" destOrd="0" parTransId="{B37352AB-5C58-4684-9811-18AD9A1B1869}" sibTransId="{FCF03742-EC11-4C7F-A10B-DF462F29A7AA}"/>
    <dgm:cxn modelId="{3339D306-3610-44B5-B456-0FD619350E9E}" type="presParOf" srcId="{AF14D312-7342-43F1-BAB5-078EE78CB85C}" destId="{EBA6F3F6-BE2D-4BA5-AAF0-3E8BBBE6F5A3}" srcOrd="0" destOrd="0" presId="urn:microsoft.com/office/officeart/2008/layout/HalfCircleOrganizationChart"/>
    <dgm:cxn modelId="{2D5A12B8-F18A-41BC-B86D-01F44DF65830}" type="presParOf" srcId="{EBA6F3F6-BE2D-4BA5-AAF0-3E8BBBE6F5A3}" destId="{F2C35D04-7342-4B74-9726-515076C38317}" srcOrd="0" destOrd="0" presId="urn:microsoft.com/office/officeart/2008/layout/HalfCircleOrganizationChart"/>
    <dgm:cxn modelId="{1D3A763F-B0CA-430F-A62E-63BBB96957BD}" type="presParOf" srcId="{F2C35D04-7342-4B74-9726-515076C38317}" destId="{49BF5409-D493-4BD8-B296-E1E525DC1C26}" srcOrd="0" destOrd="0" presId="urn:microsoft.com/office/officeart/2008/layout/HalfCircleOrganizationChart"/>
    <dgm:cxn modelId="{55DFB619-EAC4-4932-B40E-6E101B84A6DD}" type="presParOf" srcId="{F2C35D04-7342-4B74-9726-515076C38317}" destId="{C81D884D-8820-40CC-AC36-1D95331B213B}" srcOrd="1" destOrd="0" presId="urn:microsoft.com/office/officeart/2008/layout/HalfCircleOrganizationChart"/>
    <dgm:cxn modelId="{D114FC18-2793-4B5E-B313-1D0A82C32594}" type="presParOf" srcId="{F2C35D04-7342-4B74-9726-515076C38317}" destId="{1393BFEB-7725-4607-B7CF-EA8C0FC35585}" srcOrd="2" destOrd="0" presId="urn:microsoft.com/office/officeart/2008/layout/HalfCircleOrganizationChart"/>
    <dgm:cxn modelId="{EDE4DDB4-9A8A-485F-8C29-0360A2AFA5E6}" type="presParOf" srcId="{F2C35D04-7342-4B74-9726-515076C38317}" destId="{395E09FC-E6EA-463F-B31B-25FF536F4FD7}" srcOrd="3" destOrd="0" presId="urn:microsoft.com/office/officeart/2008/layout/HalfCircleOrganizationChart"/>
    <dgm:cxn modelId="{58E9694D-7C84-4264-AB54-7D85A20622AC}" type="presParOf" srcId="{EBA6F3F6-BE2D-4BA5-AAF0-3E8BBBE6F5A3}" destId="{4E536076-CF45-40F2-B476-98A9DC6C3DB2}" srcOrd="1" destOrd="0" presId="urn:microsoft.com/office/officeart/2008/layout/HalfCircleOrganizationChart"/>
    <dgm:cxn modelId="{F138BE43-9537-45B6-A886-70A6AD3DCC51}" type="presParOf" srcId="{4E536076-CF45-40F2-B476-98A9DC6C3DB2}" destId="{658D3AEC-6197-4EFC-B219-9DEC2AC325AF}" srcOrd="0" destOrd="0" presId="urn:microsoft.com/office/officeart/2008/layout/HalfCircleOrganizationChart"/>
    <dgm:cxn modelId="{0C32F084-1F3C-40DB-80D2-CD34B8BDFB1E}" type="presParOf" srcId="{4E536076-CF45-40F2-B476-98A9DC6C3DB2}" destId="{AC547CED-323A-4A46-8D1F-D838CAF6108F}" srcOrd="1" destOrd="0" presId="urn:microsoft.com/office/officeart/2008/layout/HalfCircleOrganizationChart"/>
    <dgm:cxn modelId="{3AE5C8D8-6774-44AF-98CF-2DDB4EA3563F}" type="presParOf" srcId="{AC547CED-323A-4A46-8D1F-D838CAF6108F}" destId="{675EAD40-9C6C-4930-A939-0F44CBF3C515}" srcOrd="0" destOrd="0" presId="urn:microsoft.com/office/officeart/2008/layout/HalfCircleOrganizationChart"/>
    <dgm:cxn modelId="{88B470AB-45F1-4311-AE09-C2C0C3683AE5}" type="presParOf" srcId="{675EAD40-9C6C-4930-A939-0F44CBF3C515}" destId="{9CCBCB39-CADF-4833-AE2C-3FC333998BFB}" srcOrd="0" destOrd="0" presId="urn:microsoft.com/office/officeart/2008/layout/HalfCircleOrganizationChart"/>
    <dgm:cxn modelId="{1F6C3708-8BBE-441A-9445-20590BF1B63C}" type="presParOf" srcId="{675EAD40-9C6C-4930-A939-0F44CBF3C515}" destId="{1722E601-DE0E-48A2-9C77-8AFB301B9572}" srcOrd="1" destOrd="0" presId="urn:microsoft.com/office/officeart/2008/layout/HalfCircleOrganizationChart"/>
    <dgm:cxn modelId="{D5C20098-7FFA-4F26-AA8F-7B246C322E2B}" type="presParOf" srcId="{675EAD40-9C6C-4930-A939-0F44CBF3C515}" destId="{B1ABEE65-58C4-4D90-AD8F-DC750AD0E266}" srcOrd="2" destOrd="0" presId="urn:microsoft.com/office/officeart/2008/layout/HalfCircleOrganizationChart"/>
    <dgm:cxn modelId="{EF42FC15-F180-4786-8F31-D54B34E03531}" type="presParOf" srcId="{675EAD40-9C6C-4930-A939-0F44CBF3C515}" destId="{9C84D3FF-BE19-452A-892C-B50A372F1D4D}" srcOrd="3" destOrd="0" presId="urn:microsoft.com/office/officeart/2008/layout/HalfCircleOrganizationChart"/>
    <dgm:cxn modelId="{7DA880AB-561B-42EC-968B-B465245F0605}" type="presParOf" srcId="{AC547CED-323A-4A46-8D1F-D838CAF6108F}" destId="{75AD904D-9560-44A5-8AA8-46C0BD36AA52}" srcOrd="1" destOrd="0" presId="urn:microsoft.com/office/officeart/2008/layout/HalfCircleOrganizationChart"/>
    <dgm:cxn modelId="{858D83E4-B8CA-4624-956D-19D7B6F96841}" type="presParOf" srcId="{75AD904D-9560-44A5-8AA8-46C0BD36AA52}" destId="{3F07B831-67CE-4FBD-BA0D-EFBC0192A0DA}" srcOrd="0" destOrd="0" presId="urn:microsoft.com/office/officeart/2008/layout/HalfCircleOrganizationChart"/>
    <dgm:cxn modelId="{CDA1084F-06FA-4ECB-A5F6-7338DDEE4C6C}" type="presParOf" srcId="{75AD904D-9560-44A5-8AA8-46C0BD36AA52}" destId="{04A85E07-34B2-4248-B2A9-E7E249899B4A}" srcOrd="1" destOrd="0" presId="urn:microsoft.com/office/officeart/2008/layout/HalfCircleOrganizationChart"/>
    <dgm:cxn modelId="{CBD92772-A337-40B6-975C-E21060E85408}" type="presParOf" srcId="{04A85E07-34B2-4248-B2A9-E7E249899B4A}" destId="{4E4BA2A9-C3FF-4F3F-A791-02A46D765680}" srcOrd="0" destOrd="0" presId="urn:microsoft.com/office/officeart/2008/layout/HalfCircleOrganizationChart"/>
    <dgm:cxn modelId="{87F7F51D-13AA-46CD-AA7C-C7BB243FE261}" type="presParOf" srcId="{4E4BA2A9-C3FF-4F3F-A791-02A46D765680}" destId="{C70A82CE-CC7A-4771-A1E0-B476A3137D7F}" srcOrd="0" destOrd="0" presId="urn:microsoft.com/office/officeart/2008/layout/HalfCircleOrganizationChart"/>
    <dgm:cxn modelId="{AE4C742A-24FA-4108-A4CD-4E734CC841B2}" type="presParOf" srcId="{4E4BA2A9-C3FF-4F3F-A791-02A46D765680}" destId="{BE5DD59C-0047-4844-BFED-C1F2F99785F6}" srcOrd="1" destOrd="0" presId="urn:microsoft.com/office/officeart/2008/layout/HalfCircleOrganizationChart"/>
    <dgm:cxn modelId="{5C697DEF-5820-4957-B96C-CD737FFF850A}" type="presParOf" srcId="{4E4BA2A9-C3FF-4F3F-A791-02A46D765680}" destId="{592B4717-4077-4FC5-9063-B32B3479CC72}" srcOrd="2" destOrd="0" presId="urn:microsoft.com/office/officeart/2008/layout/HalfCircleOrganizationChart"/>
    <dgm:cxn modelId="{3E9D7C12-7DF1-4A9B-BE2F-DFFED986F703}" type="presParOf" srcId="{4E4BA2A9-C3FF-4F3F-A791-02A46D765680}" destId="{CB98B2F9-91D4-4468-846F-289640348E66}" srcOrd="3" destOrd="0" presId="urn:microsoft.com/office/officeart/2008/layout/HalfCircleOrganizationChart"/>
    <dgm:cxn modelId="{62C3AAC4-4DED-4C65-A4F8-904813C1232E}" type="presParOf" srcId="{04A85E07-34B2-4248-B2A9-E7E249899B4A}" destId="{12649F3A-FB1E-4DF0-8C55-3EB87F247649}" srcOrd="1" destOrd="0" presId="urn:microsoft.com/office/officeart/2008/layout/HalfCircleOrganizationChart"/>
    <dgm:cxn modelId="{CC4FAF10-FDCE-4EFD-8347-E6CB9461B10D}" type="presParOf" srcId="{04A85E07-34B2-4248-B2A9-E7E249899B4A}" destId="{C6DF98C9-60BE-4A9E-9EDF-5D2E7FC9302C}" srcOrd="2" destOrd="0" presId="urn:microsoft.com/office/officeart/2008/layout/HalfCircleOrganizationChart"/>
    <dgm:cxn modelId="{849420A4-2BA4-4A81-B16A-338C577B4FDA}" type="presParOf" srcId="{75AD904D-9560-44A5-8AA8-46C0BD36AA52}" destId="{667E2FE7-8307-4EBA-95B5-9E74E177840E}" srcOrd="2" destOrd="0" presId="urn:microsoft.com/office/officeart/2008/layout/HalfCircleOrganizationChart"/>
    <dgm:cxn modelId="{3C427F7C-C3A2-4318-BE69-7C1948D2A491}" type="presParOf" srcId="{75AD904D-9560-44A5-8AA8-46C0BD36AA52}" destId="{6AA0B03D-F0C7-4C0C-84EE-D2F14051D268}" srcOrd="3" destOrd="0" presId="urn:microsoft.com/office/officeart/2008/layout/HalfCircleOrganizationChart"/>
    <dgm:cxn modelId="{4BDA6466-AFB0-47C7-93FB-EC2DCBD831BC}" type="presParOf" srcId="{6AA0B03D-F0C7-4C0C-84EE-D2F14051D268}" destId="{B2F67A2A-4BE1-4C3C-8DF8-9FEDD0D36FB6}" srcOrd="0" destOrd="0" presId="urn:microsoft.com/office/officeart/2008/layout/HalfCircleOrganizationChart"/>
    <dgm:cxn modelId="{1F6600E5-A253-4DBF-8402-FAD8FD9FF04E}" type="presParOf" srcId="{B2F67A2A-4BE1-4C3C-8DF8-9FEDD0D36FB6}" destId="{934A50E0-95FD-4F6E-B273-8F0FF87C4E04}" srcOrd="0" destOrd="0" presId="urn:microsoft.com/office/officeart/2008/layout/HalfCircleOrganizationChart"/>
    <dgm:cxn modelId="{44E036E4-DE03-4731-A2CE-A5956B60174F}" type="presParOf" srcId="{B2F67A2A-4BE1-4C3C-8DF8-9FEDD0D36FB6}" destId="{8A0ECD64-3557-4140-A1E4-C8A7FC6ADFED}" srcOrd="1" destOrd="0" presId="urn:microsoft.com/office/officeart/2008/layout/HalfCircleOrganizationChart"/>
    <dgm:cxn modelId="{6EA8D8C9-CAB3-4545-99C2-65E912B4C5BB}" type="presParOf" srcId="{B2F67A2A-4BE1-4C3C-8DF8-9FEDD0D36FB6}" destId="{A38D8444-5B37-45CD-B02B-8C5084E0CA42}" srcOrd="2" destOrd="0" presId="urn:microsoft.com/office/officeart/2008/layout/HalfCircleOrganizationChart"/>
    <dgm:cxn modelId="{D31F3971-B06B-4226-886E-8C4368B9CF5B}" type="presParOf" srcId="{B2F67A2A-4BE1-4C3C-8DF8-9FEDD0D36FB6}" destId="{E6E5BAFA-BF52-423A-A854-765FD28341CB}" srcOrd="3" destOrd="0" presId="urn:microsoft.com/office/officeart/2008/layout/HalfCircleOrganizationChart"/>
    <dgm:cxn modelId="{23FAB4A7-CDFE-45A3-ABB4-24013EA64FB2}" type="presParOf" srcId="{6AA0B03D-F0C7-4C0C-84EE-D2F14051D268}" destId="{3612F246-DA52-4D70-A47B-8FDC05B21B1A}" srcOrd="1" destOrd="0" presId="urn:microsoft.com/office/officeart/2008/layout/HalfCircleOrganizationChart"/>
    <dgm:cxn modelId="{8AF0E222-9F8A-451B-AEF0-8D9E44887E1B}" type="presParOf" srcId="{6AA0B03D-F0C7-4C0C-84EE-D2F14051D268}" destId="{004287E6-8BC9-4CCD-B1FA-562C27B78EC7}" srcOrd="2" destOrd="0" presId="urn:microsoft.com/office/officeart/2008/layout/HalfCircleOrganizationChart"/>
    <dgm:cxn modelId="{6D6D76E4-57C7-47BC-B410-62DCDF9A6146}" type="presParOf" srcId="{75AD904D-9560-44A5-8AA8-46C0BD36AA52}" destId="{10424119-F683-4329-96BE-E13E85B63EF9}" srcOrd="4" destOrd="0" presId="urn:microsoft.com/office/officeart/2008/layout/HalfCircleOrganizationChart"/>
    <dgm:cxn modelId="{FF080CA5-C761-4F7B-86E6-088DAEAC76F7}" type="presParOf" srcId="{75AD904D-9560-44A5-8AA8-46C0BD36AA52}" destId="{18DCC653-7383-4E98-BF41-6CF8829C7E1D}" srcOrd="5" destOrd="0" presId="urn:microsoft.com/office/officeart/2008/layout/HalfCircleOrganizationChart"/>
    <dgm:cxn modelId="{A934D9CE-3931-4DB6-BDE2-F8C22041AAE0}" type="presParOf" srcId="{18DCC653-7383-4E98-BF41-6CF8829C7E1D}" destId="{123E7CC5-8A23-493F-AC6E-E289A1D39FAA}" srcOrd="0" destOrd="0" presId="urn:microsoft.com/office/officeart/2008/layout/HalfCircleOrganizationChart"/>
    <dgm:cxn modelId="{33E28F3F-EA4F-4F47-910E-CACF5F11EB58}" type="presParOf" srcId="{123E7CC5-8A23-493F-AC6E-E289A1D39FAA}" destId="{5A5B554A-8D09-4B6B-AD9F-C1D9106E4E72}" srcOrd="0" destOrd="0" presId="urn:microsoft.com/office/officeart/2008/layout/HalfCircleOrganizationChart"/>
    <dgm:cxn modelId="{D5575F80-DD75-450D-9322-FB4CFCE117D9}" type="presParOf" srcId="{123E7CC5-8A23-493F-AC6E-E289A1D39FAA}" destId="{63A3A410-20FE-4D7A-B4CF-FA46A0DE05D0}" srcOrd="1" destOrd="0" presId="urn:microsoft.com/office/officeart/2008/layout/HalfCircleOrganizationChart"/>
    <dgm:cxn modelId="{C529E899-0CE9-4E8C-9FCB-B4A001B01BA5}" type="presParOf" srcId="{123E7CC5-8A23-493F-AC6E-E289A1D39FAA}" destId="{2B7188B4-CF09-4874-B7EC-34D73E7A5D1A}" srcOrd="2" destOrd="0" presId="urn:microsoft.com/office/officeart/2008/layout/HalfCircleOrganizationChart"/>
    <dgm:cxn modelId="{3F209E79-8875-4D19-AB3C-0A0B5F3DC89B}" type="presParOf" srcId="{123E7CC5-8A23-493F-AC6E-E289A1D39FAA}" destId="{F326ED65-DE0E-4B22-9B69-9B8AA9677643}" srcOrd="3" destOrd="0" presId="urn:microsoft.com/office/officeart/2008/layout/HalfCircleOrganizationChart"/>
    <dgm:cxn modelId="{EBC8B517-6310-4337-9E69-00DD5ABF7013}" type="presParOf" srcId="{18DCC653-7383-4E98-BF41-6CF8829C7E1D}" destId="{DD044772-F385-47DC-AAC8-D1986186700B}" srcOrd="1" destOrd="0" presId="urn:microsoft.com/office/officeart/2008/layout/HalfCircleOrganizationChart"/>
    <dgm:cxn modelId="{8A674283-0BA2-46B8-8B16-E9DC614DA6CD}" type="presParOf" srcId="{18DCC653-7383-4E98-BF41-6CF8829C7E1D}" destId="{CA6BDE8F-1690-4BC1-A967-8D9785034E37}" srcOrd="2" destOrd="0" presId="urn:microsoft.com/office/officeart/2008/layout/HalfCircleOrganizationChart"/>
    <dgm:cxn modelId="{F7F91875-2A26-48CE-99FA-7111B09756F5}" type="presParOf" srcId="{75AD904D-9560-44A5-8AA8-46C0BD36AA52}" destId="{D042900B-27E6-4AB3-ADB1-61BD8443B2FB}" srcOrd="6" destOrd="0" presId="urn:microsoft.com/office/officeart/2008/layout/HalfCircleOrganizationChart"/>
    <dgm:cxn modelId="{D2BB6BB0-47E3-4992-951F-E91B9CC1D395}" type="presParOf" srcId="{75AD904D-9560-44A5-8AA8-46C0BD36AA52}" destId="{EDF7B861-FE93-4256-8B21-21A9F2D3291B}" srcOrd="7" destOrd="0" presId="urn:microsoft.com/office/officeart/2008/layout/HalfCircleOrganizationChart"/>
    <dgm:cxn modelId="{F02C734E-6DFB-47C8-994E-50F4300498FE}" type="presParOf" srcId="{EDF7B861-FE93-4256-8B21-21A9F2D3291B}" destId="{F2209B65-F83B-4557-A66D-5CDA3D45B200}" srcOrd="0" destOrd="0" presId="urn:microsoft.com/office/officeart/2008/layout/HalfCircleOrganizationChart"/>
    <dgm:cxn modelId="{0D03FB0F-7824-40FB-8293-DEB10223D701}" type="presParOf" srcId="{F2209B65-F83B-4557-A66D-5CDA3D45B200}" destId="{34707CA0-C13D-4CBA-AA65-5F258079FB23}" srcOrd="0" destOrd="0" presId="urn:microsoft.com/office/officeart/2008/layout/HalfCircleOrganizationChart"/>
    <dgm:cxn modelId="{08D8043E-46D7-4321-9ECE-797790FD69AC}" type="presParOf" srcId="{F2209B65-F83B-4557-A66D-5CDA3D45B200}" destId="{F5BFFEB0-5F26-4085-ADC3-70E27CA9DD39}" srcOrd="1" destOrd="0" presId="urn:microsoft.com/office/officeart/2008/layout/HalfCircleOrganizationChart"/>
    <dgm:cxn modelId="{D4BEAE37-52F7-49C9-8904-6D3C5AAAB9A8}" type="presParOf" srcId="{F2209B65-F83B-4557-A66D-5CDA3D45B200}" destId="{AB3D4ADB-4585-4B85-8505-F15B8A8E7801}" srcOrd="2" destOrd="0" presId="urn:microsoft.com/office/officeart/2008/layout/HalfCircleOrganizationChart"/>
    <dgm:cxn modelId="{01D02A0B-61A5-4AF7-A244-38F46395C52A}" type="presParOf" srcId="{F2209B65-F83B-4557-A66D-5CDA3D45B200}" destId="{647EB8EF-35D1-4D2D-96B9-FCDEC905048D}" srcOrd="3" destOrd="0" presId="urn:microsoft.com/office/officeart/2008/layout/HalfCircleOrganizationChart"/>
    <dgm:cxn modelId="{C39C051B-74C3-405A-AD27-13E8BEA768BC}" type="presParOf" srcId="{EDF7B861-FE93-4256-8B21-21A9F2D3291B}" destId="{D918404F-B7D3-44B7-B879-7540098FDC4E}" srcOrd="1" destOrd="0" presId="urn:microsoft.com/office/officeart/2008/layout/HalfCircleOrganizationChart"/>
    <dgm:cxn modelId="{4CC9C82F-8F8A-4C27-869B-7ED3465DFD32}" type="presParOf" srcId="{EDF7B861-FE93-4256-8B21-21A9F2D3291B}" destId="{97A50556-779B-488D-8094-863DEE8C463F}" srcOrd="2" destOrd="0" presId="urn:microsoft.com/office/officeart/2008/layout/HalfCircleOrganizationChart"/>
    <dgm:cxn modelId="{83EE4489-531C-4CE9-82CF-4BF8CDEAD1A9}" type="presParOf" srcId="{75AD904D-9560-44A5-8AA8-46C0BD36AA52}" destId="{F9AC23B6-9B42-4169-88E7-8A39F462BF7E}" srcOrd="8" destOrd="0" presId="urn:microsoft.com/office/officeart/2008/layout/HalfCircleOrganizationChart"/>
    <dgm:cxn modelId="{37EAEC7D-746A-442F-AF78-4E6EF96E9A78}" type="presParOf" srcId="{75AD904D-9560-44A5-8AA8-46C0BD36AA52}" destId="{0495D4A1-95B0-4879-95E1-8801197C97F0}" srcOrd="9" destOrd="0" presId="urn:microsoft.com/office/officeart/2008/layout/HalfCircleOrganizationChart"/>
    <dgm:cxn modelId="{A69425AD-8976-472E-A7BB-6C44AA338E9C}" type="presParOf" srcId="{0495D4A1-95B0-4879-95E1-8801197C97F0}" destId="{E4E89333-E319-42FB-8057-FE28044C247F}" srcOrd="0" destOrd="0" presId="urn:microsoft.com/office/officeart/2008/layout/HalfCircleOrganizationChart"/>
    <dgm:cxn modelId="{80F16BDF-6957-423B-99AF-805BDACE038D}" type="presParOf" srcId="{E4E89333-E319-42FB-8057-FE28044C247F}" destId="{B5F56DC7-11B2-4A22-9CDF-C4F67B37D401}" srcOrd="0" destOrd="0" presId="urn:microsoft.com/office/officeart/2008/layout/HalfCircleOrganizationChart"/>
    <dgm:cxn modelId="{8A6F90B1-931F-4731-B5DD-BDEF76FEA4B2}" type="presParOf" srcId="{E4E89333-E319-42FB-8057-FE28044C247F}" destId="{5797E32D-68EE-47A6-80B2-64100636D15D}" srcOrd="1" destOrd="0" presId="urn:microsoft.com/office/officeart/2008/layout/HalfCircleOrganizationChart"/>
    <dgm:cxn modelId="{55281903-2C29-4FDF-A4AF-38E0161FC81E}" type="presParOf" srcId="{E4E89333-E319-42FB-8057-FE28044C247F}" destId="{3AA2DA6B-DBCB-4BA1-BBAF-2DB19BD97F25}" srcOrd="2" destOrd="0" presId="urn:microsoft.com/office/officeart/2008/layout/HalfCircleOrganizationChart"/>
    <dgm:cxn modelId="{D4E03E5B-E6A9-46A7-BDC1-43945D84BD1F}" type="presParOf" srcId="{E4E89333-E319-42FB-8057-FE28044C247F}" destId="{C98D07FC-A215-4AC0-9F7B-45DE82639947}" srcOrd="3" destOrd="0" presId="urn:microsoft.com/office/officeart/2008/layout/HalfCircleOrganizationChart"/>
    <dgm:cxn modelId="{DE2F09F8-1670-4C1B-9961-ACAEAF87836A}" type="presParOf" srcId="{0495D4A1-95B0-4879-95E1-8801197C97F0}" destId="{4DAEFCBA-904C-421E-AF12-966A199F342B}" srcOrd="1" destOrd="0" presId="urn:microsoft.com/office/officeart/2008/layout/HalfCircleOrganizationChart"/>
    <dgm:cxn modelId="{6D99E1D5-382E-4327-9E99-047B786AF5B0}" type="presParOf" srcId="{0495D4A1-95B0-4879-95E1-8801197C97F0}" destId="{4239E9E2-E45A-4001-B3B1-45C3E7002570}" srcOrd="2" destOrd="0" presId="urn:microsoft.com/office/officeart/2008/layout/HalfCircleOrganizationChart"/>
    <dgm:cxn modelId="{BA257C84-8857-4774-B351-147F5ABA8966}" type="presParOf" srcId="{75AD904D-9560-44A5-8AA8-46C0BD36AA52}" destId="{3A80F5D1-E137-445B-99DA-5EAFDE65C05E}" srcOrd="10" destOrd="0" presId="urn:microsoft.com/office/officeart/2008/layout/HalfCircleOrganizationChart"/>
    <dgm:cxn modelId="{EAB63972-F6FD-4703-9152-8B89836C20A5}" type="presParOf" srcId="{75AD904D-9560-44A5-8AA8-46C0BD36AA52}" destId="{79321972-3564-4B74-92E3-682BE203CABA}" srcOrd="11" destOrd="0" presId="urn:microsoft.com/office/officeart/2008/layout/HalfCircleOrganizationChart"/>
    <dgm:cxn modelId="{3399733A-6DCE-489F-BD2D-3A165174E942}" type="presParOf" srcId="{79321972-3564-4B74-92E3-682BE203CABA}" destId="{219F4B93-7928-48E7-B9F1-F707456BEC42}" srcOrd="0" destOrd="0" presId="urn:microsoft.com/office/officeart/2008/layout/HalfCircleOrganizationChart"/>
    <dgm:cxn modelId="{D0EEA9A0-6855-4A55-B4BC-B6D99244AA86}" type="presParOf" srcId="{219F4B93-7928-48E7-B9F1-F707456BEC42}" destId="{F8C8C11A-5B43-48D4-A46E-22BE892D3E60}" srcOrd="0" destOrd="0" presId="urn:microsoft.com/office/officeart/2008/layout/HalfCircleOrganizationChart"/>
    <dgm:cxn modelId="{E6E5709B-3F79-4558-947B-D266CE6C47C9}" type="presParOf" srcId="{219F4B93-7928-48E7-B9F1-F707456BEC42}" destId="{2FAB1BCD-0002-4AAA-AFF2-DFB7244290D0}" srcOrd="1" destOrd="0" presId="urn:microsoft.com/office/officeart/2008/layout/HalfCircleOrganizationChart"/>
    <dgm:cxn modelId="{DD14A9CC-2E67-4048-8CFE-1A5FA02880AE}" type="presParOf" srcId="{219F4B93-7928-48E7-B9F1-F707456BEC42}" destId="{FD794C2B-D4B5-422E-92EB-10933076BCC0}" srcOrd="2" destOrd="0" presId="urn:microsoft.com/office/officeart/2008/layout/HalfCircleOrganizationChart"/>
    <dgm:cxn modelId="{8F924FC0-D1A5-489A-A1ED-27460E3557C4}" type="presParOf" srcId="{219F4B93-7928-48E7-B9F1-F707456BEC42}" destId="{4F29FF0B-36EB-4292-8EB8-92423A540DFB}" srcOrd="3" destOrd="0" presId="urn:microsoft.com/office/officeart/2008/layout/HalfCircleOrganizationChart"/>
    <dgm:cxn modelId="{CB334E50-7624-4B19-9FF0-8434C5B54D87}" type="presParOf" srcId="{79321972-3564-4B74-92E3-682BE203CABA}" destId="{57CE389D-FA0D-4E99-93AE-195A0CD594F3}" srcOrd="1" destOrd="0" presId="urn:microsoft.com/office/officeart/2008/layout/HalfCircleOrganizationChart"/>
    <dgm:cxn modelId="{7F675A12-1467-45F3-8523-FA6493C74C79}" type="presParOf" srcId="{79321972-3564-4B74-92E3-682BE203CABA}" destId="{CB363D26-A81D-4A1A-BF14-D6FC6A998477}" srcOrd="2" destOrd="0" presId="urn:microsoft.com/office/officeart/2008/layout/HalfCircleOrganizationChart"/>
    <dgm:cxn modelId="{0E4495EA-AEBF-4096-B2B3-49CFC85FECEB}" type="presParOf" srcId="{AC547CED-323A-4A46-8D1F-D838CAF6108F}" destId="{7C879AF9-167A-4463-83F7-A67B86CBA296}" srcOrd="2" destOrd="0" presId="urn:microsoft.com/office/officeart/2008/layout/HalfCircleOrganizationChart"/>
    <dgm:cxn modelId="{A74880AA-D26F-4A1E-BDA3-05EE2CCF6C7B}" type="presParOf" srcId="{4E536076-CF45-40F2-B476-98A9DC6C3DB2}" destId="{63C32130-758B-42C8-B5E0-DF18D4763BE4}" srcOrd="2" destOrd="0" presId="urn:microsoft.com/office/officeart/2008/layout/HalfCircleOrganizationChart"/>
    <dgm:cxn modelId="{9DCEF578-4526-4041-8302-2017CE77D089}" type="presParOf" srcId="{4E536076-CF45-40F2-B476-98A9DC6C3DB2}" destId="{F133D1AE-D958-4CCA-A816-BAA706C2F102}" srcOrd="3" destOrd="0" presId="urn:microsoft.com/office/officeart/2008/layout/HalfCircleOrganizationChart"/>
    <dgm:cxn modelId="{10F4D8CE-79AD-4759-90F3-AA621EFED548}" type="presParOf" srcId="{F133D1AE-D958-4CCA-A816-BAA706C2F102}" destId="{42A953C4-C67E-4E97-8EFF-B3E93B58E8F0}" srcOrd="0" destOrd="0" presId="urn:microsoft.com/office/officeart/2008/layout/HalfCircleOrganizationChart"/>
    <dgm:cxn modelId="{555BE26A-F8C5-495D-BCE3-45D574A0971A}" type="presParOf" srcId="{42A953C4-C67E-4E97-8EFF-B3E93B58E8F0}" destId="{7D277E1B-0CDC-4F30-88F9-4CEB69B9E014}" srcOrd="0" destOrd="0" presId="urn:microsoft.com/office/officeart/2008/layout/HalfCircleOrganizationChart"/>
    <dgm:cxn modelId="{96924E68-91BC-4353-B709-8427034C6A24}" type="presParOf" srcId="{42A953C4-C67E-4E97-8EFF-B3E93B58E8F0}" destId="{2DCE1BDB-75F5-4E00-BAA5-91B172529201}" srcOrd="1" destOrd="0" presId="urn:microsoft.com/office/officeart/2008/layout/HalfCircleOrganizationChart"/>
    <dgm:cxn modelId="{BA6FEB51-C486-425F-B468-A4EB447FF7A3}" type="presParOf" srcId="{42A953C4-C67E-4E97-8EFF-B3E93B58E8F0}" destId="{0664EB4F-3E3B-42F1-B07D-BFB14E36FB1B}" srcOrd="2" destOrd="0" presId="urn:microsoft.com/office/officeart/2008/layout/HalfCircleOrganizationChart"/>
    <dgm:cxn modelId="{141826E0-1721-47F0-9E40-12D2B45306B5}" type="presParOf" srcId="{42A953C4-C67E-4E97-8EFF-B3E93B58E8F0}" destId="{3CD5C742-6C2F-43D9-AD08-9A159C8E046A}" srcOrd="3" destOrd="0" presId="urn:microsoft.com/office/officeart/2008/layout/HalfCircleOrganizationChart"/>
    <dgm:cxn modelId="{9AC13BB1-DCA4-4DB7-8C00-BE096C932CDF}" type="presParOf" srcId="{F133D1AE-D958-4CCA-A816-BAA706C2F102}" destId="{6B92C6EC-36E2-4A60-B7F5-40F963112054}" srcOrd="1" destOrd="0" presId="urn:microsoft.com/office/officeart/2008/layout/HalfCircleOrganizationChart"/>
    <dgm:cxn modelId="{9D4FD6A7-E2C3-4629-A364-D15161D608B3}" type="presParOf" srcId="{6B92C6EC-36E2-4A60-B7F5-40F963112054}" destId="{430F4FEA-2CF6-4F05-8747-F63FAF4B960B}" srcOrd="0" destOrd="0" presId="urn:microsoft.com/office/officeart/2008/layout/HalfCircleOrganizationChart"/>
    <dgm:cxn modelId="{151EBD36-1809-422E-AB81-AFBDBDFB44E7}" type="presParOf" srcId="{6B92C6EC-36E2-4A60-B7F5-40F963112054}" destId="{0D1ECEFB-8129-4164-BE46-6E7BEB4CBCB6}" srcOrd="1" destOrd="0" presId="urn:microsoft.com/office/officeart/2008/layout/HalfCircleOrganizationChart"/>
    <dgm:cxn modelId="{458B115E-6DE8-4C19-9F4C-0CE44DDC191B}" type="presParOf" srcId="{0D1ECEFB-8129-4164-BE46-6E7BEB4CBCB6}" destId="{97756744-85E9-4A23-BA7F-9703EA83B36C}" srcOrd="0" destOrd="0" presId="urn:microsoft.com/office/officeart/2008/layout/HalfCircleOrganizationChart"/>
    <dgm:cxn modelId="{18045984-6472-4A9B-AFB0-5E466E1C6BDC}" type="presParOf" srcId="{97756744-85E9-4A23-BA7F-9703EA83B36C}" destId="{04547173-51E4-43ED-AFAB-4BB836E18974}" srcOrd="0" destOrd="0" presId="urn:microsoft.com/office/officeart/2008/layout/HalfCircleOrganizationChart"/>
    <dgm:cxn modelId="{4BBC672F-7D1E-432B-8B63-4910581723CB}" type="presParOf" srcId="{97756744-85E9-4A23-BA7F-9703EA83B36C}" destId="{F00006DF-7689-4A99-8312-F441EC0F02D2}" srcOrd="1" destOrd="0" presId="urn:microsoft.com/office/officeart/2008/layout/HalfCircleOrganizationChart"/>
    <dgm:cxn modelId="{2C472E96-2A44-41E5-B318-ED694D441750}" type="presParOf" srcId="{97756744-85E9-4A23-BA7F-9703EA83B36C}" destId="{6ED36750-3554-43C8-A9C2-F7B70A67975C}" srcOrd="2" destOrd="0" presId="urn:microsoft.com/office/officeart/2008/layout/HalfCircleOrganizationChart"/>
    <dgm:cxn modelId="{FFB0F562-881D-46E1-9055-2A08F106D9C2}" type="presParOf" srcId="{97756744-85E9-4A23-BA7F-9703EA83B36C}" destId="{64936DE2-D8AB-44B2-ACF6-4BE9B7A3503B}" srcOrd="3" destOrd="0" presId="urn:microsoft.com/office/officeart/2008/layout/HalfCircleOrganizationChart"/>
    <dgm:cxn modelId="{06A0F307-13FA-4A19-B463-CC6E384302C7}" type="presParOf" srcId="{0D1ECEFB-8129-4164-BE46-6E7BEB4CBCB6}" destId="{0581CD65-CF80-49B5-873C-1DF3D97CEBCA}" srcOrd="1" destOrd="0" presId="urn:microsoft.com/office/officeart/2008/layout/HalfCircleOrganizationChart"/>
    <dgm:cxn modelId="{7FAC43AD-874E-47D1-8B14-7C3D7124F496}" type="presParOf" srcId="{0D1ECEFB-8129-4164-BE46-6E7BEB4CBCB6}" destId="{D1C70A03-B522-4617-9FFD-DC3F78B13A8C}" srcOrd="2" destOrd="0" presId="urn:microsoft.com/office/officeart/2008/layout/HalfCircleOrganizationChart"/>
    <dgm:cxn modelId="{0F95F06F-8CA9-4229-83A0-C02A3E4DF813}" type="presParOf" srcId="{6B92C6EC-36E2-4A60-B7F5-40F963112054}" destId="{3849794B-4F58-4B67-A284-B95E23EBC94A}" srcOrd="2" destOrd="0" presId="urn:microsoft.com/office/officeart/2008/layout/HalfCircleOrganizationChart"/>
    <dgm:cxn modelId="{5108A497-B3D3-45BE-B601-CE6785F9D91E}" type="presParOf" srcId="{6B92C6EC-36E2-4A60-B7F5-40F963112054}" destId="{367E2550-0F12-46E6-A274-361E327A4FB9}" srcOrd="3" destOrd="0" presId="urn:microsoft.com/office/officeart/2008/layout/HalfCircleOrganizationChart"/>
    <dgm:cxn modelId="{79C28932-65C5-414B-94E5-7104E5137A24}" type="presParOf" srcId="{367E2550-0F12-46E6-A274-361E327A4FB9}" destId="{0D38C915-337D-4AF6-A875-3866BA0ED0A1}" srcOrd="0" destOrd="0" presId="urn:microsoft.com/office/officeart/2008/layout/HalfCircleOrganizationChart"/>
    <dgm:cxn modelId="{EDF34D5D-52C0-4AA5-88FA-F975B83AB27A}" type="presParOf" srcId="{0D38C915-337D-4AF6-A875-3866BA0ED0A1}" destId="{34BFDA8B-8677-4709-8338-208BFE902494}" srcOrd="0" destOrd="0" presId="urn:microsoft.com/office/officeart/2008/layout/HalfCircleOrganizationChart"/>
    <dgm:cxn modelId="{E546C5B2-A2F0-4E10-B586-906E601141F5}" type="presParOf" srcId="{0D38C915-337D-4AF6-A875-3866BA0ED0A1}" destId="{9D40129A-1E48-4EA0-984F-C6C69DFCB110}" srcOrd="1" destOrd="0" presId="urn:microsoft.com/office/officeart/2008/layout/HalfCircleOrganizationChart"/>
    <dgm:cxn modelId="{2291FF07-709D-49F4-A56E-801CAB5BBACC}" type="presParOf" srcId="{0D38C915-337D-4AF6-A875-3866BA0ED0A1}" destId="{75E081F2-9C96-4909-8732-0A398C72B027}" srcOrd="2" destOrd="0" presId="urn:microsoft.com/office/officeart/2008/layout/HalfCircleOrganizationChart"/>
    <dgm:cxn modelId="{82CB8F76-D8D0-44B6-BA18-154D9A109C32}" type="presParOf" srcId="{0D38C915-337D-4AF6-A875-3866BA0ED0A1}" destId="{C060F922-D82E-484E-80B2-36A74CA52C40}" srcOrd="3" destOrd="0" presId="urn:microsoft.com/office/officeart/2008/layout/HalfCircleOrganizationChart"/>
    <dgm:cxn modelId="{226DEEC8-9AEB-4913-95C6-FDBB9038758A}" type="presParOf" srcId="{367E2550-0F12-46E6-A274-361E327A4FB9}" destId="{B10960C8-C265-452D-92C8-E36B923675F6}" srcOrd="1" destOrd="0" presId="urn:microsoft.com/office/officeart/2008/layout/HalfCircleOrganizationChart"/>
    <dgm:cxn modelId="{4ADB083A-81DD-495A-97E0-371BF08A607F}" type="presParOf" srcId="{367E2550-0F12-46E6-A274-361E327A4FB9}" destId="{7BAEC218-708D-404A-898D-F3FC08D6A3C8}" srcOrd="2" destOrd="0" presId="urn:microsoft.com/office/officeart/2008/layout/HalfCircleOrganizationChart"/>
    <dgm:cxn modelId="{B8EBD0D3-CAC2-405F-A54A-AF3919E1FAB9}" type="presParOf" srcId="{6B92C6EC-36E2-4A60-B7F5-40F963112054}" destId="{F924008E-29B5-4813-B740-79B551FA4F5D}" srcOrd="4" destOrd="0" presId="urn:microsoft.com/office/officeart/2008/layout/HalfCircleOrganizationChart"/>
    <dgm:cxn modelId="{CF3A066A-8DAA-4397-9818-4E95F7BFEDBC}" type="presParOf" srcId="{6B92C6EC-36E2-4A60-B7F5-40F963112054}" destId="{F1B47906-BD09-4797-8742-E5379C7D48C1}" srcOrd="5" destOrd="0" presId="urn:microsoft.com/office/officeart/2008/layout/HalfCircleOrganizationChart"/>
    <dgm:cxn modelId="{73B7BC92-B99A-47D4-A7F6-008263AF0C51}" type="presParOf" srcId="{F1B47906-BD09-4797-8742-E5379C7D48C1}" destId="{4FB8321C-4433-4A21-AE35-9B33A9102DBF}" srcOrd="0" destOrd="0" presId="urn:microsoft.com/office/officeart/2008/layout/HalfCircleOrganizationChart"/>
    <dgm:cxn modelId="{AD412632-4BB2-4FF6-8B39-C64B81F1E0A0}" type="presParOf" srcId="{4FB8321C-4433-4A21-AE35-9B33A9102DBF}" destId="{DA7D101A-4C22-4609-9F67-13AB304CED19}" srcOrd="0" destOrd="0" presId="urn:microsoft.com/office/officeart/2008/layout/HalfCircleOrganizationChart"/>
    <dgm:cxn modelId="{4AE43BFB-7456-48DD-BB5A-34BA4B1BE4C8}" type="presParOf" srcId="{4FB8321C-4433-4A21-AE35-9B33A9102DBF}" destId="{2293E7DF-D5B7-4CD9-AC86-710300F796A8}" srcOrd="1" destOrd="0" presId="urn:microsoft.com/office/officeart/2008/layout/HalfCircleOrganizationChart"/>
    <dgm:cxn modelId="{E6A31647-8496-46B2-8B87-4DADC4CB3ED9}" type="presParOf" srcId="{4FB8321C-4433-4A21-AE35-9B33A9102DBF}" destId="{2513AF0E-D24F-4307-80F6-2097D66047DC}" srcOrd="2" destOrd="0" presId="urn:microsoft.com/office/officeart/2008/layout/HalfCircleOrganizationChart"/>
    <dgm:cxn modelId="{6558116F-C927-4EBB-9679-B4385F9677C8}" type="presParOf" srcId="{4FB8321C-4433-4A21-AE35-9B33A9102DBF}" destId="{4F65EE19-E960-4B03-B948-BF6ED06A413A}" srcOrd="3" destOrd="0" presId="urn:microsoft.com/office/officeart/2008/layout/HalfCircleOrganizationChart"/>
    <dgm:cxn modelId="{FB15CF2C-B849-4E92-8CA8-ECC9FED584D8}" type="presParOf" srcId="{F1B47906-BD09-4797-8742-E5379C7D48C1}" destId="{79386FCE-6BFA-4A77-8BCE-FD1FC30232BC}" srcOrd="1" destOrd="0" presId="urn:microsoft.com/office/officeart/2008/layout/HalfCircleOrganizationChart"/>
    <dgm:cxn modelId="{897AB6E5-52F9-4DF6-A5C6-6A373A639591}" type="presParOf" srcId="{F1B47906-BD09-4797-8742-E5379C7D48C1}" destId="{F6AF7240-570B-4E4F-B563-A8F1F97F2AA2}" srcOrd="2" destOrd="0" presId="urn:microsoft.com/office/officeart/2008/layout/HalfCircleOrganizationChart"/>
    <dgm:cxn modelId="{6F14014B-CC23-49D5-899D-7327132833F5}" type="presParOf" srcId="{F133D1AE-D958-4CCA-A816-BAA706C2F102}" destId="{52571E54-90E3-4B66-8E56-67001ABCC08D}" srcOrd="2" destOrd="0" presId="urn:microsoft.com/office/officeart/2008/layout/HalfCircleOrganizationChart"/>
    <dgm:cxn modelId="{C0147211-C2C6-4519-BC5A-17D5603C3C5B}" type="presParOf" srcId="{4E536076-CF45-40F2-B476-98A9DC6C3DB2}" destId="{D2B5B3B8-7E3F-438F-A3BB-71E698D0B275}" srcOrd="4" destOrd="0" presId="urn:microsoft.com/office/officeart/2008/layout/HalfCircleOrganizationChart"/>
    <dgm:cxn modelId="{D7BB8D96-A895-4308-963C-581A4726A2A4}" type="presParOf" srcId="{4E536076-CF45-40F2-B476-98A9DC6C3DB2}" destId="{C678EF55-4962-4479-A9DB-5A316865527C}" srcOrd="5" destOrd="0" presId="urn:microsoft.com/office/officeart/2008/layout/HalfCircleOrganizationChart"/>
    <dgm:cxn modelId="{CA51EA39-C392-405A-9FB0-F03A7C68FFF1}" type="presParOf" srcId="{C678EF55-4962-4479-A9DB-5A316865527C}" destId="{6DBF2C7E-1A78-4BEA-9331-D75D2289BFB4}" srcOrd="0" destOrd="0" presId="urn:microsoft.com/office/officeart/2008/layout/HalfCircleOrganizationChart"/>
    <dgm:cxn modelId="{2F17C7DA-9EA6-4BAC-885A-9ECE0668E8EC}" type="presParOf" srcId="{6DBF2C7E-1A78-4BEA-9331-D75D2289BFB4}" destId="{11254BC0-E1E8-49A1-95AB-594283786098}" srcOrd="0" destOrd="0" presId="urn:microsoft.com/office/officeart/2008/layout/HalfCircleOrganizationChart"/>
    <dgm:cxn modelId="{F611F8FF-B8FB-4EB3-A5E5-AED2C29B4D79}" type="presParOf" srcId="{6DBF2C7E-1A78-4BEA-9331-D75D2289BFB4}" destId="{5021069F-50E4-4EED-9801-4B9243E07993}" srcOrd="1" destOrd="0" presId="urn:microsoft.com/office/officeart/2008/layout/HalfCircleOrganizationChart"/>
    <dgm:cxn modelId="{922E20BF-527A-4543-A340-F1B7AF16ADF0}" type="presParOf" srcId="{6DBF2C7E-1A78-4BEA-9331-D75D2289BFB4}" destId="{15008C66-E6CD-44A8-89F3-57381C4966B1}" srcOrd="2" destOrd="0" presId="urn:microsoft.com/office/officeart/2008/layout/HalfCircleOrganizationChart"/>
    <dgm:cxn modelId="{DBA10B35-9586-435C-8D5B-D521BFF6CEC4}" type="presParOf" srcId="{6DBF2C7E-1A78-4BEA-9331-D75D2289BFB4}" destId="{DAF8A079-F20F-4387-AA49-3884CE8137BE}" srcOrd="3" destOrd="0" presId="urn:microsoft.com/office/officeart/2008/layout/HalfCircleOrganizationChart"/>
    <dgm:cxn modelId="{A11E6FDD-A463-48A7-8894-126BE0D790E1}" type="presParOf" srcId="{C678EF55-4962-4479-A9DB-5A316865527C}" destId="{368A877A-66F0-4FE3-B1F0-2DDE389BA767}" srcOrd="1" destOrd="0" presId="urn:microsoft.com/office/officeart/2008/layout/HalfCircleOrganizationChart"/>
    <dgm:cxn modelId="{86C10FB1-60BE-474C-AD9B-580BF77847B9}" type="presParOf" srcId="{368A877A-66F0-4FE3-B1F0-2DDE389BA767}" destId="{2D846384-78DC-4FE7-9035-C9C08A40A514}" srcOrd="0" destOrd="0" presId="urn:microsoft.com/office/officeart/2008/layout/HalfCircleOrganizationChart"/>
    <dgm:cxn modelId="{DE793AE2-C68F-401C-B9DF-C831C95BBEEE}" type="presParOf" srcId="{368A877A-66F0-4FE3-B1F0-2DDE389BA767}" destId="{6D8F5F95-A376-4321-988B-470CE77389EE}" srcOrd="1" destOrd="0" presId="urn:microsoft.com/office/officeart/2008/layout/HalfCircleOrganizationChart"/>
    <dgm:cxn modelId="{D9AE353F-71A3-4F86-8F32-35DC3D70AC6B}" type="presParOf" srcId="{6D8F5F95-A376-4321-988B-470CE77389EE}" destId="{C2C55B3E-C9AF-4AE0-A3AC-D52CACACA9B3}" srcOrd="0" destOrd="0" presId="urn:microsoft.com/office/officeart/2008/layout/HalfCircleOrganizationChart"/>
    <dgm:cxn modelId="{5C42032C-9BA8-4F9A-8C65-4F335A7CF227}" type="presParOf" srcId="{C2C55B3E-C9AF-4AE0-A3AC-D52CACACA9B3}" destId="{493F7AEB-474A-444C-A488-841E4E11BBC9}" srcOrd="0" destOrd="0" presId="urn:microsoft.com/office/officeart/2008/layout/HalfCircleOrganizationChart"/>
    <dgm:cxn modelId="{AB57C3D4-F3C8-4B70-843C-349C41635ACF}" type="presParOf" srcId="{C2C55B3E-C9AF-4AE0-A3AC-D52CACACA9B3}" destId="{6865925C-FC80-448F-ACC2-6D71904056A1}" srcOrd="1" destOrd="0" presId="urn:microsoft.com/office/officeart/2008/layout/HalfCircleOrganizationChart"/>
    <dgm:cxn modelId="{5AA4776A-CA17-4A0A-9B20-606A29C363A6}" type="presParOf" srcId="{C2C55B3E-C9AF-4AE0-A3AC-D52CACACA9B3}" destId="{5B0E5040-EBBD-4F08-84B3-9CA6898C17DD}" srcOrd="2" destOrd="0" presId="urn:microsoft.com/office/officeart/2008/layout/HalfCircleOrganizationChart"/>
    <dgm:cxn modelId="{AB0F4EF7-A8EC-41FF-9907-9C96E813256F}" type="presParOf" srcId="{C2C55B3E-C9AF-4AE0-A3AC-D52CACACA9B3}" destId="{24E9326C-63D6-4493-ADDD-B8CE089809B4}" srcOrd="3" destOrd="0" presId="urn:microsoft.com/office/officeart/2008/layout/HalfCircleOrganizationChart"/>
    <dgm:cxn modelId="{B31DD8EC-88AC-46AA-9F3D-910CC34087D9}" type="presParOf" srcId="{6D8F5F95-A376-4321-988B-470CE77389EE}" destId="{80ECB549-86FF-4AE1-A93A-215D614813AF}" srcOrd="1" destOrd="0" presId="urn:microsoft.com/office/officeart/2008/layout/HalfCircleOrganizationChart"/>
    <dgm:cxn modelId="{4BD423B7-48E2-4234-A7BF-6C6404C60944}" type="presParOf" srcId="{80ECB549-86FF-4AE1-A93A-215D614813AF}" destId="{D0706531-25A1-404D-BB62-EDA7242D07E5}" srcOrd="0" destOrd="0" presId="urn:microsoft.com/office/officeart/2008/layout/HalfCircleOrganizationChart"/>
    <dgm:cxn modelId="{CBC184B7-C29F-406B-8472-13E7FD489B1C}" type="presParOf" srcId="{80ECB549-86FF-4AE1-A93A-215D614813AF}" destId="{EECD81C1-6605-426B-96A6-5624792507BA}" srcOrd="1" destOrd="0" presId="urn:microsoft.com/office/officeart/2008/layout/HalfCircleOrganizationChart"/>
    <dgm:cxn modelId="{A1BAE02B-4850-47B4-B969-BB1EA34FA575}" type="presParOf" srcId="{EECD81C1-6605-426B-96A6-5624792507BA}" destId="{EF942F03-6182-42EC-95B4-3B3C80FDD351}" srcOrd="0" destOrd="0" presId="urn:microsoft.com/office/officeart/2008/layout/HalfCircleOrganizationChart"/>
    <dgm:cxn modelId="{5BD7AE87-884C-4318-9670-9E6B2A425769}" type="presParOf" srcId="{EF942F03-6182-42EC-95B4-3B3C80FDD351}" destId="{AB8A2546-7362-4171-874A-E5D8B5D1DB49}" srcOrd="0" destOrd="0" presId="urn:microsoft.com/office/officeart/2008/layout/HalfCircleOrganizationChart"/>
    <dgm:cxn modelId="{B46B0DAA-31D8-4558-98D2-50F61188AE00}" type="presParOf" srcId="{EF942F03-6182-42EC-95B4-3B3C80FDD351}" destId="{B52A5970-047C-4216-8E00-E5CE7D22F822}" srcOrd="1" destOrd="0" presId="urn:microsoft.com/office/officeart/2008/layout/HalfCircleOrganizationChart"/>
    <dgm:cxn modelId="{0E9CDDAF-C58E-44A2-8DA9-086008BBCD47}" type="presParOf" srcId="{EF942F03-6182-42EC-95B4-3B3C80FDD351}" destId="{67BE6F79-F818-4224-BD8B-14C10A968305}" srcOrd="2" destOrd="0" presId="urn:microsoft.com/office/officeart/2008/layout/HalfCircleOrganizationChart"/>
    <dgm:cxn modelId="{1CCB5B83-EAD0-4B2E-B6EE-C63EAC2CB14D}" type="presParOf" srcId="{EF942F03-6182-42EC-95B4-3B3C80FDD351}" destId="{E8FA9964-4615-457D-AB10-DD08609CA9DF}" srcOrd="3" destOrd="0" presId="urn:microsoft.com/office/officeart/2008/layout/HalfCircleOrganizationChart"/>
    <dgm:cxn modelId="{9BBA1994-3617-4ED1-B432-A35522D0213C}" type="presParOf" srcId="{EECD81C1-6605-426B-96A6-5624792507BA}" destId="{5937E1A1-607E-4C22-B7EA-037508E67E4B}" srcOrd="1" destOrd="0" presId="urn:microsoft.com/office/officeart/2008/layout/HalfCircleOrganizationChart"/>
    <dgm:cxn modelId="{EC869DF9-5AC4-4935-BA24-FB67BA286EAC}" type="presParOf" srcId="{EECD81C1-6605-426B-96A6-5624792507BA}" destId="{C92DE794-E6C8-413A-BB25-FEBCACDA2ED4}" srcOrd="2" destOrd="0" presId="urn:microsoft.com/office/officeart/2008/layout/HalfCircleOrganizationChart"/>
    <dgm:cxn modelId="{C3F8E749-68FD-4D41-932B-F76A1313792D}" type="presParOf" srcId="{80ECB549-86FF-4AE1-A93A-215D614813AF}" destId="{A04E164D-139D-4A15-8D2F-746195862357}" srcOrd="2" destOrd="0" presId="urn:microsoft.com/office/officeart/2008/layout/HalfCircleOrganizationChart"/>
    <dgm:cxn modelId="{00BFB6CC-D4C7-4B1C-935C-30B3346DC9C2}" type="presParOf" srcId="{80ECB549-86FF-4AE1-A93A-215D614813AF}" destId="{BFE21013-6AEE-41DC-AAE3-34C3F96054EF}" srcOrd="3" destOrd="0" presId="urn:microsoft.com/office/officeart/2008/layout/HalfCircleOrganizationChart"/>
    <dgm:cxn modelId="{62E30D3A-6A00-41ED-96CE-57E50E6B6B47}" type="presParOf" srcId="{BFE21013-6AEE-41DC-AAE3-34C3F96054EF}" destId="{7FF39193-45AF-440E-9C36-F5FADEDD62F8}" srcOrd="0" destOrd="0" presId="urn:microsoft.com/office/officeart/2008/layout/HalfCircleOrganizationChart"/>
    <dgm:cxn modelId="{1E3E1DFD-1D69-4F43-A635-B9238D9D0CF4}" type="presParOf" srcId="{7FF39193-45AF-440E-9C36-F5FADEDD62F8}" destId="{7570A503-C929-47EB-AD51-5F60C57B29A0}" srcOrd="0" destOrd="0" presId="urn:microsoft.com/office/officeart/2008/layout/HalfCircleOrganizationChart"/>
    <dgm:cxn modelId="{0050F314-F096-4719-8E5C-C89C280B2FD8}" type="presParOf" srcId="{7FF39193-45AF-440E-9C36-F5FADEDD62F8}" destId="{68DA9050-4C08-4B40-971D-62A106B8F870}" srcOrd="1" destOrd="0" presId="urn:microsoft.com/office/officeart/2008/layout/HalfCircleOrganizationChart"/>
    <dgm:cxn modelId="{62C6F403-D51F-46E9-A69E-6C801F50060C}" type="presParOf" srcId="{7FF39193-45AF-440E-9C36-F5FADEDD62F8}" destId="{FDA1ED05-7EED-4191-98F2-651BC1A9AFF7}" srcOrd="2" destOrd="0" presId="urn:microsoft.com/office/officeart/2008/layout/HalfCircleOrganizationChart"/>
    <dgm:cxn modelId="{34F772BC-E3AF-47E2-9C97-4E8FE4C3021C}" type="presParOf" srcId="{7FF39193-45AF-440E-9C36-F5FADEDD62F8}" destId="{996C1613-E1A9-4F1F-B5F7-4C0E1EB8A23F}" srcOrd="3" destOrd="0" presId="urn:microsoft.com/office/officeart/2008/layout/HalfCircleOrganizationChart"/>
    <dgm:cxn modelId="{2201AFCD-D355-4668-9A6F-A4777B37B1C5}" type="presParOf" srcId="{BFE21013-6AEE-41DC-AAE3-34C3F96054EF}" destId="{DDC20DBB-B681-4DBC-B98C-54CE60B9662F}" srcOrd="1" destOrd="0" presId="urn:microsoft.com/office/officeart/2008/layout/HalfCircleOrganizationChart"/>
    <dgm:cxn modelId="{AF1CE8E8-3044-46BD-AF6B-D54F0A7BED5F}" type="presParOf" srcId="{BFE21013-6AEE-41DC-AAE3-34C3F96054EF}" destId="{E06F3322-9710-45DD-830D-6095FF1D4146}" srcOrd="2" destOrd="0" presId="urn:microsoft.com/office/officeart/2008/layout/HalfCircleOrganizationChart"/>
    <dgm:cxn modelId="{74555D48-5814-4D7A-8979-733BC85CD685}" type="presParOf" srcId="{6D8F5F95-A376-4321-988B-470CE77389EE}" destId="{A65C0D61-281C-42BE-8BDB-B78CEC850C71}" srcOrd="2" destOrd="0" presId="urn:microsoft.com/office/officeart/2008/layout/HalfCircleOrganizationChart"/>
    <dgm:cxn modelId="{7F070DC3-5916-4D74-8839-10AF0DF73459}" type="presParOf" srcId="{368A877A-66F0-4FE3-B1F0-2DDE389BA767}" destId="{9AF38B11-56EC-48EE-B136-D53393C770F0}" srcOrd="2" destOrd="0" presId="urn:microsoft.com/office/officeart/2008/layout/HalfCircleOrganizationChart"/>
    <dgm:cxn modelId="{CB7A183B-693A-4D0E-8406-AC3D71012B85}" type="presParOf" srcId="{368A877A-66F0-4FE3-B1F0-2DDE389BA767}" destId="{A56AE619-1703-4A7D-B9BB-6EEAEE189F5F}" srcOrd="3" destOrd="0" presId="urn:microsoft.com/office/officeart/2008/layout/HalfCircleOrganizationChart"/>
    <dgm:cxn modelId="{A0179051-CA27-4EE4-AFA4-617146BE048A}" type="presParOf" srcId="{A56AE619-1703-4A7D-B9BB-6EEAEE189F5F}" destId="{3EAEBDFB-8AAB-4617-8C04-60BF2DA11D61}" srcOrd="0" destOrd="0" presId="urn:microsoft.com/office/officeart/2008/layout/HalfCircleOrganizationChart"/>
    <dgm:cxn modelId="{249B1569-BF0F-48D6-B64A-B597C1DAE868}" type="presParOf" srcId="{3EAEBDFB-8AAB-4617-8C04-60BF2DA11D61}" destId="{08570D26-5CEE-43F5-8086-F3310E75F8FB}" srcOrd="0" destOrd="0" presId="urn:microsoft.com/office/officeart/2008/layout/HalfCircleOrganizationChart"/>
    <dgm:cxn modelId="{82596F73-0817-46CC-8943-D6D33A25D618}" type="presParOf" srcId="{3EAEBDFB-8AAB-4617-8C04-60BF2DA11D61}" destId="{393286FB-79A0-4571-9974-3E311F030808}" srcOrd="1" destOrd="0" presId="urn:microsoft.com/office/officeart/2008/layout/HalfCircleOrganizationChart"/>
    <dgm:cxn modelId="{6B9DB4BC-A03C-4EB2-B152-467CCA59E3DD}" type="presParOf" srcId="{3EAEBDFB-8AAB-4617-8C04-60BF2DA11D61}" destId="{807AFB41-50CE-4CF7-81A5-9526FA666705}" srcOrd="2" destOrd="0" presId="urn:microsoft.com/office/officeart/2008/layout/HalfCircleOrganizationChart"/>
    <dgm:cxn modelId="{05999A87-3A93-459D-8CC1-F5161D654B09}" type="presParOf" srcId="{3EAEBDFB-8AAB-4617-8C04-60BF2DA11D61}" destId="{AEE3AA66-0BDC-4CDA-BB35-863A443C2051}" srcOrd="3" destOrd="0" presId="urn:microsoft.com/office/officeart/2008/layout/HalfCircleOrganizationChart"/>
    <dgm:cxn modelId="{3AE801ED-AF8C-4219-B946-036749917FDD}" type="presParOf" srcId="{A56AE619-1703-4A7D-B9BB-6EEAEE189F5F}" destId="{FF3A8D57-5D8B-433C-A1B4-2BFDC4C51404}" srcOrd="1" destOrd="0" presId="urn:microsoft.com/office/officeart/2008/layout/HalfCircleOrganizationChart"/>
    <dgm:cxn modelId="{734491BD-8AEB-4669-B320-553972CEB2A6}" type="presParOf" srcId="{FF3A8D57-5D8B-433C-A1B4-2BFDC4C51404}" destId="{5631D8F3-13F4-4890-BA3A-AEF88FD9FAED}" srcOrd="0" destOrd="0" presId="urn:microsoft.com/office/officeart/2008/layout/HalfCircleOrganizationChart"/>
    <dgm:cxn modelId="{D039DBE8-B758-4B2E-81C6-D34F168B8A12}" type="presParOf" srcId="{FF3A8D57-5D8B-433C-A1B4-2BFDC4C51404}" destId="{8E4FF596-513D-42A2-BBA9-8EF418E75DC2}" srcOrd="1" destOrd="0" presId="urn:microsoft.com/office/officeart/2008/layout/HalfCircleOrganizationChart"/>
    <dgm:cxn modelId="{45C592AD-5B81-4A13-8B8F-018542C5303A}" type="presParOf" srcId="{8E4FF596-513D-42A2-BBA9-8EF418E75DC2}" destId="{CC45B74A-15F5-422F-A792-3D6566B8DAFD}" srcOrd="0" destOrd="0" presId="urn:microsoft.com/office/officeart/2008/layout/HalfCircleOrganizationChart"/>
    <dgm:cxn modelId="{B12AF58B-2D7C-49C0-BB5B-E27CE7D79FCA}" type="presParOf" srcId="{CC45B74A-15F5-422F-A792-3D6566B8DAFD}" destId="{22F49FA1-839C-4330-81CE-7030358EBD6D}" srcOrd="0" destOrd="0" presId="urn:microsoft.com/office/officeart/2008/layout/HalfCircleOrganizationChart"/>
    <dgm:cxn modelId="{353539DB-0109-4B5A-97FA-35B3C4228B3E}" type="presParOf" srcId="{CC45B74A-15F5-422F-A792-3D6566B8DAFD}" destId="{D9CE787A-514B-47AF-8FB0-F88DD4FA8867}" srcOrd="1" destOrd="0" presId="urn:microsoft.com/office/officeart/2008/layout/HalfCircleOrganizationChart"/>
    <dgm:cxn modelId="{36BA35C9-F4B2-4321-8E90-E7C6C10D5E26}" type="presParOf" srcId="{CC45B74A-15F5-422F-A792-3D6566B8DAFD}" destId="{BA914C02-F967-4941-A634-81C8E4BB722D}" srcOrd="2" destOrd="0" presId="urn:microsoft.com/office/officeart/2008/layout/HalfCircleOrganizationChart"/>
    <dgm:cxn modelId="{A2BD2796-0980-4E44-B267-F65FB8D87B0E}" type="presParOf" srcId="{CC45B74A-15F5-422F-A792-3D6566B8DAFD}" destId="{E8FFB7FC-97A7-4014-B569-658DFAA0E1A5}" srcOrd="3" destOrd="0" presId="urn:microsoft.com/office/officeart/2008/layout/HalfCircleOrganizationChart"/>
    <dgm:cxn modelId="{E0B057DC-4FE1-4E28-A722-678094F8DFE0}" type="presParOf" srcId="{8E4FF596-513D-42A2-BBA9-8EF418E75DC2}" destId="{0C376C1C-C68C-4D4B-807B-AE35BED385AF}" srcOrd="1" destOrd="0" presId="urn:microsoft.com/office/officeart/2008/layout/HalfCircleOrganizationChart"/>
    <dgm:cxn modelId="{A412425F-7EF1-472F-9CD5-878921570E64}" type="presParOf" srcId="{8E4FF596-513D-42A2-BBA9-8EF418E75DC2}" destId="{928E08E8-C34E-4916-909F-473B422F2B25}" srcOrd="2" destOrd="0" presId="urn:microsoft.com/office/officeart/2008/layout/HalfCircleOrganizationChart"/>
    <dgm:cxn modelId="{8513110C-E64A-49C0-AC83-DF6D232E279B}" type="presParOf" srcId="{FF3A8D57-5D8B-433C-A1B4-2BFDC4C51404}" destId="{725F3B9C-1292-49BC-9AA8-13118950DAE9}" srcOrd="2" destOrd="0" presId="urn:microsoft.com/office/officeart/2008/layout/HalfCircleOrganizationChart"/>
    <dgm:cxn modelId="{B4D33708-7535-492F-B298-2101F51C6C3B}" type="presParOf" srcId="{FF3A8D57-5D8B-433C-A1B4-2BFDC4C51404}" destId="{3377F081-5E7A-4F26-9E10-D141A118FCCA}" srcOrd="3" destOrd="0" presId="urn:microsoft.com/office/officeart/2008/layout/HalfCircleOrganizationChart"/>
    <dgm:cxn modelId="{A616F263-7114-4B10-977F-239935EDF4D6}" type="presParOf" srcId="{3377F081-5E7A-4F26-9E10-D141A118FCCA}" destId="{7EA3371A-0A5A-4F55-99DA-04B67031D1ED}" srcOrd="0" destOrd="0" presId="urn:microsoft.com/office/officeart/2008/layout/HalfCircleOrganizationChart"/>
    <dgm:cxn modelId="{0E18442B-C644-42D1-A93E-724669E2D087}" type="presParOf" srcId="{7EA3371A-0A5A-4F55-99DA-04B67031D1ED}" destId="{4C945010-1C5C-4CFD-9CFA-FF836F3F8F4F}" srcOrd="0" destOrd="0" presId="urn:microsoft.com/office/officeart/2008/layout/HalfCircleOrganizationChart"/>
    <dgm:cxn modelId="{1701984D-1071-4941-AFEE-BC8F4ABBE361}" type="presParOf" srcId="{7EA3371A-0A5A-4F55-99DA-04B67031D1ED}" destId="{402B432C-532B-489D-AB64-097C415F7213}" srcOrd="1" destOrd="0" presId="urn:microsoft.com/office/officeart/2008/layout/HalfCircleOrganizationChart"/>
    <dgm:cxn modelId="{BF00129D-0D1A-46DF-A31B-948E3E9E0429}" type="presParOf" srcId="{7EA3371A-0A5A-4F55-99DA-04B67031D1ED}" destId="{6A698B0B-604D-4109-B3D0-F88026C1A11B}" srcOrd="2" destOrd="0" presId="urn:microsoft.com/office/officeart/2008/layout/HalfCircleOrganizationChart"/>
    <dgm:cxn modelId="{88900076-A449-440C-8738-12A5DADAEEDE}" type="presParOf" srcId="{7EA3371A-0A5A-4F55-99DA-04B67031D1ED}" destId="{6999C298-55B9-4846-983A-3E5FCF131817}" srcOrd="3" destOrd="0" presId="urn:microsoft.com/office/officeart/2008/layout/HalfCircleOrganizationChart"/>
    <dgm:cxn modelId="{9B5C43EB-2FCF-47B3-AABA-F3F892D7736F}" type="presParOf" srcId="{3377F081-5E7A-4F26-9E10-D141A118FCCA}" destId="{AE93CFA2-C751-49DC-845E-009A791760E0}" srcOrd="1" destOrd="0" presId="urn:microsoft.com/office/officeart/2008/layout/HalfCircleOrganizationChart"/>
    <dgm:cxn modelId="{121065B4-9E1C-4606-A904-F1B8576EBF79}" type="presParOf" srcId="{3377F081-5E7A-4F26-9E10-D141A118FCCA}" destId="{6481853E-B0DC-4F81-A4CF-6D9CB2AE2822}" srcOrd="2" destOrd="0" presId="urn:microsoft.com/office/officeart/2008/layout/HalfCircleOrganizationChart"/>
    <dgm:cxn modelId="{9B7CB5C7-364A-46F7-ABC5-187449DB5E1E}" type="presParOf" srcId="{FF3A8D57-5D8B-433C-A1B4-2BFDC4C51404}" destId="{514D08C7-DE38-4B82-A916-1616AFBE5328}" srcOrd="4" destOrd="0" presId="urn:microsoft.com/office/officeart/2008/layout/HalfCircleOrganizationChart"/>
    <dgm:cxn modelId="{83893772-ACFB-43D3-AFD6-FECFABCE633A}" type="presParOf" srcId="{FF3A8D57-5D8B-433C-A1B4-2BFDC4C51404}" destId="{59CBC326-9F7C-4270-A476-AF33095AF7A3}" srcOrd="5" destOrd="0" presId="urn:microsoft.com/office/officeart/2008/layout/HalfCircleOrganizationChart"/>
    <dgm:cxn modelId="{9B22D07E-9D20-45C7-A368-084F707A3C63}" type="presParOf" srcId="{59CBC326-9F7C-4270-A476-AF33095AF7A3}" destId="{21F31157-F8EF-46A6-A139-3A5DEC3E73C5}" srcOrd="0" destOrd="0" presId="urn:microsoft.com/office/officeart/2008/layout/HalfCircleOrganizationChart"/>
    <dgm:cxn modelId="{755A3CFD-31FF-4957-A7D2-56828FEDF590}" type="presParOf" srcId="{21F31157-F8EF-46A6-A139-3A5DEC3E73C5}" destId="{0BD0BF55-2E5B-4CA2-BADB-40D391BBCB41}" srcOrd="0" destOrd="0" presId="urn:microsoft.com/office/officeart/2008/layout/HalfCircleOrganizationChart"/>
    <dgm:cxn modelId="{E77F8926-F367-4503-9A98-1689B4FDFF6A}" type="presParOf" srcId="{21F31157-F8EF-46A6-A139-3A5DEC3E73C5}" destId="{6400EA8C-8C8E-4E43-9EED-7C529917C78A}" srcOrd="1" destOrd="0" presId="urn:microsoft.com/office/officeart/2008/layout/HalfCircleOrganizationChart"/>
    <dgm:cxn modelId="{00BCD9AD-9B91-4C61-B7E4-1641452744B0}" type="presParOf" srcId="{21F31157-F8EF-46A6-A139-3A5DEC3E73C5}" destId="{37347E67-D819-4345-AEA9-F9B47477A52E}" srcOrd="2" destOrd="0" presId="urn:microsoft.com/office/officeart/2008/layout/HalfCircleOrganizationChart"/>
    <dgm:cxn modelId="{7933B5E7-6F11-4C08-859B-44866570DFF5}" type="presParOf" srcId="{21F31157-F8EF-46A6-A139-3A5DEC3E73C5}" destId="{1A922816-A947-44A0-978B-C48145DD09E5}" srcOrd="3" destOrd="0" presId="urn:microsoft.com/office/officeart/2008/layout/HalfCircleOrganizationChart"/>
    <dgm:cxn modelId="{B29FC838-3BA9-493C-855B-75741BE74016}" type="presParOf" srcId="{59CBC326-9F7C-4270-A476-AF33095AF7A3}" destId="{F374FBCD-99E0-4E9B-9FFB-F8961BE00A22}" srcOrd="1" destOrd="0" presId="urn:microsoft.com/office/officeart/2008/layout/HalfCircleOrganizationChart"/>
    <dgm:cxn modelId="{7444E61F-181B-456F-98C0-1FFC51637CDF}" type="presParOf" srcId="{59CBC326-9F7C-4270-A476-AF33095AF7A3}" destId="{EB9BD5A8-4A7D-4528-B20E-C9C27261BA32}" srcOrd="2" destOrd="0" presId="urn:microsoft.com/office/officeart/2008/layout/HalfCircleOrganizationChart"/>
    <dgm:cxn modelId="{840ED286-B039-4E1E-B458-662F022327F6}" type="presParOf" srcId="{FF3A8D57-5D8B-433C-A1B4-2BFDC4C51404}" destId="{0B51B969-868F-4F73-82CB-D665592FF762}" srcOrd="6" destOrd="0" presId="urn:microsoft.com/office/officeart/2008/layout/HalfCircleOrganizationChart"/>
    <dgm:cxn modelId="{D50E9438-309B-4777-9DAD-80A83F264F9E}" type="presParOf" srcId="{FF3A8D57-5D8B-433C-A1B4-2BFDC4C51404}" destId="{4E18E96F-0FEF-4ED0-88B9-C09555A1EC10}" srcOrd="7" destOrd="0" presId="urn:microsoft.com/office/officeart/2008/layout/HalfCircleOrganizationChart"/>
    <dgm:cxn modelId="{8E10D574-CDAD-4C1D-89EF-33B318B43338}" type="presParOf" srcId="{4E18E96F-0FEF-4ED0-88B9-C09555A1EC10}" destId="{0CCE00AD-5B27-4423-B04E-682786410C54}" srcOrd="0" destOrd="0" presId="urn:microsoft.com/office/officeart/2008/layout/HalfCircleOrganizationChart"/>
    <dgm:cxn modelId="{9C8B362F-7E64-4CBE-AF84-449382C2F1DA}" type="presParOf" srcId="{0CCE00AD-5B27-4423-B04E-682786410C54}" destId="{7AB35320-AB2B-4A1A-874A-B08B3DEF814E}" srcOrd="0" destOrd="0" presId="urn:microsoft.com/office/officeart/2008/layout/HalfCircleOrganizationChart"/>
    <dgm:cxn modelId="{C9DF6984-4D22-4B0F-859C-268DF76AD34C}" type="presParOf" srcId="{0CCE00AD-5B27-4423-B04E-682786410C54}" destId="{B98BCFFD-8181-48A6-B0F4-1A3A304A1B59}" srcOrd="1" destOrd="0" presId="urn:microsoft.com/office/officeart/2008/layout/HalfCircleOrganizationChart"/>
    <dgm:cxn modelId="{CE2E58DB-C629-4363-B8E0-0504C81334FF}" type="presParOf" srcId="{0CCE00AD-5B27-4423-B04E-682786410C54}" destId="{9FBDA0BD-F040-4EE1-9798-1AAE81CE690F}" srcOrd="2" destOrd="0" presId="urn:microsoft.com/office/officeart/2008/layout/HalfCircleOrganizationChart"/>
    <dgm:cxn modelId="{7CE32F39-65A9-4E37-B4A4-4FB55209A645}" type="presParOf" srcId="{0CCE00AD-5B27-4423-B04E-682786410C54}" destId="{87AC1A63-5FA7-409B-9BAC-2BFE11B8DC90}" srcOrd="3" destOrd="0" presId="urn:microsoft.com/office/officeart/2008/layout/HalfCircleOrganizationChart"/>
    <dgm:cxn modelId="{D88BCDF9-5979-4C1C-9913-378D4D90CCF7}" type="presParOf" srcId="{4E18E96F-0FEF-4ED0-88B9-C09555A1EC10}" destId="{87D1D82F-C3D5-41EB-B771-500E1DFAE6A8}" srcOrd="1" destOrd="0" presId="urn:microsoft.com/office/officeart/2008/layout/HalfCircleOrganizationChart"/>
    <dgm:cxn modelId="{AA425608-7843-4FEA-8035-B915EB3C5B2B}" type="presParOf" srcId="{4E18E96F-0FEF-4ED0-88B9-C09555A1EC10}" destId="{7F903A52-296B-4CC3-A30E-E33D6EC6A54F}" srcOrd="2" destOrd="0" presId="urn:microsoft.com/office/officeart/2008/layout/HalfCircleOrganizationChart"/>
    <dgm:cxn modelId="{66471B35-5E1C-4E27-BC5A-4084141E30B4}" type="presParOf" srcId="{A56AE619-1703-4A7D-B9BB-6EEAEE189F5F}" destId="{BD8117E2-0825-4CA6-BB80-92A56C1FE9CB}" srcOrd="2" destOrd="0" presId="urn:microsoft.com/office/officeart/2008/layout/HalfCircleOrganizationChart"/>
    <dgm:cxn modelId="{16A6E72D-9D72-4F46-9BB9-326703338ACF}" type="presParOf" srcId="{368A877A-66F0-4FE3-B1F0-2DDE389BA767}" destId="{CA6C991A-C4CB-44E3-8AEB-6B55E9193F27}" srcOrd="4" destOrd="0" presId="urn:microsoft.com/office/officeart/2008/layout/HalfCircleOrganizationChart"/>
    <dgm:cxn modelId="{45A59227-BEEA-492C-B49C-A69FDFF9F953}" type="presParOf" srcId="{368A877A-66F0-4FE3-B1F0-2DDE389BA767}" destId="{B4EB76A1-B13E-4FD2-B69D-86328D31BB78}" srcOrd="5" destOrd="0" presId="urn:microsoft.com/office/officeart/2008/layout/HalfCircleOrganizationChart"/>
    <dgm:cxn modelId="{6D1F21FD-7E94-4CA0-8EFB-D57149C18C31}" type="presParOf" srcId="{B4EB76A1-B13E-4FD2-B69D-86328D31BB78}" destId="{B4D6E9BC-E7D4-4F6D-BD86-710A2CC3C600}" srcOrd="0" destOrd="0" presId="urn:microsoft.com/office/officeart/2008/layout/HalfCircleOrganizationChart"/>
    <dgm:cxn modelId="{BA24426F-AD5D-41C0-932F-1EA78F67FA59}" type="presParOf" srcId="{B4D6E9BC-E7D4-4F6D-BD86-710A2CC3C600}" destId="{D1A0B7B8-B41C-4B7E-BD1B-B7B9E05415C0}" srcOrd="0" destOrd="0" presId="urn:microsoft.com/office/officeart/2008/layout/HalfCircleOrganizationChart"/>
    <dgm:cxn modelId="{6E208CC6-C2B7-4375-8C95-3CA0A8B78BCD}" type="presParOf" srcId="{B4D6E9BC-E7D4-4F6D-BD86-710A2CC3C600}" destId="{44297A66-30A6-45E3-8C72-9DE48F34DC4B}" srcOrd="1" destOrd="0" presId="urn:microsoft.com/office/officeart/2008/layout/HalfCircleOrganizationChart"/>
    <dgm:cxn modelId="{4E378760-6068-446C-B33A-58D2035CCB98}" type="presParOf" srcId="{B4D6E9BC-E7D4-4F6D-BD86-710A2CC3C600}" destId="{9BAF19E8-2C35-4CCF-AA9E-A9EF8D78FB36}" srcOrd="2" destOrd="0" presId="urn:microsoft.com/office/officeart/2008/layout/HalfCircleOrganizationChart"/>
    <dgm:cxn modelId="{07BB0C83-42B1-4E37-96E9-D95CE5C3D909}" type="presParOf" srcId="{B4D6E9BC-E7D4-4F6D-BD86-710A2CC3C600}" destId="{32273B7F-85C3-4F30-82D1-D6CE20452AB1}" srcOrd="3" destOrd="0" presId="urn:microsoft.com/office/officeart/2008/layout/HalfCircleOrganizationChart"/>
    <dgm:cxn modelId="{EA12DAF2-5AEF-45BB-AE40-DB1A969ECC1D}" type="presParOf" srcId="{B4EB76A1-B13E-4FD2-B69D-86328D31BB78}" destId="{2AFE0D92-127F-4C09-B159-D9799D7C464A}" srcOrd="1" destOrd="0" presId="urn:microsoft.com/office/officeart/2008/layout/HalfCircleOrganizationChart"/>
    <dgm:cxn modelId="{5080EDEA-A7DB-4D49-9005-921F7CDA89A1}" type="presParOf" srcId="{2AFE0D92-127F-4C09-B159-D9799D7C464A}" destId="{5EAFF2F4-03C2-4076-A6C2-E42C479E39CD}" srcOrd="0" destOrd="0" presId="urn:microsoft.com/office/officeart/2008/layout/HalfCircleOrganizationChart"/>
    <dgm:cxn modelId="{9D1A248C-2738-47FC-B08D-39825D78C70D}" type="presParOf" srcId="{2AFE0D92-127F-4C09-B159-D9799D7C464A}" destId="{AADAA01E-07F5-4616-8829-F56E4B9C265D}" srcOrd="1" destOrd="0" presId="urn:microsoft.com/office/officeart/2008/layout/HalfCircleOrganizationChart"/>
    <dgm:cxn modelId="{13400852-CB82-4127-8B0D-2EA4A040F2B7}" type="presParOf" srcId="{AADAA01E-07F5-4616-8829-F56E4B9C265D}" destId="{59D2E7E7-6E95-4065-896B-E60CF39808AD}" srcOrd="0" destOrd="0" presId="urn:microsoft.com/office/officeart/2008/layout/HalfCircleOrganizationChart"/>
    <dgm:cxn modelId="{99DFEF34-7CC9-4592-BE61-D40700F684BF}" type="presParOf" srcId="{59D2E7E7-6E95-4065-896B-E60CF39808AD}" destId="{9739CFF3-887D-48FC-A7C4-2163BB3AF9CC}" srcOrd="0" destOrd="0" presId="urn:microsoft.com/office/officeart/2008/layout/HalfCircleOrganizationChart"/>
    <dgm:cxn modelId="{583FCE28-030D-4A08-AF5E-EFE15398F90F}" type="presParOf" srcId="{59D2E7E7-6E95-4065-896B-E60CF39808AD}" destId="{485CF921-E1FB-4CF9-AD6F-C9B243FB8B4D}" srcOrd="1" destOrd="0" presId="urn:microsoft.com/office/officeart/2008/layout/HalfCircleOrganizationChart"/>
    <dgm:cxn modelId="{0A4D74B1-A80E-48F6-8F5A-794F45E1224F}" type="presParOf" srcId="{59D2E7E7-6E95-4065-896B-E60CF39808AD}" destId="{E765B038-67F3-48A0-9F60-41C1F323C755}" srcOrd="2" destOrd="0" presId="urn:microsoft.com/office/officeart/2008/layout/HalfCircleOrganizationChart"/>
    <dgm:cxn modelId="{4F275B73-E6E9-4BF9-9902-D49DB4A7C6A7}" type="presParOf" srcId="{59D2E7E7-6E95-4065-896B-E60CF39808AD}" destId="{2874DA8E-5003-4CB8-98F8-A7A1C2266D36}" srcOrd="3" destOrd="0" presId="urn:microsoft.com/office/officeart/2008/layout/HalfCircleOrganizationChart"/>
    <dgm:cxn modelId="{57ACBC9C-F4E7-4647-A77A-A7302064C31B}" type="presParOf" srcId="{AADAA01E-07F5-4616-8829-F56E4B9C265D}" destId="{63C9BD59-1A7E-49ED-AF83-C2B2CAC4AA98}" srcOrd="1" destOrd="0" presId="urn:microsoft.com/office/officeart/2008/layout/HalfCircleOrganizationChart"/>
    <dgm:cxn modelId="{0AEFC5DB-939C-4640-98BF-FE8D8D2D9598}" type="presParOf" srcId="{63C9BD59-1A7E-49ED-AF83-C2B2CAC4AA98}" destId="{0E3D9FFC-AAC8-45A6-A53C-78574CF04C16}" srcOrd="0" destOrd="0" presId="urn:microsoft.com/office/officeart/2008/layout/HalfCircleOrganizationChart"/>
    <dgm:cxn modelId="{0D5FE887-A939-4746-B342-0D4A641B1CF6}" type="presParOf" srcId="{63C9BD59-1A7E-49ED-AF83-C2B2CAC4AA98}" destId="{9FB7AD10-5B79-4C56-9DDD-1FADA3159131}" srcOrd="1" destOrd="0" presId="urn:microsoft.com/office/officeart/2008/layout/HalfCircleOrganizationChart"/>
    <dgm:cxn modelId="{3649E664-CC7D-4792-95CD-6EF7CD03FDA3}" type="presParOf" srcId="{9FB7AD10-5B79-4C56-9DDD-1FADA3159131}" destId="{A070932B-00C5-42F8-BA12-DE9F2B60C6B7}" srcOrd="0" destOrd="0" presId="urn:microsoft.com/office/officeart/2008/layout/HalfCircleOrganizationChart"/>
    <dgm:cxn modelId="{3B0D00AB-3819-4685-827F-4ADAF30B7F31}" type="presParOf" srcId="{A070932B-00C5-42F8-BA12-DE9F2B60C6B7}" destId="{346996EE-EA1E-467C-881E-54B596B1A527}" srcOrd="0" destOrd="0" presId="urn:microsoft.com/office/officeart/2008/layout/HalfCircleOrganizationChart"/>
    <dgm:cxn modelId="{2F3D8F9D-771C-48A5-8A30-C62C353E0B4B}" type="presParOf" srcId="{A070932B-00C5-42F8-BA12-DE9F2B60C6B7}" destId="{CA8D3F88-B656-4125-9CD5-19C9E05BFD31}" srcOrd="1" destOrd="0" presId="urn:microsoft.com/office/officeart/2008/layout/HalfCircleOrganizationChart"/>
    <dgm:cxn modelId="{9308DD88-0F54-49B8-A10C-4C7C6A323B1F}" type="presParOf" srcId="{A070932B-00C5-42F8-BA12-DE9F2B60C6B7}" destId="{69A979DE-EE8A-476F-A935-491D9F90BE73}" srcOrd="2" destOrd="0" presId="urn:microsoft.com/office/officeart/2008/layout/HalfCircleOrganizationChart"/>
    <dgm:cxn modelId="{5A5C991A-B220-4F06-B63F-5F06F1480CE3}" type="presParOf" srcId="{A070932B-00C5-42F8-BA12-DE9F2B60C6B7}" destId="{CD429FF3-B4BD-4B70-AD91-F9EE1CDC536A}" srcOrd="3" destOrd="0" presId="urn:microsoft.com/office/officeart/2008/layout/HalfCircleOrganizationChart"/>
    <dgm:cxn modelId="{280CAD88-C1A7-4C14-88DD-F025E34DF710}" type="presParOf" srcId="{9FB7AD10-5B79-4C56-9DDD-1FADA3159131}" destId="{E2225E18-4CE7-4EEE-AF56-0BD1915B0215}" srcOrd="1" destOrd="0" presId="urn:microsoft.com/office/officeart/2008/layout/HalfCircleOrganizationChart"/>
    <dgm:cxn modelId="{7A0A79FD-35DB-4A52-A052-1FCD681AA78C}" type="presParOf" srcId="{E2225E18-4CE7-4EEE-AF56-0BD1915B0215}" destId="{D14989FC-8876-4D57-925B-51D82BBC1487}" srcOrd="0" destOrd="0" presId="urn:microsoft.com/office/officeart/2008/layout/HalfCircleOrganizationChart"/>
    <dgm:cxn modelId="{6867E71D-E9BF-42B5-B900-609974F9062A}" type="presParOf" srcId="{E2225E18-4CE7-4EEE-AF56-0BD1915B0215}" destId="{C4B923C0-AA4B-4DFB-A5E3-7ACD4BA0E766}" srcOrd="1" destOrd="0" presId="urn:microsoft.com/office/officeart/2008/layout/HalfCircleOrganizationChart"/>
    <dgm:cxn modelId="{D163CC74-293A-4875-8269-AD0D19179DA9}" type="presParOf" srcId="{C4B923C0-AA4B-4DFB-A5E3-7ACD4BA0E766}" destId="{94273CC9-2D42-4799-95A9-C216C8BAA02E}" srcOrd="0" destOrd="0" presId="urn:microsoft.com/office/officeart/2008/layout/HalfCircleOrganizationChart"/>
    <dgm:cxn modelId="{DFD2BAA6-ED41-4FC9-A4B2-54C78DDE5035}" type="presParOf" srcId="{94273CC9-2D42-4799-95A9-C216C8BAA02E}" destId="{FC508EC7-4EF4-414B-885D-416ABD8C061E}" srcOrd="0" destOrd="0" presId="urn:microsoft.com/office/officeart/2008/layout/HalfCircleOrganizationChart"/>
    <dgm:cxn modelId="{4159E6FD-872A-41ED-A5E1-2F856492086B}" type="presParOf" srcId="{94273CC9-2D42-4799-95A9-C216C8BAA02E}" destId="{DE5EE0C8-A8EB-4BC6-B4D5-A6BABB54ABCA}" srcOrd="1" destOrd="0" presId="urn:microsoft.com/office/officeart/2008/layout/HalfCircleOrganizationChart"/>
    <dgm:cxn modelId="{9671C74E-2C6A-4735-AEFA-4873A6378E20}" type="presParOf" srcId="{94273CC9-2D42-4799-95A9-C216C8BAA02E}" destId="{9EE9B1A5-CC34-4E03-A234-6F183ED40782}" srcOrd="2" destOrd="0" presId="urn:microsoft.com/office/officeart/2008/layout/HalfCircleOrganizationChart"/>
    <dgm:cxn modelId="{A88798A5-2A0F-4413-B384-3913F92B95CE}" type="presParOf" srcId="{94273CC9-2D42-4799-95A9-C216C8BAA02E}" destId="{7413D9A1-ACB2-4796-9B71-210D07956C3E}" srcOrd="3" destOrd="0" presId="urn:microsoft.com/office/officeart/2008/layout/HalfCircleOrganizationChart"/>
    <dgm:cxn modelId="{6B57DE6A-EBA8-4891-B491-D8B68D150B77}" type="presParOf" srcId="{C4B923C0-AA4B-4DFB-A5E3-7ACD4BA0E766}" destId="{11F0B7CD-18E2-4E81-BD09-6E501B318B08}" srcOrd="1" destOrd="0" presId="urn:microsoft.com/office/officeart/2008/layout/HalfCircleOrganizationChart"/>
    <dgm:cxn modelId="{63301BF7-2071-4407-AA72-02FDB0172E04}" type="presParOf" srcId="{C4B923C0-AA4B-4DFB-A5E3-7ACD4BA0E766}" destId="{BDA46A89-669E-4675-BC9D-84E28713E1BE}" srcOrd="2" destOrd="0" presId="urn:microsoft.com/office/officeart/2008/layout/HalfCircleOrganizationChart"/>
    <dgm:cxn modelId="{6C69E6C1-09A8-4013-B78A-6D8DEEFF1E6F}" type="presParOf" srcId="{E2225E18-4CE7-4EEE-AF56-0BD1915B0215}" destId="{9BF2CE37-AFD2-4467-9CE0-47C7B0729839}" srcOrd="2" destOrd="0" presId="urn:microsoft.com/office/officeart/2008/layout/HalfCircleOrganizationChart"/>
    <dgm:cxn modelId="{67353CA0-1B62-4747-88D0-427BE5E14C1A}" type="presParOf" srcId="{E2225E18-4CE7-4EEE-AF56-0BD1915B0215}" destId="{BEAF29C4-CEB7-49BB-9186-4C6FCC673AD5}" srcOrd="3" destOrd="0" presId="urn:microsoft.com/office/officeart/2008/layout/HalfCircleOrganizationChart"/>
    <dgm:cxn modelId="{54E992B8-E4F7-443B-913D-951876C5A8CC}" type="presParOf" srcId="{BEAF29C4-CEB7-49BB-9186-4C6FCC673AD5}" destId="{A3606BFA-501D-4B8A-AD5E-B5051EEEBE9A}" srcOrd="0" destOrd="0" presId="urn:microsoft.com/office/officeart/2008/layout/HalfCircleOrganizationChart"/>
    <dgm:cxn modelId="{5B5B9949-75C2-48E6-98A2-2416AF2033E7}" type="presParOf" srcId="{A3606BFA-501D-4B8A-AD5E-B5051EEEBE9A}" destId="{C671480B-D94F-460D-B50F-33A303A5046F}" srcOrd="0" destOrd="0" presId="urn:microsoft.com/office/officeart/2008/layout/HalfCircleOrganizationChart"/>
    <dgm:cxn modelId="{364E058B-19D0-4DF5-860A-3DA5CE565760}" type="presParOf" srcId="{A3606BFA-501D-4B8A-AD5E-B5051EEEBE9A}" destId="{B96BFB77-963A-410E-874F-5F4AD20B5BCC}" srcOrd="1" destOrd="0" presId="urn:microsoft.com/office/officeart/2008/layout/HalfCircleOrganizationChart"/>
    <dgm:cxn modelId="{96813C3F-1050-45A1-A1F8-B29A5FE8849F}" type="presParOf" srcId="{A3606BFA-501D-4B8A-AD5E-B5051EEEBE9A}" destId="{6D86AA0B-1F8D-4C27-BE12-0D063AD15853}" srcOrd="2" destOrd="0" presId="urn:microsoft.com/office/officeart/2008/layout/HalfCircleOrganizationChart"/>
    <dgm:cxn modelId="{D9B912BB-E312-47EC-9AEA-6FEBD9BD9B65}" type="presParOf" srcId="{A3606BFA-501D-4B8A-AD5E-B5051EEEBE9A}" destId="{A9B76405-0420-4D71-8F2F-BB608E04D10E}" srcOrd="3" destOrd="0" presId="urn:microsoft.com/office/officeart/2008/layout/HalfCircleOrganizationChart"/>
    <dgm:cxn modelId="{577DBFBE-4668-421F-82FC-9C67A1D13D90}" type="presParOf" srcId="{BEAF29C4-CEB7-49BB-9186-4C6FCC673AD5}" destId="{DEE163F7-9235-4613-BE9A-08B42908AF55}" srcOrd="1" destOrd="0" presId="urn:microsoft.com/office/officeart/2008/layout/HalfCircleOrganizationChart"/>
    <dgm:cxn modelId="{AE15AF19-49A0-4F16-B05D-53A92F7A2440}" type="presParOf" srcId="{BEAF29C4-CEB7-49BB-9186-4C6FCC673AD5}" destId="{BEF794B5-D983-45CC-8547-37807F85FC52}" srcOrd="2" destOrd="0" presId="urn:microsoft.com/office/officeart/2008/layout/HalfCircleOrganizationChart"/>
    <dgm:cxn modelId="{8F8C9F92-D3C4-4FBA-AB78-93FC07FB6A45}" type="presParOf" srcId="{9FB7AD10-5B79-4C56-9DDD-1FADA3159131}" destId="{37C37956-ECA5-479C-BC26-CC612893343B}" srcOrd="2" destOrd="0" presId="urn:microsoft.com/office/officeart/2008/layout/HalfCircleOrganizationChart"/>
    <dgm:cxn modelId="{CFAF66CF-FC4F-450B-922C-4FE88D1D1C7E}" type="presParOf" srcId="{AADAA01E-07F5-4616-8829-F56E4B9C265D}" destId="{664108C8-3C92-4510-9E32-F6FE83812735}" srcOrd="2" destOrd="0" presId="urn:microsoft.com/office/officeart/2008/layout/HalfCircleOrganizationChart"/>
    <dgm:cxn modelId="{FB382BA3-9B43-428B-BB70-7092A6D561E5}" type="presParOf" srcId="{B4EB76A1-B13E-4FD2-B69D-86328D31BB78}" destId="{582B2B08-34A8-4B55-AFFB-DB24B279EF1D}" srcOrd="2" destOrd="0" presId="urn:microsoft.com/office/officeart/2008/layout/HalfCircleOrganizationChart"/>
    <dgm:cxn modelId="{B902D0A0-CB0D-4075-AFAD-072E20762809}" type="presParOf" srcId="{368A877A-66F0-4FE3-B1F0-2DDE389BA767}" destId="{6280C823-778B-4694-B34C-45B2D7906C4A}" srcOrd="6" destOrd="0" presId="urn:microsoft.com/office/officeart/2008/layout/HalfCircleOrganizationChart"/>
    <dgm:cxn modelId="{A2EE29D6-AFEC-4A0C-B0FF-67EA5B22AC61}" type="presParOf" srcId="{368A877A-66F0-4FE3-B1F0-2DDE389BA767}" destId="{F3F1BCA7-F7AE-43FC-8C66-FE5B14B1A40D}" srcOrd="7" destOrd="0" presId="urn:microsoft.com/office/officeart/2008/layout/HalfCircleOrganizationChart"/>
    <dgm:cxn modelId="{2150C27B-22B8-46AF-AB6F-C67C35B78D1D}" type="presParOf" srcId="{F3F1BCA7-F7AE-43FC-8C66-FE5B14B1A40D}" destId="{BE8C66D7-5389-4619-976C-3AC6F99DB02B}" srcOrd="0" destOrd="0" presId="urn:microsoft.com/office/officeart/2008/layout/HalfCircleOrganizationChart"/>
    <dgm:cxn modelId="{5DCABD50-9596-451E-9E62-09506A71668A}" type="presParOf" srcId="{BE8C66D7-5389-4619-976C-3AC6F99DB02B}" destId="{3FD690A5-E452-44CD-90EB-D7DBD8736944}" srcOrd="0" destOrd="0" presId="urn:microsoft.com/office/officeart/2008/layout/HalfCircleOrganizationChart"/>
    <dgm:cxn modelId="{74487763-7682-4288-AE33-545E636E86E6}" type="presParOf" srcId="{BE8C66D7-5389-4619-976C-3AC6F99DB02B}" destId="{68B18F91-6A5E-4A90-AE2B-B8BBE09F0825}" srcOrd="1" destOrd="0" presId="urn:microsoft.com/office/officeart/2008/layout/HalfCircleOrganizationChart"/>
    <dgm:cxn modelId="{8F18E1EC-7CA2-420A-ABBD-621A98B054A2}" type="presParOf" srcId="{BE8C66D7-5389-4619-976C-3AC6F99DB02B}" destId="{78F91469-2757-40B6-9495-F7D7CF36D4B8}" srcOrd="2" destOrd="0" presId="urn:microsoft.com/office/officeart/2008/layout/HalfCircleOrganizationChart"/>
    <dgm:cxn modelId="{5B2D8B95-9DF7-45B6-9B8B-C4B73509249B}" type="presParOf" srcId="{BE8C66D7-5389-4619-976C-3AC6F99DB02B}" destId="{DAD36E65-6F29-41ED-89EA-DBA8F34D72BF}" srcOrd="3" destOrd="0" presId="urn:microsoft.com/office/officeart/2008/layout/HalfCircleOrganizationChart"/>
    <dgm:cxn modelId="{9703BD02-ED95-4D13-9E8F-6109E91531C2}" type="presParOf" srcId="{F3F1BCA7-F7AE-43FC-8C66-FE5B14B1A40D}" destId="{530DC3E8-207E-4F17-AC79-CA1DDE09B867}" srcOrd="1" destOrd="0" presId="urn:microsoft.com/office/officeart/2008/layout/HalfCircleOrganizationChart"/>
    <dgm:cxn modelId="{6FBABCB7-9E6B-413F-96E1-0B08C8B3949A}" type="presParOf" srcId="{530DC3E8-207E-4F17-AC79-CA1DDE09B867}" destId="{8A41C0CA-AC21-4AC5-872B-85ABA967250F}" srcOrd="0" destOrd="0" presId="urn:microsoft.com/office/officeart/2008/layout/HalfCircleOrganizationChart"/>
    <dgm:cxn modelId="{4B62631F-8589-4FF3-9A81-EE6906355E9C}" type="presParOf" srcId="{530DC3E8-207E-4F17-AC79-CA1DDE09B867}" destId="{A7E89B7F-0B22-4454-A304-254786E5A140}" srcOrd="1" destOrd="0" presId="urn:microsoft.com/office/officeart/2008/layout/HalfCircleOrganizationChart"/>
    <dgm:cxn modelId="{54DB895E-A339-4E1C-A005-4E95540E61BE}" type="presParOf" srcId="{A7E89B7F-0B22-4454-A304-254786E5A140}" destId="{F61F9A77-3C4F-4C54-AC29-4DA8772D3780}" srcOrd="0" destOrd="0" presId="urn:microsoft.com/office/officeart/2008/layout/HalfCircleOrganizationChart"/>
    <dgm:cxn modelId="{2316C80F-598F-4261-8F86-7AAF152EF1DB}" type="presParOf" srcId="{F61F9A77-3C4F-4C54-AC29-4DA8772D3780}" destId="{438C85D6-ABCA-4E79-81A4-A20B7F9A96F8}" srcOrd="0" destOrd="0" presId="urn:microsoft.com/office/officeart/2008/layout/HalfCircleOrganizationChart"/>
    <dgm:cxn modelId="{DCE5541C-3515-42A8-84E5-B4626F61133D}" type="presParOf" srcId="{F61F9A77-3C4F-4C54-AC29-4DA8772D3780}" destId="{1335BEC7-CA8F-45AF-BAC2-9AFC8DA760F8}" srcOrd="1" destOrd="0" presId="urn:microsoft.com/office/officeart/2008/layout/HalfCircleOrganizationChart"/>
    <dgm:cxn modelId="{F21C1BF0-CAFD-4D3C-9D6A-726E612BF6EF}" type="presParOf" srcId="{F61F9A77-3C4F-4C54-AC29-4DA8772D3780}" destId="{46FD52CB-B8E5-42EB-9DC2-A5476B8846FA}" srcOrd="2" destOrd="0" presId="urn:microsoft.com/office/officeart/2008/layout/HalfCircleOrganizationChart"/>
    <dgm:cxn modelId="{BE5A26B5-EB49-4F3A-99F6-2E58420CA89C}" type="presParOf" srcId="{F61F9A77-3C4F-4C54-AC29-4DA8772D3780}" destId="{A3ABFA74-452B-47A4-8D32-0BE722463EB4}" srcOrd="3" destOrd="0" presId="urn:microsoft.com/office/officeart/2008/layout/HalfCircleOrganizationChart"/>
    <dgm:cxn modelId="{C1CC4D26-4E2B-4886-B50B-0CA3B449B156}" type="presParOf" srcId="{A7E89B7F-0B22-4454-A304-254786E5A140}" destId="{B19D95D1-13AF-4B5D-AED4-D4DD1DE76240}" srcOrd="1" destOrd="0" presId="urn:microsoft.com/office/officeart/2008/layout/HalfCircleOrganizationChart"/>
    <dgm:cxn modelId="{B143466F-2F24-413D-84DD-C3A978DBF2D1}" type="presParOf" srcId="{B19D95D1-13AF-4B5D-AED4-D4DD1DE76240}" destId="{B55352FE-4273-4DA7-AA8F-B7B4642C1D80}" srcOrd="0" destOrd="0" presId="urn:microsoft.com/office/officeart/2008/layout/HalfCircleOrganizationChart"/>
    <dgm:cxn modelId="{F159656F-1C20-406E-A370-2338659B9A4A}" type="presParOf" srcId="{B19D95D1-13AF-4B5D-AED4-D4DD1DE76240}" destId="{406109CD-602C-4533-8B1A-63B6D8B9F74A}" srcOrd="1" destOrd="0" presId="urn:microsoft.com/office/officeart/2008/layout/HalfCircleOrganizationChart"/>
    <dgm:cxn modelId="{48BA2437-84CA-4F22-8E0A-F1B0E11C8F1B}" type="presParOf" srcId="{406109CD-602C-4533-8B1A-63B6D8B9F74A}" destId="{5A571479-0113-4522-A087-91CF560EC63C}" srcOrd="0" destOrd="0" presId="urn:microsoft.com/office/officeart/2008/layout/HalfCircleOrganizationChart"/>
    <dgm:cxn modelId="{856FFB6C-40FE-4E38-B0BD-462D8B0A612F}" type="presParOf" srcId="{5A571479-0113-4522-A087-91CF560EC63C}" destId="{425966DF-0F9A-4D12-A2FE-84BB867CCE46}" srcOrd="0" destOrd="0" presId="urn:microsoft.com/office/officeart/2008/layout/HalfCircleOrganizationChart"/>
    <dgm:cxn modelId="{D4984F7F-E2E0-464A-A987-DFD441412AAF}" type="presParOf" srcId="{5A571479-0113-4522-A087-91CF560EC63C}" destId="{54FB0BB2-BB86-4FBD-B193-24F1A164D63A}" srcOrd="1" destOrd="0" presId="urn:microsoft.com/office/officeart/2008/layout/HalfCircleOrganizationChart"/>
    <dgm:cxn modelId="{F17225E3-D5CA-47F1-BA58-051EFDC3EAE8}" type="presParOf" srcId="{5A571479-0113-4522-A087-91CF560EC63C}" destId="{1C407DC4-E088-41F8-A7CC-F8821A4FF41C}" srcOrd="2" destOrd="0" presId="urn:microsoft.com/office/officeart/2008/layout/HalfCircleOrganizationChart"/>
    <dgm:cxn modelId="{51DBEFE7-7661-469A-A3FF-235B2FA2B75F}" type="presParOf" srcId="{5A571479-0113-4522-A087-91CF560EC63C}" destId="{3CC809F5-E32A-4CD5-A2D3-40E28A62F6AD}" srcOrd="3" destOrd="0" presId="urn:microsoft.com/office/officeart/2008/layout/HalfCircleOrganizationChart"/>
    <dgm:cxn modelId="{2EE91779-A701-4498-949A-416A4E641D6E}" type="presParOf" srcId="{406109CD-602C-4533-8B1A-63B6D8B9F74A}" destId="{841A03BD-3BE2-4FC4-B56A-A2E12317EEA4}" srcOrd="1" destOrd="0" presId="urn:microsoft.com/office/officeart/2008/layout/HalfCircleOrganizationChart"/>
    <dgm:cxn modelId="{BB3E11EF-6620-4878-9409-80EEA577C701}" type="presParOf" srcId="{406109CD-602C-4533-8B1A-63B6D8B9F74A}" destId="{09CECFB0-6B12-4372-89C1-014609195F21}" srcOrd="2" destOrd="0" presId="urn:microsoft.com/office/officeart/2008/layout/HalfCircleOrganizationChart"/>
    <dgm:cxn modelId="{C466255A-DC58-4DFC-9319-04340BDECACB}" type="presParOf" srcId="{A7E89B7F-0B22-4454-A304-254786E5A140}" destId="{8CCD4A3B-75C5-43BB-BB31-4F1E0978B076}" srcOrd="2" destOrd="0" presId="urn:microsoft.com/office/officeart/2008/layout/HalfCircleOrganizationChart"/>
    <dgm:cxn modelId="{80C91EBB-DD9B-41AD-BA9F-92421CE23006}" type="presParOf" srcId="{F3F1BCA7-F7AE-43FC-8C66-FE5B14B1A40D}" destId="{89248833-F059-464C-BFAB-C492BA70278F}" srcOrd="2" destOrd="0" presId="urn:microsoft.com/office/officeart/2008/layout/HalfCircleOrganizationChart"/>
    <dgm:cxn modelId="{651F9429-7159-4C77-8CC1-13896908446D}" type="presParOf" srcId="{C678EF55-4962-4479-A9DB-5A316865527C}" destId="{70E0FC79-4D01-42C9-AA57-D1D9E766B630}" srcOrd="2" destOrd="0" presId="urn:microsoft.com/office/officeart/2008/layout/HalfCircleOrganizationChart"/>
    <dgm:cxn modelId="{83093CFB-DA89-4530-8353-9A0AF987CB5B}" type="presParOf" srcId="{4E536076-CF45-40F2-B476-98A9DC6C3DB2}" destId="{C5AF0B36-30A4-4002-BCBE-9B36D55CF12F}" srcOrd="6" destOrd="0" presId="urn:microsoft.com/office/officeart/2008/layout/HalfCircleOrganizationChart"/>
    <dgm:cxn modelId="{CD57596F-BD8D-4D33-9D5E-E1E3320907EF}" type="presParOf" srcId="{4E536076-CF45-40F2-B476-98A9DC6C3DB2}" destId="{C8DC69BC-C36B-4C34-956D-E5B3382EF68C}" srcOrd="7" destOrd="0" presId="urn:microsoft.com/office/officeart/2008/layout/HalfCircleOrganizationChart"/>
    <dgm:cxn modelId="{BF0B3470-A3CF-4990-ACB9-9C1E4AAB4331}" type="presParOf" srcId="{C8DC69BC-C36B-4C34-956D-E5B3382EF68C}" destId="{B92427F1-EC0C-4417-AAD3-1F08981F8BB6}" srcOrd="0" destOrd="0" presId="urn:microsoft.com/office/officeart/2008/layout/HalfCircleOrganizationChart"/>
    <dgm:cxn modelId="{6681D4CF-E8D9-40A8-A788-678582D492C0}" type="presParOf" srcId="{B92427F1-EC0C-4417-AAD3-1F08981F8BB6}" destId="{4DD5CF18-4D01-4492-8C37-7CA30D95BDAD}" srcOrd="0" destOrd="0" presId="urn:microsoft.com/office/officeart/2008/layout/HalfCircleOrganizationChart"/>
    <dgm:cxn modelId="{23B1889D-2379-4FE5-A383-403EE95E3531}" type="presParOf" srcId="{B92427F1-EC0C-4417-AAD3-1F08981F8BB6}" destId="{A9B46A27-1449-40CA-8FA1-3077BEBB50C3}" srcOrd="1" destOrd="0" presId="urn:microsoft.com/office/officeart/2008/layout/HalfCircleOrganizationChart"/>
    <dgm:cxn modelId="{812D9664-D115-4D0B-8BDA-BEACCF5360B9}" type="presParOf" srcId="{B92427F1-EC0C-4417-AAD3-1F08981F8BB6}" destId="{52AA7E19-0974-4DC5-9D2E-4954F65BAFC6}" srcOrd="2" destOrd="0" presId="urn:microsoft.com/office/officeart/2008/layout/HalfCircleOrganizationChart"/>
    <dgm:cxn modelId="{2D008C5F-0B9D-410A-9DB6-7F4025DA2A04}" type="presParOf" srcId="{B92427F1-EC0C-4417-AAD3-1F08981F8BB6}" destId="{7C84B41B-D721-4806-9B11-FC36F5521CCF}" srcOrd="3" destOrd="0" presId="urn:microsoft.com/office/officeart/2008/layout/HalfCircleOrganizationChart"/>
    <dgm:cxn modelId="{1D4BA72D-CCC0-4D60-BD3C-FFA93CBEE365}" type="presParOf" srcId="{C8DC69BC-C36B-4C34-956D-E5B3382EF68C}" destId="{8DD649A1-535F-4B26-9009-79D051825AEE}" srcOrd="1" destOrd="0" presId="urn:microsoft.com/office/officeart/2008/layout/HalfCircleOrganizationChart"/>
    <dgm:cxn modelId="{29CBDC76-7135-4A3D-A4EF-EE9436C8C121}" type="presParOf" srcId="{8DD649A1-535F-4B26-9009-79D051825AEE}" destId="{55387C72-7EC7-4C92-A40D-C2A19832C0C6}" srcOrd="0" destOrd="0" presId="urn:microsoft.com/office/officeart/2008/layout/HalfCircleOrganizationChart"/>
    <dgm:cxn modelId="{871AC6C3-5C33-4655-8E93-B758649FB0A1}" type="presParOf" srcId="{8DD649A1-535F-4B26-9009-79D051825AEE}" destId="{A6180960-4730-48BA-9788-BF7450D09F0B}" srcOrd="1" destOrd="0" presId="urn:microsoft.com/office/officeart/2008/layout/HalfCircleOrganizationChart"/>
    <dgm:cxn modelId="{644AD10A-1466-49FE-9CC1-F815AFE29F4E}" type="presParOf" srcId="{A6180960-4730-48BA-9788-BF7450D09F0B}" destId="{28EA4418-8357-4E73-A21B-3BF4649160E7}" srcOrd="0" destOrd="0" presId="urn:microsoft.com/office/officeart/2008/layout/HalfCircleOrganizationChart"/>
    <dgm:cxn modelId="{2147E9E5-705F-4423-AA6E-26196DDED429}" type="presParOf" srcId="{28EA4418-8357-4E73-A21B-3BF4649160E7}" destId="{C34AA943-E66F-4516-BEB6-676A5F1EC633}" srcOrd="0" destOrd="0" presId="urn:microsoft.com/office/officeart/2008/layout/HalfCircleOrganizationChart"/>
    <dgm:cxn modelId="{D7B57F56-62E6-48B1-BE05-8CD1E97A6ED3}" type="presParOf" srcId="{28EA4418-8357-4E73-A21B-3BF4649160E7}" destId="{FB0E5225-A976-426E-8070-46B6489A35C4}" srcOrd="1" destOrd="0" presId="urn:microsoft.com/office/officeart/2008/layout/HalfCircleOrganizationChart"/>
    <dgm:cxn modelId="{F012F308-8D4D-4620-86EF-EE06CA12254C}" type="presParOf" srcId="{28EA4418-8357-4E73-A21B-3BF4649160E7}" destId="{EB48110D-224C-47E0-877A-F5544C54C565}" srcOrd="2" destOrd="0" presId="urn:microsoft.com/office/officeart/2008/layout/HalfCircleOrganizationChart"/>
    <dgm:cxn modelId="{18E22045-F682-4C55-8F57-1C6A6F024B58}" type="presParOf" srcId="{28EA4418-8357-4E73-A21B-3BF4649160E7}" destId="{ADC8A256-D6AC-44F5-B0F1-9406A466B576}" srcOrd="3" destOrd="0" presId="urn:microsoft.com/office/officeart/2008/layout/HalfCircleOrganizationChart"/>
    <dgm:cxn modelId="{42EF4155-43A6-4748-861B-C34B6E52182C}" type="presParOf" srcId="{A6180960-4730-48BA-9788-BF7450D09F0B}" destId="{BE0D1028-E71F-4B68-84A9-C7C028828EB6}" srcOrd="1" destOrd="0" presId="urn:microsoft.com/office/officeart/2008/layout/HalfCircleOrganizationChart"/>
    <dgm:cxn modelId="{C945AAC1-BF77-4AD5-A786-0178B9052375}" type="presParOf" srcId="{BE0D1028-E71F-4B68-84A9-C7C028828EB6}" destId="{D1883B93-FA79-4969-A5D3-C1FB1B04C50A}" srcOrd="0" destOrd="0" presId="urn:microsoft.com/office/officeart/2008/layout/HalfCircleOrganizationChart"/>
    <dgm:cxn modelId="{9C42006B-61FF-4F3D-AFA4-8FD3F00A1986}" type="presParOf" srcId="{BE0D1028-E71F-4B68-84A9-C7C028828EB6}" destId="{A7FBD349-B246-4E28-916E-4EFFC349E279}" srcOrd="1" destOrd="0" presId="urn:microsoft.com/office/officeart/2008/layout/HalfCircleOrganizationChart"/>
    <dgm:cxn modelId="{5565D2D0-CFD7-4701-975D-5CA8850D7213}" type="presParOf" srcId="{A7FBD349-B246-4E28-916E-4EFFC349E279}" destId="{14D4D68B-BDFB-47A2-9E3E-18D562FE186A}" srcOrd="0" destOrd="0" presId="urn:microsoft.com/office/officeart/2008/layout/HalfCircleOrganizationChart"/>
    <dgm:cxn modelId="{0996FBD5-195D-4567-8876-DA46131F480C}" type="presParOf" srcId="{14D4D68B-BDFB-47A2-9E3E-18D562FE186A}" destId="{9B1CB993-775C-453C-9D15-46B708723AB9}" srcOrd="0" destOrd="0" presId="urn:microsoft.com/office/officeart/2008/layout/HalfCircleOrganizationChart"/>
    <dgm:cxn modelId="{04241930-1C6A-40D6-AD7C-B29E90700AA7}" type="presParOf" srcId="{14D4D68B-BDFB-47A2-9E3E-18D562FE186A}" destId="{192AE24A-A413-4679-AD72-BC23F0A2D4D2}" srcOrd="1" destOrd="0" presId="urn:microsoft.com/office/officeart/2008/layout/HalfCircleOrganizationChart"/>
    <dgm:cxn modelId="{3138A79C-6564-49FD-860E-611CCEC78832}" type="presParOf" srcId="{14D4D68B-BDFB-47A2-9E3E-18D562FE186A}" destId="{FE22583D-C709-471D-B050-43DA8AFD5660}" srcOrd="2" destOrd="0" presId="urn:microsoft.com/office/officeart/2008/layout/HalfCircleOrganizationChart"/>
    <dgm:cxn modelId="{EA1A9F78-BF76-4B5A-9AD4-4B2C8E227778}" type="presParOf" srcId="{14D4D68B-BDFB-47A2-9E3E-18D562FE186A}" destId="{0016F4D9-BC32-411A-8F34-501822D7328A}" srcOrd="3" destOrd="0" presId="urn:microsoft.com/office/officeart/2008/layout/HalfCircleOrganizationChart"/>
    <dgm:cxn modelId="{7BCE6CF7-F9DF-4B8A-915C-346DF39D4AAD}" type="presParOf" srcId="{A7FBD349-B246-4E28-916E-4EFFC349E279}" destId="{C8666A19-3A91-44C9-89FE-6645143CBD4B}" srcOrd="1" destOrd="0" presId="urn:microsoft.com/office/officeart/2008/layout/HalfCircleOrganizationChart"/>
    <dgm:cxn modelId="{502EC331-630F-44C8-8464-6E69C32B1023}" type="presParOf" srcId="{C8666A19-3A91-44C9-89FE-6645143CBD4B}" destId="{B3BBEE1D-0FEF-4C49-9807-5C8A74AE993E}" srcOrd="0" destOrd="0" presId="urn:microsoft.com/office/officeart/2008/layout/HalfCircleOrganizationChart"/>
    <dgm:cxn modelId="{5E9D27DD-4246-4FD4-BDD8-2A41FFDDECCC}" type="presParOf" srcId="{C8666A19-3A91-44C9-89FE-6645143CBD4B}" destId="{71434EAC-A602-4AF1-86C9-CD90ECB260A5}" srcOrd="1" destOrd="0" presId="urn:microsoft.com/office/officeart/2008/layout/HalfCircleOrganizationChart"/>
    <dgm:cxn modelId="{C4F32CFB-26BB-4B0E-9910-CEB34371DB27}" type="presParOf" srcId="{71434EAC-A602-4AF1-86C9-CD90ECB260A5}" destId="{8B8F5C35-1AFB-47CD-BE25-2C6C0722B979}" srcOrd="0" destOrd="0" presId="urn:microsoft.com/office/officeart/2008/layout/HalfCircleOrganizationChart"/>
    <dgm:cxn modelId="{2353B82A-D6F4-48AC-8DF4-DAB576B1DB79}" type="presParOf" srcId="{8B8F5C35-1AFB-47CD-BE25-2C6C0722B979}" destId="{053BAAD3-C864-4E25-A553-2427AD6E69AC}" srcOrd="0" destOrd="0" presId="urn:microsoft.com/office/officeart/2008/layout/HalfCircleOrganizationChart"/>
    <dgm:cxn modelId="{12473B47-8CE1-41A2-A15E-08CAEAC1F1AD}" type="presParOf" srcId="{8B8F5C35-1AFB-47CD-BE25-2C6C0722B979}" destId="{CCF18309-B0BF-449B-B6FB-DE4215038C95}" srcOrd="1" destOrd="0" presId="urn:microsoft.com/office/officeart/2008/layout/HalfCircleOrganizationChart"/>
    <dgm:cxn modelId="{0B8A660A-7C8C-401B-B716-EE1B0B4A9D77}" type="presParOf" srcId="{8B8F5C35-1AFB-47CD-BE25-2C6C0722B979}" destId="{036D8F7B-F78B-49DE-851E-525FCDB9D160}" srcOrd="2" destOrd="0" presId="urn:microsoft.com/office/officeart/2008/layout/HalfCircleOrganizationChart"/>
    <dgm:cxn modelId="{BB3386EF-4C29-4519-B773-2E60986CC29C}" type="presParOf" srcId="{8B8F5C35-1AFB-47CD-BE25-2C6C0722B979}" destId="{B534E113-8172-4AB2-9F3B-091E13072406}" srcOrd="3" destOrd="0" presId="urn:microsoft.com/office/officeart/2008/layout/HalfCircleOrganizationChart"/>
    <dgm:cxn modelId="{586A0E0F-2685-4A9A-A141-3F050624B849}" type="presParOf" srcId="{71434EAC-A602-4AF1-86C9-CD90ECB260A5}" destId="{4A3A0011-14FC-48C4-8904-0D817B3C049B}" srcOrd="1" destOrd="0" presId="urn:microsoft.com/office/officeart/2008/layout/HalfCircleOrganizationChart"/>
    <dgm:cxn modelId="{3AF17B53-0686-4379-8425-09B709406203}" type="presParOf" srcId="{71434EAC-A602-4AF1-86C9-CD90ECB260A5}" destId="{459C11A9-570F-4DE8-ACCB-95723BEF24CF}" srcOrd="2" destOrd="0" presId="urn:microsoft.com/office/officeart/2008/layout/HalfCircleOrganizationChart"/>
    <dgm:cxn modelId="{9250DB9E-428B-47F3-86C7-FA6E1475AAF6}" type="presParOf" srcId="{A7FBD349-B246-4E28-916E-4EFFC349E279}" destId="{E63ECCD9-BF93-4FBD-A0AC-5637B2A7AE62}" srcOrd="2" destOrd="0" presId="urn:microsoft.com/office/officeart/2008/layout/HalfCircleOrganizationChart"/>
    <dgm:cxn modelId="{4225DD33-E689-4675-97D7-AEAE7C86A70E}" type="presParOf" srcId="{BE0D1028-E71F-4B68-84A9-C7C028828EB6}" destId="{FF8E8B0B-4A41-47C3-859B-DDCFCE2FBA93}" srcOrd="2" destOrd="0" presId="urn:microsoft.com/office/officeart/2008/layout/HalfCircleOrganizationChart"/>
    <dgm:cxn modelId="{12EA833B-C4FB-4BC5-B53B-579D0684610D}" type="presParOf" srcId="{BE0D1028-E71F-4B68-84A9-C7C028828EB6}" destId="{3071E1E3-BA7D-4C3D-A1E5-0799A2033DBD}" srcOrd="3" destOrd="0" presId="urn:microsoft.com/office/officeart/2008/layout/HalfCircleOrganizationChart"/>
    <dgm:cxn modelId="{0CDE05F9-99D6-4D98-AFC1-522D943D452B}" type="presParOf" srcId="{3071E1E3-BA7D-4C3D-A1E5-0799A2033DBD}" destId="{29F834A2-07B8-4F1D-85CF-D044210D9672}" srcOrd="0" destOrd="0" presId="urn:microsoft.com/office/officeart/2008/layout/HalfCircleOrganizationChart"/>
    <dgm:cxn modelId="{A9615997-A0C5-4D55-8742-2420C03128CE}" type="presParOf" srcId="{29F834A2-07B8-4F1D-85CF-D044210D9672}" destId="{D8CB4A6A-1DF2-49BF-9059-46371DC6B492}" srcOrd="0" destOrd="0" presId="urn:microsoft.com/office/officeart/2008/layout/HalfCircleOrganizationChart"/>
    <dgm:cxn modelId="{C8BABBF1-4293-4578-8A4A-E97E1791E7F1}" type="presParOf" srcId="{29F834A2-07B8-4F1D-85CF-D044210D9672}" destId="{4151876E-F4F8-422C-90B9-D7DCA012E761}" srcOrd="1" destOrd="0" presId="urn:microsoft.com/office/officeart/2008/layout/HalfCircleOrganizationChart"/>
    <dgm:cxn modelId="{35C86D4D-7182-4F3E-8447-BB65B5216D41}" type="presParOf" srcId="{29F834A2-07B8-4F1D-85CF-D044210D9672}" destId="{2C8D5714-81A9-4833-B328-2589E455DD79}" srcOrd="2" destOrd="0" presId="urn:microsoft.com/office/officeart/2008/layout/HalfCircleOrganizationChart"/>
    <dgm:cxn modelId="{5AA1666D-3851-4C8A-AFD3-0BEA550135DF}" type="presParOf" srcId="{29F834A2-07B8-4F1D-85CF-D044210D9672}" destId="{F7081538-D27C-43D1-94D3-F412C4D644B0}" srcOrd="3" destOrd="0" presId="urn:microsoft.com/office/officeart/2008/layout/HalfCircleOrganizationChart"/>
    <dgm:cxn modelId="{715413B3-99A2-4088-AB2A-FB53618624CE}" type="presParOf" srcId="{3071E1E3-BA7D-4C3D-A1E5-0799A2033DBD}" destId="{04943968-E26F-494A-8F18-09063846DF82}" srcOrd="1" destOrd="0" presId="urn:microsoft.com/office/officeart/2008/layout/HalfCircleOrganizationChart"/>
    <dgm:cxn modelId="{D4AB0C59-782D-4A38-9417-6622D8EE771C}" type="presParOf" srcId="{04943968-E26F-494A-8F18-09063846DF82}" destId="{EF826C4B-83C2-474C-AA7B-9FB45B8AC8AD}" srcOrd="0" destOrd="0" presId="urn:microsoft.com/office/officeart/2008/layout/HalfCircleOrganizationChart"/>
    <dgm:cxn modelId="{786AD964-084A-4CF9-9BD9-43952E207050}" type="presParOf" srcId="{04943968-E26F-494A-8F18-09063846DF82}" destId="{67D67A63-6FAA-4B17-9E6F-5EC3B5ADD344}" srcOrd="1" destOrd="0" presId="urn:microsoft.com/office/officeart/2008/layout/HalfCircleOrganizationChart"/>
    <dgm:cxn modelId="{DA6720AA-2150-4994-8911-9C497B6ADD5E}" type="presParOf" srcId="{67D67A63-6FAA-4B17-9E6F-5EC3B5ADD344}" destId="{68CF2DBF-F85E-4D27-BE6F-79690F64EA8A}" srcOrd="0" destOrd="0" presId="urn:microsoft.com/office/officeart/2008/layout/HalfCircleOrganizationChart"/>
    <dgm:cxn modelId="{3FF66535-D7EB-42DA-9EC5-1EEDB416EB24}" type="presParOf" srcId="{68CF2DBF-F85E-4D27-BE6F-79690F64EA8A}" destId="{6C247A14-983A-4FF6-B2C8-AD2B05241151}" srcOrd="0" destOrd="0" presId="urn:microsoft.com/office/officeart/2008/layout/HalfCircleOrganizationChart"/>
    <dgm:cxn modelId="{94166398-E549-4FF4-B9F7-060D8BAF00B3}" type="presParOf" srcId="{68CF2DBF-F85E-4D27-BE6F-79690F64EA8A}" destId="{DDAD6C02-EEA3-4293-B867-935D9CB837DA}" srcOrd="1" destOrd="0" presId="urn:microsoft.com/office/officeart/2008/layout/HalfCircleOrganizationChart"/>
    <dgm:cxn modelId="{D7543DE5-EC77-4F40-A866-E85CD05491E8}" type="presParOf" srcId="{68CF2DBF-F85E-4D27-BE6F-79690F64EA8A}" destId="{3F5FEBF3-8B96-4A38-9A17-738E524FFDF8}" srcOrd="2" destOrd="0" presId="urn:microsoft.com/office/officeart/2008/layout/HalfCircleOrganizationChart"/>
    <dgm:cxn modelId="{5F2478F9-F104-428E-B743-0C0A672AAFE9}" type="presParOf" srcId="{68CF2DBF-F85E-4D27-BE6F-79690F64EA8A}" destId="{E16288D6-261D-41FC-A701-AD0E5FB05319}" srcOrd="3" destOrd="0" presId="urn:microsoft.com/office/officeart/2008/layout/HalfCircleOrganizationChart"/>
    <dgm:cxn modelId="{513AEAD5-10E5-47F0-AF30-41596E09E514}" type="presParOf" srcId="{67D67A63-6FAA-4B17-9E6F-5EC3B5ADD344}" destId="{4DD15E96-8194-4DE4-8D62-158FBE1672E4}" srcOrd="1" destOrd="0" presId="urn:microsoft.com/office/officeart/2008/layout/HalfCircleOrganizationChart"/>
    <dgm:cxn modelId="{7F833224-ABA1-4B0D-9EAD-9B8965BB9C4B}" type="presParOf" srcId="{67D67A63-6FAA-4B17-9E6F-5EC3B5ADD344}" destId="{22E0761B-BA26-4EEC-B8A7-B40BD201DABF}" srcOrd="2" destOrd="0" presId="urn:microsoft.com/office/officeart/2008/layout/HalfCircleOrganizationChart"/>
    <dgm:cxn modelId="{49701521-2187-4A2F-A806-B8F08F5B5BB4}" type="presParOf" srcId="{3071E1E3-BA7D-4C3D-A1E5-0799A2033DBD}" destId="{F9BBDC33-4C7C-463F-B5ED-5A6A385B587D}" srcOrd="2" destOrd="0" presId="urn:microsoft.com/office/officeart/2008/layout/HalfCircleOrganizationChart"/>
    <dgm:cxn modelId="{F79A9346-9DD1-47CB-ADCE-C0087791EC75}" type="presParOf" srcId="{BE0D1028-E71F-4B68-84A9-C7C028828EB6}" destId="{3E5DA4CF-F795-4EFB-9A74-1A1E2AA8A0A8}" srcOrd="4" destOrd="0" presId="urn:microsoft.com/office/officeart/2008/layout/HalfCircleOrganizationChart"/>
    <dgm:cxn modelId="{9B0838E3-D704-4830-A00B-E9DA85B52DCB}" type="presParOf" srcId="{BE0D1028-E71F-4B68-84A9-C7C028828EB6}" destId="{C45FA4DF-44DB-45F7-9B86-0B40997CAE9B}" srcOrd="5" destOrd="0" presId="urn:microsoft.com/office/officeart/2008/layout/HalfCircleOrganizationChart"/>
    <dgm:cxn modelId="{CD7E2889-AC84-4A31-B3E5-DA6896ABCE4F}" type="presParOf" srcId="{C45FA4DF-44DB-45F7-9B86-0B40997CAE9B}" destId="{313462AB-4EFF-4942-B64D-F130F26451F9}" srcOrd="0" destOrd="0" presId="urn:microsoft.com/office/officeart/2008/layout/HalfCircleOrganizationChart"/>
    <dgm:cxn modelId="{8E1C2A60-ECD1-4AF4-B015-24819DA06BAE}" type="presParOf" srcId="{313462AB-4EFF-4942-B64D-F130F26451F9}" destId="{8526A492-3252-4937-99EC-8C4453CCC485}" srcOrd="0" destOrd="0" presId="urn:microsoft.com/office/officeart/2008/layout/HalfCircleOrganizationChart"/>
    <dgm:cxn modelId="{1C9D4752-A7D8-4A25-91F4-332B25C1B644}" type="presParOf" srcId="{313462AB-4EFF-4942-B64D-F130F26451F9}" destId="{2637FD7D-0D64-4E57-9E60-96814F6C3BC0}" srcOrd="1" destOrd="0" presId="urn:microsoft.com/office/officeart/2008/layout/HalfCircleOrganizationChart"/>
    <dgm:cxn modelId="{D687ADF9-5ED5-4647-AB71-DA54C96B29CB}" type="presParOf" srcId="{313462AB-4EFF-4942-B64D-F130F26451F9}" destId="{6952B6EB-6CE4-41D3-9727-061155F580BD}" srcOrd="2" destOrd="0" presId="urn:microsoft.com/office/officeart/2008/layout/HalfCircleOrganizationChart"/>
    <dgm:cxn modelId="{8C371C83-FA24-4C26-BD89-9A6891744DBF}" type="presParOf" srcId="{313462AB-4EFF-4942-B64D-F130F26451F9}" destId="{E96E1D2E-7927-4BE3-ADF2-BD10BA90FE4F}" srcOrd="3" destOrd="0" presId="urn:microsoft.com/office/officeart/2008/layout/HalfCircleOrganizationChart"/>
    <dgm:cxn modelId="{487C49D8-8964-4453-81A3-79A2520FF137}" type="presParOf" srcId="{C45FA4DF-44DB-45F7-9B86-0B40997CAE9B}" destId="{68F6F1B6-E3BA-4EE3-A587-A5EC3EB120E6}" srcOrd="1" destOrd="0" presId="urn:microsoft.com/office/officeart/2008/layout/HalfCircleOrganizationChart"/>
    <dgm:cxn modelId="{E8C6A852-A6FE-45B4-9D0E-435BC19F9F08}" type="presParOf" srcId="{68F6F1B6-E3BA-4EE3-A587-A5EC3EB120E6}" destId="{9C8A2774-340E-44E0-8069-6A948A9AF712}" srcOrd="0" destOrd="0" presId="urn:microsoft.com/office/officeart/2008/layout/HalfCircleOrganizationChart"/>
    <dgm:cxn modelId="{D8F79FB1-E085-49EB-8427-66AE4D4840D3}" type="presParOf" srcId="{68F6F1B6-E3BA-4EE3-A587-A5EC3EB120E6}" destId="{FAA02419-CEA1-4E42-9B3D-8BDCABA3BA3A}" srcOrd="1" destOrd="0" presId="urn:microsoft.com/office/officeart/2008/layout/HalfCircleOrganizationChart"/>
    <dgm:cxn modelId="{D04CFD51-F6CE-4A08-9097-4C81D25F7648}" type="presParOf" srcId="{FAA02419-CEA1-4E42-9B3D-8BDCABA3BA3A}" destId="{493C4EFC-8004-4651-9479-88AD224A100A}" srcOrd="0" destOrd="0" presId="urn:microsoft.com/office/officeart/2008/layout/HalfCircleOrganizationChart"/>
    <dgm:cxn modelId="{E1AE8724-582F-4933-B0F1-E584A57EF05C}" type="presParOf" srcId="{493C4EFC-8004-4651-9479-88AD224A100A}" destId="{422A59D0-D296-4C9D-A9A9-AE84E768B97B}" srcOrd="0" destOrd="0" presId="urn:microsoft.com/office/officeart/2008/layout/HalfCircleOrganizationChart"/>
    <dgm:cxn modelId="{73079E35-5AAE-4F7D-884C-EABD2003B411}" type="presParOf" srcId="{493C4EFC-8004-4651-9479-88AD224A100A}" destId="{24D6FA31-0A2A-4039-8A90-9E9ACADA0FA8}" srcOrd="1" destOrd="0" presId="urn:microsoft.com/office/officeart/2008/layout/HalfCircleOrganizationChart"/>
    <dgm:cxn modelId="{22D8642D-89D0-4623-8C4E-6BDBE199880A}" type="presParOf" srcId="{493C4EFC-8004-4651-9479-88AD224A100A}" destId="{6F400D0E-591B-41A6-9122-7E5E89AE0E1E}" srcOrd="2" destOrd="0" presId="urn:microsoft.com/office/officeart/2008/layout/HalfCircleOrganizationChart"/>
    <dgm:cxn modelId="{69759565-AA92-49EF-8B02-76DCA6A40DB9}" type="presParOf" srcId="{493C4EFC-8004-4651-9479-88AD224A100A}" destId="{B017D7A3-9068-4892-BBEE-731CDDA6C42E}" srcOrd="3" destOrd="0" presId="urn:microsoft.com/office/officeart/2008/layout/HalfCircleOrganizationChart"/>
    <dgm:cxn modelId="{E35A7AC0-DF7B-4304-8655-72E68E0A20FD}" type="presParOf" srcId="{FAA02419-CEA1-4E42-9B3D-8BDCABA3BA3A}" destId="{DA662CB9-2642-4F28-94A4-317A7CB17BB9}" srcOrd="1" destOrd="0" presId="urn:microsoft.com/office/officeart/2008/layout/HalfCircleOrganizationChart"/>
    <dgm:cxn modelId="{0D14C5CB-0197-4E7C-A078-A4CE0A37B874}" type="presParOf" srcId="{FAA02419-CEA1-4E42-9B3D-8BDCABA3BA3A}" destId="{621AFA2C-EC1C-4CD3-9FAD-85E332B4576E}" srcOrd="2" destOrd="0" presId="urn:microsoft.com/office/officeart/2008/layout/HalfCircleOrganizationChart"/>
    <dgm:cxn modelId="{9FEB07E0-E17F-4127-9581-0F37CE4100B1}" type="presParOf" srcId="{C45FA4DF-44DB-45F7-9B86-0B40997CAE9B}" destId="{12D7D891-621B-40D7-97B4-63EC0D38F536}" srcOrd="2" destOrd="0" presId="urn:microsoft.com/office/officeart/2008/layout/HalfCircleOrganizationChart"/>
    <dgm:cxn modelId="{7274E2FA-259F-4199-8635-B0EF67D2A761}" type="presParOf" srcId="{A6180960-4730-48BA-9788-BF7450D09F0B}" destId="{A206ACB1-6D9B-43B4-AAE9-68BA119C7DA0}" srcOrd="2" destOrd="0" presId="urn:microsoft.com/office/officeart/2008/layout/HalfCircleOrganizationChart"/>
    <dgm:cxn modelId="{B2495E68-E355-40E5-97E1-5AE1EABB10BF}" type="presParOf" srcId="{8DD649A1-535F-4B26-9009-79D051825AEE}" destId="{A57B8D71-7CF2-4AE2-88B1-3C6900C3EEC9}" srcOrd="2" destOrd="0" presId="urn:microsoft.com/office/officeart/2008/layout/HalfCircleOrganizationChart"/>
    <dgm:cxn modelId="{CEDA9EB9-91D8-42EC-9744-B58AC4015F26}" type="presParOf" srcId="{8DD649A1-535F-4B26-9009-79D051825AEE}" destId="{2DB861A3-6DD0-4C61-BA41-456F49F53C3D}" srcOrd="3" destOrd="0" presId="urn:microsoft.com/office/officeart/2008/layout/HalfCircleOrganizationChart"/>
    <dgm:cxn modelId="{E5E65723-2FFE-4C0E-9AF8-B89ECCCD1B1A}" type="presParOf" srcId="{2DB861A3-6DD0-4C61-BA41-456F49F53C3D}" destId="{C022C60F-DAFC-45C4-90F5-703A09F41835}" srcOrd="0" destOrd="0" presId="urn:microsoft.com/office/officeart/2008/layout/HalfCircleOrganizationChart"/>
    <dgm:cxn modelId="{A2EE0760-148A-4312-99B9-8B1F00948B3D}" type="presParOf" srcId="{C022C60F-DAFC-45C4-90F5-703A09F41835}" destId="{60E84221-915A-4B97-8561-A4E9FD7A06E6}" srcOrd="0" destOrd="0" presId="urn:microsoft.com/office/officeart/2008/layout/HalfCircleOrganizationChart"/>
    <dgm:cxn modelId="{ECD7A74F-C1F2-4194-8D6B-106E070BF916}" type="presParOf" srcId="{C022C60F-DAFC-45C4-90F5-703A09F41835}" destId="{467D66FC-02A2-4FD4-8FAC-CEE9EF11E211}" srcOrd="1" destOrd="0" presId="urn:microsoft.com/office/officeart/2008/layout/HalfCircleOrganizationChart"/>
    <dgm:cxn modelId="{8F0059A2-4699-4346-9C60-2E6F69BAB982}" type="presParOf" srcId="{C022C60F-DAFC-45C4-90F5-703A09F41835}" destId="{B63B1B5C-AC97-45C7-B3C9-5D0732CEF4B7}" srcOrd="2" destOrd="0" presId="urn:microsoft.com/office/officeart/2008/layout/HalfCircleOrganizationChart"/>
    <dgm:cxn modelId="{DDD76461-E06D-4813-8381-7E2BDC1D121F}" type="presParOf" srcId="{C022C60F-DAFC-45C4-90F5-703A09F41835}" destId="{5C0B03F0-5F13-4430-9E0B-37863E26AE1A}" srcOrd="3" destOrd="0" presId="urn:microsoft.com/office/officeart/2008/layout/HalfCircleOrganizationChart"/>
    <dgm:cxn modelId="{22EDC126-8A2F-48B0-BF94-2776F47A9166}" type="presParOf" srcId="{2DB861A3-6DD0-4C61-BA41-456F49F53C3D}" destId="{021AF4AA-29D9-45DB-9A08-D52C1F0ACFAA}" srcOrd="1" destOrd="0" presId="urn:microsoft.com/office/officeart/2008/layout/HalfCircleOrganizationChart"/>
    <dgm:cxn modelId="{85251567-D5A7-4BED-9E49-1F080CD7B893}" type="presParOf" srcId="{2DB861A3-6DD0-4C61-BA41-456F49F53C3D}" destId="{6F33F0FA-52CA-4A93-9605-F41B437DF7EE}" srcOrd="2" destOrd="0" presId="urn:microsoft.com/office/officeart/2008/layout/HalfCircleOrganizationChart"/>
    <dgm:cxn modelId="{FBCDDDD5-DADD-44C0-ABD9-E1F3DA8FD785}" type="presParOf" srcId="{8DD649A1-535F-4B26-9009-79D051825AEE}" destId="{8C4527C6-3D21-45D8-B35E-5ACC9774F849}" srcOrd="4" destOrd="0" presId="urn:microsoft.com/office/officeart/2008/layout/HalfCircleOrganizationChart"/>
    <dgm:cxn modelId="{13C43E65-EDFE-42E7-BBAF-E5A98238D127}" type="presParOf" srcId="{8DD649A1-535F-4B26-9009-79D051825AEE}" destId="{021E3AC9-F6EB-4B61-BDB2-918BFCFFA873}" srcOrd="5" destOrd="0" presId="urn:microsoft.com/office/officeart/2008/layout/HalfCircleOrganizationChart"/>
    <dgm:cxn modelId="{4DD11A18-D4D2-4394-8D8E-B24BB51030E4}" type="presParOf" srcId="{021E3AC9-F6EB-4B61-BDB2-918BFCFFA873}" destId="{81125744-32D9-4C1D-BC4C-D0062BD02C21}" srcOrd="0" destOrd="0" presId="urn:microsoft.com/office/officeart/2008/layout/HalfCircleOrganizationChart"/>
    <dgm:cxn modelId="{BE5F8271-F852-4F87-A289-23F5C52D3AEC}" type="presParOf" srcId="{81125744-32D9-4C1D-BC4C-D0062BD02C21}" destId="{0A30BF35-9E92-4D7B-A53A-5F40EAD8BE78}" srcOrd="0" destOrd="0" presId="urn:microsoft.com/office/officeart/2008/layout/HalfCircleOrganizationChart"/>
    <dgm:cxn modelId="{6F1B6F77-3835-4A3D-9248-2FAA1F08F2B8}" type="presParOf" srcId="{81125744-32D9-4C1D-BC4C-D0062BD02C21}" destId="{D3C1050B-5C39-4069-B3CB-F221DAAC7236}" srcOrd="1" destOrd="0" presId="urn:microsoft.com/office/officeart/2008/layout/HalfCircleOrganizationChart"/>
    <dgm:cxn modelId="{3C8C207C-6724-4ACD-B0D1-6B307D02D0D7}" type="presParOf" srcId="{81125744-32D9-4C1D-BC4C-D0062BD02C21}" destId="{3CE90132-5AE3-4AB5-A14C-3152D9C59119}" srcOrd="2" destOrd="0" presId="urn:microsoft.com/office/officeart/2008/layout/HalfCircleOrganizationChart"/>
    <dgm:cxn modelId="{65BCD791-F51C-4088-8F25-4507B01A0271}" type="presParOf" srcId="{81125744-32D9-4C1D-BC4C-D0062BD02C21}" destId="{91C2ABF6-38CB-4D27-8F8E-56F2B92E51E2}" srcOrd="3" destOrd="0" presId="urn:microsoft.com/office/officeart/2008/layout/HalfCircleOrganizationChart"/>
    <dgm:cxn modelId="{092F9E85-88FE-42F2-8520-1CC188C30E56}" type="presParOf" srcId="{021E3AC9-F6EB-4B61-BDB2-918BFCFFA873}" destId="{AF270BC4-4005-4B87-BAF6-8B4CB8EBAA33}" srcOrd="1" destOrd="0" presId="urn:microsoft.com/office/officeart/2008/layout/HalfCircleOrganizationChart"/>
    <dgm:cxn modelId="{E78913EF-3D74-43D3-8394-CC1E9B0C0955}" type="presParOf" srcId="{021E3AC9-F6EB-4B61-BDB2-918BFCFFA873}" destId="{8E23EBC3-9E27-4CAB-A31E-0083050D981A}" srcOrd="2" destOrd="0" presId="urn:microsoft.com/office/officeart/2008/layout/HalfCircleOrganizationChart"/>
    <dgm:cxn modelId="{E5129D5F-8E3F-45B1-B1C8-B69EBE632D72}" type="presParOf" srcId="{8DD649A1-535F-4B26-9009-79D051825AEE}" destId="{62317870-B556-470E-B4E4-60E561204D20}" srcOrd="6" destOrd="0" presId="urn:microsoft.com/office/officeart/2008/layout/HalfCircleOrganizationChart"/>
    <dgm:cxn modelId="{415C13C5-A5EC-41B3-B840-ACA846997C72}" type="presParOf" srcId="{8DD649A1-535F-4B26-9009-79D051825AEE}" destId="{17141F0F-61E6-497A-ABD8-9AE92CA393A8}" srcOrd="7" destOrd="0" presId="urn:microsoft.com/office/officeart/2008/layout/HalfCircleOrganizationChart"/>
    <dgm:cxn modelId="{605B7E81-C6A9-4BE0-8237-9AF295FB7D11}" type="presParOf" srcId="{17141F0F-61E6-497A-ABD8-9AE92CA393A8}" destId="{A20A9BB4-8DDC-4A4D-AB76-1B15A4E6260D}" srcOrd="0" destOrd="0" presId="urn:microsoft.com/office/officeart/2008/layout/HalfCircleOrganizationChart"/>
    <dgm:cxn modelId="{09CC03FB-F067-4E32-A763-CE8B141C84B2}" type="presParOf" srcId="{A20A9BB4-8DDC-4A4D-AB76-1B15A4E6260D}" destId="{A24B1124-1A4A-4852-8390-50D1E176B029}" srcOrd="0" destOrd="0" presId="urn:microsoft.com/office/officeart/2008/layout/HalfCircleOrganizationChart"/>
    <dgm:cxn modelId="{258CDBB6-F1A9-4F4E-91FE-5C23AF2785E0}" type="presParOf" srcId="{A20A9BB4-8DDC-4A4D-AB76-1B15A4E6260D}" destId="{DC51346D-0C5C-4001-AC91-564C155A0A53}" srcOrd="1" destOrd="0" presId="urn:microsoft.com/office/officeart/2008/layout/HalfCircleOrganizationChart"/>
    <dgm:cxn modelId="{22AC4609-FCB1-49FD-B7FA-D7C13D447450}" type="presParOf" srcId="{A20A9BB4-8DDC-4A4D-AB76-1B15A4E6260D}" destId="{DF521226-7B76-4789-8218-F0F49553BB72}" srcOrd="2" destOrd="0" presId="urn:microsoft.com/office/officeart/2008/layout/HalfCircleOrganizationChart"/>
    <dgm:cxn modelId="{A1A95958-C3B6-4962-802F-11486474F928}" type="presParOf" srcId="{A20A9BB4-8DDC-4A4D-AB76-1B15A4E6260D}" destId="{FC8B69BC-994A-4C9B-BA4F-51BFA4447B11}" srcOrd="3" destOrd="0" presId="urn:microsoft.com/office/officeart/2008/layout/HalfCircleOrganizationChart"/>
    <dgm:cxn modelId="{3AABF54E-44E4-4C76-B4A2-69449066C329}" type="presParOf" srcId="{17141F0F-61E6-497A-ABD8-9AE92CA393A8}" destId="{F82CC4B8-2F4E-4707-AD44-0DC952F81D75}" srcOrd="1" destOrd="0" presId="urn:microsoft.com/office/officeart/2008/layout/HalfCircleOrganizationChart"/>
    <dgm:cxn modelId="{19B98538-8C3F-4E5D-A70A-EE1C2DAD0086}" type="presParOf" srcId="{17141F0F-61E6-497A-ABD8-9AE92CA393A8}" destId="{3F13BF72-40D8-4588-877C-A65AEAE676C7}" srcOrd="2" destOrd="0" presId="urn:microsoft.com/office/officeart/2008/layout/HalfCircleOrganizationChart"/>
    <dgm:cxn modelId="{590FF28D-18EE-439E-82C8-3CBD9FB551D1}" type="presParOf" srcId="{C8DC69BC-C36B-4C34-956D-E5B3382EF68C}" destId="{07510EC4-014C-41B6-BB7D-6D861B52D5CE}" srcOrd="2" destOrd="0" presId="urn:microsoft.com/office/officeart/2008/layout/HalfCircleOrganizationChart"/>
    <dgm:cxn modelId="{F81887DB-B08F-48D0-86FB-DFD6C4F0E8E2}" type="presParOf" srcId="{EBA6F3F6-BE2D-4BA5-AAF0-3E8BBBE6F5A3}" destId="{75923D92-470E-4CE7-B832-A1CF39DF480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FCF3-8322-4478-B34C-94F9F93E8E0D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7010-ADAA-47CC-9C73-2DD410748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9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F7010-ADAA-47CC-9C73-2DD41074803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85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72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5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5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13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15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89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16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6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A714-F717-466F-A3E9-7838CEF4C235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8704-D089-40AC-91AB-7BBF844DD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6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345374" cy="61206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7544" y="4725144"/>
            <a:ext cx="34563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Sergio Caldas</a:t>
            </a:r>
          </a:p>
          <a:p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Produção e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Recepção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Informação</a:t>
            </a:r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Profa.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Giovana Deliberali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Maimone </a:t>
            </a:r>
          </a:p>
          <a:p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</a:rPr>
              <a:t>Profa.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Nair Yumiko </a:t>
            </a: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Kobashi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Cloud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3"/>
          <a:stretch/>
        </p:blipFill>
        <p:spPr bwMode="auto">
          <a:xfrm>
            <a:off x="1475656" y="980728"/>
            <a:ext cx="33510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539552" y="5215345"/>
            <a:ext cx="1800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50720" y="1124744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Classificação de Assuntos:</a:t>
            </a:r>
          </a:p>
          <a:p>
            <a:endParaRPr lang="pt-BR" sz="2000" dirty="0"/>
          </a:p>
          <a:p>
            <a:r>
              <a:rPr lang="pt-BR" sz="2000" dirty="0" smtClean="0"/>
              <a:t>O ato de classificar é inerente ao ser humano, tendo o acompanhado em todos os momentos de sua vida.</a:t>
            </a:r>
          </a:p>
          <a:p>
            <a:endParaRPr lang="pt-BR" sz="2000" dirty="0"/>
          </a:p>
          <a:p>
            <a:r>
              <a:rPr lang="pt-BR" sz="2000" dirty="0" smtClean="0"/>
              <a:t>Considerando que o universo informacional decorre da ação da sociedade e a ela serve, é de se esperar que a classificação nela seja especialmente presente, não apenas por meio do ato de classificar, assumindo a condição de subsidio básico à organização da informação, mas pelo desenvolvimento de instrumentos classificatórios, ferramentas que subsidiam as ações, e que atuarão por sua vez, como elementos mediadores entre produção, a organização e o uso da informação (GUARIDO, 2008).</a:t>
            </a:r>
            <a:endParaRPr lang="pt-BR" sz="2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7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5" y="568887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classificação de assuntos constitui-se numa organização estrutural do conhecimento e do pensamento que atende à objetivos funcionais  do conhecimento.</a:t>
            </a:r>
          </a:p>
        </p:txBody>
      </p:sp>
      <p:pic>
        <p:nvPicPr>
          <p:cNvPr id="3074" name="Picture 2" descr="http://images.slideplayer.com.br/3/1269925/slides/slide_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4753" b="8085"/>
          <a:stretch/>
        </p:blipFill>
        <p:spPr bwMode="auto">
          <a:xfrm>
            <a:off x="2190088" y="1916832"/>
            <a:ext cx="5976664" cy="442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4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Elipse 14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sf.org.br/wp-content/uploads/2009/10/dewey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73" y="3140968"/>
            <a:ext cx="2015642" cy="26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33368" y="5872821"/>
            <a:ext cx="254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Melville </a:t>
            </a:r>
            <a:r>
              <a:rPr lang="pt-BR" sz="1200" dirty="0" err="1" smtClean="0"/>
              <a:t>Koussuth</a:t>
            </a:r>
            <a:r>
              <a:rPr lang="pt-BR" sz="1200" dirty="0" smtClean="0"/>
              <a:t> </a:t>
            </a:r>
            <a:r>
              <a:rPr lang="pt-BR" sz="1200" b="1" dirty="0" smtClean="0"/>
              <a:t>Dewey</a:t>
            </a:r>
            <a:r>
              <a:rPr lang="pt-BR" sz="1200" dirty="0" smtClean="0"/>
              <a:t> </a:t>
            </a:r>
          </a:p>
          <a:p>
            <a:pPr algn="ctr"/>
            <a:r>
              <a:rPr lang="pt-BR" sz="1200" dirty="0" smtClean="0"/>
              <a:t>(1851-1931)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40105" y="902811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Classificação Decimal Dewey (CDD)</a:t>
            </a:r>
          </a:p>
          <a:p>
            <a:endParaRPr lang="pt-BR" dirty="0"/>
          </a:p>
          <a:p>
            <a:r>
              <a:rPr lang="pt-BR" dirty="0" smtClean="0"/>
              <a:t>O código foi concebido por Dewey em 1873, na época considerado o pai da biblioteconomia moderna.  A CDD usa números fracionários para representar as suas dez classes principais (GUARIDO, 2008).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1680" y="3212976"/>
            <a:ext cx="4569680" cy="255454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000 – Obras Gerais</a:t>
            </a:r>
          </a:p>
          <a:p>
            <a:r>
              <a:rPr lang="pt-BR" sz="1600" dirty="0" smtClean="0"/>
              <a:t>100 – Filosofia</a:t>
            </a:r>
          </a:p>
          <a:p>
            <a:r>
              <a:rPr lang="pt-BR" sz="1600" dirty="0" smtClean="0"/>
              <a:t>200 – Religião</a:t>
            </a:r>
          </a:p>
          <a:p>
            <a:r>
              <a:rPr lang="pt-BR" sz="1600" dirty="0" smtClean="0"/>
              <a:t>300 – Ciências Sociais</a:t>
            </a:r>
          </a:p>
          <a:p>
            <a:r>
              <a:rPr lang="pt-BR" sz="1600" dirty="0" smtClean="0"/>
              <a:t>400 – Língua</a:t>
            </a:r>
          </a:p>
          <a:p>
            <a:r>
              <a:rPr lang="pt-BR" sz="1600" dirty="0" smtClean="0"/>
              <a:t>500 – Ciências Naturais e Matemática </a:t>
            </a:r>
          </a:p>
          <a:p>
            <a:r>
              <a:rPr lang="pt-BR" sz="1600" dirty="0" smtClean="0"/>
              <a:t>600 – Tecnologia (Ciências Aplicadas) </a:t>
            </a:r>
          </a:p>
          <a:p>
            <a:r>
              <a:rPr lang="pt-BR" sz="1600" dirty="0" smtClean="0"/>
              <a:t>700 – Artes</a:t>
            </a:r>
          </a:p>
          <a:p>
            <a:r>
              <a:rPr lang="pt-BR" sz="1600" dirty="0" smtClean="0"/>
              <a:t>800 – Literatura</a:t>
            </a:r>
          </a:p>
          <a:p>
            <a:r>
              <a:rPr lang="pt-BR" sz="1600" dirty="0" smtClean="0"/>
              <a:t>900 – Geografia, História e Disciplinas Auxiliares</a:t>
            </a:r>
            <a:endParaRPr lang="pt-BR" sz="16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1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ipse 11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5696" y="2366878"/>
            <a:ext cx="5544616" cy="286232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  700               Artes</a:t>
            </a:r>
          </a:p>
          <a:p>
            <a:r>
              <a:rPr lang="pt-BR" dirty="0" smtClean="0"/>
              <a:t>  .</a:t>
            </a:r>
          </a:p>
          <a:p>
            <a:r>
              <a:rPr lang="pt-BR" dirty="0" smtClean="0"/>
              <a:t>  .</a:t>
            </a:r>
          </a:p>
          <a:p>
            <a:r>
              <a:rPr lang="pt-BR" b="1" dirty="0" smtClean="0"/>
              <a:t>  780               Música</a:t>
            </a:r>
          </a:p>
          <a:p>
            <a:r>
              <a:rPr lang="pt-BR" b="1" dirty="0" smtClean="0"/>
              <a:t>  781               Princípios gerais e formas musicais</a:t>
            </a:r>
          </a:p>
          <a:p>
            <a:r>
              <a:rPr lang="pt-BR" b="1" dirty="0" smtClean="0"/>
              <a:t>  781.2            Elementos musicais</a:t>
            </a:r>
          </a:p>
          <a:p>
            <a:r>
              <a:rPr lang="pt-BR" b="1" dirty="0" smtClean="0"/>
              <a:t>  781.22          Tempo</a:t>
            </a:r>
          </a:p>
          <a:p>
            <a:r>
              <a:rPr lang="pt-BR" b="1" dirty="0" smtClean="0"/>
              <a:t>  781.224       Ritmo</a:t>
            </a:r>
          </a:p>
          <a:p>
            <a:r>
              <a:rPr lang="pt-BR" b="1" dirty="0" smtClean="0"/>
              <a:t>  .</a:t>
            </a:r>
          </a:p>
          <a:p>
            <a:r>
              <a:rPr lang="pt-BR" b="1" dirty="0" smtClean="0"/>
              <a:t>  .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91680" y="378530"/>
            <a:ext cx="7033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Hierarquia Facetada:</a:t>
            </a:r>
          </a:p>
          <a:p>
            <a:endParaRPr lang="pt-BR" dirty="0"/>
          </a:p>
          <a:p>
            <a:r>
              <a:rPr lang="pt-BR" dirty="0" smtClean="0"/>
              <a:t>Diz respeito a sequencia de assuntos em sua sucessiva subordinações</a:t>
            </a:r>
            <a:r>
              <a:rPr lang="pt-BR" dirty="0"/>
              <a:t>. Em um sistema de acesso </a:t>
            </a:r>
            <a:r>
              <a:rPr lang="pt-BR" dirty="0" smtClean="0"/>
              <a:t>facetado, </a:t>
            </a:r>
            <a:r>
              <a:rPr lang="pt-BR" dirty="0"/>
              <a:t>os conceitos </a:t>
            </a:r>
            <a:r>
              <a:rPr lang="pt-BR" dirty="0" smtClean="0"/>
              <a:t>são associados </a:t>
            </a:r>
            <a:r>
              <a:rPr lang="pt-BR" dirty="0"/>
              <a:t>com uma determinada </a:t>
            </a:r>
            <a:r>
              <a:rPr lang="pt-BR" dirty="0" smtClean="0"/>
              <a:t>disciplina, identificados </a:t>
            </a:r>
            <a:r>
              <a:rPr lang="pt-BR" dirty="0"/>
              <a:t>e organizados em categorias únicas discretas, chamadas facetas.</a:t>
            </a:r>
            <a:endParaRPr lang="pt-BR" dirty="0" smtClean="0"/>
          </a:p>
        </p:txBody>
      </p:sp>
      <p:pic>
        <p:nvPicPr>
          <p:cNvPr id="12" name="Picture 2" descr="http://www.dgz.org.br/ago06/Art01f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0454" r="7510" b="3174"/>
          <a:stretch/>
        </p:blipFill>
        <p:spPr bwMode="auto">
          <a:xfrm>
            <a:off x="5361148" y="3937881"/>
            <a:ext cx="3363872" cy="243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872525" y="6375043"/>
            <a:ext cx="1852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(MOREIRA, MOURA, 2006)</a:t>
            </a:r>
            <a:endParaRPr lang="pt-BR" sz="12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6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Elipse 16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476672"/>
            <a:ext cx="6625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Estrutura de Termos  Expressão da Música como </a:t>
            </a:r>
            <a:r>
              <a:rPr lang="pt-BR" dirty="0" err="1" smtClean="0"/>
              <a:t>Metadados</a:t>
            </a:r>
            <a:r>
              <a:rPr lang="pt-BR" dirty="0" smtClean="0"/>
              <a:t> da CDD: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19672" y="1057301"/>
            <a:ext cx="7158524" cy="532453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  780       Música</a:t>
            </a:r>
          </a:p>
          <a:p>
            <a:r>
              <a:rPr lang="pt-BR" b="1" dirty="0" smtClean="0"/>
              <a:t>  </a:t>
            </a:r>
            <a:r>
              <a:rPr lang="pt-BR" sz="1600" dirty="0" smtClean="0"/>
              <a:t>781         Princípios gerais e formas musicais</a:t>
            </a:r>
          </a:p>
          <a:p>
            <a:r>
              <a:rPr lang="pt-BR" sz="1600" dirty="0" smtClean="0"/>
              <a:t>  782         Música Vocal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783         Música para vozes individuais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</a:t>
            </a:r>
            <a:r>
              <a:rPr lang="pt-BR" sz="1600" b="1" dirty="0" smtClean="0"/>
              <a:t>784         Instrumentos e conjuntos instrumentais e sua música</a:t>
            </a:r>
          </a:p>
          <a:p>
            <a:r>
              <a:rPr lang="pt-BR" sz="1600" b="1" dirty="0" smtClean="0"/>
              <a:t>  784.01   Divisões comuns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784.1     Princípios gerais, formas musicais, instrumentos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784.2     Orquestra completa (Sinfônica)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784.3     Orquestra de </a:t>
            </a:r>
            <a:r>
              <a:rPr lang="pt-BR" sz="1600" b="1" dirty="0" err="1" smtClean="0"/>
              <a:t>camâra</a:t>
            </a:r>
            <a:endParaRPr lang="pt-BR" sz="1600" b="1" dirty="0" smtClean="0"/>
          </a:p>
          <a:p>
            <a:r>
              <a:rPr lang="pt-BR" sz="1600" b="1" dirty="0"/>
              <a:t> </a:t>
            </a:r>
            <a:r>
              <a:rPr lang="pt-BR" sz="1600" b="1" dirty="0" smtClean="0"/>
              <a:t> 784.4     Orquestra </a:t>
            </a:r>
            <a:r>
              <a:rPr lang="pt-BR" sz="1600" b="1" dirty="0" err="1" smtClean="0"/>
              <a:t>ligera</a:t>
            </a:r>
            <a:endParaRPr lang="pt-BR" sz="1600" b="1" dirty="0" smtClean="0"/>
          </a:p>
          <a:p>
            <a:r>
              <a:rPr lang="pt-BR" sz="1600" b="1" dirty="0"/>
              <a:t> </a:t>
            </a:r>
            <a:r>
              <a:rPr lang="pt-BR" sz="1600" b="1" dirty="0" smtClean="0"/>
              <a:t> 784.6     Bandas de teclado, mecânica, eletrônica e percussão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784.7     Orquestra de cordas</a:t>
            </a:r>
          </a:p>
          <a:p>
            <a:r>
              <a:rPr lang="pt-BR" sz="1600" b="1" dirty="0" smtClean="0"/>
              <a:t>  784.8     Banda de ventos (madeiras)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784.9     Banda de cobres  (metais)</a:t>
            </a:r>
          </a:p>
          <a:p>
            <a:endParaRPr lang="pt-BR" sz="1600" dirty="0" smtClean="0"/>
          </a:p>
          <a:p>
            <a:r>
              <a:rPr lang="pt-BR" sz="1600" dirty="0"/>
              <a:t> </a:t>
            </a:r>
            <a:r>
              <a:rPr lang="pt-BR" sz="1600" dirty="0" smtClean="0"/>
              <a:t> 785         Conjunto com um instrumento solo por parte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786         Instrumentos de teclados, mecânicos, </a:t>
            </a:r>
            <a:r>
              <a:rPr lang="pt-BR" sz="1600" dirty="0" err="1" smtClean="0"/>
              <a:t>eletrofônicos</a:t>
            </a:r>
            <a:r>
              <a:rPr lang="pt-BR" sz="1600" dirty="0" smtClean="0"/>
              <a:t> e percussão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787         Instrumentos de cordas (</a:t>
            </a:r>
            <a:r>
              <a:rPr lang="pt-BR" sz="1600" dirty="0" err="1" smtClean="0"/>
              <a:t>Cordófonos</a:t>
            </a:r>
            <a:r>
              <a:rPr lang="pt-BR" sz="1600" dirty="0" smtClean="0"/>
              <a:t>) instrumentos de cordas de arco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788         Instrumentos de ventos (</a:t>
            </a:r>
            <a:r>
              <a:rPr lang="pt-BR" sz="1600" dirty="0" err="1" smtClean="0"/>
              <a:t>Aerófonos</a:t>
            </a:r>
            <a:r>
              <a:rPr lang="pt-BR" sz="1600" dirty="0" smtClean="0"/>
              <a:t>)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789         ‘Compositores’ e tradições da música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8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e 8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0303" y="-99391"/>
            <a:ext cx="1371067" cy="7056784"/>
            <a:chOff x="-28779" y="-56104"/>
            <a:chExt cx="1371067" cy="6894419"/>
          </a:xfrm>
        </p:grpSpPr>
        <p:pic>
          <p:nvPicPr>
            <p:cNvPr id="9" name="Picture 3" descr="C:\Users\User\Downloads\Copy of Cloud 1 (7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56"/>
            <a:stretch/>
          </p:blipFill>
          <p:spPr bwMode="auto">
            <a:xfrm>
              <a:off x="-28778" y="3314131"/>
              <a:ext cx="1371066" cy="352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User\Downloads\Copy of Cloud 1 (7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57"/>
            <a:stretch/>
          </p:blipFill>
          <p:spPr bwMode="auto">
            <a:xfrm>
              <a:off x="-28779" y="-56104"/>
              <a:ext cx="1371067" cy="352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Conector reto 10"/>
          <p:cNvCxnSpPr/>
          <p:nvPr/>
        </p:nvCxnSpPr>
        <p:spPr>
          <a:xfrm>
            <a:off x="125963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876191" y="620688"/>
            <a:ext cx="6367861" cy="50783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  780       Música</a:t>
            </a:r>
          </a:p>
          <a:p>
            <a:r>
              <a:rPr lang="pt-BR" dirty="0" smtClean="0"/>
              <a:t>  .</a:t>
            </a:r>
            <a:r>
              <a:rPr lang="pt-BR" sz="1600" dirty="0" smtClean="0"/>
              <a:t> 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784             Instrumentos e conjuntos instrumentais e sua música</a:t>
            </a:r>
          </a:p>
          <a:p>
            <a:r>
              <a:rPr lang="pt-BR" sz="1600" dirty="0" smtClean="0"/>
              <a:t>   784.01       Divisões comuns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784.1           Princípios gerais, formas musicais, instrumentos</a:t>
            </a:r>
          </a:p>
          <a:p>
            <a:r>
              <a:rPr lang="pt-BR" sz="1600" dirty="0" smtClean="0"/>
              <a:t>  </a:t>
            </a:r>
            <a:r>
              <a:rPr lang="pt-BR" sz="1600" b="1" dirty="0" smtClean="0"/>
              <a:t>784.182      Formas musicais gerais </a:t>
            </a:r>
            <a:endParaRPr lang="pt-BR" sz="1600" b="1" dirty="0"/>
          </a:p>
          <a:p>
            <a:r>
              <a:rPr lang="pt-BR" sz="1600" b="1" dirty="0" smtClean="0"/>
              <a:t>  784.182 3   Forma estrófica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784.182 4   Rondó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784.182 5   Variações</a:t>
            </a:r>
          </a:p>
          <a:p>
            <a:r>
              <a:rPr lang="pt-BR" sz="1600" b="1" dirty="0"/>
              <a:t>  </a:t>
            </a:r>
            <a:r>
              <a:rPr lang="pt-BR" sz="1600" b="1" dirty="0" smtClean="0"/>
              <a:t>784.183      Formas sonatas</a:t>
            </a:r>
          </a:p>
          <a:p>
            <a:r>
              <a:rPr lang="pt-BR" sz="1600" b="1" dirty="0" smtClean="0"/>
              <a:t>  784.183 2   Sonatinas</a:t>
            </a:r>
          </a:p>
          <a:p>
            <a:r>
              <a:rPr lang="pt-BR" sz="1600" b="1" dirty="0" smtClean="0"/>
              <a:t>  784.184      Sinfonia</a:t>
            </a:r>
          </a:p>
          <a:p>
            <a:r>
              <a:rPr lang="pt-BR" sz="1600" b="1" dirty="0" smtClean="0"/>
              <a:t>  784.184 3   Poema Sinfônico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784.185       Suítes e formas relacionadas</a:t>
            </a:r>
          </a:p>
          <a:p>
            <a:r>
              <a:rPr lang="pt-BR" sz="1600" b="1" dirty="0"/>
              <a:t>  </a:t>
            </a:r>
            <a:r>
              <a:rPr lang="pt-BR" sz="1600" b="1" dirty="0" smtClean="0"/>
              <a:t>784.185 2   Divertimentos</a:t>
            </a:r>
          </a:p>
          <a:p>
            <a:r>
              <a:rPr lang="pt-BR" sz="1600" b="1" dirty="0"/>
              <a:t>  </a:t>
            </a:r>
            <a:r>
              <a:rPr lang="pt-BR" sz="1600" b="1" dirty="0" smtClean="0"/>
              <a:t>784.185 4   </a:t>
            </a:r>
            <a:r>
              <a:rPr lang="pt-BR" sz="1600" b="1" dirty="0" err="1" smtClean="0"/>
              <a:t>Partitas</a:t>
            </a:r>
            <a:endParaRPr lang="pt-BR" sz="1600" b="1" dirty="0" smtClean="0"/>
          </a:p>
          <a:p>
            <a:r>
              <a:rPr lang="pt-BR" sz="1600" b="1" dirty="0"/>
              <a:t> </a:t>
            </a:r>
            <a:r>
              <a:rPr lang="pt-BR" sz="1600" b="1" dirty="0" smtClean="0"/>
              <a:t> 784.185 6   Serenatas</a:t>
            </a:r>
            <a:endParaRPr lang="pt-BR" sz="1600" b="1" dirty="0"/>
          </a:p>
          <a:p>
            <a:r>
              <a:rPr lang="pt-BR" sz="1600" b="1" dirty="0" smtClean="0"/>
              <a:t>  .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784.2     Orquestra completa (Sinfônica)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</a:t>
            </a: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1627" y="548680"/>
            <a:ext cx="7294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Linguagens de Representação:</a:t>
            </a:r>
          </a:p>
          <a:p>
            <a:endParaRPr lang="pt-BR" sz="2000" dirty="0"/>
          </a:p>
          <a:p>
            <a:r>
              <a:rPr lang="pt-BR" sz="2000" dirty="0"/>
              <a:t>A criação de linguagens para operar em contextos de produção e de busca de informação é, pois, parte constitutiva da preocupação com a funcionalidade dos sistemas de informação. </a:t>
            </a:r>
          </a:p>
          <a:p>
            <a:r>
              <a:rPr lang="pt-BR" sz="2000" dirty="0"/>
              <a:t>A análise e a construção dessas linguagens comportam, certamente, inúmeras abordagens, segundo as perspectivas políticas, ideológicas teóricas e metodológicas adotadas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[...] a informação </a:t>
            </a:r>
            <a:r>
              <a:rPr lang="pt-BR" sz="2000" dirty="0"/>
              <a:t>organizada em sistemas requer mecanismos de mediação. As Linguagens Documentárias são, nesses dispositivos, instrumentos privilegiados de mediação que apresentam dupla </a:t>
            </a:r>
            <a:r>
              <a:rPr lang="pt-BR" sz="2000" dirty="0" smtClean="0"/>
              <a:t>função (KOBASHI, 2007):</a:t>
            </a:r>
          </a:p>
          <a:p>
            <a:endParaRPr lang="pt-BR" sz="2000" dirty="0" smtClean="0"/>
          </a:p>
          <a:p>
            <a:pPr marL="342900" indent="-342900">
              <a:buAutoNum type="alphaLcParenR"/>
            </a:pPr>
            <a:r>
              <a:rPr lang="pt-BR" sz="2000" dirty="0" smtClean="0"/>
              <a:t>Representar o conhecimento escrito;</a:t>
            </a:r>
          </a:p>
          <a:p>
            <a:pPr marL="342900" indent="-342900">
              <a:buAutoNum type="alphaLcParenR"/>
            </a:pPr>
            <a:r>
              <a:rPr lang="pt-BR" sz="2000" dirty="0" smtClean="0"/>
              <a:t>Promover interação entre usuário e dispositivo.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7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86936" y="2920876"/>
            <a:ext cx="4572000" cy="230832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Gêneros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Períodos (Época)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Formas e estruturas musicais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Meio de expressão</a:t>
            </a:r>
          </a:p>
          <a:p>
            <a:r>
              <a:rPr lang="pt-BR" dirty="0"/>
              <a:t>         - Instrumentos</a:t>
            </a:r>
          </a:p>
          <a:p>
            <a:r>
              <a:rPr lang="pt-BR" dirty="0"/>
              <a:t>         -  Vozes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Elementos da música (teoria</a:t>
            </a:r>
            <a:r>
              <a:rPr lang="pt-BR" dirty="0" smtClean="0"/>
              <a:t>)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8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e 8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29456" y="654025"/>
            <a:ext cx="6486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Assuntos Estruturados da CDD:</a:t>
            </a:r>
            <a:endParaRPr lang="pt-BR" b="1" dirty="0"/>
          </a:p>
          <a:p>
            <a:endParaRPr lang="pt-BR" dirty="0"/>
          </a:p>
          <a:p>
            <a:r>
              <a:rPr lang="pt-BR" dirty="0"/>
              <a:t>A CDD apresenta </a:t>
            </a:r>
            <a:r>
              <a:rPr lang="pt-BR" dirty="0" smtClean="0"/>
              <a:t> estrutura assuntos como </a:t>
            </a:r>
            <a:r>
              <a:rPr lang="pt-BR" dirty="0" err="1" smtClean="0"/>
              <a:t>metadados</a:t>
            </a:r>
            <a:r>
              <a:rPr lang="pt-BR" dirty="0" smtClean="0"/>
              <a:t>, podendo servir de subsídios </a:t>
            </a:r>
            <a:r>
              <a:rPr lang="pt-BR" dirty="0"/>
              <a:t>para construção de linguagens de representação </a:t>
            </a:r>
            <a:r>
              <a:rPr lang="pt-BR" dirty="0" smtClean="0"/>
              <a:t>da informação.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ixaDeTexto 78"/>
          <p:cNvSpPr txBox="1"/>
          <p:nvPr/>
        </p:nvSpPr>
        <p:spPr>
          <a:xfrm>
            <a:off x="1628787" y="4615968"/>
            <a:ext cx="49212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Forma  -&gt;  Sonata</a:t>
            </a:r>
          </a:p>
          <a:p>
            <a:r>
              <a:rPr lang="pt-BR" dirty="0" smtClean="0"/>
              <a:t>Período  -&gt;  Romântico </a:t>
            </a:r>
          </a:p>
          <a:p>
            <a:r>
              <a:rPr lang="pt-BR" dirty="0" smtClean="0"/>
              <a:t>Meio de expressão  -&gt;  Música de Câmara</a:t>
            </a:r>
          </a:p>
          <a:p>
            <a:r>
              <a:rPr lang="pt-BR" dirty="0" smtClean="0"/>
              <a:t>Meio de expressão  -&gt;  Música para violino e piano</a:t>
            </a:r>
          </a:p>
          <a:p>
            <a:r>
              <a:rPr lang="pt-BR" dirty="0" smtClean="0"/>
              <a:t>Meio de expressão  -&gt;  Duo para Violino e piano</a:t>
            </a:r>
            <a:endParaRPr lang="pt-BR" dirty="0"/>
          </a:p>
        </p:txBody>
      </p:sp>
      <p:sp>
        <p:nvSpPr>
          <p:cNvPr id="81" name="Chave direita 80"/>
          <p:cNvSpPr/>
          <p:nvPr/>
        </p:nvSpPr>
        <p:spPr>
          <a:xfrm>
            <a:off x="6379628" y="4574130"/>
            <a:ext cx="663002" cy="1557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/>
          <p:cNvSpPr txBox="1"/>
          <p:nvPr/>
        </p:nvSpPr>
        <p:spPr>
          <a:xfrm>
            <a:off x="7212004" y="5029540"/>
            <a:ext cx="1632757" cy="646331"/>
          </a:xfrm>
          <a:prstGeom prst="rect">
            <a:avLst/>
          </a:prstGeom>
          <a:solidFill>
            <a:srgbClr val="EAEFF6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Termos Relacionados</a:t>
            </a:r>
            <a:endParaRPr lang="pt-BR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26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https://upload.wikimedia.org/wikipedia/commons/f/f7/Kreutzer_Sonate_Beetho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472608" cy="33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27788" y="354142"/>
            <a:ext cx="161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L. van Beethoven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684865" y="1772816"/>
            <a:ext cx="936104" cy="967767"/>
          </a:xfrm>
          <a:prstGeom prst="ellipse">
            <a:avLst/>
          </a:prstGeom>
          <a:solidFill>
            <a:srgbClr val="EAEFF6"/>
          </a:solidFill>
          <a:ln w="317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Sonata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588224" y="3256709"/>
            <a:ext cx="936104" cy="967767"/>
          </a:xfrm>
          <a:prstGeom prst="ellipse">
            <a:avLst/>
          </a:prstGeom>
          <a:solidFill>
            <a:srgbClr val="EAEFF6"/>
          </a:solidFill>
          <a:ln w="317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Música para violino e piano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684864" y="4765489"/>
            <a:ext cx="936106" cy="967767"/>
          </a:xfrm>
          <a:prstGeom prst="ellipse">
            <a:avLst/>
          </a:prstGeom>
          <a:solidFill>
            <a:srgbClr val="EAEFF6"/>
          </a:solidFill>
          <a:ln w="317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Duo para violino e piano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843808" y="3256708"/>
            <a:ext cx="936104" cy="967767"/>
          </a:xfrm>
          <a:prstGeom prst="ellipse">
            <a:avLst/>
          </a:prstGeom>
          <a:solidFill>
            <a:srgbClr val="EAEFF6"/>
          </a:solidFill>
          <a:ln w="317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Música de câmara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4825" y="3161601"/>
            <a:ext cx="1656184" cy="1145350"/>
          </a:xfrm>
          <a:prstGeom prst="rect">
            <a:avLst/>
          </a:prstGeom>
          <a:noFill/>
          <a:ln w="3175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Beethoven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Sonata </a:t>
            </a:r>
            <a:r>
              <a:rPr lang="pt-BR" sz="1200" dirty="0">
                <a:solidFill>
                  <a:schemeClr val="tx1"/>
                </a:solidFill>
              </a:rPr>
              <a:t>para violino e piano nº 9, em lá maior, op. 47</a:t>
            </a:r>
          </a:p>
        </p:txBody>
      </p:sp>
      <p:cxnSp>
        <p:nvCxnSpPr>
          <p:cNvPr id="64" name="Conector angulado 63"/>
          <p:cNvCxnSpPr>
            <a:stCxn id="2" idx="6"/>
            <a:endCxn id="12" idx="0"/>
          </p:cNvCxnSpPr>
          <p:nvPr/>
        </p:nvCxnSpPr>
        <p:spPr>
          <a:xfrm>
            <a:off x="5620969" y="2256700"/>
            <a:ext cx="1435307" cy="1000009"/>
          </a:xfrm>
          <a:prstGeom prst="bentConnector2">
            <a:avLst/>
          </a:prstGeom>
          <a:ln>
            <a:solidFill>
              <a:srgbClr val="385D8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stCxn id="12" idx="4"/>
            <a:endCxn id="13" idx="6"/>
          </p:cNvCxnSpPr>
          <p:nvPr/>
        </p:nvCxnSpPr>
        <p:spPr>
          <a:xfrm rot="5400000">
            <a:off x="5826175" y="4019271"/>
            <a:ext cx="1024897" cy="1435306"/>
          </a:xfrm>
          <a:prstGeom prst="bentConnector2">
            <a:avLst/>
          </a:prstGeom>
          <a:ln>
            <a:solidFill>
              <a:srgbClr val="385D8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67"/>
          <p:cNvCxnSpPr>
            <a:stCxn id="14" idx="0"/>
            <a:endCxn id="2" idx="2"/>
          </p:cNvCxnSpPr>
          <p:nvPr/>
        </p:nvCxnSpPr>
        <p:spPr>
          <a:xfrm rot="5400000" flipH="1" flipV="1">
            <a:off x="3498358" y="2070202"/>
            <a:ext cx="1000008" cy="1373005"/>
          </a:xfrm>
          <a:prstGeom prst="bentConnector2">
            <a:avLst/>
          </a:prstGeom>
          <a:ln>
            <a:solidFill>
              <a:srgbClr val="385D8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69"/>
          <p:cNvCxnSpPr>
            <a:stCxn id="13" idx="2"/>
            <a:endCxn id="14" idx="4"/>
          </p:cNvCxnSpPr>
          <p:nvPr/>
        </p:nvCxnSpPr>
        <p:spPr>
          <a:xfrm rot="10800000">
            <a:off x="3311860" y="4224475"/>
            <a:ext cx="1373004" cy="1024898"/>
          </a:xfrm>
          <a:prstGeom prst="bentConnector2">
            <a:avLst/>
          </a:prstGeom>
          <a:ln>
            <a:solidFill>
              <a:srgbClr val="385D8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5" idx="3"/>
            <a:endCxn id="12" idx="2"/>
          </p:cNvCxnSpPr>
          <p:nvPr/>
        </p:nvCxnSpPr>
        <p:spPr>
          <a:xfrm>
            <a:off x="5981009" y="3734276"/>
            <a:ext cx="607215" cy="6317"/>
          </a:xfrm>
          <a:prstGeom prst="straightConnector1">
            <a:avLst/>
          </a:prstGeom>
          <a:ln>
            <a:solidFill>
              <a:srgbClr val="385D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>
            <a:stCxn id="5" idx="1"/>
            <a:endCxn id="14" idx="6"/>
          </p:cNvCxnSpPr>
          <p:nvPr/>
        </p:nvCxnSpPr>
        <p:spPr>
          <a:xfrm flipH="1">
            <a:off x="3779912" y="3734276"/>
            <a:ext cx="544913" cy="6316"/>
          </a:xfrm>
          <a:prstGeom prst="straightConnector1">
            <a:avLst/>
          </a:prstGeom>
          <a:ln>
            <a:solidFill>
              <a:srgbClr val="385D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>
            <a:stCxn id="5" idx="0"/>
            <a:endCxn id="2" idx="4"/>
          </p:cNvCxnSpPr>
          <p:nvPr/>
        </p:nvCxnSpPr>
        <p:spPr>
          <a:xfrm flipV="1">
            <a:off x="5152917" y="2740583"/>
            <a:ext cx="0" cy="421018"/>
          </a:xfrm>
          <a:prstGeom prst="straightConnector1">
            <a:avLst/>
          </a:prstGeom>
          <a:ln>
            <a:solidFill>
              <a:srgbClr val="385D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>
            <a:stCxn id="5" idx="2"/>
            <a:endCxn id="13" idx="0"/>
          </p:cNvCxnSpPr>
          <p:nvPr/>
        </p:nvCxnSpPr>
        <p:spPr>
          <a:xfrm>
            <a:off x="5152917" y="4306951"/>
            <a:ext cx="0" cy="458538"/>
          </a:xfrm>
          <a:prstGeom prst="straightConnector1">
            <a:avLst/>
          </a:prstGeom>
          <a:ln>
            <a:solidFill>
              <a:srgbClr val="385D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26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49391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Relacionamento no Contexto da Obra: </a:t>
            </a:r>
          </a:p>
          <a:p>
            <a:r>
              <a:rPr lang="pt-BR" dirty="0" smtClean="0"/>
              <a:t>Termos </a:t>
            </a:r>
            <a:r>
              <a:rPr lang="pt-BR" dirty="0"/>
              <a:t>e Expressões Musicais</a:t>
            </a:r>
          </a:p>
        </p:txBody>
      </p:sp>
    </p:spTree>
    <p:extLst>
      <p:ext uri="{BB962C8B-B14F-4D97-AF65-F5344CB8AC3E}">
        <p14:creationId xmlns:p14="http://schemas.microsoft.com/office/powerpoint/2010/main" val="26069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51627" y="38191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Comunicação Shannon e Weaver (1949):</a:t>
            </a:r>
          </a:p>
          <a:p>
            <a:endParaRPr lang="pt-BR" dirty="0"/>
          </a:p>
          <a:p>
            <a:r>
              <a:rPr lang="pt-BR" dirty="0" smtClean="0"/>
              <a:t>Uma fonte inicial codifica que é então transmitida por um canal e em seguida decodificada, restituindo a mensagem original.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705313" y="2343843"/>
            <a:ext cx="6899135" cy="1589213"/>
            <a:chOff x="1691680" y="2060848"/>
            <a:chExt cx="6899135" cy="1589213"/>
          </a:xfrm>
        </p:grpSpPr>
        <p:sp>
          <p:nvSpPr>
            <p:cNvPr id="13" name="CaixaDeTexto 12"/>
            <p:cNvSpPr txBox="1"/>
            <p:nvPr/>
          </p:nvSpPr>
          <p:spPr>
            <a:xfrm>
              <a:off x="1691680" y="2060848"/>
              <a:ext cx="1248932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Fonte de </a:t>
              </a:r>
            </a:p>
            <a:p>
              <a:pPr algn="ctr"/>
              <a:r>
                <a:rPr lang="pt-BR" dirty="0" smtClean="0"/>
                <a:t>informação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25843" y="2199347"/>
              <a:ext cx="1298945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Transmissor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828861" y="2196806"/>
              <a:ext cx="704039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Canal</a:t>
              </a:r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892940" y="2196806"/>
              <a:ext cx="1031757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Receptor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261092" y="2196806"/>
              <a:ext cx="1329723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Destinatário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380772" y="3280729"/>
              <a:ext cx="1605183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Fonte de ruído</a:t>
              </a:r>
              <a:endParaRPr lang="pt-BR" dirty="0"/>
            </a:p>
          </p:txBody>
        </p:sp>
        <p:cxnSp>
          <p:nvCxnSpPr>
            <p:cNvPr id="20" name="Conector de seta reta 19"/>
            <p:cNvCxnSpPr>
              <a:stCxn id="13" idx="3"/>
              <a:endCxn id="15" idx="1"/>
            </p:cNvCxnSpPr>
            <p:nvPr/>
          </p:nvCxnSpPr>
          <p:spPr>
            <a:xfrm flipV="1">
              <a:off x="2940612" y="2384013"/>
              <a:ext cx="28523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>
              <a:stCxn id="15" idx="3"/>
              <a:endCxn id="16" idx="1"/>
            </p:cNvCxnSpPr>
            <p:nvPr/>
          </p:nvCxnSpPr>
          <p:spPr>
            <a:xfrm flipV="1">
              <a:off x="4524788" y="2381472"/>
              <a:ext cx="304073" cy="2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>
              <a:stCxn id="16" idx="3"/>
              <a:endCxn id="17" idx="1"/>
            </p:cNvCxnSpPr>
            <p:nvPr/>
          </p:nvCxnSpPr>
          <p:spPr>
            <a:xfrm>
              <a:off x="5532900" y="23814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>
              <a:stCxn id="17" idx="3"/>
              <a:endCxn id="18" idx="1"/>
            </p:cNvCxnSpPr>
            <p:nvPr/>
          </p:nvCxnSpPr>
          <p:spPr>
            <a:xfrm>
              <a:off x="6924697" y="2381472"/>
              <a:ext cx="3363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>
              <a:stCxn id="19" idx="0"/>
              <a:endCxn id="16" idx="2"/>
            </p:cNvCxnSpPr>
            <p:nvPr/>
          </p:nvCxnSpPr>
          <p:spPr>
            <a:xfrm flipH="1" flipV="1">
              <a:off x="5180881" y="2566138"/>
              <a:ext cx="2483" cy="7145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2585270" y="2694604"/>
              <a:ext cx="995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Mensagem</a:t>
              </a:r>
              <a:endParaRPr lang="pt-BR" sz="14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647943" y="2697536"/>
              <a:ext cx="995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Mensagem</a:t>
              </a:r>
              <a:endParaRPr lang="pt-BR" sz="1400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231013" y="2641949"/>
              <a:ext cx="10479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Sinal recebido</a:t>
              </a:r>
              <a:endParaRPr lang="pt-BR" sz="14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178603" y="2622785"/>
              <a:ext cx="10125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Sinal emitido</a:t>
              </a:r>
              <a:endParaRPr lang="pt-BR" sz="1400" dirty="0"/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1647163" y="4653136"/>
            <a:ext cx="7173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Shannon, particularmente, concentra-se apenas no estudo do ‘canal’. </a:t>
            </a:r>
          </a:p>
          <a:p>
            <a:r>
              <a:rPr lang="pt-BR" dirty="0" smtClean="0"/>
              <a:t>O que é transmitido pelo canal são sinais, e não signos.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diferença está no fato de sinais serem eventos físicos , e os signos, processos mentais (ZAMPRONHA, 2000).</a:t>
            </a:r>
            <a:endParaRPr lang="pt-BR" dirty="0"/>
          </a:p>
        </p:txBody>
      </p:sp>
      <p:cxnSp>
        <p:nvCxnSpPr>
          <p:cNvPr id="42" name="Conector reto 41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44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Elipse 44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Elipse 45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47" name="Elipse 46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4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de seta reta 30"/>
          <p:cNvCxnSpPr>
            <a:stCxn id="4" idx="7"/>
            <a:endCxn id="6" idx="2"/>
          </p:cNvCxnSpPr>
          <p:nvPr/>
        </p:nvCxnSpPr>
        <p:spPr>
          <a:xfrm flipV="1">
            <a:off x="4161434" y="1711656"/>
            <a:ext cx="534757" cy="157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ector de seta reta 2048"/>
          <p:cNvCxnSpPr>
            <a:stCxn id="11" idx="2"/>
            <a:endCxn id="10" idx="6"/>
          </p:cNvCxnSpPr>
          <p:nvPr/>
        </p:nvCxnSpPr>
        <p:spPr>
          <a:xfrm flipH="1">
            <a:off x="4839373" y="4166191"/>
            <a:ext cx="1895178" cy="42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Conector de seta reta 2050"/>
          <p:cNvCxnSpPr>
            <a:stCxn id="12" idx="6"/>
            <a:endCxn id="11" idx="2"/>
          </p:cNvCxnSpPr>
          <p:nvPr/>
        </p:nvCxnSpPr>
        <p:spPr>
          <a:xfrm>
            <a:off x="5007851" y="3293101"/>
            <a:ext cx="1726700" cy="87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Conector de seta reta 2053"/>
          <p:cNvCxnSpPr>
            <a:stCxn id="12" idx="5"/>
            <a:endCxn id="13" idx="1"/>
          </p:cNvCxnSpPr>
          <p:nvPr/>
        </p:nvCxnSpPr>
        <p:spPr>
          <a:xfrm>
            <a:off x="4876745" y="3598605"/>
            <a:ext cx="746824" cy="981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Conector de seta reta 2055"/>
          <p:cNvCxnSpPr>
            <a:stCxn id="11" idx="0"/>
            <a:endCxn id="8" idx="4"/>
          </p:cNvCxnSpPr>
          <p:nvPr/>
        </p:nvCxnSpPr>
        <p:spPr>
          <a:xfrm flipH="1" flipV="1">
            <a:off x="6829530" y="2433813"/>
            <a:ext cx="352645" cy="130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ector de seta reta 2057"/>
          <p:cNvCxnSpPr>
            <a:stCxn id="11" idx="7"/>
            <a:endCxn id="5" idx="4"/>
          </p:cNvCxnSpPr>
          <p:nvPr/>
        </p:nvCxnSpPr>
        <p:spPr>
          <a:xfrm flipV="1">
            <a:off x="7498692" y="3485710"/>
            <a:ext cx="226085" cy="37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Conector de seta reta 2059"/>
          <p:cNvCxnSpPr>
            <a:stCxn id="4" idx="5"/>
            <a:endCxn id="5" idx="2"/>
          </p:cNvCxnSpPr>
          <p:nvPr/>
        </p:nvCxnSpPr>
        <p:spPr>
          <a:xfrm>
            <a:off x="4161434" y="2479847"/>
            <a:ext cx="3115719" cy="57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Conector de seta reta 2061"/>
          <p:cNvCxnSpPr>
            <a:stCxn id="4" idx="5"/>
            <a:endCxn id="9" idx="1"/>
          </p:cNvCxnSpPr>
          <p:nvPr/>
        </p:nvCxnSpPr>
        <p:spPr>
          <a:xfrm>
            <a:off x="4161434" y="2479847"/>
            <a:ext cx="1692835" cy="553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Conector de seta reta 2063"/>
          <p:cNvCxnSpPr>
            <a:stCxn id="12" idx="4"/>
            <a:endCxn id="14" idx="7"/>
          </p:cNvCxnSpPr>
          <p:nvPr/>
        </p:nvCxnSpPr>
        <p:spPr>
          <a:xfrm flipH="1">
            <a:off x="4148531" y="3725149"/>
            <a:ext cx="411697" cy="2061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Conector de seta reta 2067"/>
          <p:cNvCxnSpPr>
            <a:stCxn id="6" idx="6"/>
            <a:endCxn id="8" idx="1"/>
          </p:cNvCxnSpPr>
          <p:nvPr/>
        </p:nvCxnSpPr>
        <p:spPr>
          <a:xfrm flipV="1">
            <a:off x="5591438" y="1696261"/>
            <a:ext cx="921574" cy="15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Conector de seta reta 2069"/>
          <p:cNvCxnSpPr>
            <a:stCxn id="6" idx="5"/>
            <a:endCxn id="9" idx="0"/>
          </p:cNvCxnSpPr>
          <p:nvPr/>
        </p:nvCxnSpPr>
        <p:spPr>
          <a:xfrm>
            <a:off x="5460332" y="2017160"/>
            <a:ext cx="710455" cy="88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Conector de seta reta 2074"/>
          <p:cNvCxnSpPr>
            <a:stCxn id="11" idx="4"/>
            <a:endCxn id="58" idx="0"/>
          </p:cNvCxnSpPr>
          <p:nvPr/>
        </p:nvCxnSpPr>
        <p:spPr>
          <a:xfrm>
            <a:off x="7182175" y="4598239"/>
            <a:ext cx="316518" cy="63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Conector de seta reta 2076"/>
          <p:cNvCxnSpPr>
            <a:stCxn id="11" idx="5"/>
            <a:endCxn id="57" idx="2"/>
          </p:cNvCxnSpPr>
          <p:nvPr/>
        </p:nvCxnSpPr>
        <p:spPr>
          <a:xfrm flipH="1">
            <a:off x="2249398" y="4471695"/>
            <a:ext cx="5249294" cy="75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Conector de seta reta 2078"/>
          <p:cNvCxnSpPr>
            <a:stCxn id="11" idx="4"/>
            <a:endCxn id="59" idx="0"/>
          </p:cNvCxnSpPr>
          <p:nvPr/>
        </p:nvCxnSpPr>
        <p:spPr>
          <a:xfrm flipH="1">
            <a:off x="6381907" y="4598239"/>
            <a:ext cx="800268" cy="98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0" idx="7"/>
            <a:endCxn id="5" idx="2"/>
          </p:cNvCxnSpPr>
          <p:nvPr/>
        </p:nvCxnSpPr>
        <p:spPr>
          <a:xfrm flipV="1">
            <a:off x="4708267" y="3053662"/>
            <a:ext cx="2568886" cy="123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0" idx="5"/>
            <a:endCxn id="58" idx="2"/>
          </p:cNvCxnSpPr>
          <p:nvPr/>
        </p:nvCxnSpPr>
        <p:spPr>
          <a:xfrm>
            <a:off x="4708267" y="4899684"/>
            <a:ext cx="2342802" cy="764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10" idx="3"/>
            <a:endCxn id="57" idx="7"/>
          </p:cNvCxnSpPr>
          <p:nvPr/>
        </p:nvCxnSpPr>
        <p:spPr>
          <a:xfrm flipH="1">
            <a:off x="3013539" y="4899684"/>
            <a:ext cx="1061693" cy="1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0" idx="5"/>
            <a:endCxn id="59" idx="1"/>
          </p:cNvCxnSpPr>
          <p:nvPr/>
        </p:nvCxnSpPr>
        <p:spPr>
          <a:xfrm>
            <a:off x="4708267" y="4899684"/>
            <a:ext cx="1357122" cy="81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12" idx="6"/>
            <a:endCxn id="5" idx="2"/>
          </p:cNvCxnSpPr>
          <p:nvPr/>
        </p:nvCxnSpPr>
        <p:spPr>
          <a:xfrm flipV="1">
            <a:off x="5007851" y="3053662"/>
            <a:ext cx="2269302" cy="23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12" idx="6"/>
            <a:endCxn id="58" idx="2"/>
          </p:cNvCxnSpPr>
          <p:nvPr/>
        </p:nvCxnSpPr>
        <p:spPr>
          <a:xfrm>
            <a:off x="5007851" y="3293101"/>
            <a:ext cx="2043218" cy="2371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12" idx="3"/>
            <a:endCxn id="57" idx="7"/>
          </p:cNvCxnSpPr>
          <p:nvPr/>
        </p:nvCxnSpPr>
        <p:spPr>
          <a:xfrm flipH="1">
            <a:off x="3013539" y="3598605"/>
            <a:ext cx="1230171" cy="131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stCxn id="12" idx="6"/>
            <a:endCxn id="8" idx="3"/>
          </p:cNvCxnSpPr>
          <p:nvPr/>
        </p:nvCxnSpPr>
        <p:spPr>
          <a:xfrm flipV="1">
            <a:off x="5007851" y="2307269"/>
            <a:ext cx="1505161" cy="98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>
            <a:stCxn id="12" idx="4"/>
            <a:endCxn id="59" idx="0"/>
          </p:cNvCxnSpPr>
          <p:nvPr/>
        </p:nvCxnSpPr>
        <p:spPr>
          <a:xfrm>
            <a:off x="4560228" y="3725149"/>
            <a:ext cx="1821679" cy="1859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Conector de seta reta 2090"/>
          <p:cNvCxnSpPr>
            <a:stCxn id="106" idx="2"/>
            <a:endCxn id="14" idx="6"/>
          </p:cNvCxnSpPr>
          <p:nvPr/>
        </p:nvCxnSpPr>
        <p:spPr>
          <a:xfrm flipH="1">
            <a:off x="4279637" y="6014799"/>
            <a:ext cx="369161" cy="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Conector de seta reta 2092"/>
          <p:cNvCxnSpPr>
            <a:stCxn id="106" idx="7"/>
            <a:endCxn id="9" idx="4"/>
          </p:cNvCxnSpPr>
          <p:nvPr/>
        </p:nvCxnSpPr>
        <p:spPr>
          <a:xfrm flipV="1">
            <a:off x="5412939" y="3770935"/>
            <a:ext cx="757848" cy="193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>
            <a:stCxn id="4" idx="3"/>
            <a:endCxn id="125" idx="0"/>
          </p:cNvCxnSpPr>
          <p:nvPr/>
        </p:nvCxnSpPr>
        <p:spPr>
          <a:xfrm flipH="1">
            <a:off x="2915706" y="2479847"/>
            <a:ext cx="612693" cy="33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/>
          <p:cNvCxnSpPr>
            <a:stCxn id="125" idx="4"/>
            <a:endCxn id="14" idx="0"/>
          </p:cNvCxnSpPr>
          <p:nvPr/>
        </p:nvCxnSpPr>
        <p:spPr>
          <a:xfrm>
            <a:off x="2915706" y="3679363"/>
            <a:ext cx="916308" cy="198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>
            <a:stCxn id="125" idx="5"/>
            <a:endCxn id="5" idx="2"/>
          </p:cNvCxnSpPr>
          <p:nvPr/>
        </p:nvCxnSpPr>
        <p:spPr>
          <a:xfrm flipV="1">
            <a:off x="3232223" y="3053662"/>
            <a:ext cx="4044930" cy="499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/>
          <p:cNvCxnSpPr>
            <a:stCxn id="125" idx="5"/>
            <a:endCxn id="8" idx="2"/>
          </p:cNvCxnSpPr>
          <p:nvPr/>
        </p:nvCxnSpPr>
        <p:spPr>
          <a:xfrm flipV="1">
            <a:off x="3232223" y="2001765"/>
            <a:ext cx="3149683" cy="155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de seta reta 103"/>
          <p:cNvCxnSpPr>
            <a:stCxn id="9" idx="1"/>
            <a:endCxn id="125" idx="5"/>
          </p:cNvCxnSpPr>
          <p:nvPr/>
        </p:nvCxnSpPr>
        <p:spPr>
          <a:xfrm flipH="1">
            <a:off x="3232223" y="3033383"/>
            <a:ext cx="2622046" cy="51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de seta reta 107"/>
          <p:cNvCxnSpPr>
            <a:stCxn id="125" idx="6"/>
            <a:endCxn id="58" idx="1"/>
          </p:cNvCxnSpPr>
          <p:nvPr/>
        </p:nvCxnSpPr>
        <p:spPr>
          <a:xfrm>
            <a:off x="3363329" y="3247315"/>
            <a:ext cx="3818846" cy="211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>
            <a:stCxn id="125" idx="4"/>
            <a:endCxn id="57" idx="0"/>
          </p:cNvCxnSpPr>
          <p:nvPr/>
        </p:nvCxnSpPr>
        <p:spPr>
          <a:xfrm flipH="1">
            <a:off x="2697022" y="3679363"/>
            <a:ext cx="218684" cy="111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>
            <a:stCxn id="125" idx="4"/>
            <a:endCxn id="59" idx="1"/>
          </p:cNvCxnSpPr>
          <p:nvPr/>
        </p:nvCxnSpPr>
        <p:spPr>
          <a:xfrm>
            <a:off x="2915706" y="3679363"/>
            <a:ext cx="3149683" cy="203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de seta reta 115"/>
          <p:cNvCxnSpPr>
            <a:stCxn id="106" idx="0"/>
            <a:endCxn id="125" idx="5"/>
          </p:cNvCxnSpPr>
          <p:nvPr/>
        </p:nvCxnSpPr>
        <p:spPr>
          <a:xfrm flipH="1" flipV="1">
            <a:off x="3232223" y="3552819"/>
            <a:ext cx="1864199" cy="202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384390" y="5659993"/>
            <a:ext cx="895247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Voz Solo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397293" y="1742295"/>
            <a:ext cx="895247" cy="86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Sonata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277153" y="2621614"/>
            <a:ext cx="895247" cy="8640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Cordas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4696191" y="1279608"/>
            <a:ext cx="895247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Duo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381906" y="1569717"/>
            <a:ext cx="895247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Violino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723163" y="2906839"/>
            <a:ext cx="895247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Piano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944126" y="4162132"/>
            <a:ext cx="895247" cy="86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Sinfonia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734551" y="3734143"/>
            <a:ext cx="895247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Orq</a:t>
            </a:r>
            <a:r>
              <a:rPr lang="pt-BR" sz="9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Sinfonica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112604" y="2861053"/>
            <a:ext cx="895247" cy="86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</a:rPr>
              <a:t>Ópera</a:t>
            </a:r>
          </a:p>
        </p:txBody>
      </p:sp>
      <p:sp>
        <p:nvSpPr>
          <p:cNvPr id="13" name="Elipse 12"/>
          <p:cNvSpPr/>
          <p:nvPr/>
        </p:nvSpPr>
        <p:spPr>
          <a:xfrm>
            <a:off x="5492463" y="4453158"/>
            <a:ext cx="895247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Coro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249398" y="4791184"/>
            <a:ext cx="895247" cy="8640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Metais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7051069" y="5232305"/>
            <a:ext cx="895247" cy="8640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Madeiras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5934283" y="5584677"/>
            <a:ext cx="895247" cy="8640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chemeClr val="tx1"/>
                </a:solidFill>
              </a:rPr>
              <a:t>Perc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4648798" y="5582751"/>
            <a:ext cx="895247" cy="86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</a:rPr>
              <a:t>Cantata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25" name="Elipse 124"/>
          <p:cNvSpPr/>
          <p:nvPr/>
        </p:nvSpPr>
        <p:spPr>
          <a:xfrm>
            <a:off x="2468082" y="2815267"/>
            <a:ext cx="895247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Música de Câmara</a:t>
            </a:r>
            <a:endParaRPr lang="pt-BR" sz="1100" dirty="0">
              <a:solidFill>
                <a:schemeClr val="tx1"/>
              </a:solidFill>
            </a:endParaRPr>
          </a:p>
        </p:txBody>
      </p:sp>
      <p:cxnSp>
        <p:nvCxnSpPr>
          <p:cNvPr id="2194" name="Conector de seta reta 2193"/>
          <p:cNvCxnSpPr>
            <a:stCxn id="6" idx="5"/>
            <a:endCxn id="9" idx="1"/>
          </p:cNvCxnSpPr>
          <p:nvPr/>
        </p:nvCxnSpPr>
        <p:spPr>
          <a:xfrm>
            <a:off x="5460332" y="2017160"/>
            <a:ext cx="393937" cy="101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6" name="Conector de seta reta 2195"/>
          <p:cNvCxnSpPr>
            <a:stCxn id="6" idx="6"/>
            <a:endCxn id="5" idx="1"/>
          </p:cNvCxnSpPr>
          <p:nvPr/>
        </p:nvCxnSpPr>
        <p:spPr>
          <a:xfrm>
            <a:off x="5591438" y="1711656"/>
            <a:ext cx="1816821" cy="103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0" name="CaixaDeTexto 2279"/>
          <p:cNvSpPr txBox="1"/>
          <p:nvPr/>
        </p:nvSpPr>
        <p:spPr>
          <a:xfrm>
            <a:off x="1594270" y="323086"/>
            <a:ext cx="314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Estrutura de Relacionamento: </a:t>
            </a:r>
            <a:r>
              <a:rPr lang="pt-BR" dirty="0" smtClean="0"/>
              <a:t>Termos e Expressões Musicais</a:t>
            </a:r>
            <a:endParaRPr lang="pt-BR" dirty="0"/>
          </a:p>
        </p:txBody>
      </p:sp>
      <p:cxnSp>
        <p:nvCxnSpPr>
          <p:cNvPr id="2283" name="Conector de seta reta 2282"/>
          <p:cNvCxnSpPr>
            <a:stCxn id="8" idx="5"/>
            <a:endCxn id="5" idx="0"/>
          </p:cNvCxnSpPr>
          <p:nvPr/>
        </p:nvCxnSpPr>
        <p:spPr>
          <a:xfrm>
            <a:off x="7146047" y="2307269"/>
            <a:ext cx="578730" cy="31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0" name="Conector de seta reta 2289"/>
          <p:cNvCxnSpPr>
            <a:stCxn id="11" idx="0"/>
            <a:endCxn id="5" idx="3"/>
          </p:cNvCxnSpPr>
          <p:nvPr/>
        </p:nvCxnSpPr>
        <p:spPr>
          <a:xfrm flipV="1">
            <a:off x="7182175" y="3359166"/>
            <a:ext cx="226084" cy="37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onector reto 371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3" name="Grupo 372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374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5" name="Elipse 374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376" name="Elipse 375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77" name="Elipse 376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78" name="Elipse 377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103" name="Retângulo 2102"/>
          <p:cNvSpPr/>
          <p:nvPr/>
        </p:nvSpPr>
        <p:spPr>
          <a:xfrm>
            <a:off x="2051720" y="1124744"/>
            <a:ext cx="6408712" cy="5580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305619"/>
              </p:ext>
            </p:extLst>
          </p:nvPr>
        </p:nvGraphicFramePr>
        <p:xfrm>
          <a:off x="-36512" y="0"/>
          <a:ext cx="9180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552200"/>
            <a:ext cx="2985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Estrutura de Hierarquia:</a:t>
            </a:r>
          </a:p>
          <a:p>
            <a:r>
              <a:rPr lang="pt-BR" dirty="0"/>
              <a:t>Termos e Expressões </a:t>
            </a:r>
            <a:r>
              <a:rPr lang="pt-BR" dirty="0" smtClean="0"/>
              <a:t>Musicais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866" t="10357" r="24399" b="7244"/>
          <a:stretch/>
        </p:blipFill>
        <p:spPr>
          <a:xfrm>
            <a:off x="539552" y="0"/>
            <a:ext cx="6532094" cy="68428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78635" y="5445224"/>
            <a:ext cx="1656184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Evolução das Formas Musicais</a:t>
            </a:r>
          </a:p>
          <a:p>
            <a:r>
              <a:rPr lang="pt-BR" sz="1600" dirty="0" smtClean="0"/>
              <a:t>(HOLDIER, 2002).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475656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Padronização da Linguagem:</a:t>
            </a:r>
            <a:endParaRPr lang="pt-BR" b="1" dirty="0"/>
          </a:p>
          <a:p>
            <a:r>
              <a:rPr lang="pt-BR" dirty="0"/>
              <a:t>Termos e Expressões Musicais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9712" y="1502381"/>
            <a:ext cx="2987100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Concerto (forma)</a:t>
            </a:r>
          </a:p>
          <a:p>
            <a:r>
              <a:rPr lang="pt-BR" dirty="0" smtClean="0"/>
              <a:t>Concerto (evento musical)</a:t>
            </a:r>
          </a:p>
          <a:p>
            <a:endParaRPr lang="pt-BR" dirty="0"/>
          </a:p>
          <a:p>
            <a:r>
              <a:rPr lang="pt-BR" dirty="0" smtClean="0"/>
              <a:t>Quarteto (forma)</a:t>
            </a:r>
          </a:p>
          <a:p>
            <a:r>
              <a:rPr lang="pt-BR" dirty="0" smtClean="0"/>
              <a:t>Quarteto (meio de expressão)</a:t>
            </a:r>
          </a:p>
          <a:p>
            <a:endParaRPr lang="pt-BR" dirty="0"/>
          </a:p>
          <a:p>
            <a:r>
              <a:rPr lang="pt-BR" dirty="0" smtClean="0"/>
              <a:t>Minueto </a:t>
            </a:r>
          </a:p>
          <a:p>
            <a:r>
              <a:rPr lang="pt-BR" dirty="0" smtClean="0"/>
              <a:t>Minuete </a:t>
            </a:r>
          </a:p>
          <a:p>
            <a:endParaRPr lang="pt-BR" dirty="0"/>
          </a:p>
          <a:p>
            <a:r>
              <a:rPr lang="pt-BR" dirty="0" smtClean="0"/>
              <a:t>Violoncelo</a:t>
            </a:r>
          </a:p>
          <a:p>
            <a:r>
              <a:rPr lang="pt-BR" dirty="0" err="1" smtClean="0"/>
              <a:t>Cello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pt-BR" dirty="0" smtClean="0"/>
              <a:t>Clarinete</a:t>
            </a:r>
          </a:p>
          <a:p>
            <a:r>
              <a:rPr lang="pt-BR" dirty="0" smtClean="0"/>
              <a:t>Clarineta</a:t>
            </a:r>
          </a:p>
          <a:p>
            <a:endParaRPr lang="pt-BR" dirty="0"/>
          </a:p>
          <a:p>
            <a:r>
              <a:rPr lang="pt-BR" dirty="0" smtClean="0"/>
              <a:t>Orquestra de Câmara</a:t>
            </a:r>
          </a:p>
          <a:p>
            <a:r>
              <a:rPr lang="pt-BR" dirty="0" smtClean="0"/>
              <a:t>Camerata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89629" y="1510935"/>
            <a:ext cx="2982771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Sinfonia Antiga</a:t>
            </a:r>
          </a:p>
          <a:p>
            <a:r>
              <a:rPr lang="pt-BR" dirty="0" smtClean="0"/>
              <a:t>Sinfonia</a:t>
            </a:r>
          </a:p>
          <a:p>
            <a:endParaRPr lang="pt-BR" dirty="0"/>
          </a:p>
          <a:p>
            <a:r>
              <a:rPr lang="pt-BR" dirty="0" smtClean="0"/>
              <a:t>Sonata </a:t>
            </a:r>
          </a:p>
          <a:p>
            <a:r>
              <a:rPr lang="pt-BR" dirty="0" smtClean="0"/>
              <a:t>Sonata Clássica</a:t>
            </a:r>
          </a:p>
          <a:p>
            <a:endParaRPr lang="pt-BR" dirty="0" smtClean="0"/>
          </a:p>
          <a:p>
            <a:r>
              <a:rPr lang="pt-BR" dirty="0" smtClean="0"/>
              <a:t>Lied</a:t>
            </a:r>
          </a:p>
          <a:p>
            <a:r>
              <a:rPr lang="pt-BR" dirty="0" err="1" smtClean="0"/>
              <a:t>Lieder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Canção</a:t>
            </a:r>
          </a:p>
          <a:p>
            <a:r>
              <a:rPr lang="pt-BR" dirty="0" err="1" smtClean="0"/>
              <a:t>Canzone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Cânon</a:t>
            </a:r>
          </a:p>
          <a:p>
            <a:r>
              <a:rPr lang="pt-BR" dirty="0" smtClean="0"/>
              <a:t>Cânone</a:t>
            </a:r>
          </a:p>
          <a:p>
            <a:endParaRPr lang="pt-BR" dirty="0"/>
          </a:p>
          <a:p>
            <a:r>
              <a:rPr lang="pt-BR" dirty="0" err="1" smtClean="0"/>
              <a:t>Passacalhe</a:t>
            </a:r>
            <a:endParaRPr lang="pt-BR" dirty="0" smtClean="0"/>
          </a:p>
          <a:p>
            <a:r>
              <a:rPr lang="pt-BR" dirty="0" err="1" smtClean="0"/>
              <a:t>Passacaglia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7397" t="30244" r="35897" b="25049"/>
          <a:stretch/>
        </p:blipFill>
        <p:spPr>
          <a:xfrm>
            <a:off x="1374995" y="1216600"/>
            <a:ext cx="7589493" cy="373975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741577" y="4265156"/>
            <a:ext cx="2398376" cy="268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74995" y="807987"/>
            <a:ext cx="19788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Biblioteca 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-1012" t="9239" r="56614" b="55575"/>
          <a:stretch/>
        </p:blipFill>
        <p:spPr>
          <a:xfrm>
            <a:off x="1434349" y="1268760"/>
            <a:ext cx="7170099" cy="355147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19672" y="4077072"/>
            <a:ext cx="4104456" cy="268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619923" y="793871"/>
            <a:ext cx="19767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Biblioteca USP/ECA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2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5750" t="25200" r="42251" b="10596"/>
          <a:stretch/>
        </p:blipFill>
        <p:spPr>
          <a:xfrm>
            <a:off x="1779265" y="548680"/>
            <a:ext cx="6364554" cy="608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1844511" y="3869878"/>
            <a:ext cx="5679817" cy="1719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779264" y="179348"/>
            <a:ext cx="20878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Biblioteca UNICAMP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2" descr="C:\Users\User\Downloads\Cloud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3"/>
          <a:stretch/>
        </p:blipFill>
        <p:spPr bwMode="auto">
          <a:xfrm>
            <a:off x="3131840" y="849637"/>
            <a:ext cx="33510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380355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4">
                    <a:lumMod val="75000"/>
                  </a:schemeClr>
                </a:solidFill>
              </a:rPr>
              <a:t>Análise temática contextual a partir da estrutura de assuntos da CDD como matados para construção de modelo de instrumento para representação da informação da música.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475656" y="620688"/>
            <a:ext cx="7416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Referências:</a:t>
            </a:r>
          </a:p>
          <a:p>
            <a:endParaRPr lang="pt-BR" sz="1400" dirty="0"/>
          </a:p>
          <a:p>
            <a:r>
              <a:rPr lang="en-US" sz="1400" dirty="0"/>
              <a:t>DOWNIE, S. (2003). Music Information Retrieval. </a:t>
            </a:r>
            <a:r>
              <a:rPr lang="en-US" sz="1400" b="1" dirty="0"/>
              <a:t>Annual Review of Information </a:t>
            </a:r>
            <a:r>
              <a:rPr lang="en-US" sz="1400" b="1" dirty="0" smtClean="0"/>
              <a:t>Science and </a:t>
            </a:r>
            <a:r>
              <a:rPr lang="en-US" sz="1400" b="1" dirty="0"/>
              <a:t>Technology 37</a:t>
            </a:r>
            <a:r>
              <a:rPr lang="en-US" sz="1400" dirty="0"/>
              <a:t>, ed. Blaise Cronin, Medford, NJ: Information Today, p. 295-340</a:t>
            </a:r>
            <a:r>
              <a:rPr lang="en-US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GUARIDO, M. D. M. </a:t>
            </a:r>
            <a:r>
              <a:rPr lang="pt-BR" sz="1400" b="1" dirty="0"/>
              <a:t>Como usar e aplicar a CDD</a:t>
            </a:r>
            <a:r>
              <a:rPr lang="pt-BR" sz="1400" dirty="0"/>
              <a:t>.  22. ed. São Paulo: UNESP,  2008.</a:t>
            </a:r>
          </a:p>
          <a:p>
            <a:endParaRPr lang="pt-BR" sz="1400" dirty="0"/>
          </a:p>
          <a:p>
            <a:r>
              <a:rPr lang="pt-BR" sz="1400" dirty="0" smtClean="0"/>
              <a:t>HOLDEIR</a:t>
            </a:r>
            <a:r>
              <a:rPr lang="pt-BR" sz="1400" dirty="0"/>
              <a:t>, André.  </a:t>
            </a:r>
            <a:r>
              <a:rPr lang="pt-BR" sz="1400" b="1" dirty="0"/>
              <a:t>As formas da música</a:t>
            </a:r>
            <a:r>
              <a:rPr lang="pt-BR" sz="1400" dirty="0"/>
              <a:t>. Portugal: Edições 70, 2002</a:t>
            </a:r>
            <a:r>
              <a:rPr lang="pt-BR" sz="1400" dirty="0" smtClean="0"/>
              <a:t>.</a:t>
            </a:r>
            <a:endParaRPr lang="en-US" sz="1400" dirty="0"/>
          </a:p>
          <a:p>
            <a:endParaRPr lang="pt-BR" sz="1400" dirty="0"/>
          </a:p>
          <a:p>
            <a:r>
              <a:rPr lang="pt-BR" sz="1400" dirty="0" smtClean="0"/>
              <a:t>KOBASHI, N. Y. Fundamentos semânticos e pragmáticos da construção de instrumento de representação da informação. </a:t>
            </a:r>
            <a:r>
              <a:rPr lang="pt-BR" sz="1400" b="1" dirty="0" err="1" smtClean="0"/>
              <a:t>DataGramaZero</a:t>
            </a:r>
            <a:r>
              <a:rPr lang="pt-BR" sz="1400" b="1" dirty="0" smtClean="0"/>
              <a:t>: Revista de Ciência da Informação</a:t>
            </a:r>
            <a:r>
              <a:rPr lang="pt-BR" sz="1400" dirty="0" smtClean="0"/>
              <a:t>, v. 8, n. 6, 2007. Disponível em: &lt;http://dgz.org.br&gt;. Acesso em: 20 jun. 2015. </a:t>
            </a:r>
          </a:p>
          <a:p>
            <a:endParaRPr lang="pt-BR" sz="1400" dirty="0" smtClean="0"/>
          </a:p>
          <a:p>
            <a:r>
              <a:rPr lang="pt-BR" sz="1400" dirty="0"/>
              <a:t>SANTINI, Rose Marie </a:t>
            </a:r>
            <a:r>
              <a:rPr lang="pt-BR" sz="1400" b="1" dirty="0"/>
              <a:t>. Recuperação da Informação da Música</a:t>
            </a:r>
            <a:r>
              <a:rPr lang="pt-BR" sz="1400" dirty="0"/>
              <a:t>. In: XXII CBBD Congresso Brasileiro de Biblioteconomia, Documentação e </a:t>
            </a:r>
            <a:r>
              <a:rPr lang="pt-BR" sz="1400" dirty="0" err="1"/>
              <a:t>Ciencia</a:t>
            </a:r>
            <a:r>
              <a:rPr lang="pt-BR" sz="1400" dirty="0"/>
              <a:t> da Informação, 2007, </a:t>
            </a:r>
            <a:r>
              <a:rPr lang="pt-BR" sz="1400" dirty="0" err="1"/>
              <a:t>Brasilia</a:t>
            </a:r>
            <a:r>
              <a:rPr lang="pt-BR" sz="1400" dirty="0"/>
              <a:t>. Igualdade e Diversidade no Acesso a Informação: da Biblioteca Tradicional à Biblioteca Digital. </a:t>
            </a:r>
            <a:r>
              <a:rPr lang="pt-BR" sz="1400" dirty="0" err="1"/>
              <a:t>Brasilia</a:t>
            </a:r>
            <a:r>
              <a:rPr lang="pt-BR" sz="1400" dirty="0"/>
              <a:t>: </a:t>
            </a:r>
            <a:r>
              <a:rPr lang="pt-BR" sz="1400" dirty="0" err="1"/>
              <a:t>Febab</a:t>
            </a:r>
            <a:r>
              <a:rPr lang="pt-BR" sz="1400" dirty="0"/>
              <a:t>, 2007</a:t>
            </a:r>
            <a:r>
              <a:rPr lang="pt-BR" sz="1400" dirty="0" smtClean="0"/>
              <a:t>.</a:t>
            </a:r>
            <a:endParaRPr lang="pt-BR" sz="1400" dirty="0"/>
          </a:p>
          <a:p>
            <a:endParaRPr lang="pt-BR" sz="1400" dirty="0" smtClean="0"/>
          </a:p>
          <a:p>
            <a:r>
              <a:rPr lang="pt-BR" sz="1400" dirty="0"/>
              <a:t>SMIRAGLIA, R. P. Musical </a:t>
            </a:r>
            <a:r>
              <a:rPr lang="pt-BR" sz="1400" dirty="0" err="1"/>
              <a:t>works</a:t>
            </a:r>
            <a:r>
              <a:rPr lang="pt-BR" sz="1400" dirty="0"/>
              <a:t> as </a:t>
            </a:r>
            <a:r>
              <a:rPr lang="pt-BR" sz="1400" dirty="0" err="1"/>
              <a:t>information</a:t>
            </a:r>
            <a:r>
              <a:rPr lang="pt-BR" sz="1400" dirty="0"/>
              <a:t> </a:t>
            </a:r>
            <a:r>
              <a:rPr lang="pt-BR" sz="1400" dirty="0" err="1"/>
              <a:t>retrieval</a:t>
            </a:r>
            <a:r>
              <a:rPr lang="pt-BR" sz="1400" dirty="0"/>
              <a:t> </a:t>
            </a:r>
            <a:r>
              <a:rPr lang="pt-BR" sz="1400" dirty="0" err="1"/>
              <a:t>entities</a:t>
            </a:r>
            <a:r>
              <a:rPr lang="pt-BR" sz="1400" dirty="0"/>
              <a:t>: </a:t>
            </a:r>
            <a:r>
              <a:rPr lang="pt-BR" sz="1400" dirty="0" err="1"/>
              <a:t>epistemological</a:t>
            </a:r>
            <a:r>
              <a:rPr lang="pt-BR" sz="1400" dirty="0"/>
              <a:t> perspectives.  </a:t>
            </a:r>
            <a:r>
              <a:rPr lang="pt-BR" sz="1400" b="1" dirty="0" err="1"/>
              <a:t>Proceedings</a:t>
            </a:r>
            <a:r>
              <a:rPr lang="pt-BR" sz="1400" b="1" dirty="0"/>
              <a:t> </a:t>
            </a:r>
            <a:r>
              <a:rPr lang="pt-BR" sz="1400" b="1" dirty="0" err="1"/>
              <a:t>of</a:t>
            </a:r>
            <a:r>
              <a:rPr lang="pt-BR" sz="1400" b="1" dirty="0"/>
              <a:t> </a:t>
            </a:r>
            <a:r>
              <a:rPr lang="pt-BR" sz="1400" b="1" dirty="0" err="1"/>
              <a:t>the</a:t>
            </a:r>
            <a:r>
              <a:rPr lang="pt-BR" sz="1400" b="1" dirty="0"/>
              <a:t> </a:t>
            </a:r>
            <a:r>
              <a:rPr lang="pt-BR" sz="1400" b="1" dirty="0" err="1"/>
              <a:t>Second</a:t>
            </a:r>
            <a:r>
              <a:rPr lang="pt-BR" sz="1400" b="1" dirty="0"/>
              <a:t> </a:t>
            </a:r>
            <a:r>
              <a:rPr lang="pt-BR" sz="1400" b="1" dirty="0" err="1"/>
              <a:t>International</a:t>
            </a:r>
            <a:r>
              <a:rPr lang="pt-BR" sz="1400" b="1" dirty="0"/>
              <a:t> </a:t>
            </a:r>
            <a:r>
              <a:rPr lang="pt-BR" sz="1400" b="1" dirty="0" err="1"/>
              <a:t>Converence</a:t>
            </a:r>
            <a:r>
              <a:rPr lang="pt-BR" sz="1400" b="1" dirty="0"/>
              <a:t> </a:t>
            </a:r>
            <a:r>
              <a:rPr lang="pt-BR" sz="1400" b="1" dirty="0" err="1"/>
              <a:t>on</a:t>
            </a:r>
            <a:r>
              <a:rPr lang="pt-BR" sz="1400" b="1" dirty="0"/>
              <a:t> </a:t>
            </a:r>
            <a:r>
              <a:rPr lang="pt-BR" sz="1400" b="1" dirty="0" err="1"/>
              <a:t>Muisic</a:t>
            </a:r>
            <a:r>
              <a:rPr lang="pt-BR" sz="1400" b="1" dirty="0"/>
              <a:t> </a:t>
            </a:r>
            <a:r>
              <a:rPr lang="pt-BR" sz="1400" b="1" dirty="0" err="1"/>
              <a:t>Information</a:t>
            </a:r>
            <a:r>
              <a:rPr lang="pt-BR" sz="1400" b="1" dirty="0"/>
              <a:t> </a:t>
            </a:r>
            <a:r>
              <a:rPr lang="pt-BR" sz="1400" b="1" dirty="0" err="1"/>
              <a:t>Retrieval</a:t>
            </a:r>
            <a:r>
              <a:rPr lang="pt-BR" sz="1400" dirty="0"/>
              <a:t>. </a:t>
            </a:r>
            <a:r>
              <a:rPr lang="pt-BR" sz="1400" dirty="0" err="1"/>
              <a:t>Bloomington</a:t>
            </a:r>
            <a:r>
              <a:rPr lang="pt-BR" sz="1400" dirty="0"/>
              <a:t>, Indiana, USA, 2001. </a:t>
            </a:r>
          </a:p>
          <a:p>
            <a:endParaRPr lang="pt-BR" sz="1400" dirty="0"/>
          </a:p>
          <a:p>
            <a:r>
              <a:rPr lang="pt-BR" sz="1400" dirty="0" smtClean="0"/>
              <a:t>ZAMPRONHA, E. </a:t>
            </a:r>
            <a:r>
              <a:rPr lang="pt-BR" sz="1400" b="1" dirty="0" smtClean="0"/>
              <a:t>Notação, </a:t>
            </a:r>
            <a:r>
              <a:rPr lang="pt-BR" sz="1400" b="1" dirty="0" err="1" smtClean="0"/>
              <a:t>respresentação</a:t>
            </a:r>
            <a:r>
              <a:rPr lang="pt-BR" sz="1400" b="1" dirty="0" smtClean="0"/>
              <a:t> e composição</a:t>
            </a:r>
            <a:r>
              <a:rPr lang="pt-BR" sz="1400" dirty="0" smtClean="0"/>
              <a:t>: um novo paradigma da escritura musical. São Paulo: </a:t>
            </a:r>
            <a:r>
              <a:rPr lang="pt-BR" sz="1400" dirty="0" err="1" smtClean="0"/>
              <a:t>Annablume</a:t>
            </a:r>
            <a:r>
              <a:rPr lang="pt-BR" sz="1400" dirty="0" smtClean="0"/>
              <a:t>: FAPESP, 2000.</a:t>
            </a:r>
          </a:p>
        </p:txBody>
      </p: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1" y="605587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Clássico modelo de Saussure (1916) na linguística:</a:t>
            </a:r>
          </a:p>
          <a:p>
            <a:endParaRPr lang="pt-BR" dirty="0" smtClean="0"/>
          </a:p>
          <a:p>
            <a:r>
              <a:rPr lang="pt-BR" dirty="0" smtClean="0"/>
              <a:t>Saussure fala de imagens acústica e não sinais acústicos. As imagens acústicas são representações criadas na mente a partir da leitura de sinais no mundo, sendo signos e não sinais (ZAMPRONHA, 2000). Nesse caso a comunicação é vista como um processo inteiramente mental.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grpSp>
        <p:nvGrpSpPr>
          <p:cNvPr id="2064" name="Grupo 2063"/>
          <p:cNvGrpSpPr/>
          <p:nvPr/>
        </p:nvGrpSpPr>
        <p:grpSpPr>
          <a:xfrm>
            <a:off x="2123728" y="2889043"/>
            <a:ext cx="6192688" cy="3492285"/>
            <a:chOff x="2123728" y="2745027"/>
            <a:chExt cx="6192688" cy="3492285"/>
          </a:xfrm>
        </p:grpSpPr>
        <p:sp>
          <p:nvSpPr>
            <p:cNvPr id="4" name="Elipse 3"/>
            <p:cNvSpPr/>
            <p:nvPr/>
          </p:nvSpPr>
          <p:spPr>
            <a:xfrm>
              <a:off x="2123728" y="3762431"/>
              <a:ext cx="1584176" cy="1440160"/>
            </a:xfrm>
            <a:prstGeom prst="ellipse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253889" y="4283990"/>
              <a:ext cx="1357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/>
                <a:t>C                I</a:t>
              </a:r>
              <a:endParaRPr lang="pt-BR" sz="2000" b="1" dirty="0"/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2572364" y="4194479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 flipH="1">
              <a:off x="2555776" y="47705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/>
            <p:cNvSpPr/>
            <p:nvPr/>
          </p:nvSpPr>
          <p:spPr>
            <a:xfrm>
              <a:off x="6732240" y="3716310"/>
              <a:ext cx="1584176" cy="1440160"/>
            </a:xfrm>
            <a:prstGeom prst="ellipse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862401" y="4237869"/>
              <a:ext cx="1357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/>
                <a:t>C                I</a:t>
              </a:r>
              <a:endParaRPr lang="pt-BR" sz="2000" b="1" dirty="0"/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180876" y="4148358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/>
            <p:nvPr/>
          </p:nvCxnSpPr>
          <p:spPr>
            <a:xfrm flipH="1">
              <a:off x="7164288" y="472442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do 15"/>
            <p:cNvCxnSpPr>
              <a:stCxn id="30" idx="0"/>
            </p:cNvCxnSpPr>
            <p:nvPr/>
          </p:nvCxnSpPr>
          <p:spPr>
            <a:xfrm rot="16200000" flipV="1">
              <a:off x="6683211" y="2875193"/>
              <a:ext cx="602114" cy="108012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angulado 17"/>
            <p:cNvCxnSpPr>
              <a:stCxn id="4" idx="4"/>
            </p:cNvCxnSpPr>
            <p:nvPr/>
          </p:nvCxnSpPr>
          <p:spPr>
            <a:xfrm rot="16200000" flipH="1">
              <a:off x="3203848" y="4914559"/>
              <a:ext cx="648072" cy="12241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do 21"/>
            <p:cNvCxnSpPr>
              <a:endCxn id="4" idx="0"/>
            </p:cNvCxnSpPr>
            <p:nvPr/>
          </p:nvCxnSpPr>
          <p:spPr>
            <a:xfrm rot="10800000" flipV="1">
              <a:off x="2915816" y="3114195"/>
              <a:ext cx="1224136" cy="64823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26"/>
            <p:cNvCxnSpPr>
              <a:endCxn id="30" idx="4"/>
            </p:cNvCxnSpPr>
            <p:nvPr/>
          </p:nvCxnSpPr>
          <p:spPr>
            <a:xfrm flipV="1">
              <a:off x="6444208" y="5156470"/>
              <a:ext cx="1080120" cy="69419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Conector reto 2052"/>
            <p:cNvCxnSpPr/>
            <p:nvPr/>
          </p:nvCxnSpPr>
          <p:spPr>
            <a:xfrm>
              <a:off x="4499992" y="3114195"/>
              <a:ext cx="16561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Conector reto 2054"/>
            <p:cNvCxnSpPr/>
            <p:nvPr/>
          </p:nvCxnSpPr>
          <p:spPr>
            <a:xfrm flipH="1">
              <a:off x="4499993" y="5850663"/>
              <a:ext cx="15841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1" name="CaixaDeTexto 2060"/>
            <p:cNvSpPr txBox="1"/>
            <p:nvPr/>
          </p:nvSpPr>
          <p:spPr>
            <a:xfrm>
              <a:off x="4313222" y="4148358"/>
              <a:ext cx="20297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 = Conceito</a:t>
              </a:r>
            </a:p>
            <a:p>
              <a:r>
                <a:rPr lang="pt-BR" dirty="0" smtClean="0"/>
                <a:t>I = Imagem acústica</a:t>
              </a:r>
              <a:endParaRPr lang="pt-BR" dirty="0"/>
            </a:p>
          </p:txBody>
        </p:sp>
        <p:sp>
          <p:nvSpPr>
            <p:cNvPr id="2063" name="CaixaDeTexto 2062"/>
            <p:cNvSpPr txBox="1"/>
            <p:nvPr/>
          </p:nvSpPr>
          <p:spPr>
            <a:xfrm>
              <a:off x="2913614" y="2747397"/>
              <a:ext cx="9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Audição</a:t>
              </a:r>
              <a:endParaRPr lang="pt-BR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6554447" y="2745027"/>
              <a:ext cx="969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Fonação</a:t>
              </a:r>
              <a:endParaRPr lang="pt-BR" dirty="0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2920039" y="5850663"/>
              <a:ext cx="969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Fonação</a:t>
              </a:r>
              <a:endParaRPr lang="pt-BR" dirty="0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6598361" y="5867980"/>
              <a:ext cx="9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Audição</a:t>
              </a:r>
              <a:endParaRPr lang="pt-BR" dirty="0"/>
            </a:p>
          </p:txBody>
        </p:sp>
      </p:grpSp>
      <p:cxnSp>
        <p:nvCxnSpPr>
          <p:cNvPr id="26" name="Conector reto 25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29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Elipse 3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5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19672" y="40466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Notação Musical:</a:t>
            </a:r>
          </a:p>
          <a:p>
            <a:endParaRPr lang="pt-BR" dirty="0"/>
          </a:p>
          <a:p>
            <a:r>
              <a:rPr lang="pt-BR" dirty="0" smtClean="0"/>
              <a:t>É usualmente definida como a representação de um som musical, seja</a:t>
            </a:r>
          </a:p>
          <a:p>
            <a:r>
              <a:rPr lang="pt-BR" dirty="0" smtClean="0"/>
              <a:t>como um registro de um som ouvido ou imaginado, ou como um conjunto </a:t>
            </a:r>
          </a:p>
          <a:p>
            <a:r>
              <a:rPr lang="pt-BR" dirty="0" smtClean="0"/>
              <a:t>Instruções para performance (BENT, 1980).</a:t>
            </a:r>
          </a:p>
          <a:p>
            <a:endParaRPr lang="pt-BR" dirty="0"/>
          </a:p>
          <a:p>
            <a:r>
              <a:rPr lang="pt-BR" dirty="0" smtClean="0"/>
              <a:t>“[...] a notação musical ideal é aquela capaz de registrar e comunicar a informação musical o mais exatamente possível” (ZAMPRONHA, 2000).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REGISTRO E </a:t>
            </a:r>
            <a:r>
              <a:rPr lang="pt-BR" dirty="0" smtClean="0"/>
              <a:t>COMUNICAÇÃO MUSICAL:</a:t>
            </a:r>
          </a:p>
        </p:txBody>
      </p:sp>
      <p:sp>
        <p:nvSpPr>
          <p:cNvPr id="2072" name="CaixaDeTexto 2071"/>
          <p:cNvSpPr txBox="1"/>
          <p:nvPr/>
        </p:nvSpPr>
        <p:spPr>
          <a:xfrm>
            <a:off x="3446707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2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Elipse 2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996721" y="4123612"/>
            <a:ext cx="6247687" cy="1665476"/>
            <a:chOff x="1996721" y="4365104"/>
            <a:chExt cx="6247687" cy="1665476"/>
          </a:xfrm>
        </p:grpSpPr>
        <p:grpSp>
          <p:nvGrpSpPr>
            <p:cNvPr id="39" name="Grupo 38"/>
            <p:cNvGrpSpPr/>
            <p:nvPr/>
          </p:nvGrpSpPr>
          <p:grpSpPr>
            <a:xfrm>
              <a:off x="1996721" y="4365104"/>
              <a:ext cx="6247687" cy="1665476"/>
              <a:chOff x="1924713" y="4643844"/>
              <a:chExt cx="6247687" cy="1665476"/>
            </a:xfrm>
          </p:grpSpPr>
          <p:cxnSp>
            <p:nvCxnSpPr>
              <p:cNvPr id="20" name="Conector de seta reta 19"/>
              <p:cNvCxnSpPr>
                <a:stCxn id="9" idx="3"/>
                <a:endCxn id="11" idx="1"/>
              </p:cNvCxnSpPr>
              <p:nvPr/>
            </p:nvCxnSpPr>
            <p:spPr>
              <a:xfrm>
                <a:off x="6079396" y="5446106"/>
                <a:ext cx="9578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CaixaDeTexto 7"/>
              <p:cNvSpPr txBox="1"/>
              <p:nvPr/>
            </p:nvSpPr>
            <p:spPr>
              <a:xfrm>
                <a:off x="1924713" y="5261440"/>
                <a:ext cx="133017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Compositor </a:t>
                </a:r>
                <a:endParaRPr lang="pt-BR" dirty="0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4283968" y="5261440"/>
                <a:ext cx="1795428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Notação Musical </a:t>
                </a:r>
                <a:endParaRPr lang="pt-BR" dirty="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7037281" y="5261440"/>
                <a:ext cx="113511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Intérprete</a:t>
                </a:r>
                <a:endParaRPr lang="pt-BR" dirty="0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3040231" y="4653136"/>
                <a:ext cx="1315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Codificação </a:t>
                </a:r>
                <a:endParaRPr lang="pt-BR" dirty="0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5906063" y="4643844"/>
                <a:ext cx="15462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Decodificação </a:t>
                </a:r>
                <a:endParaRPr lang="pt-BR" dirty="0"/>
              </a:p>
            </p:txBody>
          </p:sp>
          <p:cxnSp>
            <p:nvCxnSpPr>
              <p:cNvPr id="2048" name="Conector de seta reta 2047"/>
              <p:cNvCxnSpPr>
                <a:stCxn id="8" idx="3"/>
                <a:endCxn id="9" idx="1"/>
              </p:cNvCxnSpPr>
              <p:nvPr/>
            </p:nvCxnSpPr>
            <p:spPr>
              <a:xfrm>
                <a:off x="3254885" y="5446106"/>
                <a:ext cx="102908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" name="Conector angulado 2049"/>
              <p:cNvCxnSpPr>
                <a:stCxn id="8" idx="0"/>
                <a:endCxn id="28" idx="1"/>
              </p:cNvCxnSpPr>
              <p:nvPr/>
            </p:nvCxnSpPr>
            <p:spPr>
              <a:xfrm rot="5400000" flipH="1" flipV="1">
                <a:off x="2603196" y="4824405"/>
                <a:ext cx="423638" cy="450432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Conector angulado 2058"/>
              <p:cNvCxnSpPr>
                <a:stCxn id="29" idx="3"/>
                <a:endCxn id="11" idx="0"/>
              </p:cNvCxnSpPr>
              <p:nvPr/>
            </p:nvCxnSpPr>
            <p:spPr>
              <a:xfrm>
                <a:off x="7452320" y="4828510"/>
                <a:ext cx="152521" cy="432930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Conector angulado 2061"/>
              <p:cNvCxnSpPr>
                <a:stCxn id="29" idx="1"/>
              </p:cNvCxnSpPr>
              <p:nvPr/>
            </p:nvCxnSpPr>
            <p:spPr>
              <a:xfrm rot="10800000" flipV="1">
                <a:off x="5743089" y="4828509"/>
                <a:ext cx="162975" cy="432931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ixaDeTexto 51"/>
              <p:cNvSpPr txBox="1"/>
              <p:nvPr/>
            </p:nvSpPr>
            <p:spPr>
              <a:xfrm>
                <a:off x="4186658" y="5939988"/>
                <a:ext cx="20276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Informação Musical</a:t>
                </a:r>
                <a:endParaRPr lang="pt-BR" dirty="0"/>
              </a:p>
            </p:txBody>
          </p:sp>
          <p:cxnSp>
            <p:nvCxnSpPr>
              <p:cNvPr id="2069" name="Conector angulado 2068"/>
              <p:cNvCxnSpPr>
                <a:stCxn id="11" idx="2"/>
                <a:endCxn id="52" idx="3"/>
              </p:cNvCxnSpPr>
              <p:nvPr/>
            </p:nvCxnSpPr>
            <p:spPr>
              <a:xfrm rot="5400000">
                <a:off x="6662644" y="5182457"/>
                <a:ext cx="493882" cy="1390512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Conector angulado 2070"/>
              <p:cNvCxnSpPr>
                <a:stCxn id="8" idx="2"/>
              </p:cNvCxnSpPr>
              <p:nvPr/>
            </p:nvCxnSpPr>
            <p:spPr>
              <a:xfrm rot="16200000" flipH="1">
                <a:off x="3168188" y="5052382"/>
                <a:ext cx="493882" cy="1650661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angulado 33"/>
              <p:cNvCxnSpPr>
                <a:stCxn id="28" idx="3"/>
              </p:cNvCxnSpPr>
              <p:nvPr/>
            </p:nvCxnSpPr>
            <p:spPr>
              <a:xfrm>
                <a:off x="4355976" y="4837802"/>
                <a:ext cx="306395" cy="423639"/>
              </a:xfrm>
              <a:prstGeom prst="bentConnector2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CaixaDeTexto 29"/>
            <p:cNvSpPr txBox="1"/>
            <p:nvPr/>
          </p:nvSpPr>
          <p:spPr>
            <a:xfrm>
              <a:off x="3338308" y="5355428"/>
              <a:ext cx="995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Mensagem</a:t>
              </a:r>
              <a:endParaRPr lang="pt-BR" sz="14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132389" y="5355427"/>
              <a:ext cx="995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Mensagem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9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332656"/>
            <a:ext cx="7220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musical:</a:t>
            </a:r>
          </a:p>
          <a:p>
            <a:endParaRPr lang="pt-BR" sz="2000" dirty="0"/>
          </a:p>
          <a:p>
            <a:r>
              <a:rPr lang="pt-BR" sz="2000" dirty="0" smtClean="0"/>
              <a:t>Uma obra musical é uma concepção intelectual e sensível do som. As obras musicais obtêm forma documentária em uma variedade de instanciações (o som de uma determinada performance, a representação em uma partitura ou a gravação do som (SANTINI).</a:t>
            </a:r>
            <a:endParaRPr lang="pt-BR" sz="2400" dirty="0" smtClean="0"/>
          </a:p>
        </p:txBody>
      </p:sp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547664" y="2348880"/>
            <a:ext cx="33123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Tendo em vista as obras musicais existirem fundamentalmente para serem ouvidas, as instanciações físicas não tão importantes na relação entre criador e o usuário. Na verdade, são os meios pelos quais as ideias musicais são registradas em um momento, que pode ser produzida de tal maneira que permita ser absorvida por outro.</a:t>
            </a:r>
          </a:p>
        </p:txBody>
      </p:sp>
      <p:pic>
        <p:nvPicPr>
          <p:cNvPr id="18" name="Picture 4" descr="http://mlb-s2-p.mlstatic.com/lp-vinil-heitor-villa-lobos-choros-de-cmara-20735-MLB20197247333_112014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93248"/>
            <a:ext cx="2188759" cy="212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s.com.br/images/94/71/03ascen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6368"/>
            <a:ext cx="2764670" cy="201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69334" y="3106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Em virtude de precisar existir no tempo para ser apreendida pela audiência, a instanciação mais precisa da obra musical é provavelmente sua performance  (SMIRAGLIA, 2001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7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ipse 7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616873" y="1482825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música é uma entidade que acontece no tempo, e não no papel. Cada performance é a </a:t>
            </a:r>
            <a:r>
              <a:rPr lang="pt-BR" dirty="0" err="1"/>
              <a:t>re-criação</a:t>
            </a:r>
            <a:r>
              <a:rPr lang="pt-BR" dirty="0"/>
              <a:t> da obra, e, por extensão seu registro sonoro, delineia o fator tempo da obra para a audiência receptora (SANTINI).</a:t>
            </a:r>
          </a:p>
        </p:txBody>
      </p:sp>
      <p:pic>
        <p:nvPicPr>
          <p:cNvPr id="1026" name="Picture 2" descr="http://www.musicologiahispana.com/extra/imagenes/img_5/Talleres/Musica_Contemporanea_Parti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84" y="1539385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agonalthoughts.com/wp-content/uploads/2008/09/order_cage_fontana_m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8652"/>
            <a:ext cx="3524457" cy="234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eraprima.art.br/blog/wp-content/uploads/2010/08/partitura-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90" y="4077072"/>
            <a:ext cx="4088879" cy="245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57248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Recuperação da Informação:</a:t>
            </a:r>
          </a:p>
          <a:p>
            <a:endParaRPr lang="pt-BR" dirty="0" smtClean="0"/>
          </a:p>
          <a:p>
            <a:r>
              <a:rPr lang="pt-BR" dirty="0"/>
              <a:t>Com base nos estudos da semiótica </a:t>
            </a:r>
            <a:r>
              <a:rPr lang="pt-BR" dirty="0" err="1"/>
              <a:t>Smiraglia</a:t>
            </a:r>
            <a:r>
              <a:rPr lang="pt-BR" dirty="0"/>
              <a:t> demonstra o papel cultural da obra. As obras funcionam de uma forma análoga aos signos, unindo o semântico com o conceitual. 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3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e 13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87012"/>
            <a:ext cx="3312368" cy="451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1667274" y="2543993"/>
            <a:ext cx="3366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Tipos de signos da obra:</a:t>
            </a:r>
          </a:p>
          <a:p>
            <a:endParaRPr lang="pt-BR" dirty="0"/>
          </a:p>
          <a:p>
            <a:pPr marL="342900" indent="-342900">
              <a:buAutoNum type="alphaLcParenR"/>
            </a:pPr>
            <a:r>
              <a:rPr lang="pt-BR" b="1" dirty="0"/>
              <a:t>Semelhança: </a:t>
            </a:r>
            <a:r>
              <a:rPr lang="pt-BR" dirty="0"/>
              <a:t>que comunica a ideia das coisas que representam através da imitação;</a:t>
            </a:r>
          </a:p>
          <a:p>
            <a:pPr marL="342900" indent="-342900">
              <a:buAutoNum type="alphaLcParenR"/>
            </a:pPr>
            <a:r>
              <a:rPr lang="pt-BR" b="1" dirty="0"/>
              <a:t>Indicações: </a:t>
            </a:r>
            <a:r>
              <a:rPr lang="pt-BR" dirty="0"/>
              <a:t>que mostram algo sobre a coisa através de conexões físicas com ela;</a:t>
            </a:r>
          </a:p>
          <a:p>
            <a:pPr marL="342900" indent="-342900">
              <a:buAutoNum type="alphaLcParenR"/>
            </a:pPr>
            <a:r>
              <a:rPr lang="pt-BR" b="1" dirty="0"/>
              <a:t>Símbolos: </a:t>
            </a:r>
            <a:r>
              <a:rPr lang="pt-BR" dirty="0"/>
              <a:t>signos em geral, que tem sido associados com seu significados a partir do uso. </a:t>
            </a:r>
          </a:p>
        </p:txBody>
      </p: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3358184"/>
            <a:ext cx="2520280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 Recuperação da Informação da Música (RIM):</a:t>
            </a:r>
          </a:p>
          <a:p>
            <a:endParaRPr lang="pt-BR" dirty="0" smtClean="0"/>
          </a:p>
          <a:p>
            <a:r>
              <a:rPr lang="pt-BR" dirty="0" smtClean="0"/>
              <a:t>É uma nova área que cresce rapidamente, e tem sido desenvolvida nas fronteiras entre várias disciplinas.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2817699"/>
              </p:ext>
            </p:extLst>
          </p:nvPr>
        </p:nvGraphicFramePr>
        <p:xfrm>
          <a:off x="3563888" y="2492896"/>
          <a:ext cx="61926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8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e 8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691680" y="83671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esforço para definir uma obra musical como entidade de recuperação de informação e para documentar sua ocorrência empiricamente é recente. As obras musicais deixam de ser consideradas como muito abstratas ou difíceis de definir empiricamente, para terem papel importante na recuperação da informação (SMIRAGLIA, 2001).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91680" y="3326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 Recuperação da Informação da </a:t>
            </a:r>
            <a:r>
              <a:rPr lang="pt-BR" b="1" dirty="0" smtClean="0"/>
              <a:t>Musical: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75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7503" y="358191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Desafios enfrentados pelos pesquisadores em RIM nas suas investigações (DOWNIE, 2003):</a:t>
            </a:r>
          </a:p>
          <a:p>
            <a:endParaRPr lang="pt-BR" dirty="0"/>
          </a:p>
          <a:p>
            <a:pPr marL="342900" indent="-342900">
              <a:buAutoNum type="alphaLcParenR"/>
            </a:pPr>
            <a:r>
              <a:rPr lang="pt-BR" dirty="0" smtClean="0"/>
              <a:t>Considerar as diferentes formas de representação da música, o que caracteriza o ‘desafio </a:t>
            </a:r>
            <a:r>
              <a:rPr lang="pt-BR" dirty="0" err="1" smtClean="0"/>
              <a:t>multirepresentacional</a:t>
            </a:r>
            <a:r>
              <a:rPr lang="pt-BR" dirty="0" smtClean="0"/>
              <a:t>’;</a:t>
            </a:r>
          </a:p>
          <a:p>
            <a:pPr marL="342900" indent="-342900">
              <a:buAutoNum type="alphaLcParenR"/>
            </a:pPr>
            <a:r>
              <a:rPr lang="pt-BR" dirty="0" smtClean="0"/>
              <a:t>Cada época histórica, bem como cada formação cultural criam modos próprios e singulares de se expressar por meio da música. A ampla variedade de expressões musicais coloca em evidência o ‘desafio multicultural’;</a:t>
            </a:r>
          </a:p>
          <a:p>
            <a:pPr marL="342900" indent="-342900">
              <a:buAutoNum type="alphaLcParenR"/>
            </a:pPr>
            <a:r>
              <a:rPr lang="pt-BR" dirty="0" smtClean="0"/>
              <a:t>Compreender e corresponder as diferentes formas de interação individual com a música e com seus sistemas de RIM forma o ‘desafio </a:t>
            </a:r>
            <a:r>
              <a:rPr lang="pt-BR" dirty="0" err="1" smtClean="0"/>
              <a:t>multiexperimental</a:t>
            </a:r>
            <a:r>
              <a:rPr lang="pt-BR" dirty="0" smtClean="0"/>
              <a:t>’;</a:t>
            </a:r>
          </a:p>
          <a:p>
            <a:pPr marL="342900" indent="-342900">
              <a:buAutoNum type="alphaLcParenR"/>
            </a:pPr>
            <a:r>
              <a:rPr lang="pt-BR" dirty="0" smtClean="0"/>
              <a:t>Maximizar os benefícios de ter uma comunidade multidisciplinar de pesquisadores, enquanto minimiza a desvantagem inerente, representa o ‘desafio multidisciplinar’.</a:t>
            </a:r>
          </a:p>
          <a:p>
            <a:r>
              <a:rPr lang="pt-BR" dirty="0" smtClean="0"/>
              <a:t>       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5325521"/>
              </p:ext>
            </p:extLst>
          </p:nvPr>
        </p:nvGraphicFramePr>
        <p:xfrm>
          <a:off x="2029571" y="4650846"/>
          <a:ext cx="63367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12486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-5252" y="0"/>
            <a:ext cx="1253867" cy="6857674"/>
            <a:chOff x="6897" y="0"/>
            <a:chExt cx="1253867" cy="6857674"/>
          </a:xfrm>
        </p:grpSpPr>
        <p:pic>
          <p:nvPicPr>
            <p:cNvPr id="14" name="Picture 4" descr="http://lod-cloud.net/versions/2010-09-22/lod-cloud_colored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3686" r="59161" b="19333"/>
            <a:stretch/>
          </p:blipFill>
          <p:spPr bwMode="auto">
            <a:xfrm>
              <a:off x="6897" y="0"/>
              <a:ext cx="1253867" cy="685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Elipse 14"/>
            <p:cNvSpPr/>
            <p:nvPr/>
          </p:nvSpPr>
          <p:spPr>
            <a:xfrm>
              <a:off x="192631" y="2118007"/>
              <a:ext cx="699875" cy="6626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 smtClean="0">
                  <a:solidFill>
                    <a:schemeClr val="tx1"/>
                  </a:solidFill>
                </a:rPr>
                <a:t>Piano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43502" y="4345342"/>
              <a:ext cx="621366" cy="61100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666645" y="1482825"/>
              <a:ext cx="528873" cy="5189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Metais</a:t>
              </a:r>
              <a:endParaRPr lang="pt-BR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619648" y="3638652"/>
              <a:ext cx="577087" cy="573591"/>
            </a:xfrm>
            <a:prstGeom prst="ellipse">
              <a:avLst/>
            </a:prstGeom>
            <a:solidFill>
              <a:srgbClr val="FDF9AD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00" dirty="0" smtClean="0">
                  <a:solidFill>
                    <a:schemeClr val="tx1"/>
                  </a:solidFill>
                </a:rPr>
                <a:t>Forma</a:t>
              </a:r>
              <a:endParaRPr lang="pt-BR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2052</Words>
  <Application>Microsoft Office PowerPoint</Application>
  <PresentationFormat>Apresentação na tela (4:3)</PresentationFormat>
  <Paragraphs>421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110</cp:revision>
  <dcterms:created xsi:type="dcterms:W3CDTF">2015-06-27T02:44:27Z</dcterms:created>
  <dcterms:modified xsi:type="dcterms:W3CDTF">2015-07-14T20:12:11Z</dcterms:modified>
</cp:coreProperties>
</file>