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3"/>
  </p:handoutMasterIdLst>
  <p:sldIdLst>
    <p:sldId id="256" r:id="rId2"/>
    <p:sldId id="314" r:id="rId3"/>
    <p:sldId id="315" r:id="rId4"/>
    <p:sldId id="316" r:id="rId5"/>
    <p:sldId id="317" r:id="rId6"/>
    <p:sldId id="318" r:id="rId7"/>
    <p:sldId id="319" r:id="rId8"/>
    <p:sldId id="263" r:id="rId9"/>
    <p:sldId id="272" r:id="rId10"/>
    <p:sldId id="273" r:id="rId11"/>
    <p:sldId id="311" r:id="rId12"/>
    <p:sldId id="258" r:id="rId13"/>
    <p:sldId id="274" r:id="rId14"/>
    <p:sldId id="312" r:id="rId15"/>
    <p:sldId id="276" r:id="rId16"/>
    <p:sldId id="277" r:id="rId17"/>
    <p:sldId id="290" r:id="rId18"/>
    <p:sldId id="291" r:id="rId19"/>
    <p:sldId id="293" r:id="rId20"/>
    <p:sldId id="326" r:id="rId21"/>
    <p:sldId id="313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60"/>
  </p:normalViewPr>
  <p:slideViewPr>
    <p:cSldViewPr>
      <p:cViewPr varScale="1">
        <p:scale>
          <a:sx n="114" d="100"/>
          <a:sy n="114" d="100"/>
        </p:scale>
        <p:origin x="152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svg"/><Relationship Id="rId9" Type="http://schemas.openxmlformats.org/officeDocument/2006/relationships/image" Target="../media/image27.sv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svg"/><Relationship Id="rId9" Type="http://schemas.openxmlformats.org/officeDocument/2006/relationships/image" Target="../media/image27.sv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D72459-B50C-49B2-9E3C-693626EA834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881BF13C-2C20-47FD-A3C9-DF6CB4E5AE1D}">
      <dgm:prSet/>
      <dgm:spPr/>
      <dgm:t>
        <a:bodyPr/>
        <a:lstStyle/>
        <a:p>
          <a:r>
            <a:rPr lang="en-US" dirty="0" err="1">
              <a:latin typeface="Calibri" panose="020F0502020204030204" pitchFamily="34" charset="0"/>
              <a:cs typeface="Calibri" panose="020F0502020204030204" pitchFamily="34" charset="0"/>
            </a:rPr>
            <a:t>Composição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0C52917-3E8B-424C-B280-121AC09288B8}" type="parTrans" cxnId="{16553B6C-8AD2-4AA8-B663-D706EE07AF14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C9A3CC3-ACE9-4F5A-9D6C-2908F88E5F07}" type="sibTrans" cxnId="{16553B6C-8AD2-4AA8-B663-D706EE07AF14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E15B78-2D60-4F01-BE85-4F6E8CCB6D84}">
      <dgm:prSet/>
      <dgm:spPr/>
      <dgm:t>
        <a:bodyPr/>
        <a:lstStyle/>
        <a:p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pH</a:t>
          </a:r>
        </a:p>
      </dgm:t>
    </dgm:pt>
    <dgm:pt modelId="{58EFD334-F589-4159-885F-9D7D8E2561A4}" type="parTrans" cxnId="{65D75E83-E1B1-4CFA-BEA5-7215DA39B3F0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C31ABEB-5411-4794-BDF2-78B767126C7D}" type="sibTrans" cxnId="{65D75E83-E1B1-4CFA-BEA5-7215DA39B3F0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A14A618-67BC-4A92-AB61-80A2F28C5D8F}">
      <dgm:prSet/>
      <dgm:spPr/>
      <dgm:t>
        <a:bodyPr/>
        <a:lstStyle/>
        <a:p>
          <a:r>
            <a:rPr lang="en-US" dirty="0" err="1">
              <a:latin typeface="Calibri" panose="020F0502020204030204" pitchFamily="34" charset="0"/>
              <a:cs typeface="Calibri" panose="020F0502020204030204" pitchFamily="34" charset="0"/>
            </a:rPr>
            <a:t>Atividade</a:t>
          </a: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 de </a:t>
          </a:r>
          <a:r>
            <a:rPr lang="en-US" dirty="0" err="1">
              <a:latin typeface="Calibri" panose="020F0502020204030204" pitchFamily="34" charset="0"/>
              <a:cs typeface="Calibri" panose="020F0502020204030204" pitchFamily="34" charset="0"/>
            </a:rPr>
            <a:t>água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AD419DE-795B-4F3A-BC22-2E92FBE11612}" type="parTrans" cxnId="{43FEA687-C5DD-4D90-BC75-1977E240D43E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F7EDD78-D7E3-4978-9B43-807E8822B179}" type="sibTrans" cxnId="{43FEA687-C5DD-4D90-BC75-1977E240D43E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CFBE2E8-9B98-4E87-BA26-478E969EC48E}">
      <dgm:prSet/>
      <dgm:spPr/>
      <dgm:t>
        <a:bodyPr/>
        <a:lstStyle/>
        <a:p>
          <a:r>
            <a:rPr lang="en-US" dirty="0" err="1">
              <a:latin typeface="Calibri" panose="020F0502020204030204" pitchFamily="34" charset="0"/>
              <a:cs typeface="Calibri" panose="020F0502020204030204" pitchFamily="34" charset="0"/>
            </a:rPr>
            <a:t>Potencial</a:t>
          </a: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dirty="0" err="1">
              <a:latin typeface="Calibri" panose="020F0502020204030204" pitchFamily="34" charset="0"/>
              <a:cs typeface="Calibri" panose="020F0502020204030204" pitchFamily="34" charset="0"/>
            </a:rPr>
            <a:t>oxido-redutor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EC82C74-0D23-4039-97AB-CCFD8D56868A}" type="parTrans" cxnId="{D8BE08EA-8CB6-4504-AFDD-A60A0AC5D068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B157A64-26BA-481A-8480-1C7C9DA2217C}" type="sibTrans" cxnId="{D8BE08EA-8CB6-4504-AFDD-A60A0AC5D068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C1FBD83-EDAD-4851-9C33-0EF64CB91122}">
      <dgm:prSet/>
      <dgm:spPr/>
      <dgm:t>
        <a:bodyPr/>
        <a:lstStyle/>
        <a:p>
          <a:r>
            <a:rPr lang="en-US" dirty="0" err="1">
              <a:latin typeface="Calibri" panose="020F0502020204030204" pitchFamily="34" charset="0"/>
              <a:cs typeface="Calibri" panose="020F0502020204030204" pitchFamily="34" charset="0"/>
            </a:rPr>
            <a:t>Estrutura</a:t>
          </a: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dirty="0" err="1">
              <a:latin typeface="Calibri" panose="020F0502020204030204" pitchFamily="34" charset="0"/>
              <a:cs typeface="Calibri" panose="020F0502020204030204" pitchFamily="34" charset="0"/>
            </a:rPr>
            <a:t>Física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4BCB5FE-4402-4188-8CD0-E54583E153FC}" type="parTrans" cxnId="{475A7718-3614-479D-B5DE-CD2A5135AAB4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F1C8521-D8C3-430F-B589-44F06B8D2596}" type="sibTrans" cxnId="{475A7718-3614-479D-B5DE-CD2A5135AAB4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C85ACAE-71E9-4569-B336-61CE67479BE9}">
      <dgm:prSet/>
      <dgm:spPr/>
      <dgm:t>
        <a:bodyPr/>
        <a:lstStyle/>
        <a:p>
          <a:r>
            <a:rPr lang="en-US" dirty="0" err="1">
              <a:latin typeface="Calibri" panose="020F0502020204030204" pitchFamily="34" charset="0"/>
              <a:cs typeface="Calibri" panose="020F0502020204030204" pitchFamily="34" charset="0"/>
            </a:rPr>
            <a:t>Presença</a:t>
          </a: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 de </a:t>
          </a:r>
          <a:r>
            <a:rPr lang="en-US" dirty="0" err="1">
              <a:latin typeface="Calibri" panose="020F0502020204030204" pitchFamily="34" charset="0"/>
              <a:cs typeface="Calibri" panose="020F0502020204030204" pitchFamily="34" charset="0"/>
            </a:rPr>
            <a:t>substâncias</a:t>
          </a: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dirty="0" err="1">
              <a:latin typeface="Calibri" panose="020F0502020204030204" pitchFamily="34" charset="0"/>
              <a:cs typeface="Calibri" panose="020F0502020204030204" pitchFamily="34" charset="0"/>
            </a:rPr>
            <a:t>antimicrobianas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1761488-BF2E-4C08-915B-1D08B8D6AC5F}" type="parTrans" cxnId="{59B653D8-8229-4659-B325-7BDA77A74C15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A0DD2A3-E4DD-4654-A8CF-728F8831D615}" type="sibTrans" cxnId="{59B653D8-8229-4659-B325-7BDA77A74C15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3D43BC7-3662-4034-88F7-E2030D8CDF7E}" type="pres">
      <dgm:prSet presAssocID="{FED72459-B50C-49B2-9E3C-693626EA834A}" presName="root" presStyleCnt="0">
        <dgm:presLayoutVars>
          <dgm:dir/>
          <dgm:resizeHandles val="exact"/>
        </dgm:presLayoutVars>
      </dgm:prSet>
      <dgm:spPr/>
    </dgm:pt>
    <dgm:pt modelId="{396F668D-3318-4DF6-B160-A11A7F23E6A5}" type="pres">
      <dgm:prSet presAssocID="{881BF13C-2C20-47FD-A3C9-DF6CB4E5AE1D}" presName="compNode" presStyleCnt="0"/>
      <dgm:spPr/>
    </dgm:pt>
    <dgm:pt modelId="{5B686599-602A-4BB1-A477-ED36CB1C2A8C}" type="pres">
      <dgm:prSet presAssocID="{881BF13C-2C20-47FD-A3C9-DF6CB4E5AE1D}" presName="bgRect" presStyleLbl="bgShp" presStyleIdx="0" presStyleCnt="6"/>
      <dgm:spPr/>
    </dgm:pt>
    <dgm:pt modelId="{F183AC6B-2FA5-47B6-8D58-B8E310759792}" type="pres">
      <dgm:prSet presAssocID="{881BF13C-2C20-47FD-A3C9-DF6CB4E5AE1D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</dgm:spPr>
    </dgm:pt>
    <dgm:pt modelId="{6E5C7F97-C993-455A-AC20-E8E4505DB28A}" type="pres">
      <dgm:prSet presAssocID="{881BF13C-2C20-47FD-A3C9-DF6CB4E5AE1D}" presName="spaceRect" presStyleCnt="0"/>
      <dgm:spPr/>
    </dgm:pt>
    <dgm:pt modelId="{E294D239-87EA-4166-A44F-0B32B3B707CF}" type="pres">
      <dgm:prSet presAssocID="{881BF13C-2C20-47FD-A3C9-DF6CB4E5AE1D}" presName="parTx" presStyleLbl="revTx" presStyleIdx="0" presStyleCnt="6">
        <dgm:presLayoutVars>
          <dgm:chMax val="0"/>
          <dgm:chPref val="0"/>
        </dgm:presLayoutVars>
      </dgm:prSet>
      <dgm:spPr/>
    </dgm:pt>
    <dgm:pt modelId="{6F35B5DA-78FD-4369-B7F3-5B96E88E86B8}" type="pres">
      <dgm:prSet presAssocID="{BC9A3CC3-ACE9-4F5A-9D6C-2908F88E5F07}" presName="sibTrans" presStyleCnt="0"/>
      <dgm:spPr/>
    </dgm:pt>
    <dgm:pt modelId="{08591DCA-E022-4477-B736-7ECF028D9D0D}" type="pres">
      <dgm:prSet presAssocID="{C0E15B78-2D60-4F01-BE85-4F6E8CCB6D84}" presName="compNode" presStyleCnt="0"/>
      <dgm:spPr/>
    </dgm:pt>
    <dgm:pt modelId="{2BAFE0E8-9125-49F6-87BF-DF737850A09F}" type="pres">
      <dgm:prSet presAssocID="{C0E15B78-2D60-4F01-BE85-4F6E8CCB6D84}" presName="bgRect" presStyleLbl="bgShp" presStyleIdx="1" presStyleCnt="6"/>
      <dgm:spPr/>
    </dgm:pt>
    <dgm:pt modelId="{BB04642D-2748-4AFC-A55E-D741A0E2E279}" type="pres">
      <dgm:prSet presAssocID="{C0E15B78-2D60-4F01-BE85-4F6E8CCB6D84}" presName="iconRect" presStyleLbl="node1" presStyleIdx="1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</dgm:spPr>
    </dgm:pt>
    <dgm:pt modelId="{B9B52A38-0D4B-4775-99A4-C262F8A9697B}" type="pres">
      <dgm:prSet presAssocID="{C0E15B78-2D60-4F01-BE85-4F6E8CCB6D84}" presName="spaceRect" presStyleCnt="0"/>
      <dgm:spPr/>
    </dgm:pt>
    <dgm:pt modelId="{7C896BBA-9B6B-4AAF-9995-BEC9924C6E5A}" type="pres">
      <dgm:prSet presAssocID="{C0E15B78-2D60-4F01-BE85-4F6E8CCB6D84}" presName="parTx" presStyleLbl="revTx" presStyleIdx="1" presStyleCnt="6">
        <dgm:presLayoutVars>
          <dgm:chMax val="0"/>
          <dgm:chPref val="0"/>
        </dgm:presLayoutVars>
      </dgm:prSet>
      <dgm:spPr/>
    </dgm:pt>
    <dgm:pt modelId="{86B179CC-F77E-40C6-A19F-4F245FF49E25}" type="pres">
      <dgm:prSet presAssocID="{FC31ABEB-5411-4794-BDF2-78B767126C7D}" presName="sibTrans" presStyleCnt="0"/>
      <dgm:spPr/>
    </dgm:pt>
    <dgm:pt modelId="{E819BA08-086C-49B0-B030-69C30A1780B1}" type="pres">
      <dgm:prSet presAssocID="{3A14A618-67BC-4A92-AB61-80A2F28C5D8F}" presName="compNode" presStyleCnt="0"/>
      <dgm:spPr/>
    </dgm:pt>
    <dgm:pt modelId="{C9FD47AB-34ED-4CF5-BF70-8FAA6688C60B}" type="pres">
      <dgm:prSet presAssocID="{3A14A618-67BC-4A92-AB61-80A2F28C5D8F}" presName="bgRect" presStyleLbl="bgShp" presStyleIdx="2" presStyleCnt="6"/>
      <dgm:spPr/>
    </dgm:pt>
    <dgm:pt modelId="{E082F1B1-91B0-4599-BEDC-76384AD40832}" type="pres">
      <dgm:prSet presAssocID="{3A14A618-67BC-4A92-AB61-80A2F28C5D8F}" presName="iconRect" presStyleLbl="node1" presStyleIdx="2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</dgm:spPr>
    </dgm:pt>
    <dgm:pt modelId="{76A41248-2ACA-47D9-A1A9-D04759DD12A4}" type="pres">
      <dgm:prSet presAssocID="{3A14A618-67BC-4A92-AB61-80A2F28C5D8F}" presName="spaceRect" presStyleCnt="0"/>
      <dgm:spPr/>
    </dgm:pt>
    <dgm:pt modelId="{D688085D-AE38-4718-B042-8B9F62FE17C5}" type="pres">
      <dgm:prSet presAssocID="{3A14A618-67BC-4A92-AB61-80A2F28C5D8F}" presName="parTx" presStyleLbl="revTx" presStyleIdx="2" presStyleCnt="6">
        <dgm:presLayoutVars>
          <dgm:chMax val="0"/>
          <dgm:chPref val="0"/>
        </dgm:presLayoutVars>
      </dgm:prSet>
      <dgm:spPr/>
    </dgm:pt>
    <dgm:pt modelId="{35FB8928-F2B9-4757-BAA3-F677E73FF8C7}" type="pres">
      <dgm:prSet presAssocID="{4F7EDD78-D7E3-4978-9B43-807E8822B179}" presName="sibTrans" presStyleCnt="0"/>
      <dgm:spPr/>
    </dgm:pt>
    <dgm:pt modelId="{DD58D1C3-FB7D-4FE5-9420-FD76C64C8CC3}" type="pres">
      <dgm:prSet presAssocID="{FCFBE2E8-9B98-4E87-BA26-478E969EC48E}" presName="compNode" presStyleCnt="0"/>
      <dgm:spPr/>
    </dgm:pt>
    <dgm:pt modelId="{5F48C3D1-E078-481B-8C2A-B02325FB9D3F}" type="pres">
      <dgm:prSet presAssocID="{FCFBE2E8-9B98-4E87-BA26-478E969EC48E}" presName="bgRect" presStyleLbl="bgShp" presStyleIdx="3" presStyleCnt="6"/>
      <dgm:spPr/>
    </dgm:pt>
    <dgm:pt modelId="{FCDA5777-8DDE-46A0-BDFA-D5B6DAEE9DE3}" type="pres">
      <dgm:prSet presAssocID="{FCFBE2E8-9B98-4E87-BA26-478E969EC48E}" presName="iconRect" presStyleLbl="node1" presStyleIdx="3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</dgm:spPr>
    </dgm:pt>
    <dgm:pt modelId="{E92ACD63-A7C9-4CC9-AE4C-6ACC1D99732F}" type="pres">
      <dgm:prSet presAssocID="{FCFBE2E8-9B98-4E87-BA26-478E969EC48E}" presName="spaceRect" presStyleCnt="0"/>
      <dgm:spPr/>
    </dgm:pt>
    <dgm:pt modelId="{E528C081-CD4A-4262-AE84-09E53DB8D272}" type="pres">
      <dgm:prSet presAssocID="{FCFBE2E8-9B98-4E87-BA26-478E969EC48E}" presName="parTx" presStyleLbl="revTx" presStyleIdx="3" presStyleCnt="6">
        <dgm:presLayoutVars>
          <dgm:chMax val="0"/>
          <dgm:chPref val="0"/>
        </dgm:presLayoutVars>
      </dgm:prSet>
      <dgm:spPr/>
    </dgm:pt>
    <dgm:pt modelId="{9EC8F194-624E-4991-A0B5-6BD762088261}" type="pres">
      <dgm:prSet presAssocID="{8B157A64-26BA-481A-8480-1C7C9DA2217C}" presName="sibTrans" presStyleCnt="0"/>
      <dgm:spPr/>
    </dgm:pt>
    <dgm:pt modelId="{CAE8BC99-C2AC-419D-ADAB-F09581FC0014}" type="pres">
      <dgm:prSet presAssocID="{CC1FBD83-EDAD-4851-9C33-0EF64CB91122}" presName="compNode" presStyleCnt="0"/>
      <dgm:spPr/>
    </dgm:pt>
    <dgm:pt modelId="{ED06B246-DF17-4D41-9070-5705FF3B9079}" type="pres">
      <dgm:prSet presAssocID="{CC1FBD83-EDAD-4851-9C33-0EF64CB91122}" presName="bgRect" presStyleLbl="bgShp" presStyleIdx="4" presStyleCnt="6"/>
      <dgm:spPr/>
    </dgm:pt>
    <dgm:pt modelId="{24592F91-F040-4BD7-9329-26D18A279A19}" type="pres">
      <dgm:prSet presAssocID="{CC1FBD83-EDAD-4851-9C33-0EF64CB91122}" presName="iconRect" presStyleLbl="node1" presStyleIdx="4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</dgm:spPr>
    </dgm:pt>
    <dgm:pt modelId="{8B567141-393D-4298-BE7F-7DBC827CD8AA}" type="pres">
      <dgm:prSet presAssocID="{CC1FBD83-EDAD-4851-9C33-0EF64CB91122}" presName="spaceRect" presStyleCnt="0"/>
      <dgm:spPr/>
    </dgm:pt>
    <dgm:pt modelId="{4FF23E91-C363-42CE-9B73-4F204776BD33}" type="pres">
      <dgm:prSet presAssocID="{CC1FBD83-EDAD-4851-9C33-0EF64CB91122}" presName="parTx" presStyleLbl="revTx" presStyleIdx="4" presStyleCnt="6">
        <dgm:presLayoutVars>
          <dgm:chMax val="0"/>
          <dgm:chPref val="0"/>
        </dgm:presLayoutVars>
      </dgm:prSet>
      <dgm:spPr/>
    </dgm:pt>
    <dgm:pt modelId="{DA00E903-D2D1-4919-8507-DA4B740AD702}" type="pres">
      <dgm:prSet presAssocID="{3F1C8521-D8C3-430F-B589-44F06B8D2596}" presName="sibTrans" presStyleCnt="0"/>
      <dgm:spPr/>
    </dgm:pt>
    <dgm:pt modelId="{9D3CDD9C-3C52-454B-9614-AD1C0F037F5A}" type="pres">
      <dgm:prSet presAssocID="{EC85ACAE-71E9-4569-B336-61CE67479BE9}" presName="compNode" presStyleCnt="0"/>
      <dgm:spPr/>
    </dgm:pt>
    <dgm:pt modelId="{38E988EE-3497-4E6C-8E9C-B30553429271}" type="pres">
      <dgm:prSet presAssocID="{EC85ACAE-71E9-4569-B336-61CE67479BE9}" presName="bgRect" presStyleLbl="bgShp" presStyleIdx="5" presStyleCnt="6"/>
      <dgm:spPr/>
    </dgm:pt>
    <dgm:pt modelId="{AE3DA175-D963-4546-BC5E-2A78662A65DB}" type="pres">
      <dgm:prSet presAssocID="{EC85ACAE-71E9-4569-B336-61CE67479BE9}" presName="iconRect" presStyleLbl="node1" presStyleIdx="5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</dgm:spPr>
    </dgm:pt>
    <dgm:pt modelId="{24F276CE-A44F-4611-9E96-8F4E432FE1AA}" type="pres">
      <dgm:prSet presAssocID="{EC85ACAE-71E9-4569-B336-61CE67479BE9}" presName="spaceRect" presStyleCnt="0"/>
      <dgm:spPr/>
    </dgm:pt>
    <dgm:pt modelId="{2FDBB303-DBAE-49E4-B571-8F13E86434A5}" type="pres">
      <dgm:prSet presAssocID="{EC85ACAE-71E9-4569-B336-61CE67479BE9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6452A501-8438-493D-B449-E661EAF5793D}" type="presOf" srcId="{FCFBE2E8-9B98-4E87-BA26-478E969EC48E}" destId="{E528C081-CD4A-4262-AE84-09E53DB8D272}" srcOrd="0" destOrd="0" presId="urn:microsoft.com/office/officeart/2018/2/layout/IconVerticalSolidList"/>
    <dgm:cxn modelId="{475A7718-3614-479D-B5DE-CD2A5135AAB4}" srcId="{FED72459-B50C-49B2-9E3C-693626EA834A}" destId="{CC1FBD83-EDAD-4851-9C33-0EF64CB91122}" srcOrd="4" destOrd="0" parTransId="{74BCB5FE-4402-4188-8CD0-E54583E153FC}" sibTransId="{3F1C8521-D8C3-430F-B589-44F06B8D2596}"/>
    <dgm:cxn modelId="{B2A5F122-C593-4D2E-9310-E38C987AE5FF}" type="presOf" srcId="{3A14A618-67BC-4A92-AB61-80A2F28C5D8F}" destId="{D688085D-AE38-4718-B042-8B9F62FE17C5}" srcOrd="0" destOrd="0" presId="urn:microsoft.com/office/officeart/2018/2/layout/IconVerticalSolidList"/>
    <dgm:cxn modelId="{61933A2E-D6B2-4D2A-A828-50DBA4FFBB23}" type="presOf" srcId="{FED72459-B50C-49B2-9E3C-693626EA834A}" destId="{83D43BC7-3662-4034-88F7-E2030D8CDF7E}" srcOrd="0" destOrd="0" presId="urn:microsoft.com/office/officeart/2018/2/layout/IconVerticalSolidList"/>
    <dgm:cxn modelId="{EE6B5667-C2B6-44B2-9193-35523922467E}" type="presOf" srcId="{EC85ACAE-71E9-4569-B336-61CE67479BE9}" destId="{2FDBB303-DBAE-49E4-B571-8F13E86434A5}" srcOrd="0" destOrd="0" presId="urn:microsoft.com/office/officeart/2018/2/layout/IconVerticalSolidList"/>
    <dgm:cxn modelId="{17957969-FB54-4CF1-B377-2884B5D24254}" type="presOf" srcId="{CC1FBD83-EDAD-4851-9C33-0EF64CB91122}" destId="{4FF23E91-C363-42CE-9B73-4F204776BD33}" srcOrd="0" destOrd="0" presId="urn:microsoft.com/office/officeart/2018/2/layout/IconVerticalSolidList"/>
    <dgm:cxn modelId="{16553B6C-8AD2-4AA8-B663-D706EE07AF14}" srcId="{FED72459-B50C-49B2-9E3C-693626EA834A}" destId="{881BF13C-2C20-47FD-A3C9-DF6CB4E5AE1D}" srcOrd="0" destOrd="0" parTransId="{40C52917-3E8B-424C-B280-121AC09288B8}" sibTransId="{BC9A3CC3-ACE9-4F5A-9D6C-2908F88E5F07}"/>
    <dgm:cxn modelId="{65D75E83-E1B1-4CFA-BEA5-7215DA39B3F0}" srcId="{FED72459-B50C-49B2-9E3C-693626EA834A}" destId="{C0E15B78-2D60-4F01-BE85-4F6E8CCB6D84}" srcOrd="1" destOrd="0" parTransId="{58EFD334-F589-4159-885F-9D7D8E2561A4}" sibTransId="{FC31ABEB-5411-4794-BDF2-78B767126C7D}"/>
    <dgm:cxn modelId="{43FEA687-C5DD-4D90-BC75-1977E240D43E}" srcId="{FED72459-B50C-49B2-9E3C-693626EA834A}" destId="{3A14A618-67BC-4A92-AB61-80A2F28C5D8F}" srcOrd="2" destOrd="0" parTransId="{3AD419DE-795B-4F3A-BC22-2E92FBE11612}" sibTransId="{4F7EDD78-D7E3-4978-9B43-807E8822B179}"/>
    <dgm:cxn modelId="{23F72AD6-4F66-4F32-8051-EF86BCA61D9B}" type="presOf" srcId="{C0E15B78-2D60-4F01-BE85-4F6E8CCB6D84}" destId="{7C896BBA-9B6B-4AAF-9995-BEC9924C6E5A}" srcOrd="0" destOrd="0" presId="urn:microsoft.com/office/officeart/2018/2/layout/IconVerticalSolidList"/>
    <dgm:cxn modelId="{59B653D8-8229-4659-B325-7BDA77A74C15}" srcId="{FED72459-B50C-49B2-9E3C-693626EA834A}" destId="{EC85ACAE-71E9-4569-B336-61CE67479BE9}" srcOrd="5" destOrd="0" parTransId="{91761488-BF2E-4C08-915B-1D08B8D6AC5F}" sibTransId="{5A0DD2A3-E4DD-4654-A8CF-728F8831D615}"/>
    <dgm:cxn modelId="{D8BE08EA-8CB6-4504-AFDD-A60A0AC5D068}" srcId="{FED72459-B50C-49B2-9E3C-693626EA834A}" destId="{FCFBE2E8-9B98-4E87-BA26-478E969EC48E}" srcOrd="3" destOrd="0" parTransId="{CEC82C74-0D23-4039-97AB-CCFD8D56868A}" sibTransId="{8B157A64-26BA-481A-8480-1C7C9DA2217C}"/>
    <dgm:cxn modelId="{21DA70F4-F0DB-48E1-A83A-B0E9EFB3F28B}" type="presOf" srcId="{881BF13C-2C20-47FD-A3C9-DF6CB4E5AE1D}" destId="{E294D239-87EA-4166-A44F-0B32B3B707CF}" srcOrd="0" destOrd="0" presId="urn:microsoft.com/office/officeart/2018/2/layout/IconVerticalSolidList"/>
    <dgm:cxn modelId="{149635E4-DEB1-4815-AC27-A0F98421F24D}" type="presParOf" srcId="{83D43BC7-3662-4034-88F7-E2030D8CDF7E}" destId="{396F668D-3318-4DF6-B160-A11A7F23E6A5}" srcOrd="0" destOrd="0" presId="urn:microsoft.com/office/officeart/2018/2/layout/IconVerticalSolidList"/>
    <dgm:cxn modelId="{B083ACE1-D1B0-42CC-82D5-56C5620B0776}" type="presParOf" srcId="{396F668D-3318-4DF6-B160-A11A7F23E6A5}" destId="{5B686599-602A-4BB1-A477-ED36CB1C2A8C}" srcOrd="0" destOrd="0" presId="urn:microsoft.com/office/officeart/2018/2/layout/IconVerticalSolidList"/>
    <dgm:cxn modelId="{C1D5CE66-3042-479C-869E-E09B42685D00}" type="presParOf" srcId="{396F668D-3318-4DF6-B160-A11A7F23E6A5}" destId="{F183AC6B-2FA5-47B6-8D58-B8E310759792}" srcOrd="1" destOrd="0" presId="urn:microsoft.com/office/officeart/2018/2/layout/IconVerticalSolidList"/>
    <dgm:cxn modelId="{F6F6D5F3-4D71-41DD-9F8F-D12F176C10F2}" type="presParOf" srcId="{396F668D-3318-4DF6-B160-A11A7F23E6A5}" destId="{6E5C7F97-C993-455A-AC20-E8E4505DB28A}" srcOrd="2" destOrd="0" presId="urn:microsoft.com/office/officeart/2018/2/layout/IconVerticalSolidList"/>
    <dgm:cxn modelId="{CB05D4D3-63E5-424D-B95C-617D1C657C02}" type="presParOf" srcId="{396F668D-3318-4DF6-B160-A11A7F23E6A5}" destId="{E294D239-87EA-4166-A44F-0B32B3B707CF}" srcOrd="3" destOrd="0" presId="urn:microsoft.com/office/officeart/2018/2/layout/IconVerticalSolidList"/>
    <dgm:cxn modelId="{A03D7C62-EE3F-4EE9-BD6C-4F9029CBE21F}" type="presParOf" srcId="{83D43BC7-3662-4034-88F7-E2030D8CDF7E}" destId="{6F35B5DA-78FD-4369-B7F3-5B96E88E86B8}" srcOrd="1" destOrd="0" presId="urn:microsoft.com/office/officeart/2018/2/layout/IconVerticalSolidList"/>
    <dgm:cxn modelId="{E86AB322-E609-409C-A0D8-312AB8E1A522}" type="presParOf" srcId="{83D43BC7-3662-4034-88F7-E2030D8CDF7E}" destId="{08591DCA-E022-4477-B736-7ECF028D9D0D}" srcOrd="2" destOrd="0" presId="urn:microsoft.com/office/officeart/2018/2/layout/IconVerticalSolidList"/>
    <dgm:cxn modelId="{6A7BCF83-77F1-4F44-9BC4-5FF2831F396A}" type="presParOf" srcId="{08591DCA-E022-4477-B736-7ECF028D9D0D}" destId="{2BAFE0E8-9125-49F6-87BF-DF737850A09F}" srcOrd="0" destOrd="0" presId="urn:microsoft.com/office/officeart/2018/2/layout/IconVerticalSolidList"/>
    <dgm:cxn modelId="{E8214EAD-22DA-4A8D-9A03-CA7B43DE3EDF}" type="presParOf" srcId="{08591DCA-E022-4477-B736-7ECF028D9D0D}" destId="{BB04642D-2748-4AFC-A55E-D741A0E2E279}" srcOrd="1" destOrd="0" presId="urn:microsoft.com/office/officeart/2018/2/layout/IconVerticalSolidList"/>
    <dgm:cxn modelId="{77BFC6BE-0F25-483A-A74D-751A68F492AF}" type="presParOf" srcId="{08591DCA-E022-4477-B736-7ECF028D9D0D}" destId="{B9B52A38-0D4B-4775-99A4-C262F8A9697B}" srcOrd="2" destOrd="0" presId="urn:microsoft.com/office/officeart/2018/2/layout/IconVerticalSolidList"/>
    <dgm:cxn modelId="{F7D6CBC7-55A5-4ADB-BDC8-8268515E2F92}" type="presParOf" srcId="{08591DCA-E022-4477-B736-7ECF028D9D0D}" destId="{7C896BBA-9B6B-4AAF-9995-BEC9924C6E5A}" srcOrd="3" destOrd="0" presId="urn:microsoft.com/office/officeart/2018/2/layout/IconVerticalSolidList"/>
    <dgm:cxn modelId="{9D035404-9E02-45CD-9454-0842FAA70CF9}" type="presParOf" srcId="{83D43BC7-3662-4034-88F7-E2030D8CDF7E}" destId="{86B179CC-F77E-40C6-A19F-4F245FF49E25}" srcOrd="3" destOrd="0" presId="urn:microsoft.com/office/officeart/2018/2/layout/IconVerticalSolidList"/>
    <dgm:cxn modelId="{ACD67838-60A1-4381-B5D7-AEC04A5B2056}" type="presParOf" srcId="{83D43BC7-3662-4034-88F7-E2030D8CDF7E}" destId="{E819BA08-086C-49B0-B030-69C30A1780B1}" srcOrd="4" destOrd="0" presId="urn:microsoft.com/office/officeart/2018/2/layout/IconVerticalSolidList"/>
    <dgm:cxn modelId="{8FF3EC9C-93CA-4726-BD8A-B975EBEB9D43}" type="presParOf" srcId="{E819BA08-086C-49B0-B030-69C30A1780B1}" destId="{C9FD47AB-34ED-4CF5-BF70-8FAA6688C60B}" srcOrd="0" destOrd="0" presId="urn:microsoft.com/office/officeart/2018/2/layout/IconVerticalSolidList"/>
    <dgm:cxn modelId="{DB95F997-6F8D-4736-AA2A-AC0272D786DE}" type="presParOf" srcId="{E819BA08-086C-49B0-B030-69C30A1780B1}" destId="{E082F1B1-91B0-4599-BEDC-76384AD40832}" srcOrd="1" destOrd="0" presId="urn:microsoft.com/office/officeart/2018/2/layout/IconVerticalSolidList"/>
    <dgm:cxn modelId="{1E00B2D3-1461-418A-821E-4E55C83C9BED}" type="presParOf" srcId="{E819BA08-086C-49B0-B030-69C30A1780B1}" destId="{76A41248-2ACA-47D9-A1A9-D04759DD12A4}" srcOrd="2" destOrd="0" presId="urn:microsoft.com/office/officeart/2018/2/layout/IconVerticalSolidList"/>
    <dgm:cxn modelId="{016CCC88-1174-42C6-BB8F-AACFE434F076}" type="presParOf" srcId="{E819BA08-086C-49B0-B030-69C30A1780B1}" destId="{D688085D-AE38-4718-B042-8B9F62FE17C5}" srcOrd="3" destOrd="0" presId="urn:microsoft.com/office/officeart/2018/2/layout/IconVerticalSolidList"/>
    <dgm:cxn modelId="{361DD810-C495-48DD-8A6D-0E66EEF42B57}" type="presParOf" srcId="{83D43BC7-3662-4034-88F7-E2030D8CDF7E}" destId="{35FB8928-F2B9-4757-BAA3-F677E73FF8C7}" srcOrd="5" destOrd="0" presId="urn:microsoft.com/office/officeart/2018/2/layout/IconVerticalSolidList"/>
    <dgm:cxn modelId="{3635B41F-04F7-4C3A-8A78-01DA482D10E4}" type="presParOf" srcId="{83D43BC7-3662-4034-88F7-E2030D8CDF7E}" destId="{DD58D1C3-FB7D-4FE5-9420-FD76C64C8CC3}" srcOrd="6" destOrd="0" presId="urn:microsoft.com/office/officeart/2018/2/layout/IconVerticalSolidList"/>
    <dgm:cxn modelId="{BE7BF14F-047A-421C-9961-20635C5DC1B1}" type="presParOf" srcId="{DD58D1C3-FB7D-4FE5-9420-FD76C64C8CC3}" destId="{5F48C3D1-E078-481B-8C2A-B02325FB9D3F}" srcOrd="0" destOrd="0" presId="urn:microsoft.com/office/officeart/2018/2/layout/IconVerticalSolidList"/>
    <dgm:cxn modelId="{84DB6278-2CFA-4BCE-8D25-31E352616218}" type="presParOf" srcId="{DD58D1C3-FB7D-4FE5-9420-FD76C64C8CC3}" destId="{FCDA5777-8DDE-46A0-BDFA-D5B6DAEE9DE3}" srcOrd="1" destOrd="0" presId="urn:microsoft.com/office/officeart/2018/2/layout/IconVerticalSolidList"/>
    <dgm:cxn modelId="{B5004885-6E3B-4EF0-9E70-84C527B157DC}" type="presParOf" srcId="{DD58D1C3-FB7D-4FE5-9420-FD76C64C8CC3}" destId="{E92ACD63-A7C9-4CC9-AE4C-6ACC1D99732F}" srcOrd="2" destOrd="0" presId="urn:microsoft.com/office/officeart/2018/2/layout/IconVerticalSolidList"/>
    <dgm:cxn modelId="{3917D7D2-B7D9-4E1C-B56A-85934C20E9B9}" type="presParOf" srcId="{DD58D1C3-FB7D-4FE5-9420-FD76C64C8CC3}" destId="{E528C081-CD4A-4262-AE84-09E53DB8D272}" srcOrd="3" destOrd="0" presId="urn:microsoft.com/office/officeart/2018/2/layout/IconVerticalSolidList"/>
    <dgm:cxn modelId="{98477A72-C1F5-47DD-A3DF-D7B1D03D1017}" type="presParOf" srcId="{83D43BC7-3662-4034-88F7-E2030D8CDF7E}" destId="{9EC8F194-624E-4991-A0B5-6BD762088261}" srcOrd="7" destOrd="0" presId="urn:microsoft.com/office/officeart/2018/2/layout/IconVerticalSolidList"/>
    <dgm:cxn modelId="{7DB390C1-337A-4C35-9251-658507D81EAD}" type="presParOf" srcId="{83D43BC7-3662-4034-88F7-E2030D8CDF7E}" destId="{CAE8BC99-C2AC-419D-ADAB-F09581FC0014}" srcOrd="8" destOrd="0" presId="urn:microsoft.com/office/officeart/2018/2/layout/IconVerticalSolidList"/>
    <dgm:cxn modelId="{3153197F-6269-4735-8C42-902E1258079E}" type="presParOf" srcId="{CAE8BC99-C2AC-419D-ADAB-F09581FC0014}" destId="{ED06B246-DF17-4D41-9070-5705FF3B9079}" srcOrd="0" destOrd="0" presId="urn:microsoft.com/office/officeart/2018/2/layout/IconVerticalSolidList"/>
    <dgm:cxn modelId="{4724BB03-2C94-4BEE-94AB-2456D3E45D69}" type="presParOf" srcId="{CAE8BC99-C2AC-419D-ADAB-F09581FC0014}" destId="{24592F91-F040-4BD7-9329-26D18A279A19}" srcOrd="1" destOrd="0" presId="urn:microsoft.com/office/officeart/2018/2/layout/IconVerticalSolidList"/>
    <dgm:cxn modelId="{04683400-BA1D-4B6A-A6F9-795C0AFD171B}" type="presParOf" srcId="{CAE8BC99-C2AC-419D-ADAB-F09581FC0014}" destId="{8B567141-393D-4298-BE7F-7DBC827CD8AA}" srcOrd="2" destOrd="0" presId="urn:microsoft.com/office/officeart/2018/2/layout/IconVerticalSolidList"/>
    <dgm:cxn modelId="{7557C383-4DB2-43AF-81FB-8CFFD842B2FC}" type="presParOf" srcId="{CAE8BC99-C2AC-419D-ADAB-F09581FC0014}" destId="{4FF23E91-C363-42CE-9B73-4F204776BD33}" srcOrd="3" destOrd="0" presId="urn:microsoft.com/office/officeart/2018/2/layout/IconVerticalSolidList"/>
    <dgm:cxn modelId="{66E49E0D-7E1D-487A-9C38-A20D8CFF70B8}" type="presParOf" srcId="{83D43BC7-3662-4034-88F7-E2030D8CDF7E}" destId="{DA00E903-D2D1-4919-8507-DA4B740AD702}" srcOrd="9" destOrd="0" presId="urn:microsoft.com/office/officeart/2018/2/layout/IconVerticalSolidList"/>
    <dgm:cxn modelId="{EF7B9503-8FB0-4DEE-A238-C6FBD97C9D04}" type="presParOf" srcId="{83D43BC7-3662-4034-88F7-E2030D8CDF7E}" destId="{9D3CDD9C-3C52-454B-9614-AD1C0F037F5A}" srcOrd="10" destOrd="0" presId="urn:microsoft.com/office/officeart/2018/2/layout/IconVerticalSolidList"/>
    <dgm:cxn modelId="{561A3F85-1129-4394-91A5-8BAED768BC0B}" type="presParOf" srcId="{9D3CDD9C-3C52-454B-9614-AD1C0F037F5A}" destId="{38E988EE-3497-4E6C-8E9C-B30553429271}" srcOrd="0" destOrd="0" presId="urn:microsoft.com/office/officeart/2018/2/layout/IconVerticalSolidList"/>
    <dgm:cxn modelId="{A3099092-B342-4D90-8170-46EEB41B2455}" type="presParOf" srcId="{9D3CDD9C-3C52-454B-9614-AD1C0F037F5A}" destId="{AE3DA175-D963-4546-BC5E-2A78662A65DB}" srcOrd="1" destOrd="0" presId="urn:microsoft.com/office/officeart/2018/2/layout/IconVerticalSolidList"/>
    <dgm:cxn modelId="{5B59C458-965B-472B-9D1E-E841CB2A67A4}" type="presParOf" srcId="{9D3CDD9C-3C52-454B-9614-AD1C0F037F5A}" destId="{24F276CE-A44F-4611-9E96-8F4E432FE1AA}" srcOrd="2" destOrd="0" presId="urn:microsoft.com/office/officeart/2018/2/layout/IconVerticalSolidList"/>
    <dgm:cxn modelId="{6109B2F0-7EDF-43A4-ACB6-BE86C24F4642}" type="presParOf" srcId="{9D3CDD9C-3C52-454B-9614-AD1C0F037F5A}" destId="{2FDBB303-DBAE-49E4-B571-8F13E86434A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D72459-B50C-49B2-9E3C-693626EA834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881BF13C-2C20-47FD-A3C9-DF6CB4E5AE1D}">
      <dgm:prSet custT="1"/>
      <dgm:spPr/>
      <dgm:t>
        <a:bodyPr/>
        <a:lstStyle/>
        <a:p>
          <a:r>
            <a:rPr lang="en-US" sz="1400" dirty="0" err="1">
              <a:latin typeface="Calibri" panose="020F0502020204030204" pitchFamily="34" charset="0"/>
              <a:cs typeface="Calibri" panose="020F0502020204030204" pitchFamily="34" charset="0"/>
            </a:rPr>
            <a:t>Temperatura</a:t>
          </a:r>
          <a:endParaRPr lang="en-US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0C52917-3E8B-424C-B280-121AC09288B8}" type="parTrans" cxnId="{16553B6C-8AD2-4AA8-B663-D706EE07AF14}">
      <dgm:prSet/>
      <dgm:spPr/>
      <dgm:t>
        <a:bodyPr/>
        <a:lstStyle/>
        <a:p>
          <a:endParaRPr lang="en-US" sz="1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C9A3CC3-ACE9-4F5A-9D6C-2908F88E5F07}" type="sibTrans" cxnId="{16553B6C-8AD2-4AA8-B663-D706EE07AF14}">
      <dgm:prSet/>
      <dgm:spPr/>
      <dgm:t>
        <a:bodyPr/>
        <a:lstStyle/>
        <a:p>
          <a:endParaRPr lang="en-US" sz="1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E15B78-2D60-4F01-BE85-4F6E8CCB6D84}">
      <dgm:prSet custT="1"/>
      <dgm:spPr/>
      <dgm:t>
        <a:bodyPr/>
        <a:lstStyle/>
        <a:p>
          <a:r>
            <a:rPr lang="en-US" sz="1400" dirty="0" err="1">
              <a:latin typeface="Calibri" panose="020F0502020204030204" pitchFamily="34" charset="0"/>
              <a:cs typeface="Calibri" panose="020F0502020204030204" pitchFamily="34" charset="0"/>
            </a:rPr>
            <a:t>Oxigênio</a:t>
          </a:r>
          <a:endParaRPr lang="en-US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8EFD334-F589-4159-885F-9D7D8E2561A4}" type="parTrans" cxnId="{65D75E83-E1B1-4CFA-BEA5-7215DA39B3F0}">
      <dgm:prSet/>
      <dgm:spPr/>
      <dgm:t>
        <a:bodyPr/>
        <a:lstStyle/>
        <a:p>
          <a:endParaRPr lang="en-US" sz="1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C31ABEB-5411-4794-BDF2-78B767126C7D}" type="sibTrans" cxnId="{65D75E83-E1B1-4CFA-BEA5-7215DA39B3F0}">
      <dgm:prSet/>
      <dgm:spPr/>
      <dgm:t>
        <a:bodyPr/>
        <a:lstStyle/>
        <a:p>
          <a:endParaRPr lang="en-US" sz="1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B57FF3F-23DF-4F45-9064-05A02147B4FC}">
      <dgm:prSet custT="1"/>
      <dgm:spPr/>
      <dgm:t>
        <a:bodyPr/>
        <a:lstStyle/>
        <a:p>
          <a:r>
            <a:rPr lang="pt-BR" sz="1400" dirty="0">
              <a:latin typeface="Calibri" panose="020F0502020204030204" pitchFamily="34" charset="0"/>
              <a:cs typeface="Calibri" panose="020F0502020204030204" pitchFamily="34" charset="0"/>
            </a:rPr>
            <a:t>Luz</a:t>
          </a:r>
          <a:endParaRPr lang="en-US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DE65F46-B7C1-4E45-8A70-3C836556DCAF}" type="parTrans" cxnId="{F2A0E1B5-46D2-4DDC-A9BC-5BA416F9CF0B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6C95320-08CB-4FF5-BC61-C1DADF01B525}" type="sibTrans" cxnId="{F2A0E1B5-46D2-4DDC-A9BC-5BA416F9CF0B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3D43BC7-3662-4034-88F7-E2030D8CDF7E}" type="pres">
      <dgm:prSet presAssocID="{FED72459-B50C-49B2-9E3C-693626EA834A}" presName="root" presStyleCnt="0">
        <dgm:presLayoutVars>
          <dgm:dir/>
          <dgm:resizeHandles val="exact"/>
        </dgm:presLayoutVars>
      </dgm:prSet>
      <dgm:spPr/>
    </dgm:pt>
    <dgm:pt modelId="{396F668D-3318-4DF6-B160-A11A7F23E6A5}" type="pres">
      <dgm:prSet presAssocID="{881BF13C-2C20-47FD-A3C9-DF6CB4E5AE1D}" presName="compNode" presStyleCnt="0"/>
      <dgm:spPr/>
    </dgm:pt>
    <dgm:pt modelId="{5B686599-602A-4BB1-A477-ED36CB1C2A8C}" type="pres">
      <dgm:prSet presAssocID="{881BF13C-2C20-47FD-A3C9-DF6CB4E5AE1D}" presName="bgRect" presStyleLbl="bgShp" presStyleIdx="0" presStyleCnt="3"/>
      <dgm:spPr/>
    </dgm:pt>
    <dgm:pt modelId="{F183AC6B-2FA5-47B6-8D58-B8E310759792}" type="pres">
      <dgm:prSet presAssocID="{881BF13C-2C20-47FD-A3C9-DF6CB4E5AE1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</dgm:spPr>
    </dgm:pt>
    <dgm:pt modelId="{6E5C7F97-C993-455A-AC20-E8E4505DB28A}" type="pres">
      <dgm:prSet presAssocID="{881BF13C-2C20-47FD-A3C9-DF6CB4E5AE1D}" presName="spaceRect" presStyleCnt="0"/>
      <dgm:spPr/>
    </dgm:pt>
    <dgm:pt modelId="{E294D239-87EA-4166-A44F-0B32B3B707CF}" type="pres">
      <dgm:prSet presAssocID="{881BF13C-2C20-47FD-A3C9-DF6CB4E5AE1D}" presName="parTx" presStyleLbl="revTx" presStyleIdx="0" presStyleCnt="3">
        <dgm:presLayoutVars>
          <dgm:chMax val="0"/>
          <dgm:chPref val="0"/>
        </dgm:presLayoutVars>
      </dgm:prSet>
      <dgm:spPr/>
    </dgm:pt>
    <dgm:pt modelId="{6F35B5DA-78FD-4369-B7F3-5B96E88E86B8}" type="pres">
      <dgm:prSet presAssocID="{BC9A3CC3-ACE9-4F5A-9D6C-2908F88E5F07}" presName="sibTrans" presStyleCnt="0"/>
      <dgm:spPr/>
    </dgm:pt>
    <dgm:pt modelId="{08591DCA-E022-4477-B736-7ECF028D9D0D}" type="pres">
      <dgm:prSet presAssocID="{C0E15B78-2D60-4F01-BE85-4F6E8CCB6D84}" presName="compNode" presStyleCnt="0"/>
      <dgm:spPr/>
    </dgm:pt>
    <dgm:pt modelId="{2BAFE0E8-9125-49F6-87BF-DF737850A09F}" type="pres">
      <dgm:prSet presAssocID="{C0E15B78-2D60-4F01-BE85-4F6E8CCB6D84}" presName="bgRect" presStyleLbl="bgShp" presStyleIdx="1" presStyleCnt="3" custLinFactNeighborX="10844" custLinFactNeighborY="1573"/>
      <dgm:spPr/>
    </dgm:pt>
    <dgm:pt modelId="{BB04642D-2748-4AFC-A55E-D741A0E2E279}" type="pres">
      <dgm:prSet presAssocID="{C0E15B78-2D60-4F01-BE85-4F6E8CCB6D84}" presName="iconRect" presStyleLbl="node1" presStyleIdx="1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</dgm:spPr>
    </dgm:pt>
    <dgm:pt modelId="{B9B52A38-0D4B-4775-99A4-C262F8A9697B}" type="pres">
      <dgm:prSet presAssocID="{C0E15B78-2D60-4F01-BE85-4F6E8CCB6D84}" presName="spaceRect" presStyleCnt="0"/>
      <dgm:spPr/>
    </dgm:pt>
    <dgm:pt modelId="{7C896BBA-9B6B-4AAF-9995-BEC9924C6E5A}" type="pres">
      <dgm:prSet presAssocID="{C0E15B78-2D60-4F01-BE85-4F6E8CCB6D84}" presName="parTx" presStyleLbl="revTx" presStyleIdx="1" presStyleCnt="3">
        <dgm:presLayoutVars>
          <dgm:chMax val="0"/>
          <dgm:chPref val="0"/>
        </dgm:presLayoutVars>
      </dgm:prSet>
      <dgm:spPr/>
    </dgm:pt>
    <dgm:pt modelId="{86B179CC-F77E-40C6-A19F-4F245FF49E25}" type="pres">
      <dgm:prSet presAssocID="{FC31ABEB-5411-4794-BDF2-78B767126C7D}" presName="sibTrans" presStyleCnt="0"/>
      <dgm:spPr/>
    </dgm:pt>
    <dgm:pt modelId="{DB1A6711-09F5-4186-B14A-2F0C8E33F4C2}" type="pres">
      <dgm:prSet presAssocID="{4B57FF3F-23DF-4F45-9064-05A02147B4FC}" presName="compNode" presStyleCnt="0"/>
      <dgm:spPr/>
    </dgm:pt>
    <dgm:pt modelId="{B67740DE-95D8-44D1-8C36-930AC4EE8F54}" type="pres">
      <dgm:prSet presAssocID="{4B57FF3F-23DF-4F45-9064-05A02147B4FC}" presName="bgRect" presStyleLbl="bgShp" presStyleIdx="2" presStyleCnt="3"/>
      <dgm:spPr/>
    </dgm:pt>
    <dgm:pt modelId="{D056A340-F089-46E8-B091-F4FA5F2667DE}" type="pres">
      <dgm:prSet presAssocID="{4B57FF3F-23DF-4F45-9064-05A02147B4FC}" presName="iconRect" presStyleLbl="node1" presStyleIdx="2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D5B2F4A2-7811-4799-B6F2-DF7B1B8600AC}" type="pres">
      <dgm:prSet presAssocID="{4B57FF3F-23DF-4F45-9064-05A02147B4FC}" presName="spaceRect" presStyleCnt="0"/>
      <dgm:spPr/>
    </dgm:pt>
    <dgm:pt modelId="{AAAD2411-2820-4BF2-80BA-A3CF3DD2DE27}" type="pres">
      <dgm:prSet presAssocID="{4B57FF3F-23DF-4F45-9064-05A02147B4FC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EC81891F-C395-4D34-B757-A68C1F723CA9}" type="presOf" srcId="{FED72459-B50C-49B2-9E3C-693626EA834A}" destId="{83D43BC7-3662-4034-88F7-E2030D8CDF7E}" srcOrd="0" destOrd="0" presId="urn:microsoft.com/office/officeart/2018/2/layout/IconVerticalSolidList"/>
    <dgm:cxn modelId="{16553B6C-8AD2-4AA8-B663-D706EE07AF14}" srcId="{FED72459-B50C-49B2-9E3C-693626EA834A}" destId="{881BF13C-2C20-47FD-A3C9-DF6CB4E5AE1D}" srcOrd="0" destOrd="0" parTransId="{40C52917-3E8B-424C-B280-121AC09288B8}" sibTransId="{BC9A3CC3-ACE9-4F5A-9D6C-2908F88E5F07}"/>
    <dgm:cxn modelId="{B80E9A7C-AA9A-4112-A9D7-36AD36EBFFCC}" type="presOf" srcId="{4B57FF3F-23DF-4F45-9064-05A02147B4FC}" destId="{AAAD2411-2820-4BF2-80BA-A3CF3DD2DE27}" srcOrd="0" destOrd="0" presId="urn:microsoft.com/office/officeart/2018/2/layout/IconVerticalSolidList"/>
    <dgm:cxn modelId="{76F6EB7D-0B8B-42BB-953A-C4D1D1252E86}" type="presOf" srcId="{C0E15B78-2D60-4F01-BE85-4F6E8CCB6D84}" destId="{7C896BBA-9B6B-4AAF-9995-BEC9924C6E5A}" srcOrd="0" destOrd="0" presId="urn:microsoft.com/office/officeart/2018/2/layout/IconVerticalSolidList"/>
    <dgm:cxn modelId="{65D75E83-E1B1-4CFA-BEA5-7215DA39B3F0}" srcId="{FED72459-B50C-49B2-9E3C-693626EA834A}" destId="{C0E15B78-2D60-4F01-BE85-4F6E8CCB6D84}" srcOrd="1" destOrd="0" parTransId="{58EFD334-F589-4159-885F-9D7D8E2561A4}" sibTransId="{FC31ABEB-5411-4794-BDF2-78B767126C7D}"/>
    <dgm:cxn modelId="{F2A0E1B5-46D2-4DDC-A9BC-5BA416F9CF0B}" srcId="{FED72459-B50C-49B2-9E3C-693626EA834A}" destId="{4B57FF3F-23DF-4F45-9064-05A02147B4FC}" srcOrd="2" destOrd="0" parTransId="{7DE65F46-B7C1-4E45-8A70-3C836556DCAF}" sibTransId="{D6C95320-08CB-4FF5-BC61-C1DADF01B525}"/>
    <dgm:cxn modelId="{1FA894D1-729A-4940-BFE3-F1A9F098F9B0}" type="presOf" srcId="{881BF13C-2C20-47FD-A3C9-DF6CB4E5AE1D}" destId="{E294D239-87EA-4166-A44F-0B32B3B707CF}" srcOrd="0" destOrd="0" presId="urn:microsoft.com/office/officeart/2018/2/layout/IconVerticalSolidList"/>
    <dgm:cxn modelId="{7A40A007-3ED8-484A-9605-D2E4C04B0043}" type="presParOf" srcId="{83D43BC7-3662-4034-88F7-E2030D8CDF7E}" destId="{396F668D-3318-4DF6-B160-A11A7F23E6A5}" srcOrd="0" destOrd="0" presId="urn:microsoft.com/office/officeart/2018/2/layout/IconVerticalSolidList"/>
    <dgm:cxn modelId="{DE6A615C-3FD2-46E7-BD3B-2ED00A144651}" type="presParOf" srcId="{396F668D-3318-4DF6-B160-A11A7F23E6A5}" destId="{5B686599-602A-4BB1-A477-ED36CB1C2A8C}" srcOrd="0" destOrd="0" presId="urn:microsoft.com/office/officeart/2018/2/layout/IconVerticalSolidList"/>
    <dgm:cxn modelId="{80FAC5B5-30E3-45C3-A1C4-3C50D5E1FF9B}" type="presParOf" srcId="{396F668D-3318-4DF6-B160-A11A7F23E6A5}" destId="{F183AC6B-2FA5-47B6-8D58-B8E310759792}" srcOrd="1" destOrd="0" presId="urn:microsoft.com/office/officeart/2018/2/layout/IconVerticalSolidList"/>
    <dgm:cxn modelId="{CACFAD5F-AB08-4632-AE55-F18E361DF1AF}" type="presParOf" srcId="{396F668D-3318-4DF6-B160-A11A7F23E6A5}" destId="{6E5C7F97-C993-455A-AC20-E8E4505DB28A}" srcOrd="2" destOrd="0" presId="urn:microsoft.com/office/officeart/2018/2/layout/IconVerticalSolidList"/>
    <dgm:cxn modelId="{44AFDFCE-FF31-417B-94DF-2EEC96A09C7E}" type="presParOf" srcId="{396F668D-3318-4DF6-B160-A11A7F23E6A5}" destId="{E294D239-87EA-4166-A44F-0B32B3B707CF}" srcOrd="3" destOrd="0" presId="urn:microsoft.com/office/officeart/2018/2/layout/IconVerticalSolidList"/>
    <dgm:cxn modelId="{C880092B-A619-454F-A89F-A45D35B1AFA5}" type="presParOf" srcId="{83D43BC7-3662-4034-88F7-E2030D8CDF7E}" destId="{6F35B5DA-78FD-4369-B7F3-5B96E88E86B8}" srcOrd="1" destOrd="0" presId="urn:microsoft.com/office/officeart/2018/2/layout/IconVerticalSolidList"/>
    <dgm:cxn modelId="{68F1E46C-9530-4092-BE49-60C1B9D36AD3}" type="presParOf" srcId="{83D43BC7-3662-4034-88F7-E2030D8CDF7E}" destId="{08591DCA-E022-4477-B736-7ECF028D9D0D}" srcOrd="2" destOrd="0" presId="urn:microsoft.com/office/officeart/2018/2/layout/IconVerticalSolidList"/>
    <dgm:cxn modelId="{7287D41C-B0B8-4760-9957-7D1B145DAF60}" type="presParOf" srcId="{08591DCA-E022-4477-B736-7ECF028D9D0D}" destId="{2BAFE0E8-9125-49F6-87BF-DF737850A09F}" srcOrd="0" destOrd="0" presId="urn:microsoft.com/office/officeart/2018/2/layout/IconVerticalSolidList"/>
    <dgm:cxn modelId="{A5DB0334-A6D4-4D7A-B36F-5AB8116F8CD6}" type="presParOf" srcId="{08591DCA-E022-4477-B736-7ECF028D9D0D}" destId="{BB04642D-2748-4AFC-A55E-D741A0E2E279}" srcOrd="1" destOrd="0" presId="urn:microsoft.com/office/officeart/2018/2/layout/IconVerticalSolidList"/>
    <dgm:cxn modelId="{9A386AC5-4E44-4E98-B190-1301286E92E2}" type="presParOf" srcId="{08591DCA-E022-4477-B736-7ECF028D9D0D}" destId="{B9B52A38-0D4B-4775-99A4-C262F8A9697B}" srcOrd="2" destOrd="0" presId="urn:microsoft.com/office/officeart/2018/2/layout/IconVerticalSolidList"/>
    <dgm:cxn modelId="{458B8738-3BEE-453E-8605-926A23A45769}" type="presParOf" srcId="{08591DCA-E022-4477-B736-7ECF028D9D0D}" destId="{7C896BBA-9B6B-4AAF-9995-BEC9924C6E5A}" srcOrd="3" destOrd="0" presId="urn:microsoft.com/office/officeart/2018/2/layout/IconVerticalSolidList"/>
    <dgm:cxn modelId="{E2E12214-9061-46E3-B991-38331DE553D5}" type="presParOf" srcId="{83D43BC7-3662-4034-88F7-E2030D8CDF7E}" destId="{86B179CC-F77E-40C6-A19F-4F245FF49E25}" srcOrd="3" destOrd="0" presId="urn:microsoft.com/office/officeart/2018/2/layout/IconVerticalSolidList"/>
    <dgm:cxn modelId="{A980192C-FBEA-46FC-9140-83BF31CF7B34}" type="presParOf" srcId="{83D43BC7-3662-4034-88F7-E2030D8CDF7E}" destId="{DB1A6711-09F5-4186-B14A-2F0C8E33F4C2}" srcOrd="4" destOrd="0" presId="urn:microsoft.com/office/officeart/2018/2/layout/IconVerticalSolidList"/>
    <dgm:cxn modelId="{CBB518F5-C2E9-4C40-9343-F70533C06514}" type="presParOf" srcId="{DB1A6711-09F5-4186-B14A-2F0C8E33F4C2}" destId="{B67740DE-95D8-44D1-8C36-930AC4EE8F54}" srcOrd="0" destOrd="0" presId="urn:microsoft.com/office/officeart/2018/2/layout/IconVerticalSolidList"/>
    <dgm:cxn modelId="{71FE81CF-2C39-4732-811F-55B6448EC833}" type="presParOf" srcId="{DB1A6711-09F5-4186-B14A-2F0C8E33F4C2}" destId="{D056A340-F089-46E8-B091-F4FA5F2667DE}" srcOrd="1" destOrd="0" presId="urn:microsoft.com/office/officeart/2018/2/layout/IconVerticalSolidList"/>
    <dgm:cxn modelId="{04405C57-EF03-4DED-8396-7581C555FF8A}" type="presParOf" srcId="{DB1A6711-09F5-4186-B14A-2F0C8E33F4C2}" destId="{D5B2F4A2-7811-4799-B6F2-DF7B1B8600AC}" srcOrd="2" destOrd="0" presId="urn:microsoft.com/office/officeart/2018/2/layout/IconVerticalSolidList"/>
    <dgm:cxn modelId="{C7F1514C-E13B-4857-A7E3-9101FD20AE88}" type="presParOf" srcId="{DB1A6711-09F5-4186-B14A-2F0C8E33F4C2}" destId="{AAAD2411-2820-4BF2-80BA-A3CF3DD2DE2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256811-9DC4-4116-871F-584B5838CB98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02DFA33-B3D9-4E11-9224-949F1BA81772}">
      <dgm:prSet custT="1"/>
      <dgm:spPr/>
      <dgm:t>
        <a:bodyPr/>
        <a:lstStyle/>
        <a:p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Moagem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aumenta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a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superfície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de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contato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e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área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de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exposição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8A02704-9DCE-4957-8C4C-80F7AE9264C1}" type="parTrans" cxnId="{C50F5CE6-CF88-446E-A44D-A62533B27DEF}">
      <dgm:prSet/>
      <dgm:spPr/>
      <dgm:t>
        <a:bodyPr/>
        <a:lstStyle/>
        <a:p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71DDEB1-193F-4253-A495-13AB2886453D}" type="sibTrans" cxnId="{C50F5CE6-CF88-446E-A44D-A62533B27DEF}">
      <dgm:prSet/>
      <dgm:spPr/>
      <dgm:t>
        <a:bodyPr/>
        <a:lstStyle/>
        <a:p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6B43D76-0B82-459C-8528-D731A0E58286}">
      <dgm:prSet custT="1"/>
      <dgm:spPr/>
      <dgm:t>
        <a:bodyPr/>
        <a:lstStyle/>
        <a:p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Promove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o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crescimento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microbiano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4AFB65D-11EF-47E3-9F12-5C248D66DE02}" type="parTrans" cxnId="{91592131-F570-4D25-9D92-E7839573FB5C}">
      <dgm:prSet/>
      <dgm:spPr/>
      <dgm:t>
        <a:bodyPr/>
        <a:lstStyle/>
        <a:p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11ACE2A-5C68-41E1-ADC0-2693F61CE683}" type="sibTrans" cxnId="{91592131-F570-4D25-9D92-E7839573FB5C}">
      <dgm:prSet/>
      <dgm:spPr/>
      <dgm:t>
        <a:bodyPr/>
        <a:lstStyle/>
        <a:p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899112E-5BB6-4592-B25A-D4AB8256E7EA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A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casca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e a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pele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de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alguns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vegetais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é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uma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barreira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6C022C9-4917-4A39-AF9F-DDADBEF1EA0D}" type="parTrans" cxnId="{770ED46E-CCD8-4D4D-879F-A480AF0EEC72}">
      <dgm:prSet/>
      <dgm:spPr/>
      <dgm:t>
        <a:bodyPr/>
        <a:lstStyle/>
        <a:p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BFF84E1-E85D-49F3-AB2F-C7A97FDEF7F7}" type="sibTrans" cxnId="{770ED46E-CCD8-4D4D-879F-A480AF0EEC72}">
      <dgm:prSet/>
      <dgm:spPr/>
      <dgm:t>
        <a:bodyPr/>
        <a:lstStyle/>
        <a:p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C8D1630-E7B7-4E74-A74C-8717C5DC42B6}">
      <dgm:prSet custT="1"/>
      <dgm:spPr/>
      <dgm:t>
        <a:bodyPr/>
        <a:lstStyle/>
        <a:p>
          <a:r>
            <a:rPr lang="pt-BR" sz="2400" dirty="0">
              <a:latin typeface="Calibri" panose="020F0502020204030204" pitchFamily="34" charset="0"/>
              <a:cs typeface="Calibri" panose="020F0502020204030204" pitchFamily="34" charset="0"/>
            </a:rPr>
            <a:t>Presença de substâncias que inibem a proliferação de microrganismos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923E0CB-257C-414F-A683-506807A293B9}" type="parTrans" cxnId="{88952525-9EC8-4C67-AA92-51254DDCBC37}">
      <dgm:prSet/>
      <dgm:spPr/>
      <dgm:t>
        <a:bodyPr/>
        <a:lstStyle/>
        <a:p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A776CE6-C9FD-4EB2-ADF0-FE2BFA18C2F5}" type="sibTrans" cxnId="{88952525-9EC8-4C67-AA92-51254DDCBC37}">
      <dgm:prSet/>
      <dgm:spPr/>
      <dgm:t>
        <a:bodyPr/>
        <a:lstStyle/>
        <a:p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F30AE72-3D77-46F9-A4CB-95BA21C51E6F}" type="pres">
      <dgm:prSet presAssocID="{89256811-9DC4-4116-871F-584B5838CB98}" presName="Name0" presStyleCnt="0">
        <dgm:presLayoutVars>
          <dgm:dir/>
          <dgm:animLvl val="lvl"/>
          <dgm:resizeHandles val="exact"/>
        </dgm:presLayoutVars>
      </dgm:prSet>
      <dgm:spPr/>
    </dgm:pt>
    <dgm:pt modelId="{332ED8BA-9659-4F26-B03E-DF338F8B2865}" type="pres">
      <dgm:prSet presAssocID="{202DFA33-B3D9-4E11-9224-949F1BA81772}" presName="linNode" presStyleCnt="0"/>
      <dgm:spPr/>
    </dgm:pt>
    <dgm:pt modelId="{2C9F105A-D2F4-4119-A847-6070958659AF}" type="pres">
      <dgm:prSet presAssocID="{202DFA33-B3D9-4E11-9224-949F1BA81772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76D8CF7C-5B9C-48FD-A751-4E4105BA7F56}" type="pres">
      <dgm:prSet presAssocID="{202DFA33-B3D9-4E11-9224-949F1BA81772}" presName="descendantText" presStyleLbl="alignAccFollowNode1" presStyleIdx="0" presStyleCnt="2">
        <dgm:presLayoutVars>
          <dgm:bulletEnabled val="1"/>
        </dgm:presLayoutVars>
      </dgm:prSet>
      <dgm:spPr/>
    </dgm:pt>
    <dgm:pt modelId="{D8D489C5-5E32-4245-92D6-95CEAC06F156}" type="pres">
      <dgm:prSet presAssocID="{071DDEB1-193F-4253-A495-13AB2886453D}" presName="sp" presStyleCnt="0"/>
      <dgm:spPr/>
    </dgm:pt>
    <dgm:pt modelId="{D3782842-F706-49CF-BD11-D6C0C593394C}" type="pres">
      <dgm:prSet presAssocID="{9899112E-5BB6-4592-B25A-D4AB8256E7EA}" presName="linNode" presStyleCnt="0"/>
      <dgm:spPr/>
    </dgm:pt>
    <dgm:pt modelId="{F42179AE-5BB2-439E-83EC-8191B05A53C0}" type="pres">
      <dgm:prSet presAssocID="{9899112E-5BB6-4592-B25A-D4AB8256E7EA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8698A9FB-144D-4825-A7EB-1ABB6E0E9DBA}" type="pres">
      <dgm:prSet presAssocID="{9899112E-5BB6-4592-B25A-D4AB8256E7EA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E06BC91D-9C1C-417D-8F3D-85276CE1B287}" type="presOf" srcId="{89256811-9DC4-4116-871F-584B5838CB98}" destId="{8F30AE72-3D77-46F9-A4CB-95BA21C51E6F}" srcOrd="0" destOrd="0" presId="urn:microsoft.com/office/officeart/2005/8/layout/vList5"/>
    <dgm:cxn modelId="{88952525-9EC8-4C67-AA92-51254DDCBC37}" srcId="{9899112E-5BB6-4592-B25A-D4AB8256E7EA}" destId="{AC8D1630-E7B7-4E74-A74C-8717C5DC42B6}" srcOrd="0" destOrd="0" parTransId="{E923E0CB-257C-414F-A683-506807A293B9}" sibTransId="{1A776CE6-C9FD-4EB2-ADF0-FE2BFA18C2F5}"/>
    <dgm:cxn modelId="{3CB1EB2C-F22B-46C9-A979-BAE188D0BC10}" type="presOf" srcId="{9899112E-5BB6-4592-B25A-D4AB8256E7EA}" destId="{F42179AE-5BB2-439E-83EC-8191B05A53C0}" srcOrd="0" destOrd="0" presId="urn:microsoft.com/office/officeart/2005/8/layout/vList5"/>
    <dgm:cxn modelId="{91592131-F570-4D25-9D92-E7839573FB5C}" srcId="{202DFA33-B3D9-4E11-9224-949F1BA81772}" destId="{96B43D76-0B82-459C-8528-D731A0E58286}" srcOrd="0" destOrd="0" parTransId="{A4AFB65D-11EF-47E3-9F12-5C248D66DE02}" sibTransId="{811ACE2A-5C68-41E1-ADC0-2693F61CE683}"/>
    <dgm:cxn modelId="{CEA8FD35-DA11-45FF-AC63-DDEECFE12761}" type="presOf" srcId="{AC8D1630-E7B7-4E74-A74C-8717C5DC42B6}" destId="{8698A9FB-144D-4825-A7EB-1ABB6E0E9DBA}" srcOrd="0" destOrd="0" presId="urn:microsoft.com/office/officeart/2005/8/layout/vList5"/>
    <dgm:cxn modelId="{770ED46E-CCD8-4D4D-879F-A480AF0EEC72}" srcId="{89256811-9DC4-4116-871F-584B5838CB98}" destId="{9899112E-5BB6-4592-B25A-D4AB8256E7EA}" srcOrd="1" destOrd="0" parTransId="{16C022C9-4917-4A39-AF9F-DDADBEF1EA0D}" sibTransId="{8BFF84E1-E85D-49F3-AB2F-C7A97FDEF7F7}"/>
    <dgm:cxn modelId="{FA35BDCB-B0C8-4FE0-9E0C-E3D1EEB494BF}" type="presOf" srcId="{202DFA33-B3D9-4E11-9224-949F1BA81772}" destId="{2C9F105A-D2F4-4119-A847-6070958659AF}" srcOrd="0" destOrd="0" presId="urn:microsoft.com/office/officeart/2005/8/layout/vList5"/>
    <dgm:cxn modelId="{C50F5CE6-CF88-446E-A44D-A62533B27DEF}" srcId="{89256811-9DC4-4116-871F-584B5838CB98}" destId="{202DFA33-B3D9-4E11-9224-949F1BA81772}" srcOrd="0" destOrd="0" parTransId="{98A02704-9DCE-4957-8C4C-80F7AE9264C1}" sibTransId="{071DDEB1-193F-4253-A495-13AB2886453D}"/>
    <dgm:cxn modelId="{661E3DEF-9FF9-4E4A-BB98-1EC707D29D77}" type="presOf" srcId="{96B43D76-0B82-459C-8528-D731A0E58286}" destId="{76D8CF7C-5B9C-48FD-A751-4E4105BA7F56}" srcOrd="0" destOrd="0" presId="urn:microsoft.com/office/officeart/2005/8/layout/vList5"/>
    <dgm:cxn modelId="{09A03FFA-71B8-4305-AA58-009352E136D3}" type="presParOf" srcId="{8F30AE72-3D77-46F9-A4CB-95BA21C51E6F}" destId="{332ED8BA-9659-4F26-B03E-DF338F8B2865}" srcOrd="0" destOrd="0" presId="urn:microsoft.com/office/officeart/2005/8/layout/vList5"/>
    <dgm:cxn modelId="{0D9E30A2-A0AA-4011-8372-F8AECC5E3741}" type="presParOf" srcId="{332ED8BA-9659-4F26-B03E-DF338F8B2865}" destId="{2C9F105A-D2F4-4119-A847-6070958659AF}" srcOrd="0" destOrd="0" presId="urn:microsoft.com/office/officeart/2005/8/layout/vList5"/>
    <dgm:cxn modelId="{C99BD1FD-BDE5-451B-B963-41B25A29722D}" type="presParOf" srcId="{332ED8BA-9659-4F26-B03E-DF338F8B2865}" destId="{76D8CF7C-5B9C-48FD-A751-4E4105BA7F56}" srcOrd="1" destOrd="0" presId="urn:microsoft.com/office/officeart/2005/8/layout/vList5"/>
    <dgm:cxn modelId="{EE7C7516-6672-4591-8288-2A2A26BD54F7}" type="presParOf" srcId="{8F30AE72-3D77-46F9-A4CB-95BA21C51E6F}" destId="{D8D489C5-5E32-4245-92D6-95CEAC06F156}" srcOrd="1" destOrd="0" presId="urn:microsoft.com/office/officeart/2005/8/layout/vList5"/>
    <dgm:cxn modelId="{BE3ED2AA-87C9-486F-9977-4B39660AC9DB}" type="presParOf" srcId="{8F30AE72-3D77-46F9-A4CB-95BA21C51E6F}" destId="{D3782842-F706-49CF-BD11-D6C0C593394C}" srcOrd="2" destOrd="0" presId="urn:microsoft.com/office/officeart/2005/8/layout/vList5"/>
    <dgm:cxn modelId="{88DEF4AA-81C4-4BB8-BD90-CC8FA8BFC20E}" type="presParOf" srcId="{D3782842-F706-49CF-BD11-D6C0C593394C}" destId="{F42179AE-5BB2-439E-83EC-8191B05A53C0}" srcOrd="0" destOrd="0" presId="urn:microsoft.com/office/officeart/2005/8/layout/vList5"/>
    <dgm:cxn modelId="{A29FC1B1-4704-4355-BEBD-C1EAD7581B04}" type="presParOf" srcId="{D3782842-F706-49CF-BD11-D6C0C593394C}" destId="{8698A9FB-144D-4825-A7EB-1ABB6E0E9DB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BA50B6-692B-4515-9F7E-84239A7D185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9F7F8BD-CD05-4769-9FCB-0A4E872337EA}">
      <dgm:prSet/>
      <dgm:spPr/>
      <dgm:t>
        <a:bodyPr/>
        <a:lstStyle/>
        <a:p>
          <a:r>
            <a:rPr lang="en-US" dirty="0" err="1"/>
            <a:t>Cumarinas</a:t>
          </a:r>
          <a:r>
            <a:rPr lang="en-US" dirty="0"/>
            <a:t> – </a:t>
          </a:r>
          <a:r>
            <a:rPr lang="en-US" dirty="0" err="1"/>
            <a:t>frutos</a:t>
          </a:r>
          <a:r>
            <a:rPr lang="en-US" dirty="0"/>
            <a:t> e </a:t>
          </a:r>
          <a:r>
            <a:rPr lang="en-US" dirty="0" err="1"/>
            <a:t>hortaliças</a:t>
          </a:r>
          <a:endParaRPr lang="en-US" dirty="0"/>
        </a:p>
      </dgm:t>
    </dgm:pt>
    <dgm:pt modelId="{99451ACE-AE89-4C06-9188-CA3A2D589E0D}" type="parTrans" cxnId="{D47F5F12-5F09-4EFF-8282-5C7D61376B19}">
      <dgm:prSet/>
      <dgm:spPr/>
      <dgm:t>
        <a:bodyPr/>
        <a:lstStyle/>
        <a:p>
          <a:endParaRPr lang="en-US"/>
        </a:p>
      </dgm:t>
    </dgm:pt>
    <dgm:pt modelId="{7D56F9DD-ECBE-4C15-8CAA-46ABA8ED47A1}" type="sibTrans" cxnId="{D47F5F12-5F09-4EFF-8282-5C7D61376B19}">
      <dgm:prSet/>
      <dgm:spPr/>
      <dgm:t>
        <a:bodyPr/>
        <a:lstStyle/>
        <a:p>
          <a:endParaRPr lang="en-US"/>
        </a:p>
      </dgm:t>
    </dgm:pt>
    <dgm:pt modelId="{30018C84-9E34-449C-B2B6-B05B7EF71945}">
      <dgm:prSet/>
      <dgm:spPr/>
      <dgm:t>
        <a:bodyPr/>
        <a:lstStyle/>
        <a:p>
          <a:r>
            <a:rPr lang="en-US" dirty="0" err="1"/>
            <a:t>Lisozima</a:t>
          </a:r>
          <a:r>
            <a:rPr lang="en-US" dirty="0"/>
            <a:t> – </a:t>
          </a:r>
          <a:r>
            <a:rPr lang="en-US" dirty="0" err="1"/>
            <a:t>leite</a:t>
          </a:r>
          <a:r>
            <a:rPr lang="en-US" dirty="0"/>
            <a:t> e </a:t>
          </a:r>
          <a:r>
            <a:rPr lang="en-US" dirty="0" err="1"/>
            <a:t>ovos</a:t>
          </a:r>
          <a:endParaRPr lang="en-US" dirty="0"/>
        </a:p>
      </dgm:t>
    </dgm:pt>
    <dgm:pt modelId="{7C54EBB7-7CA1-4D5F-834B-B49EDE2288BC}" type="parTrans" cxnId="{8608E300-2D54-48DA-BD0A-CF8067D67770}">
      <dgm:prSet/>
      <dgm:spPr/>
      <dgm:t>
        <a:bodyPr/>
        <a:lstStyle/>
        <a:p>
          <a:endParaRPr lang="en-US"/>
        </a:p>
      </dgm:t>
    </dgm:pt>
    <dgm:pt modelId="{C43CF406-2222-4E3D-A7ED-11FA282750CF}" type="sibTrans" cxnId="{8608E300-2D54-48DA-BD0A-CF8067D67770}">
      <dgm:prSet/>
      <dgm:spPr/>
      <dgm:t>
        <a:bodyPr/>
        <a:lstStyle/>
        <a:p>
          <a:endParaRPr lang="en-US"/>
        </a:p>
      </dgm:t>
    </dgm:pt>
    <dgm:pt modelId="{FEEAD2CB-26F2-4CF7-9E97-D89872BBC355}">
      <dgm:prSet/>
      <dgm:spPr/>
      <dgm:t>
        <a:bodyPr/>
        <a:lstStyle/>
        <a:p>
          <a:r>
            <a:rPr lang="pt-BR" dirty="0"/>
            <a:t>Aldeídos e compostos fenólicos – ervas e especiarias</a:t>
          </a:r>
          <a:endParaRPr lang="en-US" dirty="0"/>
        </a:p>
      </dgm:t>
    </dgm:pt>
    <dgm:pt modelId="{C53A9E85-C290-4900-9ADB-88DB6D6F2E8C}" type="parTrans" cxnId="{74297D5C-0CFE-4538-BC37-C4CBAFBAF670}">
      <dgm:prSet/>
      <dgm:spPr/>
      <dgm:t>
        <a:bodyPr/>
        <a:lstStyle/>
        <a:p>
          <a:endParaRPr lang="en-US"/>
        </a:p>
      </dgm:t>
    </dgm:pt>
    <dgm:pt modelId="{30CF1005-3B5E-40E9-8C02-36E8D5505881}" type="sibTrans" cxnId="{74297D5C-0CFE-4538-BC37-C4CBAFBAF670}">
      <dgm:prSet/>
      <dgm:spPr/>
      <dgm:t>
        <a:bodyPr/>
        <a:lstStyle/>
        <a:p>
          <a:endParaRPr lang="en-US"/>
        </a:p>
      </dgm:t>
    </dgm:pt>
    <dgm:pt modelId="{6AABDA50-BDD7-4697-A946-90D6161E7E1D}">
      <dgm:prSet/>
      <dgm:spPr/>
      <dgm:t>
        <a:bodyPr/>
        <a:lstStyle/>
        <a:p>
          <a:r>
            <a:rPr lang="en-US" dirty="0" err="1"/>
            <a:t>Alicina</a:t>
          </a:r>
          <a:r>
            <a:rPr lang="en-US" dirty="0"/>
            <a:t> - </a:t>
          </a:r>
          <a:r>
            <a:rPr lang="en-US" dirty="0" err="1"/>
            <a:t>alho</a:t>
          </a:r>
          <a:endParaRPr lang="en-US" dirty="0"/>
        </a:p>
      </dgm:t>
    </dgm:pt>
    <dgm:pt modelId="{02E6E18C-B039-48B4-B51F-EDB1AD590EC8}" type="parTrans" cxnId="{A0789E1A-2651-4E42-BF81-E087A403A7BB}">
      <dgm:prSet/>
      <dgm:spPr/>
      <dgm:t>
        <a:bodyPr/>
        <a:lstStyle/>
        <a:p>
          <a:endParaRPr lang="en-US"/>
        </a:p>
      </dgm:t>
    </dgm:pt>
    <dgm:pt modelId="{E3CF5B36-B4A0-4CEC-8E11-CA58791C75A9}" type="sibTrans" cxnId="{A0789E1A-2651-4E42-BF81-E087A403A7BB}">
      <dgm:prSet/>
      <dgm:spPr/>
      <dgm:t>
        <a:bodyPr/>
        <a:lstStyle/>
        <a:p>
          <a:endParaRPr lang="en-US"/>
        </a:p>
      </dgm:t>
    </dgm:pt>
    <dgm:pt modelId="{E2608E48-19FC-4624-98B8-19631EC1EEB5}">
      <dgm:prSet/>
      <dgm:spPr/>
      <dgm:t>
        <a:bodyPr/>
        <a:lstStyle/>
        <a:p>
          <a:r>
            <a:rPr lang="en-US" dirty="0" err="1"/>
            <a:t>Polifenóis</a:t>
          </a:r>
          <a:r>
            <a:rPr lang="en-US" dirty="0"/>
            <a:t> – </a:t>
          </a:r>
          <a:r>
            <a:rPr lang="en-US" dirty="0" err="1"/>
            <a:t>frutos</a:t>
          </a:r>
          <a:r>
            <a:rPr lang="en-US" dirty="0"/>
            <a:t>, </a:t>
          </a:r>
          <a:r>
            <a:rPr lang="en-US" dirty="0" err="1"/>
            <a:t>hortaliças</a:t>
          </a:r>
          <a:endParaRPr lang="en-US" dirty="0"/>
        </a:p>
      </dgm:t>
    </dgm:pt>
    <dgm:pt modelId="{CC2300BA-1EC5-44CE-B31E-98C2E89FEF14}" type="parTrans" cxnId="{823828A4-883B-4683-ACD8-D99A6C4F7A85}">
      <dgm:prSet/>
      <dgm:spPr/>
      <dgm:t>
        <a:bodyPr/>
        <a:lstStyle/>
        <a:p>
          <a:endParaRPr lang="en-US"/>
        </a:p>
      </dgm:t>
    </dgm:pt>
    <dgm:pt modelId="{D16FB2DC-84B6-495E-91C4-BD7F307550BD}" type="sibTrans" cxnId="{823828A4-883B-4683-ACD8-D99A6C4F7A85}">
      <dgm:prSet/>
      <dgm:spPr/>
      <dgm:t>
        <a:bodyPr/>
        <a:lstStyle/>
        <a:p>
          <a:endParaRPr lang="en-US"/>
        </a:p>
      </dgm:t>
    </dgm:pt>
    <dgm:pt modelId="{AFA6DBE9-189D-4208-A308-8DD38498A10B}">
      <dgm:prSet/>
      <dgm:spPr/>
      <dgm:t>
        <a:bodyPr/>
        <a:lstStyle/>
        <a:p>
          <a:r>
            <a:rPr lang="pt-BR" dirty="0"/>
            <a:t>Terpenos – Ervas e especiarias</a:t>
          </a:r>
          <a:endParaRPr lang="en-US" dirty="0"/>
        </a:p>
      </dgm:t>
    </dgm:pt>
    <dgm:pt modelId="{CADBAC09-E3DE-42B1-B1F2-C58742192442}" type="parTrans" cxnId="{587A5A47-535C-48D6-9D1C-916561CD75F6}">
      <dgm:prSet/>
      <dgm:spPr/>
      <dgm:t>
        <a:bodyPr/>
        <a:lstStyle/>
        <a:p>
          <a:endParaRPr lang="en-US"/>
        </a:p>
      </dgm:t>
    </dgm:pt>
    <dgm:pt modelId="{06D4A062-53F5-43ED-A00F-31A831151058}" type="sibTrans" cxnId="{587A5A47-535C-48D6-9D1C-916561CD75F6}">
      <dgm:prSet/>
      <dgm:spPr/>
      <dgm:t>
        <a:bodyPr/>
        <a:lstStyle/>
        <a:p>
          <a:endParaRPr lang="en-US"/>
        </a:p>
      </dgm:t>
    </dgm:pt>
    <dgm:pt modelId="{7C3EA719-E5FA-4DD7-92D8-1E079A87C272}" type="pres">
      <dgm:prSet presAssocID="{D2BA50B6-692B-4515-9F7E-84239A7D185A}" presName="root" presStyleCnt="0">
        <dgm:presLayoutVars>
          <dgm:dir/>
          <dgm:resizeHandles val="exact"/>
        </dgm:presLayoutVars>
      </dgm:prSet>
      <dgm:spPr/>
    </dgm:pt>
    <dgm:pt modelId="{F8A85D8E-244A-4074-911A-116A3447914B}" type="pres">
      <dgm:prSet presAssocID="{C9F7F8BD-CD05-4769-9FCB-0A4E872337EA}" presName="compNode" presStyleCnt="0"/>
      <dgm:spPr/>
    </dgm:pt>
    <dgm:pt modelId="{7895EF3A-639A-4009-919B-0A6D492C1779}" type="pres">
      <dgm:prSet presAssocID="{C9F7F8BD-CD05-4769-9FCB-0A4E872337EA}" presName="bgRect" presStyleLbl="bgShp" presStyleIdx="0" presStyleCnt="6"/>
      <dgm:spPr/>
    </dgm:pt>
    <dgm:pt modelId="{6D21AF6A-7CE6-484A-A626-5A5A34122505}" type="pres">
      <dgm:prSet presAssocID="{C9F7F8BD-CD05-4769-9FCB-0A4E872337EA}" presName="iconRect" presStyleLbl="nod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apes"/>
        </a:ext>
      </dgm:extLst>
    </dgm:pt>
    <dgm:pt modelId="{B142F2A8-1FCD-437F-B41A-53792B895685}" type="pres">
      <dgm:prSet presAssocID="{C9F7F8BD-CD05-4769-9FCB-0A4E872337EA}" presName="spaceRect" presStyleCnt="0"/>
      <dgm:spPr/>
    </dgm:pt>
    <dgm:pt modelId="{9DB39D25-27C3-4276-ACC7-82801FEAAF2D}" type="pres">
      <dgm:prSet presAssocID="{C9F7F8BD-CD05-4769-9FCB-0A4E872337EA}" presName="parTx" presStyleLbl="revTx" presStyleIdx="0" presStyleCnt="6">
        <dgm:presLayoutVars>
          <dgm:chMax val="0"/>
          <dgm:chPref val="0"/>
        </dgm:presLayoutVars>
      </dgm:prSet>
      <dgm:spPr/>
    </dgm:pt>
    <dgm:pt modelId="{C1E7D8AF-8368-426F-A34E-9889F69C3413}" type="pres">
      <dgm:prSet presAssocID="{7D56F9DD-ECBE-4C15-8CAA-46ABA8ED47A1}" presName="sibTrans" presStyleCnt="0"/>
      <dgm:spPr/>
    </dgm:pt>
    <dgm:pt modelId="{25F074E1-7EF5-4A85-A69C-835456CC3FE7}" type="pres">
      <dgm:prSet presAssocID="{30018C84-9E34-449C-B2B6-B05B7EF71945}" presName="compNode" presStyleCnt="0"/>
      <dgm:spPr/>
    </dgm:pt>
    <dgm:pt modelId="{DF2BA90A-B38B-4AEF-B8F1-BDF2956D83A8}" type="pres">
      <dgm:prSet presAssocID="{30018C84-9E34-449C-B2B6-B05B7EF71945}" presName="bgRect" presStyleLbl="bgShp" presStyleIdx="1" presStyleCnt="6"/>
      <dgm:spPr/>
    </dgm:pt>
    <dgm:pt modelId="{56A4AF5D-CD94-4EA2-B527-659697EF6F2B}" type="pres">
      <dgm:prSet presAssocID="{30018C84-9E34-449C-B2B6-B05B7EF71945}" presName="iconRect" presStyleLbl="node1" presStyleIdx="1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w"/>
        </a:ext>
      </dgm:extLst>
    </dgm:pt>
    <dgm:pt modelId="{3EB2448A-192F-4EC9-8D64-A153FE979897}" type="pres">
      <dgm:prSet presAssocID="{30018C84-9E34-449C-B2B6-B05B7EF71945}" presName="spaceRect" presStyleCnt="0"/>
      <dgm:spPr/>
    </dgm:pt>
    <dgm:pt modelId="{AD76F54D-05ED-45A3-97CB-4016D71A3699}" type="pres">
      <dgm:prSet presAssocID="{30018C84-9E34-449C-B2B6-B05B7EF71945}" presName="parTx" presStyleLbl="revTx" presStyleIdx="1" presStyleCnt="6">
        <dgm:presLayoutVars>
          <dgm:chMax val="0"/>
          <dgm:chPref val="0"/>
        </dgm:presLayoutVars>
      </dgm:prSet>
      <dgm:spPr/>
    </dgm:pt>
    <dgm:pt modelId="{C3D03295-55F0-4926-9C8B-5FA7954CA58C}" type="pres">
      <dgm:prSet presAssocID="{C43CF406-2222-4E3D-A7ED-11FA282750CF}" presName="sibTrans" presStyleCnt="0"/>
      <dgm:spPr/>
    </dgm:pt>
    <dgm:pt modelId="{8995EE9B-DA21-4431-96F5-2E38FE323EA5}" type="pres">
      <dgm:prSet presAssocID="{FEEAD2CB-26F2-4CF7-9E97-D89872BBC355}" presName="compNode" presStyleCnt="0"/>
      <dgm:spPr/>
    </dgm:pt>
    <dgm:pt modelId="{F511E996-828D-4126-99FB-6D3B1876FD74}" type="pres">
      <dgm:prSet presAssocID="{FEEAD2CB-26F2-4CF7-9E97-D89872BBC355}" presName="bgRect" presStyleLbl="bgShp" presStyleIdx="2" presStyleCnt="6"/>
      <dgm:spPr/>
    </dgm:pt>
    <dgm:pt modelId="{A9D4CC4E-2C49-4A0C-89F2-9ADD8755BA75}" type="pres">
      <dgm:prSet presAssocID="{FEEAD2CB-26F2-4CF7-9E97-D89872BBC355}" presName="iconRect" presStyleLbl="node1" presStyleIdx="2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cculent"/>
        </a:ext>
      </dgm:extLst>
    </dgm:pt>
    <dgm:pt modelId="{D46A01A3-A951-4A98-9FDA-92C1896FA865}" type="pres">
      <dgm:prSet presAssocID="{FEEAD2CB-26F2-4CF7-9E97-D89872BBC355}" presName="spaceRect" presStyleCnt="0"/>
      <dgm:spPr/>
    </dgm:pt>
    <dgm:pt modelId="{690BDF84-B236-447B-AD7D-5CB4696671CA}" type="pres">
      <dgm:prSet presAssocID="{FEEAD2CB-26F2-4CF7-9E97-D89872BBC355}" presName="parTx" presStyleLbl="revTx" presStyleIdx="2" presStyleCnt="6">
        <dgm:presLayoutVars>
          <dgm:chMax val="0"/>
          <dgm:chPref val="0"/>
        </dgm:presLayoutVars>
      </dgm:prSet>
      <dgm:spPr/>
    </dgm:pt>
    <dgm:pt modelId="{A549C933-E525-47C5-8F46-D68454E74C0B}" type="pres">
      <dgm:prSet presAssocID="{30CF1005-3B5E-40E9-8C02-36E8D5505881}" presName="sibTrans" presStyleCnt="0"/>
      <dgm:spPr/>
    </dgm:pt>
    <dgm:pt modelId="{92C8214B-E427-43C3-AFA6-1FA4B04A571C}" type="pres">
      <dgm:prSet presAssocID="{6AABDA50-BDD7-4697-A946-90D6161E7E1D}" presName="compNode" presStyleCnt="0"/>
      <dgm:spPr/>
    </dgm:pt>
    <dgm:pt modelId="{C425BECE-9693-45B3-AF36-3FEEB80D1AA9}" type="pres">
      <dgm:prSet presAssocID="{6AABDA50-BDD7-4697-A946-90D6161E7E1D}" presName="bgRect" presStyleLbl="bgShp" presStyleIdx="3" presStyleCnt="6"/>
      <dgm:spPr/>
    </dgm:pt>
    <dgm:pt modelId="{FAD27696-C94C-4287-A58E-584E5BDD9DAD}" type="pres">
      <dgm:prSet presAssocID="{6AABDA50-BDD7-4697-A946-90D6161E7E1D}" presName="iconRect" presStyleLbl="node1" presStyleIdx="3" presStyleCnt="6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</dgm:spPr>
    </dgm:pt>
    <dgm:pt modelId="{38F73154-4513-42FC-80D4-DD3349227960}" type="pres">
      <dgm:prSet presAssocID="{6AABDA50-BDD7-4697-A946-90D6161E7E1D}" presName="spaceRect" presStyleCnt="0"/>
      <dgm:spPr/>
    </dgm:pt>
    <dgm:pt modelId="{E33D0CED-838B-46A1-A3D6-F25CD1D3C7F4}" type="pres">
      <dgm:prSet presAssocID="{6AABDA50-BDD7-4697-A946-90D6161E7E1D}" presName="parTx" presStyleLbl="revTx" presStyleIdx="3" presStyleCnt="6">
        <dgm:presLayoutVars>
          <dgm:chMax val="0"/>
          <dgm:chPref val="0"/>
        </dgm:presLayoutVars>
      </dgm:prSet>
      <dgm:spPr/>
    </dgm:pt>
    <dgm:pt modelId="{8C347FAC-C373-4D90-AFA5-752938911BF4}" type="pres">
      <dgm:prSet presAssocID="{E3CF5B36-B4A0-4CEC-8E11-CA58791C75A9}" presName="sibTrans" presStyleCnt="0"/>
      <dgm:spPr/>
    </dgm:pt>
    <dgm:pt modelId="{CD1437EE-E158-4FA5-9B5A-9DB6D386EE43}" type="pres">
      <dgm:prSet presAssocID="{E2608E48-19FC-4624-98B8-19631EC1EEB5}" presName="compNode" presStyleCnt="0"/>
      <dgm:spPr/>
    </dgm:pt>
    <dgm:pt modelId="{3BED3861-8EE8-4CC1-BD5B-ACF0DF0A6B79}" type="pres">
      <dgm:prSet presAssocID="{E2608E48-19FC-4624-98B8-19631EC1EEB5}" presName="bgRect" presStyleLbl="bgShp" presStyleIdx="4" presStyleCnt="6"/>
      <dgm:spPr/>
    </dgm:pt>
    <dgm:pt modelId="{84CB671D-2720-4C0B-8EC9-B15BB421AC42}" type="pres">
      <dgm:prSet presAssocID="{E2608E48-19FC-4624-98B8-19631EC1EEB5}" presName="iconRect" presStyleLbl="node1" presStyleIdx="4" presStyleCnt="6"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af"/>
        </a:ext>
      </dgm:extLst>
    </dgm:pt>
    <dgm:pt modelId="{88CC8F10-BEE0-4D14-A8B8-6B4B669E8ADA}" type="pres">
      <dgm:prSet presAssocID="{E2608E48-19FC-4624-98B8-19631EC1EEB5}" presName="spaceRect" presStyleCnt="0"/>
      <dgm:spPr/>
    </dgm:pt>
    <dgm:pt modelId="{15E84B5A-EED9-4D31-BFC5-1B462F17373E}" type="pres">
      <dgm:prSet presAssocID="{E2608E48-19FC-4624-98B8-19631EC1EEB5}" presName="parTx" presStyleLbl="revTx" presStyleIdx="4" presStyleCnt="6">
        <dgm:presLayoutVars>
          <dgm:chMax val="0"/>
          <dgm:chPref val="0"/>
        </dgm:presLayoutVars>
      </dgm:prSet>
      <dgm:spPr/>
    </dgm:pt>
    <dgm:pt modelId="{7875B5E7-AD76-4573-9A82-EC31F3A10AEF}" type="pres">
      <dgm:prSet presAssocID="{D16FB2DC-84B6-495E-91C4-BD7F307550BD}" presName="sibTrans" presStyleCnt="0"/>
      <dgm:spPr/>
    </dgm:pt>
    <dgm:pt modelId="{7599D9CD-33A0-4F20-880E-B29B7E52F2E4}" type="pres">
      <dgm:prSet presAssocID="{AFA6DBE9-189D-4208-A308-8DD38498A10B}" presName="compNode" presStyleCnt="0"/>
      <dgm:spPr/>
    </dgm:pt>
    <dgm:pt modelId="{61FDE39C-E3B8-407C-90C8-B5CEBA8C6CC0}" type="pres">
      <dgm:prSet presAssocID="{AFA6DBE9-189D-4208-A308-8DD38498A10B}" presName="bgRect" presStyleLbl="bgShp" presStyleIdx="5" presStyleCnt="6"/>
      <dgm:spPr/>
    </dgm:pt>
    <dgm:pt modelId="{72972BE5-44F6-4BDC-8DD5-9FF849D81B7E}" type="pres">
      <dgm:prSet presAssocID="{AFA6DBE9-189D-4208-A308-8DD38498A10B}" presName="iconRect" presStyleLbl="node1" presStyleIdx="5" presStyleCnt="6"/>
      <dgm:spPr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40DC8B2-6096-45F1-8D4E-3FE844F7BBD0}" type="pres">
      <dgm:prSet presAssocID="{AFA6DBE9-189D-4208-A308-8DD38498A10B}" presName="spaceRect" presStyleCnt="0"/>
      <dgm:spPr/>
    </dgm:pt>
    <dgm:pt modelId="{DAC514CF-907B-4963-8ADE-1DD1B0007207}" type="pres">
      <dgm:prSet presAssocID="{AFA6DBE9-189D-4208-A308-8DD38498A10B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8608E300-2D54-48DA-BD0A-CF8067D67770}" srcId="{D2BA50B6-692B-4515-9F7E-84239A7D185A}" destId="{30018C84-9E34-449C-B2B6-B05B7EF71945}" srcOrd="1" destOrd="0" parTransId="{7C54EBB7-7CA1-4D5F-834B-B49EDE2288BC}" sibTransId="{C43CF406-2222-4E3D-A7ED-11FA282750CF}"/>
    <dgm:cxn modelId="{E6B87410-22FB-47CE-95F4-BCBD3B8DE616}" type="presOf" srcId="{D2BA50B6-692B-4515-9F7E-84239A7D185A}" destId="{7C3EA719-E5FA-4DD7-92D8-1E079A87C272}" srcOrd="0" destOrd="0" presId="urn:microsoft.com/office/officeart/2018/2/layout/IconVerticalSolidList"/>
    <dgm:cxn modelId="{D47F5F12-5F09-4EFF-8282-5C7D61376B19}" srcId="{D2BA50B6-692B-4515-9F7E-84239A7D185A}" destId="{C9F7F8BD-CD05-4769-9FCB-0A4E872337EA}" srcOrd="0" destOrd="0" parTransId="{99451ACE-AE89-4C06-9188-CA3A2D589E0D}" sibTransId="{7D56F9DD-ECBE-4C15-8CAA-46ABA8ED47A1}"/>
    <dgm:cxn modelId="{A0789E1A-2651-4E42-BF81-E087A403A7BB}" srcId="{D2BA50B6-692B-4515-9F7E-84239A7D185A}" destId="{6AABDA50-BDD7-4697-A946-90D6161E7E1D}" srcOrd="3" destOrd="0" parTransId="{02E6E18C-B039-48B4-B51F-EDB1AD590EC8}" sibTransId="{E3CF5B36-B4A0-4CEC-8E11-CA58791C75A9}"/>
    <dgm:cxn modelId="{B5B58730-23DA-4057-BABB-A1405449F4F7}" type="presOf" srcId="{E2608E48-19FC-4624-98B8-19631EC1EEB5}" destId="{15E84B5A-EED9-4D31-BFC5-1B462F17373E}" srcOrd="0" destOrd="0" presId="urn:microsoft.com/office/officeart/2018/2/layout/IconVerticalSolidList"/>
    <dgm:cxn modelId="{BAB8AC33-86B4-42C8-83AA-59527C23A232}" type="presOf" srcId="{C9F7F8BD-CD05-4769-9FCB-0A4E872337EA}" destId="{9DB39D25-27C3-4276-ACC7-82801FEAAF2D}" srcOrd="0" destOrd="0" presId="urn:microsoft.com/office/officeart/2018/2/layout/IconVerticalSolidList"/>
    <dgm:cxn modelId="{74297D5C-0CFE-4538-BC37-C4CBAFBAF670}" srcId="{D2BA50B6-692B-4515-9F7E-84239A7D185A}" destId="{FEEAD2CB-26F2-4CF7-9E97-D89872BBC355}" srcOrd="2" destOrd="0" parTransId="{C53A9E85-C290-4900-9ADB-88DB6D6F2E8C}" sibTransId="{30CF1005-3B5E-40E9-8C02-36E8D5505881}"/>
    <dgm:cxn modelId="{587A5A47-535C-48D6-9D1C-916561CD75F6}" srcId="{D2BA50B6-692B-4515-9F7E-84239A7D185A}" destId="{AFA6DBE9-189D-4208-A308-8DD38498A10B}" srcOrd="5" destOrd="0" parTransId="{CADBAC09-E3DE-42B1-B1F2-C58742192442}" sibTransId="{06D4A062-53F5-43ED-A00F-31A831151058}"/>
    <dgm:cxn modelId="{4FE04F50-A75D-4462-A99A-00AE1B330474}" type="presOf" srcId="{6AABDA50-BDD7-4697-A946-90D6161E7E1D}" destId="{E33D0CED-838B-46A1-A3D6-F25CD1D3C7F4}" srcOrd="0" destOrd="0" presId="urn:microsoft.com/office/officeart/2018/2/layout/IconVerticalSolidList"/>
    <dgm:cxn modelId="{54F28850-B588-4EBE-94FE-474441B42D6E}" type="presOf" srcId="{AFA6DBE9-189D-4208-A308-8DD38498A10B}" destId="{DAC514CF-907B-4963-8ADE-1DD1B0007207}" srcOrd="0" destOrd="0" presId="urn:microsoft.com/office/officeart/2018/2/layout/IconVerticalSolidList"/>
    <dgm:cxn modelId="{823828A4-883B-4683-ACD8-D99A6C4F7A85}" srcId="{D2BA50B6-692B-4515-9F7E-84239A7D185A}" destId="{E2608E48-19FC-4624-98B8-19631EC1EEB5}" srcOrd="4" destOrd="0" parTransId="{CC2300BA-1EC5-44CE-B31E-98C2E89FEF14}" sibTransId="{D16FB2DC-84B6-495E-91C4-BD7F307550BD}"/>
    <dgm:cxn modelId="{E517E0E5-272B-4EB0-9E6F-43EE1DB0C146}" type="presOf" srcId="{30018C84-9E34-449C-B2B6-B05B7EF71945}" destId="{AD76F54D-05ED-45A3-97CB-4016D71A3699}" srcOrd="0" destOrd="0" presId="urn:microsoft.com/office/officeart/2018/2/layout/IconVerticalSolidList"/>
    <dgm:cxn modelId="{200E65E7-A741-4B76-B61C-ADB0B1FFEED9}" type="presOf" srcId="{FEEAD2CB-26F2-4CF7-9E97-D89872BBC355}" destId="{690BDF84-B236-447B-AD7D-5CB4696671CA}" srcOrd="0" destOrd="0" presId="urn:microsoft.com/office/officeart/2018/2/layout/IconVerticalSolidList"/>
    <dgm:cxn modelId="{FC7BE6D8-F7FB-4443-9DE8-802E8003AF0A}" type="presParOf" srcId="{7C3EA719-E5FA-4DD7-92D8-1E079A87C272}" destId="{F8A85D8E-244A-4074-911A-116A3447914B}" srcOrd="0" destOrd="0" presId="urn:microsoft.com/office/officeart/2018/2/layout/IconVerticalSolidList"/>
    <dgm:cxn modelId="{CFF2DA3C-EA46-4397-B57F-E2ECB32DD1D0}" type="presParOf" srcId="{F8A85D8E-244A-4074-911A-116A3447914B}" destId="{7895EF3A-639A-4009-919B-0A6D492C1779}" srcOrd="0" destOrd="0" presId="urn:microsoft.com/office/officeart/2018/2/layout/IconVerticalSolidList"/>
    <dgm:cxn modelId="{38C258C6-33B2-4AB5-9DBD-145889344DBC}" type="presParOf" srcId="{F8A85D8E-244A-4074-911A-116A3447914B}" destId="{6D21AF6A-7CE6-484A-A626-5A5A34122505}" srcOrd="1" destOrd="0" presId="urn:microsoft.com/office/officeart/2018/2/layout/IconVerticalSolidList"/>
    <dgm:cxn modelId="{34DAC1DC-5218-4908-9072-3FE3C7B57674}" type="presParOf" srcId="{F8A85D8E-244A-4074-911A-116A3447914B}" destId="{B142F2A8-1FCD-437F-B41A-53792B895685}" srcOrd="2" destOrd="0" presId="urn:microsoft.com/office/officeart/2018/2/layout/IconVerticalSolidList"/>
    <dgm:cxn modelId="{7A6C68AD-756C-4C78-B39B-407CC02F2CF7}" type="presParOf" srcId="{F8A85D8E-244A-4074-911A-116A3447914B}" destId="{9DB39D25-27C3-4276-ACC7-82801FEAAF2D}" srcOrd="3" destOrd="0" presId="urn:microsoft.com/office/officeart/2018/2/layout/IconVerticalSolidList"/>
    <dgm:cxn modelId="{1BA41092-15BE-45A2-A331-13D6DCB872FD}" type="presParOf" srcId="{7C3EA719-E5FA-4DD7-92D8-1E079A87C272}" destId="{C1E7D8AF-8368-426F-A34E-9889F69C3413}" srcOrd="1" destOrd="0" presId="urn:microsoft.com/office/officeart/2018/2/layout/IconVerticalSolidList"/>
    <dgm:cxn modelId="{FA1640F0-DBEB-4DAB-808F-890E75EF9F46}" type="presParOf" srcId="{7C3EA719-E5FA-4DD7-92D8-1E079A87C272}" destId="{25F074E1-7EF5-4A85-A69C-835456CC3FE7}" srcOrd="2" destOrd="0" presId="urn:microsoft.com/office/officeart/2018/2/layout/IconVerticalSolidList"/>
    <dgm:cxn modelId="{D437A44E-36DC-407B-AC53-204966EAF694}" type="presParOf" srcId="{25F074E1-7EF5-4A85-A69C-835456CC3FE7}" destId="{DF2BA90A-B38B-4AEF-B8F1-BDF2956D83A8}" srcOrd="0" destOrd="0" presId="urn:microsoft.com/office/officeart/2018/2/layout/IconVerticalSolidList"/>
    <dgm:cxn modelId="{51710610-AC82-4BD7-B12E-EA928D993B87}" type="presParOf" srcId="{25F074E1-7EF5-4A85-A69C-835456CC3FE7}" destId="{56A4AF5D-CD94-4EA2-B527-659697EF6F2B}" srcOrd="1" destOrd="0" presId="urn:microsoft.com/office/officeart/2018/2/layout/IconVerticalSolidList"/>
    <dgm:cxn modelId="{44375391-915F-4FAF-AADB-42D248D3353F}" type="presParOf" srcId="{25F074E1-7EF5-4A85-A69C-835456CC3FE7}" destId="{3EB2448A-192F-4EC9-8D64-A153FE979897}" srcOrd="2" destOrd="0" presId="urn:microsoft.com/office/officeart/2018/2/layout/IconVerticalSolidList"/>
    <dgm:cxn modelId="{2B914C55-1740-484D-B2D8-210D348EE654}" type="presParOf" srcId="{25F074E1-7EF5-4A85-A69C-835456CC3FE7}" destId="{AD76F54D-05ED-45A3-97CB-4016D71A3699}" srcOrd="3" destOrd="0" presId="urn:microsoft.com/office/officeart/2018/2/layout/IconVerticalSolidList"/>
    <dgm:cxn modelId="{E9FBC93C-ADFE-4BB8-9919-2D5D40DC3CB7}" type="presParOf" srcId="{7C3EA719-E5FA-4DD7-92D8-1E079A87C272}" destId="{C3D03295-55F0-4926-9C8B-5FA7954CA58C}" srcOrd="3" destOrd="0" presId="urn:microsoft.com/office/officeart/2018/2/layout/IconVerticalSolidList"/>
    <dgm:cxn modelId="{50578C3C-FCCE-4719-AAAE-D54095DC6B85}" type="presParOf" srcId="{7C3EA719-E5FA-4DD7-92D8-1E079A87C272}" destId="{8995EE9B-DA21-4431-96F5-2E38FE323EA5}" srcOrd="4" destOrd="0" presId="urn:microsoft.com/office/officeart/2018/2/layout/IconVerticalSolidList"/>
    <dgm:cxn modelId="{5E34054B-A89E-47F0-AB99-83FF9726DDE9}" type="presParOf" srcId="{8995EE9B-DA21-4431-96F5-2E38FE323EA5}" destId="{F511E996-828D-4126-99FB-6D3B1876FD74}" srcOrd="0" destOrd="0" presId="urn:microsoft.com/office/officeart/2018/2/layout/IconVerticalSolidList"/>
    <dgm:cxn modelId="{F404D769-6785-4680-BCE1-9DDB0C47889D}" type="presParOf" srcId="{8995EE9B-DA21-4431-96F5-2E38FE323EA5}" destId="{A9D4CC4E-2C49-4A0C-89F2-9ADD8755BA75}" srcOrd="1" destOrd="0" presId="urn:microsoft.com/office/officeart/2018/2/layout/IconVerticalSolidList"/>
    <dgm:cxn modelId="{0074D60B-1895-4B0C-BB95-3A846625438A}" type="presParOf" srcId="{8995EE9B-DA21-4431-96F5-2E38FE323EA5}" destId="{D46A01A3-A951-4A98-9FDA-92C1896FA865}" srcOrd="2" destOrd="0" presId="urn:microsoft.com/office/officeart/2018/2/layout/IconVerticalSolidList"/>
    <dgm:cxn modelId="{4CE5B455-2D1C-4ADB-878D-0C8E673B6341}" type="presParOf" srcId="{8995EE9B-DA21-4431-96F5-2E38FE323EA5}" destId="{690BDF84-B236-447B-AD7D-5CB4696671CA}" srcOrd="3" destOrd="0" presId="urn:microsoft.com/office/officeart/2018/2/layout/IconVerticalSolidList"/>
    <dgm:cxn modelId="{00E05549-93AD-4F2A-B5DE-CA46843CD31B}" type="presParOf" srcId="{7C3EA719-E5FA-4DD7-92D8-1E079A87C272}" destId="{A549C933-E525-47C5-8F46-D68454E74C0B}" srcOrd="5" destOrd="0" presId="urn:microsoft.com/office/officeart/2018/2/layout/IconVerticalSolidList"/>
    <dgm:cxn modelId="{A7DC6EAB-D62A-4A61-9281-79A24FDD477A}" type="presParOf" srcId="{7C3EA719-E5FA-4DD7-92D8-1E079A87C272}" destId="{92C8214B-E427-43C3-AFA6-1FA4B04A571C}" srcOrd="6" destOrd="0" presId="urn:microsoft.com/office/officeart/2018/2/layout/IconVerticalSolidList"/>
    <dgm:cxn modelId="{AC24458F-FA67-4576-9934-E938C48D2FED}" type="presParOf" srcId="{92C8214B-E427-43C3-AFA6-1FA4B04A571C}" destId="{C425BECE-9693-45B3-AF36-3FEEB80D1AA9}" srcOrd="0" destOrd="0" presId="urn:microsoft.com/office/officeart/2018/2/layout/IconVerticalSolidList"/>
    <dgm:cxn modelId="{A24CD273-2DE6-4B57-978B-D55A5525A3A9}" type="presParOf" srcId="{92C8214B-E427-43C3-AFA6-1FA4B04A571C}" destId="{FAD27696-C94C-4287-A58E-584E5BDD9DAD}" srcOrd="1" destOrd="0" presId="urn:microsoft.com/office/officeart/2018/2/layout/IconVerticalSolidList"/>
    <dgm:cxn modelId="{CA980FE6-1250-409A-8AF4-427D3577EA1E}" type="presParOf" srcId="{92C8214B-E427-43C3-AFA6-1FA4B04A571C}" destId="{38F73154-4513-42FC-80D4-DD3349227960}" srcOrd="2" destOrd="0" presId="urn:microsoft.com/office/officeart/2018/2/layout/IconVerticalSolidList"/>
    <dgm:cxn modelId="{D236D0BD-D4FD-45B6-9820-27C80676786F}" type="presParOf" srcId="{92C8214B-E427-43C3-AFA6-1FA4B04A571C}" destId="{E33D0CED-838B-46A1-A3D6-F25CD1D3C7F4}" srcOrd="3" destOrd="0" presId="urn:microsoft.com/office/officeart/2018/2/layout/IconVerticalSolidList"/>
    <dgm:cxn modelId="{688109A9-119C-4530-A71B-00428502D46F}" type="presParOf" srcId="{7C3EA719-E5FA-4DD7-92D8-1E079A87C272}" destId="{8C347FAC-C373-4D90-AFA5-752938911BF4}" srcOrd="7" destOrd="0" presId="urn:microsoft.com/office/officeart/2018/2/layout/IconVerticalSolidList"/>
    <dgm:cxn modelId="{B9027719-378A-4BEA-887A-93E7F5FEF7B5}" type="presParOf" srcId="{7C3EA719-E5FA-4DD7-92D8-1E079A87C272}" destId="{CD1437EE-E158-4FA5-9B5A-9DB6D386EE43}" srcOrd="8" destOrd="0" presId="urn:microsoft.com/office/officeart/2018/2/layout/IconVerticalSolidList"/>
    <dgm:cxn modelId="{EE699A54-D97C-44C0-91CC-D330A80E2352}" type="presParOf" srcId="{CD1437EE-E158-4FA5-9B5A-9DB6D386EE43}" destId="{3BED3861-8EE8-4CC1-BD5B-ACF0DF0A6B79}" srcOrd="0" destOrd="0" presId="urn:microsoft.com/office/officeart/2018/2/layout/IconVerticalSolidList"/>
    <dgm:cxn modelId="{ACC3BDC4-F1F3-4239-BCED-1D15586C3D52}" type="presParOf" srcId="{CD1437EE-E158-4FA5-9B5A-9DB6D386EE43}" destId="{84CB671D-2720-4C0B-8EC9-B15BB421AC42}" srcOrd="1" destOrd="0" presId="urn:microsoft.com/office/officeart/2018/2/layout/IconVerticalSolidList"/>
    <dgm:cxn modelId="{37F85013-9825-4F0A-B858-1DFA5B279FB1}" type="presParOf" srcId="{CD1437EE-E158-4FA5-9B5A-9DB6D386EE43}" destId="{88CC8F10-BEE0-4D14-A8B8-6B4B669E8ADA}" srcOrd="2" destOrd="0" presId="urn:microsoft.com/office/officeart/2018/2/layout/IconVerticalSolidList"/>
    <dgm:cxn modelId="{1CAABD88-7C00-4052-B026-99B26356F10E}" type="presParOf" srcId="{CD1437EE-E158-4FA5-9B5A-9DB6D386EE43}" destId="{15E84B5A-EED9-4D31-BFC5-1B462F17373E}" srcOrd="3" destOrd="0" presId="urn:microsoft.com/office/officeart/2018/2/layout/IconVerticalSolidList"/>
    <dgm:cxn modelId="{820624DA-B7E2-4E36-8802-E767E88E6E32}" type="presParOf" srcId="{7C3EA719-E5FA-4DD7-92D8-1E079A87C272}" destId="{7875B5E7-AD76-4573-9A82-EC31F3A10AEF}" srcOrd="9" destOrd="0" presId="urn:microsoft.com/office/officeart/2018/2/layout/IconVerticalSolidList"/>
    <dgm:cxn modelId="{BDD3915C-EB5A-4F39-8151-1F6D4340077E}" type="presParOf" srcId="{7C3EA719-E5FA-4DD7-92D8-1E079A87C272}" destId="{7599D9CD-33A0-4F20-880E-B29B7E52F2E4}" srcOrd="10" destOrd="0" presId="urn:microsoft.com/office/officeart/2018/2/layout/IconVerticalSolidList"/>
    <dgm:cxn modelId="{9A8B3F79-1485-4FD4-A047-75F469F771E4}" type="presParOf" srcId="{7599D9CD-33A0-4F20-880E-B29B7E52F2E4}" destId="{61FDE39C-E3B8-407C-90C8-B5CEBA8C6CC0}" srcOrd="0" destOrd="0" presId="urn:microsoft.com/office/officeart/2018/2/layout/IconVerticalSolidList"/>
    <dgm:cxn modelId="{D8E559F7-787C-46E9-8AB2-FC3AA710E4ED}" type="presParOf" srcId="{7599D9CD-33A0-4F20-880E-B29B7E52F2E4}" destId="{72972BE5-44F6-4BDC-8DD5-9FF849D81B7E}" srcOrd="1" destOrd="0" presId="urn:microsoft.com/office/officeart/2018/2/layout/IconVerticalSolidList"/>
    <dgm:cxn modelId="{BB72DE7A-4F44-4638-B176-17EDC59FC440}" type="presParOf" srcId="{7599D9CD-33A0-4F20-880E-B29B7E52F2E4}" destId="{340DC8B2-6096-45F1-8D4E-3FE844F7BBD0}" srcOrd="2" destOrd="0" presId="urn:microsoft.com/office/officeart/2018/2/layout/IconVerticalSolidList"/>
    <dgm:cxn modelId="{AE28926C-FCA6-494E-A713-7E18FEFEAF8E}" type="presParOf" srcId="{7599D9CD-33A0-4F20-880E-B29B7E52F2E4}" destId="{DAC514CF-907B-4963-8ADE-1DD1B000720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9F01651-13BF-4714-A3CC-11C5B5EDD8A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67FA6DBA-C7A4-479E-8508-BBFF02DFAFCA}">
      <dgm:prSet/>
      <dgm:spPr/>
      <dgm:t>
        <a:bodyPr/>
        <a:lstStyle/>
        <a:p>
          <a:r>
            <a:rPr lang="pt-BR" dirty="0"/>
            <a:t>conservas</a:t>
          </a:r>
          <a:endParaRPr lang="en-US" dirty="0"/>
        </a:p>
      </dgm:t>
    </dgm:pt>
    <dgm:pt modelId="{BF12ECDB-F66D-4C32-99A8-752DE9865F6F}" type="parTrans" cxnId="{3ED94E13-8210-47AD-9F48-B96C168846E1}">
      <dgm:prSet/>
      <dgm:spPr/>
      <dgm:t>
        <a:bodyPr/>
        <a:lstStyle/>
        <a:p>
          <a:endParaRPr lang="en-US"/>
        </a:p>
      </dgm:t>
    </dgm:pt>
    <dgm:pt modelId="{FD2CC3C4-3686-4F43-B7A8-F59D12E323C1}" type="sibTrans" cxnId="{3ED94E13-8210-47AD-9F48-B96C168846E1}">
      <dgm:prSet/>
      <dgm:spPr/>
      <dgm:t>
        <a:bodyPr/>
        <a:lstStyle/>
        <a:p>
          <a:endParaRPr lang="en-US"/>
        </a:p>
      </dgm:t>
    </dgm:pt>
    <dgm:pt modelId="{4B72F653-F75A-4758-A177-19316BB3348A}">
      <dgm:prSet/>
      <dgm:spPr/>
      <dgm:t>
        <a:bodyPr/>
        <a:lstStyle/>
        <a:p>
          <a:r>
            <a:rPr lang="en-US" dirty="0" err="1"/>
            <a:t>pasteurização</a:t>
          </a:r>
          <a:endParaRPr lang="en-US" dirty="0"/>
        </a:p>
      </dgm:t>
    </dgm:pt>
    <dgm:pt modelId="{B0A0D3FC-08EE-470A-A6CD-2933B0F95CD2}" type="parTrans" cxnId="{62D2A357-2B9C-4D4F-96D0-385BC553DABE}">
      <dgm:prSet/>
      <dgm:spPr/>
      <dgm:t>
        <a:bodyPr/>
        <a:lstStyle/>
        <a:p>
          <a:endParaRPr lang="en-US"/>
        </a:p>
      </dgm:t>
    </dgm:pt>
    <dgm:pt modelId="{FBBD8B32-C984-4A7F-B8D7-07FC8EF01A15}" type="sibTrans" cxnId="{62D2A357-2B9C-4D4F-96D0-385BC553DABE}">
      <dgm:prSet/>
      <dgm:spPr/>
      <dgm:t>
        <a:bodyPr/>
        <a:lstStyle/>
        <a:p>
          <a:endParaRPr lang="en-US"/>
        </a:p>
      </dgm:t>
    </dgm:pt>
    <dgm:pt modelId="{741113FB-F2D4-4812-8DB1-F16DEA2D988B}" type="pres">
      <dgm:prSet presAssocID="{69F01651-13BF-4714-A3CC-11C5B5EDD8A4}" presName="root" presStyleCnt="0">
        <dgm:presLayoutVars>
          <dgm:dir/>
          <dgm:resizeHandles val="exact"/>
        </dgm:presLayoutVars>
      </dgm:prSet>
      <dgm:spPr/>
    </dgm:pt>
    <dgm:pt modelId="{35E224DD-C58D-4C84-88B6-8B0685CC5D5B}" type="pres">
      <dgm:prSet presAssocID="{67FA6DBA-C7A4-479E-8508-BBFF02DFAFCA}" presName="compNode" presStyleCnt="0"/>
      <dgm:spPr/>
    </dgm:pt>
    <dgm:pt modelId="{1A9D5339-E6ED-49D2-B50B-83C0C1CEC1E1}" type="pres">
      <dgm:prSet presAssocID="{67FA6DBA-C7A4-479E-8508-BBFF02DFAFCA}" presName="bgRect" presStyleLbl="bgShp" presStyleIdx="0" presStyleCnt="2"/>
      <dgm:spPr/>
    </dgm:pt>
    <dgm:pt modelId="{E9F5BA7B-F14F-4F4F-B8EE-777F01360612}" type="pres">
      <dgm:prSet presAssocID="{67FA6DBA-C7A4-479E-8508-BBFF02DFAFCA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1FA4A22A-7C06-423B-AE85-602CC0753DFD}" type="pres">
      <dgm:prSet presAssocID="{67FA6DBA-C7A4-479E-8508-BBFF02DFAFCA}" presName="spaceRect" presStyleCnt="0"/>
      <dgm:spPr/>
    </dgm:pt>
    <dgm:pt modelId="{5B12BA61-1EC0-473F-B836-000FDA4E9EA2}" type="pres">
      <dgm:prSet presAssocID="{67FA6DBA-C7A4-479E-8508-BBFF02DFAFCA}" presName="parTx" presStyleLbl="revTx" presStyleIdx="0" presStyleCnt="2">
        <dgm:presLayoutVars>
          <dgm:chMax val="0"/>
          <dgm:chPref val="0"/>
        </dgm:presLayoutVars>
      </dgm:prSet>
      <dgm:spPr/>
    </dgm:pt>
    <dgm:pt modelId="{0F5DFBA1-C24A-4CD4-9D04-9E9C14A666AB}" type="pres">
      <dgm:prSet presAssocID="{FD2CC3C4-3686-4F43-B7A8-F59D12E323C1}" presName="sibTrans" presStyleCnt="0"/>
      <dgm:spPr/>
    </dgm:pt>
    <dgm:pt modelId="{51934343-0FFA-4BDC-9A95-8EA3DFC3BA12}" type="pres">
      <dgm:prSet presAssocID="{4B72F653-F75A-4758-A177-19316BB3348A}" presName="compNode" presStyleCnt="0"/>
      <dgm:spPr/>
    </dgm:pt>
    <dgm:pt modelId="{721584E3-BF7E-4683-A556-36D9A5D0078A}" type="pres">
      <dgm:prSet presAssocID="{4B72F653-F75A-4758-A177-19316BB3348A}" presName="bgRect" presStyleLbl="bgShp" presStyleIdx="1" presStyleCnt="2"/>
      <dgm:spPr/>
    </dgm:pt>
    <dgm:pt modelId="{CCE935FD-95BA-4ABA-93B7-36D7ABBB6709}" type="pres">
      <dgm:prSet presAssocID="{4B72F653-F75A-4758-A177-19316BB3348A}" presName="iconRect" presStyleLbl="node1" presStyleIdx="1" presStyleCnt="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</dgm:spPr>
    </dgm:pt>
    <dgm:pt modelId="{381B32BE-B949-4BEE-B9B0-A868A36F54C2}" type="pres">
      <dgm:prSet presAssocID="{4B72F653-F75A-4758-A177-19316BB3348A}" presName="spaceRect" presStyleCnt="0"/>
      <dgm:spPr/>
    </dgm:pt>
    <dgm:pt modelId="{B8A90E69-05FA-4E44-A1EB-9C4E496D4358}" type="pres">
      <dgm:prSet presAssocID="{4B72F653-F75A-4758-A177-19316BB3348A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3ED94E13-8210-47AD-9F48-B96C168846E1}" srcId="{69F01651-13BF-4714-A3CC-11C5B5EDD8A4}" destId="{67FA6DBA-C7A4-479E-8508-BBFF02DFAFCA}" srcOrd="0" destOrd="0" parTransId="{BF12ECDB-F66D-4C32-99A8-752DE9865F6F}" sibTransId="{FD2CC3C4-3686-4F43-B7A8-F59D12E323C1}"/>
    <dgm:cxn modelId="{62D2A357-2B9C-4D4F-96D0-385BC553DABE}" srcId="{69F01651-13BF-4714-A3CC-11C5B5EDD8A4}" destId="{4B72F653-F75A-4758-A177-19316BB3348A}" srcOrd="1" destOrd="0" parTransId="{B0A0D3FC-08EE-470A-A6CD-2933B0F95CD2}" sibTransId="{FBBD8B32-C984-4A7F-B8D7-07FC8EF01A15}"/>
    <dgm:cxn modelId="{686BC196-00ED-4F7F-983E-F549A73D27CA}" type="presOf" srcId="{69F01651-13BF-4714-A3CC-11C5B5EDD8A4}" destId="{741113FB-F2D4-4812-8DB1-F16DEA2D988B}" srcOrd="0" destOrd="0" presId="urn:microsoft.com/office/officeart/2018/2/layout/IconVerticalSolidList"/>
    <dgm:cxn modelId="{2B1E6C9D-C1E7-4D08-8AB3-5B4EBB91E488}" type="presOf" srcId="{4B72F653-F75A-4758-A177-19316BB3348A}" destId="{B8A90E69-05FA-4E44-A1EB-9C4E496D4358}" srcOrd="0" destOrd="0" presId="urn:microsoft.com/office/officeart/2018/2/layout/IconVerticalSolidList"/>
    <dgm:cxn modelId="{100898BA-8F86-4FA8-9F36-E02909D80493}" type="presOf" srcId="{67FA6DBA-C7A4-479E-8508-BBFF02DFAFCA}" destId="{5B12BA61-1EC0-473F-B836-000FDA4E9EA2}" srcOrd="0" destOrd="0" presId="urn:microsoft.com/office/officeart/2018/2/layout/IconVerticalSolidList"/>
    <dgm:cxn modelId="{6DC9E497-D73E-4C1C-9844-313D4F3F285B}" type="presParOf" srcId="{741113FB-F2D4-4812-8DB1-F16DEA2D988B}" destId="{35E224DD-C58D-4C84-88B6-8B0685CC5D5B}" srcOrd="0" destOrd="0" presId="urn:microsoft.com/office/officeart/2018/2/layout/IconVerticalSolidList"/>
    <dgm:cxn modelId="{1D7E1EF2-3080-4210-99CF-DA0CD81A0865}" type="presParOf" srcId="{35E224DD-C58D-4C84-88B6-8B0685CC5D5B}" destId="{1A9D5339-E6ED-49D2-B50B-83C0C1CEC1E1}" srcOrd="0" destOrd="0" presId="urn:microsoft.com/office/officeart/2018/2/layout/IconVerticalSolidList"/>
    <dgm:cxn modelId="{5A6E9362-03BE-49E4-AB7C-F8E8749D3A44}" type="presParOf" srcId="{35E224DD-C58D-4C84-88B6-8B0685CC5D5B}" destId="{E9F5BA7B-F14F-4F4F-B8EE-777F01360612}" srcOrd="1" destOrd="0" presId="urn:microsoft.com/office/officeart/2018/2/layout/IconVerticalSolidList"/>
    <dgm:cxn modelId="{40FB540E-9EB9-4394-97BE-6043536B6814}" type="presParOf" srcId="{35E224DD-C58D-4C84-88B6-8B0685CC5D5B}" destId="{1FA4A22A-7C06-423B-AE85-602CC0753DFD}" srcOrd="2" destOrd="0" presId="urn:microsoft.com/office/officeart/2018/2/layout/IconVerticalSolidList"/>
    <dgm:cxn modelId="{2B5EAE04-8609-40B0-9106-B09E3B50234F}" type="presParOf" srcId="{35E224DD-C58D-4C84-88B6-8B0685CC5D5B}" destId="{5B12BA61-1EC0-473F-B836-000FDA4E9EA2}" srcOrd="3" destOrd="0" presId="urn:microsoft.com/office/officeart/2018/2/layout/IconVerticalSolidList"/>
    <dgm:cxn modelId="{FE43D3E1-91E6-4065-893E-522AB9980C4C}" type="presParOf" srcId="{741113FB-F2D4-4812-8DB1-F16DEA2D988B}" destId="{0F5DFBA1-C24A-4CD4-9D04-9E9C14A666AB}" srcOrd="1" destOrd="0" presId="urn:microsoft.com/office/officeart/2018/2/layout/IconVerticalSolidList"/>
    <dgm:cxn modelId="{C0800395-4701-45D5-AB2A-8D0C6AAB5E86}" type="presParOf" srcId="{741113FB-F2D4-4812-8DB1-F16DEA2D988B}" destId="{51934343-0FFA-4BDC-9A95-8EA3DFC3BA12}" srcOrd="2" destOrd="0" presId="urn:microsoft.com/office/officeart/2018/2/layout/IconVerticalSolidList"/>
    <dgm:cxn modelId="{8B1ADB3B-FBCD-4844-9309-584F9E2C482C}" type="presParOf" srcId="{51934343-0FFA-4BDC-9A95-8EA3DFC3BA12}" destId="{721584E3-BF7E-4683-A556-36D9A5D0078A}" srcOrd="0" destOrd="0" presId="urn:microsoft.com/office/officeart/2018/2/layout/IconVerticalSolidList"/>
    <dgm:cxn modelId="{FC4B532F-397D-4A3D-9EE0-4DF6BB22F287}" type="presParOf" srcId="{51934343-0FFA-4BDC-9A95-8EA3DFC3BA12}" destId="{CCE935FD-95BA-4ABA-93B7-36D7ABBB6709}" srcOrd="1" destOrd="0" presId="urn:microsoft.com/office/officeart/2018/2/layout/IconVerticalSolidList"/>
    <dgm:cxn modelId="{5D855922-2445-42B5-9E47-BC92042F767F}" type="presParOf" srcId="{51934343-0FFA-4BDC-9A95-8EA3DFC3BA12}" destId="{381B32BE-B949-4BEE-B9B0-A868A36F54C2}" srcOrd="2" destOrd="0" presId="urn:microsoft.com/office/officeart/2018/2/layout/IconVerticalSolidList"/>
    <dgm:cxn modelId="{75580C62-33F8-4471-BBC5-D4871F5ABBD0}" type="presParOf" srcId="{51934343-0FFA-4BDC-9A95-8EA3DFC3BA12}" destId="{B8A90E69-05FA-4E44-A1EB-9C4E496D435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3A7D088-7A18-4954-9559-BF50733651B0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5ABE594-6EA8-41F9-B002-8A1FFB71CC70}">
      <dgm:prSet custT="1"/>
      <dgm:spPr/>
      <dgm:t>
        <a:bodyPr/>
        <a:lstStyle/>
        <a:p>
          <a:r>
            <a:rPr lang="en-US" sz="24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Destroi</a:t>
          </a:r>
          <a:r>
            <a: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patógenos</a:t>
          </a:r>
          <a:r>
            <a: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e </a:t>
          </a:r>
          <a:r>
            <a:rPr lang="en-US" sz="24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reduz</a:t>
          </a:r>
          <a:r>
            <a: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substancialmente</a:t>
          </a:r>
          <a:r>
            <a: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o </a:t>
          </a:r>
          <a:r>
            <a:rPr lang="en-US" sz="24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número</a:t>
          </a:r>
          <a:r>
            <a: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de </a:t>
          </a:r>
          <a:r>
            <a:rPr lang="en-US" sz="24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organismos</a:t>
          </a:r>
          <a:r>
            <a: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deteriorantes</a:t>
          </a:r>
          <a:endParaRPr lang="en-US" sz="24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926BEF5-6903-4D33-AC3D-139485BA1F33}" type="parTrans" cxnId="{C00CF21B-96EE-41B9-B11A-32B2593B5FFE}">
      <dgm:prSet/>
      <dgm:spPr/>
      <dgm:t>
        <a:bodyPr/>
        <a:lstStyle/>
        <a:p>
          <a:endParaRPr lang="en-US" sz="1200">
            <a:solidFill>
              <a:schemeClr val="tx1"/>
            </a:solidFill>
          </a:endParaRPr>
        </a:p>
      </dgm:t>
    </dgm:pt>
    <dgm:pt modelId="{F2FA7F0B-E865-4BAE-A0E1-1E9DFFAB5B0D}" type="sibTrans" cxnId="{C00CF21B-96EE-41B9-B11A-32B2593B5FFE}">
      <dgm:prSet/>
      <dgm:spPr/>
      <dgm:t>
        <a:bodyPr/>
        <a:lstStyle/>
        <a:p>
          <a:endParaRPr lang="en-US" sz="1200">
            <a:solidFill>
              <a:schemeClr val="tx1"/>
            </a:solidFill>
          </a:endParaRPr>
        </a:p>
      </dgm:t>
    </dgm:pt>
    <dgm:pt modelId="{D6337907-A73A-4425-8554-D4C3A58BC012}">
      <dgm:prSet custT="1"/>
      <dgm:spPr/>
      <dgm:t>
        <a:bodyPr/>
        <a:lstStyle/>
        <a:p>
          <a:r>
            <a:rPr lang="en-US" sz="24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Há</a:t>
          </a:r>
          <a:r>
            <a: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diferentes</a:t>
          </a:r>
          <a:r>
            <a: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procedimentos</a:t>
          </a:r>
          <a:r>
            <a: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de </a:t>
          </a:r>
          <a:r>
            <a:rPr lang="en-US" sz="24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aquecimento</a:t>
          </a:r>
          <a:r>
            <a: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na</a:t>
          </a:r>
          <a:r>
            <a: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pasteurização</a:t>
          </a:r>
          <a:r>
            <a: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24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combinando</a:t>
          </a:r>
          <a:r>
            <a: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temperatura</a:t>
          </a:r>
          <a:r>
            <a: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de </a:t>
          </a:r>
          <a:r>
            <a:rPr lang="en-US" sz="24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aquecimento</a:t>
          </a:r>
          <a:r>
            <a: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e tempo</a:t>
          </a:r>
        </a:p>
      </dgm:t>
    </dgm:pt>
    <dgm:pt modelId="{51E40E7B-7027-4317-BAB8-91A3418DF52B}" type="parTrans" cxnId="{D8CBEDC7-0B42-44E2-A0D9-2E8C7FAB24EA}">
      <dgm:prSet/>
      <dgm:spPr/>
      <dgm:t>
        <a:bodyPr/>
        <a:lstStyle/>
        <a:p>
          <a:endParaRPr lang="en-US" sz="1200">
            <a:solidFill>
              <a:schemeClr val="tx1"/>
            </a:solidFill>
          </a:endParaRPr>
        </a:p>
      </dgm:t>
    </dgm:pt>
    <dgm:pt modelId="{9BF9163A-8044-4427-9505-0E6EEA0A382C}" type="sibTrans" cxnId="{D8CBEDC7-0B42-44E2-A0D9-2E8C7FAB24EA}">
      <dgm:prSet/>
      <dgm:spPr/>
      <dgm:t>
        <a:bodyPr/>
        <a:lstStyle/>
        <a:p>
          <a:endParaRPr lang="en-US" sz="1200">
            <a:solidFill>
              <a:schemeClr val="tx1"/>
            </a:solidFill>
          </a:endParaRPr>
        </a:p>
      </dgm:t>
    </dgm:pt>
    <dgm:pt modelId="{37BA792E-9825-4731-91B9-1915EB8AFF42}">
      <dgm:prSet custT="1"/>
      <dgm:spPr/>
      <dgm:t>
        <a:bodyPr/>
        <a:lstStyle/>
        <a:p>
          <a:r>
            <a:rPr lang="en-US" sz="18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menores</a:t>
          </a:r>
          <a:r>
            <a: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temperaturas</a:t>
          </a:r>
          <a:r>
            <a: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e tempos de </a:t>
          </a:r>
          <a:r>
            <a:rPr lang="en-US" sz="18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aquecimento</a:t>
          </a:r>
          <a:r>
            <a: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implicam</a:t>
          </a:r>
          <a:r>
            <a: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menores</a:t>
          </a:r>
          <a:r>
            <a: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perdas</a:t>
          </a:r>
          <a:r>
            <a: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nutricionais</a:t>
          </a:r>
          <a:r>
            <a: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e </a:t>
          </a:r>
          <a:r>
            <a:rPr lang="en-US" sz="18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alterações</a:t>
          </a:r>
          <a:r>
            <a: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no aroma e </a:t>
          </a:r>
          <a:r>
            <a:rPr lang="en-US" sz="18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sabor</a:t>
          </a:r>
          <a:r>
            <a: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.</a:t>
          </a:r>
        </a:p>
      </dgm:t>
    </dgm:pt>
    <dgm:pt modelId="{2AC91EC0-B5BD-4390-B260-EC47ED1D9664}" type="parTrans" cxnId="{CA0BB61D-5F65-4EB8-B388-58EC4A01DFAA}">
      <dgm:prSet/>
      <dgm:spPr/>
      <dgm:t>
        <a:bodyPr/>
        <a:lstStyle/>
        <a:p>
          <a:endParaRPr lang="en-US" sz="1200">
            <a:solidFill>
              <a:schemeClr val="tx1"/>
            </a:solidFill>
          </a:endParaRPr>
        </a:p>
      </dgm:t>
    </dgm:pt>
    <dgm:pt modelId="{BBD80719-9D05-43D4-B2E8-CBE2A0B6DFFA}" type="sibTrans" cxnId="{CA0BB61D-5F65-4EB8-B388-58EC4A01DFAA}">
      <dgm:prSet/>
      <dgm:spPr/>
      <dgm:t>
        <a:bodyPr/>
        <a:lstStyle/>
        <a:p>
          <a:endParaRPr lang="en-US" sz="1200">
            <a:solidFill>
              <a:schemeClr val="tx1"/>
            </a:solidFill>
          </a:endParaRPr>
        </a:p>
      </dgm:t>
    </dgm:pt>
    <dgm:pt modelId="{9BE6D220-2D5F-4D56-A678-F242252A5556}" type="pres">
      <dgm:prSet presAssocID="{73A7D088-7A18-4954-9559-BF50733651B0}" presName="linear" presStyleCnt="0">
        <dgm:presLayoutVars>
          <dgm:animLvl val="lvl"/>
          <dgm:resizeHandles val="exact"/>
        </dgm:presLayoutVars>
      </dgm:prSet>
      <dgm:spPr/>
    </dgm:pt>
    <dgm:pt modelId="{44943519-2FA0-4681-B8A0-FBA5469BA574}" type="pres">
      <dgm:prSet presAssocID="{D5ABE594-6EA8-41F9-B002-8A1FFB71CC7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1ABC3A9-506C-4616-A11C-6962FA794281}" type="pres">
      <dgm:prSet presAssocID="{F2FA7F0B-E865-4BAE-A0E1-1E9DFFAB5B0D}" presName="spacer" presStyleCnt="0"/>
      <dgm:spPr/>
    </dgm:pt>
    <dgm:pt modelId="{BE57DF33-3569-4738-BF2F-557009CF6C20}" type="pres">
      <dgm:prSet presAssocID="{D6337907-A73A-4425-8554-D4C3A58BC012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5406689-CA10-499A-B22F-BD9BB30C3A7E}" type="pres">
      <dgm:prSet presAssocID="{D6337907-A73A-4425-8554-D4C3A58BC012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C00CF21B-96EE-41B9-B11A-32B2593B5FFE}" srcId="{73A7D088-7A18-4954-9559-BF50733651B0}" destId="{D5ABE594-6EA8-41F9-B002-8A1FFB71CC70}" srcOrd="0" destOrd="0" parTransId="{6926BEF5-6903-4D33-AC3D-139485BA1F33}" sibTransId="{F2FA7F0B-E865-4BAE-A0E1-1E9DFFAB5B0D}"/>
    <dgm:cxn modelId="{CA0BB61D-5F65-4EB8-B388-58EC4A01DFAA}" srcId="{D6337907-A73A-4425-8554-D4C3A58BC012}" destId="{37BA792E-9825-4731-91B9-1915EB8AFF42}" srcOrd="0" destOrd="0" parTransId="{2AC91EC0-B5BD-4390-B260-EC47ED1D9664}" sibTransId="{BBD80719-9D05-43D4-B2E8-CBE2A0B6DFFA}"/>
    <dgm:cxn modelId="{D2D65C29-6A7C-40E3-B843-FD32FCB8135A}" type="presOf" srcId="{73A7D088-7A18-4954-9559-BF50733651B0}" destId="{9BE6D220-2D5F-4D56-A678-F242252A5556}" srcOrd="0" destOrd="0" presId="urn:microsoft.com/office/officeart/2005/8/layout/vList2"/>
    <dgm:cxn modelId="{6EC6EB7B-ACCC-475B-AABC-BB015C6B489D}" type="presOf" srcId="{D6337907-A73A-4425-8554-D4C3A58BC012}" destId="{BE57DF33-3569-4738-BF2F-557009CF6C20}" srcOrd="0" destOrd="0" presId="urn:microsoft.com/office/officeart/2005/8/layout/vList2"/>
    <dgm:cxn modelId="{AD3F169C-AF10-48E7-ACEF-DE8B3AE4793A}" type="presOf" srcId="{D5ABE594-6EA8-41F9-B002-8A1FFB71CC70}" destId="{44943519-2FA0-4681-B8A0-FBA5469BA574}" srcOrd="0" destOrd="0" presId="urn:microsoft.com/office/officeart/2005/8/layout/vList2"/>
    <dgm:cxn modelId="{D71D6EC1-E75E-432B-A384-03C264C1727F}" type="presOf" srcId="{37BA792E-9825-4731-91B9-1915EB8AFF42}" destId="{45406689-CA10-499A-B22F-BD9BB30C3A7E}" srcOrd="0" destOrd="0" presId="urn:microsoft.com/office/officeart/2005/8/layout/vList2"/>
    <dgm:cxn modelId="{D8CBEDC7-0B42-44E2-A0D9-2E8C7FAB24EA}" srcId="{73A7D088-7A18-4954-9559-BF50733651B0}" destId="{D6337907-A73A-4425-8554-D4C3A58BC012}" srcOrd="1" destOrd="0" parTransId="{51E40E7B-7027-4317-BAB8-91A3418DF52B}" sibTransId="{9BF9163A-8044-4427-9505-0E6EEA0A382C}"/>
    <dgm:cxn modelId="{4FF9ED70-8D48-4BAE-90DB-0B2422358130}" type="presParOf" srcId="{9BE6D220-2D5F-4D56-A678-F242252A5556}" destId="{44943519-2FA0-4681-B8A0-FBA5469BA574}" srcOrd="0" destOrd="0" presId="urn:microsoft.com/office/officeart/2005/8/layout/vList2"/>
    <dgm:cxn modelId="{68F92D45-94D6-4F07-A8D4-68F74EBA3475}" type="presParOf" srcId="{9BE6D220-2D5F-4D56-A678-F242252A5556}" destId="{81ABC3A9-506C-4616-A11C-6962FA794281}" srcOrd="1" destOrd="0" presId="urn:microsoft.com/office/officeart/2005/8/layout/vList2"/>
    <dgm:cxn modelId="{3D15BD38-C171-4EE6-A6E6-CA7A1673B706}" type="presParOf" srcId="{9BE6D220-2D5F-4D56-A678-F242252A5556}" destId="{BE57DF33-3569-4738-BF2F-557009CF6C20}" srcOrd="2" destOrd="0" presId="urn:microsoft.com/office/officeart/2005/8/layout/vList2"/>
    <dgm:cxn modelId="{63C8496C-48F3-42E5-97EE-9592C391F632}" type="presParOf" srcId="{9BE6D220-2D5F-4D56-A678-F242252A5556}" destId="{45406689-CA10-499A-B22F-BD9BB30C3A7E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686599-602A-4BB1-A477-ED36CB1C2A8C}">
      <dsp:nvSpPr>
        <dsp:cNvPr id="0" name=""/>
        <dsp:cNvSpPr/>
      </dsp:nvSpPr>
      <dsp:spPr>
        <a:xfrm>
          <a:off x="0" y="1104"/>
          <a:ext cx="3599328" cy="47076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83AC6B-2FA5-47B6-8D58-B8E310759792}">
      <dsp:nvSpPr>
        <dsp:cNvPr id="0" name=""/>
        <dsp:cNvSpPr/>
      </dsp:nvSpPr>
      <dsp:spPr>
        <a:xfrm>
          <a:off x="142407" y="107027"/>
          <a:ext cx="258922" cy="25892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94D239-87EA-4166-A44F-0B32B3B707CF}">
      <dsp:nvSpPr>
        <dsp:cNvPr id="0" name=""/>
        <dsp:cNvSpPr/>
      </dsp:nvSpPr>
      <dsp:spPr>
        <a:xfrm>
          <a:off x="543736" y="1104"/>
          <a:ext cx="3055591" cy="470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823" tIns="49823" rIns="49823" bIns="49823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latin typeface="Calibri" panose="020F0502020204030204" pitchFamily="34" charset="0"/>
              <a:cs typeface="Calibri" panose="020F0502020204030204" pitchFamily="34" charset="0"/>
            </a:rPr>
            <a:t>Composição</a:t>
          </a:r>
          <a:endParaRPr lang="en-US" sz="1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43736" y="1104"/>
        <a:ext cx="3055591" cy="470767"/>
      </dsp:txXfrm>
    </dsp:sp>
    <dsp:sp modelId="{2BAFE0E8-9125-49F6-87BF-DF737850A09F}">
      <dsp:nvSpPr>
        <dsp:cNvPr id="0" name=""/>
        <dsp:cNvSpPr/>
      </dsp:nvSpPr>
      <dsp:spPr>
        <a:xfrm>
          <a:off x="0" y="589564"/>
          <a:ext cx="3599328" cy="47076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04642D-2748-4AFC-A55E-D741A0E2E279}">
      <dsp:nvSpPr>
        <dsp:cNvPr id="0" name=""/>
        <dsp:cNvSpPr/>
      </dsp:nvSpPr>
      <dsp:spPr>
        <a:xfrm>
          <a:off x="142407" y="695487"/>
          <a:ext cx="258922" cy="25892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896BBA-9B6B-4AAF-9995-BEC9924C6E5A}">
      <dsp:nvSpPr>
        <dsp:cNvPr id="0" name=""/>
        <dsp:cNvSpPr/>
      </dsp:nvSpPr>
      <dsp:spPr>
        <a:xfrm>
          <a:off x="543736" y="589564"/>
          <a:ext cx="3055591" cy="470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823" tIns="49823" rIns="49823" bIns="49823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Calibri" panose="020F0502020204030204" pitchFamily="34" charset="0"/>
              <a:cs typeface="Calibri" panose="020F0502020204030204" pitchFamily="34" charset="0"/>
            </a:rPr>
            <a:t>pH</a:t>
          </a:r>
        </a:p>
      </dsp:txBody>
      <dsp:txXfrm>
        <a:off x="543736" y="589564"/>
        <a:ext cx="3055591" cy="470767"/>
      </dsp:txXfrm>
    </dsp:sp>
    <dsp:sp modelId="{C9FD47AB-34ED-4CF5-BF70-8FAA6688C60B}">
      <dsp:nvSpPr>
        <dsp:cNvPr id="0" name=""/>
        <dsp:cNvSpPr/>
      </dsp:nvSpPr>
      <dsp:spPr>
        <a:xfrm>
          <a:off x="0" y="1178024"/>
          <a:ext cx="3599328" cy="47076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82F1B1-91B0-4599-BEDC-76384AD40832}">
      <dsp:nvSpPr>
        <dsp:cNvPr id="0" name=""/>
        <dsp:cNvSpPr/>
      </dsp:nvSpPr>
      <dsp:spPr>
        <a:xfrm>
          <a:off x="142407" y="1283946"/>
          <a:ext cx="258922" cy="25892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88085D-AE38-4718-B042-8B9F62FE17C5}">
      <dsp:nvSpPr>
        <dsp:cNvPr id="0" name=""/>
        <dsp:cNvSpPr/>
      </dsp:nvSpPr>
      <dsp:spPr>
        <a:xfrm>
          <a:off x="543736" y="1178024"/>
          <a:ext cx="3055591" cy="470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823" tIns="49823" rIns="49823" bIns="49823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latin typeface="Calibri" panose="020F0502020204030204" pitchFamily="34" charset="0"/>
              <a:cs typeface="Calibri" panose="020F0502020204030204" pitchFamily="34" charset="0"/>
            </a:rPr>
            <a:t>Atividade</a:t>
          </a: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 de </a:t>
          </a:r>
          <a:r>
            <a:rPr lang="en-US" sz="1400" kern="1200" dirty="0" err="1">
              <a:latin typeface="Calibri" panose="020F0502020204030204" pitchFamily="34" charset="0"/>
              <a:cs typeface="Calibri" panose="020F0502020204030204" pitchFamily="34" charset="0"/>
            </a:rPr>
            <a:t>água</a:t>
          </a:r>
          <a:endParaRPr lang="en-US" sz="1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43736" y="1178024"/>
        <a:ext cx="3055591" cy="470767"/>
      </dsp:txXfrm>
    </dsp:sp>
    <dsp:sp modelId="{5F48C3D1-E078-481B-8C2A-B02325FB9D3F}">
      <dsp:nvSpPr>
        <dsp:cNvPr id="0" name=""/>
        <dsp:cNvSpPr/>
      </dsp:nvSpPr>
      <dsp:spPr>
        <a:xfrm>
          <a:off x="0" y="1766483"/>
          <a:ext cx="3599328" cy="47076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DA5777-8DDE-46A0-BDFA-D5B6DAEE9DE3}">
      <dsp:nvSpPr>
        <dsp:cNvPr id="0" name=""/>
        <dsp:cNvSpPr/>
      </dsp:nvSpPr>
      <dsp:spPr>
        <a:xfrm>
          <a:off x="142407" y="1872406"/>
          <a:ext cx="258922" cy="25892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28C081-CD4A-4262-AE84-09E53DB8D272}">
      <dsp:nvSpPr>
        <dsp:cNvPr id="0" name=""/>
        <dsp:cNvSpPr/>
      </dsp:nvSpPr>
      <dsp:spPr>
        <a:xfrm>
          <a:off x="543736" y="1766483"/>
          <a:ext cx="3055591" cy="470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823" tIns="49823" rIns="49823" bIns="49823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latin typeface="Calibri" panose="020F0502020204030204" pitchFamily="34" charset="0"/>
              <a:cs typeface="Calibri" panose="020F0502020204030204" pitchFamily="34" charset="0"/>
            </a:rPr>
            <a:t>Potencial</a:t>
          </a: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kern="1200" dirty="0" err="1">
              <a:latin typeface="Calibri" panose="020F0502020204030204" pitchFamily="34" charset="0"/>
              <a:cs typeface="Calibri" panose="020F0502020204030204" pitchFamily="34" charset="0"/>
            </a:rPr>
            <a:t>oxido-redutor</a:t>
          </a:r>
          <a:endParaRPr lang="en-US" sz="1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43736" y="1766483"/>
        <a:ext cx="3055591" cy="470767"/>
      </dsp:txXfrm>
    </dsp:sp>
    <dsp:sp modelId="{ED06B246-DF17-4D41-9070-5705FF3B9079}">
      <dsp:nvSpPr>
        <dsp:cNvPr id="0" name=""/>
        <dsp:cNvSpPr/>
      </dsp:nvSpPr>
      <dsp:spPr>
        <a:xfrm>
          <a:off x="0" y="2354943"/>
          <a:ext cx="3599328" cy="47076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92F91-F040-4BD7-9329-26D18A279A19}">
      <dsp:nvSpPr>
        <dsp:cNvPr id="0" name=""/>
        <dsp:cNvSpPr/>
      </dsp:nvSpPr>
      <dsp:spPr>
        <a:xfrm>
          <a:off x="142407" y="2460866"/>
          <a:ext cx="258922" cy="25892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F23E91-C363-42CE-9B73-4F204776BD33}">
      <dsp:nvSpPr>
        <dsp:cNvPr id="0" name=""/>
        <dsp:cNvSpPr/>
      </dsp:nvSpPr>
      <dsp:spPr>
        <a:xfrm>
          <a:off x="543736" y="2354943"/>
          <a:ext cx="3055591" cy="470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823" tIns="49823" rIns="49823" bIns="49823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latin typeface="Calibri" panose="020F0502020204030204" pitchFamily="34" charset="0"/>
              <a:cs typeface="Calibri" panose="020F0502020204030204" pitchFamily="34" charset="0"/>
            </a:rPr>
            <a:t>Estrutura</a:t>
          </a: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kern="1200" dirty="0" err="1">
              <a:latin typeface="Calibri" panose="020F0502020204030204" pitchFamily="34" charset="0"/>
              <a:cs typeface="Calibri" panose="020F0502020204030204" pitchFamily="34" charset="0"/>
            </a:rPr>
            <a:t>Física</a:t>
          </a:r>
          <a:endParaRPr lang="en-US" sz="1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43736" y="2354943"/>
        <a:ext cx="3055591" cy="470767"/>
      </dsp:txXfrm>
    </dsp:sp>
    <dsp:sp modelId="{38E988EE-3497-4E6C-8E9C-B30553429271}">
      <dsp:nvSpPr>
        <dsp:cNvPr id="0" name=""/>
        <dsp:cNvSpPr/>
      </dsp:nvSpPr>
      <dsp:spPr>
        <a:xfrm>
          <a:off x="0" y="2943403"/>
          <a:ext cx="3599328" cy="47076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3DA175-D963-4546-BC5E-2A78662A65DB}">
      <dsp:nvSpPr>
        <dsp:cNvPr id="0" name=""/>
        <dsp:cNvSpPr/>
      </dsp:nvSpPr>
      <dsp:spPr>
        <a:xfrm>
          <a:off x="142407" y="3049326"/>
          <a:ext cx="258922" cy="25892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DBB303-DBAE-49E4-B571-8F13E86434A5}">
      <dsp:nvSpPr>
        <dsp:cNvPr id="0" name=""/>
        <dsp:cNvSpPr/>
      </dsp:nvSpPr>
      <dsp:spPr>
        <a:xfrm>
          <a:off x="543736" y="2943403"/>
          <a:ext cx="3055591" cy="470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823" tIns="49823" rIns="49823" bIns="49823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latin typeface="Calibri" panose="020F0502020204030204" pitchFamily="34" charset="0"/>
              <a:cs typeface="Calibri" panose="020F0502020204030204" pitchFamily="34" charset="0"/>
            </a:rPr>
            <a:t>Presença</a:t>
          </a: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 de </a:t>
          </a:r>
          <a:r>
            <a:rPr lang="en-US" sz="1400" kern="1200" dirty="0" err="1">
              <a:latin typeface="Calibri" panose="020F0502020204030204" pitchFamily="34" charset="0"/>
              <a:cs typeface="Calibri" panose="020F0502020204030204" pitchFamily="34" charset="0"/>
            </a:rPr>
            <a:t>substâncias</a:t>
          </a: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kern="1200" dirty="0" err="1">
              <a:latin typeface="Calibri" panose="020F0502020204030204" pitchFamily="34" charset="0"/>
              <a:cs typeface="Calibri" panose="020F0502020204030204" pitchFamily="34" charset="0"/>
            </a:rPr>
            <a:t>antimicrobianas</a:t>
          </a:r>
          <a:endParaRPr lang="en-US" sz="1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43736" y="2943403"/>
        <a:ext cx="3055591" cy="4707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686599-602A-4BB1-A477-ED36CB1C2A8C}">
      <dsp:nvSpPr>
        <dsp:cNvPr id="0" name=""/>
        <dsp:cNvSpPr/>
      </dsp:nvSpPr>
      <dsp:spPr>
        <a:xfrm>
          <a:off x="0" y="240"/>
          <a:ext cx="3528396" cy="56199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83AC6B-2FA5-47B6-8D58-B8E310759792}">
      <dsp:nvSpPr>
        <dsp:cNvPr id="0" name=""/>
        <dsp:cNvSpPr/>
      </dsp:nvSpPr>
      <dsp:spPr>
        <a:xfrm>
          <a:off x="170004" y="126689"/>
          <a:ext cx="309099" cy="30909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94D239-87EA-4166-A44F-0B32B3B707CF}">
      <dsp:nvSpPr>
        <dsp:cNvPr id="0" name=""/>
        <dsp:cNvSpPr/>
      </dsp:nvSpPr>
      <dsp:spPr>
        <a:xfrm>
          <a:off x="649108" y="240"/>
          <a:ext cx="2879287" cy="5619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478" tIns="59478" rIns="59478" bIns="5947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latin typeface="Calibri" panose="020F0502020204030204" pitchFamily="34" charset="0"/>
              <a:cs typeface="Calibri" panose="020F0502020204030204" pitchFamily="34" charset="0"/>
            </a:rPr>
            <a:t>Temperatura</a:t>
          </a:r>
          <a:endParaRPr lang="en-US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49108" y="240"/>
        <a:ext cx="2879287" cy="561998"/>
      </dsp:txXfrm>
    </dsp:sp>
    <dsp:sp modelId="{2BAFE0E8-9125-49F6-87BF-DF737850A09F}">
      <dsp:nvSpPr>
        <dsp:cNvPr id="0" name=""/>
        <dsp:cNvSpPr/>
      </dsp:nvSpPr>
      <dsp:spPr>
        <a:xfrm>
          <a:off x="0" y="711578"/>
          <a:ext cx="3528396" cy="56199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04642D-2748-4AFC-A55E-D741A0E2E279}">
      <dsp:nvSpPr>
        <dsp:cNvPr id="0" name=""/>
        <dsp:cNvSpPr/>
      </dsp:nvSpPr>
      <dsp:spPr>
        <a:xfrm>
          <a:off x="170004" y="829188"/>
          <a:ext cx="309099" cy="30909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896BBA-9B6B-4AAF-9995-BEC9924C6E5A}">
      <dsp:nvSpPr>
        <dsp:cNvPr id="0" name=""/>
        <dsp:cNvSpPr/>
      </dsp:nvSpPr>
      <dsp:spPr>
        <a:xfrm>
          <a:off x="649108" y="702738"/>
          <a:ext cx="2879287" cy="5619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478" tIns="59478" rIns="59478" bIns="5947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latin typeface="Calibri" panose="020F0502020204030204" pitchFamily="34" charset="0"/>
              <a:cs typeface="Calibri" panose="020F0502020204030204" pitchFamily="34" charset="0"/>
            </a:rPr>
            <a:t>Oxigênio</a:t>
          </a:r>
          <a:endParaRPr lang="en-US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49108" y="702738"/>
        <a:ext cx="2879287" cy="561998"/>
      </dsp:txXfrm>
    </dsp:sp>
    <dsp:sp modelId="{B67740DE-95D8-44D1-8C36-930AC4EE8F54}">
      <dsp:nvSpPr>
        <dsp:cNvPr id="0" name=""/>
        <dsp:cNvSpPr/>
      </dsp:nvSpPr>
      <dsp:spPr>
        <a:xfrm>
          <a:off x="0" y="1405237"/>
          <a:ext cx="3528396" cy="56199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56A340-F089-46E8-B091-F4FA5F2667DE}">
      <dsp:nvSpPr>
        <dsp:cNvPr id="0" name=""/>
        <dsp:cNvSpPr/>
      </dsp:nvSpPr>
      <dsp:spPr>
        <a:xfrm>
          <a:off x="170004" y="1531686"/>
          <a:ext cx="309099" cy="30909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AD2411-2820-4BF2-80BA-A3CF3DD2DE27}">
      <dsp:nvSpPr>
        <dsp:cNvPr id="0" name=""/>
        <dsp:cNvSpPr/>
      </dsp:nvSpPr>
      <dsp:spPr>
        <a:xfrm>
          <a:off x="649108" y="1405237"/>
          <a:ext cx="2879287" cy="5619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478" tIns="59478" rIns="59478" bIns="5947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>
              <a:latin typeface="Calibri" panose="020F0502020204030204" pitchFamily="34" charset="0"/>
              <a:cs typeface="Calibri" panose="020F0502020204030204" pitchFamily="34" charset="0"/>
            </a:rPr>
            <a:t>Luz</a:t>
          </a:r>
          <a:endParaRPr lang="en-US" sz="1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49108" y="1405237"/>
        <a:ext cx="2879287" cy="5619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D8CF7C-5B9C-48FD-A751-4E4105BA7F56}">
      <dsp:nvSpPr>
        <dsp:cNvPr id="0" name=""/>
        <dsp:cNvSpPr/>
      </dsp:nvSpPr>
      <dsp:spPr>
        <a:xfrm rot="5400000">
          <a:off x="2173590" y="-127758"/>
          <a:ext cx="2296695" cy="3126529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Promove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o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crescimento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microbiano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1758674" y="399273"/>
        <a:ext cx="3014414" cy="2072465"/>
      </dsp:txXfrm>
    </dsp:sp>
    <dsp:sp modelId="{2C9F105A-D2F4-4119-A847-6070958659AF}">
      <dsp:nvSpPr>
        <dsp:cNvPr id="0" name=""/>
        <dsp:cNvSpPr/>
      </dsp:nvSpPr>
      <dsp:spPr>
        <a:xfrm>
          <a:off x="0" y="71"/>
          <a:ext cx="1758673" cy="287086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Moagem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aumenta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a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superfície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de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contato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e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área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de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exposição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5851" y="85922"/>
        <a:ext cx="1586971" cy="2699167"/>
      </dsp:txXfrm>
    </dsp:sp>
    <dsp:sp modelId="{8698A9FB-144D-4825-A7EB-1ABB6E0E9DBA}">
      <dsp:nvSpPr>
        <dsp:cNvPr id="0" name=""/>
        <dsp:cNvSpPr/>
      </dsp:nvSpPr>
      <dsp:spPr>
        <a:xfrm rot="5400000">
          <a:off x="2173590" y="2886654"/>
          <a:ext cx="2296695" cy="3126529"/>
        </a:xfrm>
        <a:prstGeom prst="round2SameRect">
          <a:avLst/>
        </a:prstGeom>
        <a:solidFill>
          <a:schemeClr val="accent5">
            <a:tint val="40000"/>
            <a:alpha val="90000"/>
            <a:hueOff val="-4476195"/>
            <a:satOff val="-39992"/>
            <a:lumOff val="-3533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4476195"/>
              <a:satOff val="-39992"/>
              <a:lumOff val="-35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kern="1200" dirty="0">
              <a:latin typeface="Calibri" panose="020F0502020204030204" pitchFamily="34" charset="0"/>
              <a:cs typeface="Calibri" panose="020F0502020204030204" pitchFamily="34" charset="0"/>
            </a:rPr>
            <a:t>Presença de substâncias que inibem a proliferação de microrganismos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1758674" y="3413686"/>
        <a:ext cx="3014414" cy="2072465"/>
      </dsp:txXfrm>
    </dsp:sp>
    <dsp:sp modelId="{F42179AE-5BB2-439E-83EC-8191B05A53C0}">
      <dsp:nvSpPr>
        <dsp:cNvPr id="0" name=""/>
        <dsp:cNvSpPr/>
      </dsp:nvSpPr>
      <dsp:spPr>
        <a:xfrm>
          <a:off x="0" y="3014484"/>
          <a:ext cx="1758673" cy="2870869"/>
        </a:xfrm>
        <a:prstGeom prst="roundRect">
          <a:avLst/>
        </a:prstGeom>
        <a:solidFill>
          <a:schemeClr val="accent5">
            <a:hueOff val="-4107476"/>
            <a:satOff val="-34043"/>
            <a:lumOff val="-115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A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casca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e a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pele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de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alguns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vegetais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é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uma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barreira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5851" y="3100335"/>
        <a:ext cx="1586971" cy="26991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95EF3A-639A-4009-919B-0A6D492C1779}">
      <dsp:nvSpPr>
        <dsp:cNvPr id="0" name=""/>
        <dsp:cNvSpPr/>
      </dsp:nvSpPr>
      <dsp:spPr>
        <a:xfrm>
          <a:off x="0" y="1903"/>
          <a:ext cx="4885203" cy="81125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21AF6A-7CE6-484A-A626-5A5A34122505}">
      <dsp:nvSpPr>
        <dsp:cNvPr id="0" name=""/>
        <dsp:cNvSpPr/>
      </dsp:nvSpPr>
      <dsp:spPr>
        <a:xfrm>
          <a:off x="245405" y="184436"/>
          <a:ext cx="446191" cy="44619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B39D25-27C3-4276-ACC7-82801FEAAF2D}">
      <dsp:nvSpPr>
        <dsp:cNvPr id="0" name=""/>
        <dsp:cNvSpPr/>
      </dsp:nvSpPr>
      <dsp:spPr>
        <a:xfrm>
          <a:off x="937002" y="1903"/>
          <a:ext cx="3948200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Cumarinas</a:t>
          </a:r>
          <a:r>
            <a:rPr lang="en-US" sz="1900" kern="1200" dirty="0"/>
            <a:t> – </a:t>
          </a:r>
          <a:r>
            <a:rPr lang="en-US" sz="1900" kern="1200" dirty="0" err="1"/>
            <a:t>frutos</a:t>
          </a:r>
          <a:r>
            <a:rPr lang="en-US" sz="1900" kern="1200" dirty="0"/>
            <a:t> e </a:t>
          </a:r>
          <a:r>
            <a:rPr lang="en-US" sz="1900" kern="1200" dirty="0" err="1"/>
            <a:t>hortaliças</a:t>
          </a:r>
          <a:endParaRPr lang="en-US" sz="1900" kern="1200" dirty="0"/>
        </a:p>
      </dsp:txBody>
      <dsp:txXfrm>
        <a:off x="937002" y="1903"/>
        <a:ext cx="3948200" cy="811257"/>
      </dsp:txXfrm>
    </dsp:sp>
    <dsp:sp modelId="{DF2BA90A-B38B-4AEF-B8F1-BDF2956D83A8}">
      <dsp:nvSpPr>
        <dsp:cNvPr id="0" name=""/>
        <dsp:cNvSpPr/>
      </dsp:nvSpPr>
      <dsp:spPr>
        <a:xfrm>
          <a:off x="0" y="1015975"/>
          <a:ext cx="4885203" cy="81125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A4AF5D-CD94-4EA2-B527-659697EF6F2B}">
      <dsp:nvSpPr>
        <dsp:cNvPr id="0" name=""/>
        <dsp:cNvSpPr/>
      </dsp:nvSpPr>
      <dsp:spPr>
        <a:xfrm>
          <a:off x="245405" y="1198508"/>
          <a:ext cx="446191" cy="44619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76F54D-05ED-45A3-97CB-4016D71A3699}">
      <dsp:nvSpPr>
        <dsp:cNvPr id="0" name=""/>
        <dsp:cNvSpPr/>
      </dsp:nvSpPr>
      <dsp:spPr>
        <a:xfrm>
          <a:off x="937002" y="1015975"/>
          <a:ext cx="3948200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Lisozima</a:t>
          </a:r>
          <a:r>
            <a:rPr lang="en-US" sz="1900" kern="1200" dirty="0"/>
            <a:t> – </a:t>
          </a:r>
          <a:r>
            <a:rPr lang="en-US" sz="1900" kern="1200" dirty="0" err="1"/>
            <a:t>leite</a:t>
          </a:r>
          <a:r>
            <a:rPr lang="en-US" sz="1900" kern="1200" dirty="0"/>
            <a:t> e </a:t>
          </a:r>
          <a:r>
            <a:rPr lang="en-US" sz="1900" kern="1200" dirty="0" err="1"/>
            <a:t>ovos</a:t>
          </a:r>
          <a:endParaRPr lang="en-US" sz="1900" kern="1200" dirty="0"/>
        </a:p>
      </dsp:txBody>
      <dsp:txXfrm>
        <a:off x="937002" y="1015975"/>
        <a:ext cx="3948200" cy="811257"/>
      </dsp:txXfrm>
    </dsp:sp>
    <dsp:sp modelId="{F511E996-828D-4126-99FB-6D3B1876FD74}">
      <dsp:nvSpPr>
        <dsp:cNvPr id="0" name=""/>
        <dsp:cNvSpPr/>
      </dsp:nvSpPr>
      <dsp:spPr>
        <a:xfrm>
          <a:off x="0" y="2030048"/>
          <a:ext cx="4885203" cy="81125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D4CC4E-2C49-4A0C-89F2-9ADD8755BA75}">
      <dsp:nvSpPr>
        <dsp:cNvPr id="0" name=""/>
        <dsp:cNvSpPr/>
      </dsp:nvSpPr>
      <dsp:spPr>
        <a:xfrm>
          <a:off x="245405" y="2212581"/>
          <a:ext cx="446191" cy="44619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0BDF84-B236-447B-AD7D-5CB4696671CA}">
      <dsp:nvSpPr>
        <dsp:cNvPr id="0" name=""/>
        <dsp:cNvSpPr/>
      </dsp:nvSpPr>
      <dsp:spPr>
        <a:xfrm>
          <a:off x="937002" y="2030048"/>
          <a:ext cx="3948200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Aldeídos e compostos fenólicos – ervas e especiarias</a:t>
          </a:r>
          <a:endParaRPr lang="en-US" sz="1900" kern="1200" dirty="0"/>
        </a:p>
      </dsp:txBody>
      <dsp:txXfrm>
        <a:off x="937002" y="2030048"/>
        <a:ext cx="3948200" cy="811257"/>
      </dsp:txXfrm>
    </dsp:sp>
    <dsp:sp modelId="{C425BECE-9693-45B3-AF36-3FEEB80D1AA9}">
      <dsp:nvSpPr>
        <dsp:cNvPr id="0" name=""/>
        <dsp:cNvSpPr/>
      </dsp:nvSpPr>
      <dsp:spPr>
        <a:xfrm>
          <a:off x="0" y="3044120"/>
          <a:ext cx="4885203" cy="81125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D27696-C94C-4287-A58E-584E5BDD9DAD}">
      <dsp:nvSpPr>
        <dsp:cNvPr id="0" name=""/>
        <dsp:cNvSpPr/>
      </dsp:nvSpPr>
      <dsp:spPr>
        <a:xfrm>
          <a:off x="245405" y="3226653"/>
          <a:ext cx="446191" cy="446191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3D0CED-838B-46A1-A3D6-F25CD1D3C7F4}">
      <dsp:nvSpPr>
        <dsp:cNvPr id="0" name=""/>
        <dsp:cNvSpPr/>
      </dsp:nvSpPr>
      <dsp:spPr>
        <a:xfrm>
          <a:off x="937002" y="3044120"/>
          <a:ext cx="3948200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Alicina</a:t>
          </a:r>
          <a:r>
            <a:rPr lang="en-US" sz="1900" kern="1200" dirty="0"/>
            <a:t> - </a:t>
          </a:r>
          <a:r>
            <a:rPr lang="en-US" sz="1900" kern="1200" dirty="0" err="1"/>
            <a:t>alho</a:t>
          </a:r>
          <a:endParaRPr lang="en-US" sz="1900" kern="1200" dirty="0"/>
        </a:p>
      </dsp:txBody>
      <dsp:txXfrm>
        <a:off x="937002" y="3044120"/>
        <a:ext cx="3948200" cy="811257"/>
      </dsp:txXfrm>
    </dsp:sp>
    <dsp:sp modelId="{3BED3861-8EE8-4CC1-BD5B-ACF0DF0A6B79}">
      <dsp:nvSpPr>
        <dsp:cNvPr id="0" name=""/>
        <dsp:cNvSpPr/>
      </dsp:nvSpPr>
      <dsp:spPr>
        <a:xfrm>
          <a:off x="0" y="4058192"/>
          <a:ext cx="4885203" cy="81125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CB671D-2720-4C0B-8EC9-B15BB421AC42}">
      <dsp:nvSpPr>
        <dsp:cNvPr id="0" name=""/>
        <dsp:cNvSpPr/>
      </dsp:nvSpPr>
      <dsp:spPr>
        <a:xfrm>
          <a:off x="245405" y="4240725"/>
          <a:ext cx="446191" cy="446191"/>
        </a:xfrm>
        <a:prstGeom prst="rect">
          <a:avLst/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E84B5A-EED9-4D31-BFC5-1B462F17373E}">
      <dsp:nvSpPr>
        <dsp:cNvPr id="0" name=""/>
        <dsp:cNvSpPr/>
      </dsp:nvSpPr>
      <dsp:spPr>
        <a:xfrm>
          <a:off x="937002" y="4058192"/>
          <a:ext cx="3948200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Polifenóis</a:t>
          </a:r>
          <a:r>
            <a:rPr lang="en-US" sz="1900" kern="1200" dirty="0"/>
            <a:t> – </a:t>
          </a:r>
          <a:r>
            <a:rPr lang="en-US" sz="1900" kern="1200" dirty="0" err="1"/>
            <a:t>frutos</a:t>
          </a:r>
          <a:r>
            <a:rPr lang="en-US" sz="1900" kern="1200" dirty="0"/>
            <a:t>, </a:t>
          </a:r>
          <a:r>
            <a:rPr lang="en-US" sz="1900" kern="1200" dirty="0" err="1"/>
            <a:t>hortaliças</a:t>
          </a:r>
          <a:endParaRPr lang="en-US" sz="1900" kern="1200" dirty="0"/>
        </a:p>
      </dsp:txBody>
      <dsp:txXfrm>
        <a:off x="937002" y="4058192"/>
        <a:ext cx="3948200" cy="811257"/>
      </dsp:txXfrm>
    </dsp:sp>
    <dsp:sp modelId="{61FDE39C-E3B8-407C-90C8-B5CEBA8C6CC0}">
      <dsp:nvSpPr>
        <dsp:cNvPr id="0" name=""/>
        <dsp:cNvSpPr/>
      </dsp:nvSpPr>
      <dsp:spPr>
        <a:xfrm>
          <a:off x="0" y="5072264"/>
          <a:ext cx="4885203" cy="81125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972BE5-44F6-4BDC-8DD5-9FF849D81B7E}">
      <dsp:nvSpPr>
        <dsp:cNvPr id="0" name=""/>
        <dsp:cNvSpPr/>
      </dsp:nvSpPr>
      <dsp:spPr>
        <a:xfrm>
          <a:off x="245405" y="5254797"/>
          <a:ext cx="446191" cy="446191"/>
        </a:xfrm>
        <a:prstGeom prst="rect">
          <a:avLst/>
        </a:prstGeom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C514CF-907B-4963-8ADE-1DD1B0007207}">
      <dsp:nvSpPr>
        <dsp:cNvPr id="0" name=""/>
        <dsp:cNvSpPr/>
      </dsp:nvSpPr>
      <dsp:spPr>
        <a:xfrm>
          <a:off x="937002" y="5072264"/>
          <a:ext cx="3948200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Terpenos – Ervas e especiarias</a:t>
          </a:r>
          <a:endParaRPr lang="en-US" sz="1900" kern="1200" dirty="0"/>
        </a:p>
      </dsp:txBody>
      <dsp:txXfrm>
        <a:off x="937002" y="5072264"/>
        <a:ext cx="3948200" cy="81125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9D5339-E6ED-49D2-B50B-83C0C1CEC1E1}">
      <dsp:nvSpPr>
        <dsp:cNvPr id="0" name=""/>
        <dsp:cNvSpPr/>
      </dsp:nvSpPr>
      <dsp:spPr>
        <a:xfrm>
          <a:off x="0" y="956381"/>
          <a:ext cx="4885203" cy="17656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F5BA7B-F14F-4F4F-B8EE-777F01360612}">
      <dsp:nvSpPr>
        <dsp:cNvPr id="0" name=""/>
        <dsp:cNvSpPr/>
      </dsp:nvSpPr>
      <dsp:spPr>
        <a:xfrm>
          <a:off x="534102" y="1353647"/>
          <a:ext cx="971095" cy="97109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12BA61-1EC0-473F-B836-000FDA4E9EA2}">
      <dsp:nvSpPr>
        <dsp:cNvPr id="0" name=""/>
        <dsp:cNvSpPr/>
      </dsp:nvSpPr>
      <dsp:spPr>
        <a:xfrm>
          <a:off x="2039300" y="956381"/>
          <a:ext cx="2845902" cy="1765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62" tIns="186862" rIns="186862" bIns="18686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conservas</a:t>
          </a:r>
          <a:endParaRPr lang="en-US" sz="2500" kern="1200" dirty="0"/>
        </a:p>
      </dsp:txBody>
      <dsp:txXfrm>
        <a:off x="2039300" y="956381"/>
        <a:ext cx="2845902" cy="1765627"/>
      </dsp:txXfrm>
    </dsp:sp>
    <dsp:sp modelId="{721584E3-BF7E-4683-A556-36D9A5D0078A}">
      <dsp:nvSpPr>
        <dsp:cNvPr id="0" name=""/>
        <dsp:cNvSpPr/>
      </dsp:nvSpPr>
      <dsp:spPr>
        <a:xfrm>
          <a:off x="0" y="3163416"/>
          <a:ext cx="4885203" cy="17656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E935FD-95BA-4ABA-93B7-36D7ABBB6709}">
      <dsp:nvSpPr>
        <dsp:cNvPr id="0" name=""/>
        <dsp:cNvSpPr/>
      </dsp:nvSpPr>
      <dsp:spPr>
        <a:xfrm>
          <a:off x="534102" y="3560682"/>
          <a:ext cx="971095" cy="97109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A90E69-05FA-4E44-A1EB-9C4E496D4358}">
      <dsp:nvSpPr>
        <dsp:cNvPr id="0" name=""/>
        <dsp:cNvSpPr/>
      </dsp:nvSpPr>
      <dsp:spPr>
        <a:xfrm>
          <a:off x="2039300" y="3163416"/>
          <a:ext cx="2845902" cy="1765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62" tIns="186862" rIns="186862" bIns="18686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pasteurização</a:t>
          </a:r>
          <a:endParaRPr lang="en-US" sz="2500" kern="1200" dirty="0"/>
        </a:p>
      </dsp:txBody>
      <dsp:txXfrm>
        <a:off x="2039300" y="3163416"/>
        <a:ext cx="2845902" cy="176562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943519-2FA0-4681-B8A0-FBA5469BA574}">
      <dsp:nvSpPr>
        <dsp:cNvPr id="0" name=""/>
        <dsp:cNvSpPr/>
      </dsp:nvSpPr>
      <dsp:spPr>
        <a:xfrm>
          <a:off x="0" y="617426"/>
          <a:ext cx="4885203" cy="169348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Destroi</a:t>
          </a:r>
          <a:r>
            <a:rPr lang="en-US" sz="2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patógenos</a:t>
          </a:r>
          <a:r>
            <a:rPr lang="en-US" sz="2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e </a:t>
          </a:r>
          <a:r>
            <a:rPr lang="en-US" sz="24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reduz</a:t>
          </a:r>
          <a:r>
            <a:rPr lang="en-US" sz="2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substancialmente</a:t>
          </a:r>
          <a:r>
            <a:rPr lang="en-US" sz="2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o </a:t>
          </a:r>
          <a:r>
            <a:rPr lang="en-US" sz="24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número</a:t>
          </a:r>
          <a:r>
            <a:rPr lang="en-US" sz="2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de </a:t>
          </a:r>
          <a:r>
            <a:rPr lang="en-US" sz="24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organismos</a:t>
          </a:r>
          <a:r>
            <a:rPr lang="en-US" sz="2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deteriorantes</a:t>
          </a:r>
          <a:endParaRPr lang="en-US" sz="24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2669" y="700095"/>
        <a:ext cx="4719865" cy="1528148"/>
      </dsp:txXfrm>
    </dsp:sp>
    <dsp:sp modelId="{BE57DF33-3569-4738-BF2F-557009CF6C20}">
      <dsp:nvSpPr>
        <dsp:cNvPr id="0" name=""/>
        <dsp:cNvSpPr/>
      </dsp:nvSpPr>
      <dsp:spPr>
        <a:xfrm>
          <a:off x="0" y="2498113"/>
          <a:ext cx="4885203" cy="1693486"/>
        </a:xfrm>
        <a:prstGeom prst="roundRect">
          <a:avLst/>
        </a:prstGeom>
        <a:solidFill>
          <a:schemeClr val="accent2">
            <a:hueOff val="-9000001"/>
            <a:satOff val="-100000"/>
            <a:lumOff val="200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Há</a:t>
          </a:r>
          <a:r>
            <a:rPr lang="en-US" sz="2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diferentes</a:t>
          </a:r>
          <a:r>
            <a:rPr lang="en-US" sz="2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procedimentos</a:t>
          </a:r>
          <a:r>
            <a:rPr lang="en-US" sz="2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de </a:t>
          </a:r>
          <a:r>
            <a:rPr lang="en-US" sz="24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aquecimento</a:t>
          </a:r>
          <a:r>
            <a:rPr lang="en-US" sz="2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na</a:t>
          </a:r>
          <a:r>
            <a:rPr lang="en-US" sz="2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pasteurização</a:t>
          </a:r>
          <a:r>
            <a:rPr lang="en-US" sz="2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24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combinando</a:t>
          </a:r>
          <a:r>
            <a:rPr lang="en-US" sz="2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temperatura</a:t>
          </a:r>
          <a:r>
            <a:rPr lang="en-US" sz="2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de </a:t>
          </a:r>
          <a:r>
            <a:rPr lang="en-US" sz="24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aquecimento</a:t>
          </a:r>
          <a:r>
            <a:rPr lang="en-US" sz="2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e tempo</a:t>
          </a:r>
        </a:p>
      </dsp:txBody>
      <dsp:txXfrm>
        <a:off x="82669" y="2580782"/>
        <a:ext cx="4719865" cy="1528148"/>
      </dsp:txXfrm>
    </dsp:sp>
    <dsp:sp modelId="{45406689-CA10-499A-B22F-BD9BB30C3A7E}">
      <dsp:nvSpPr>
        <dsp:cNvPr id="0" name=""/>
        <dsp:cNvSpPr/>
      </dsp:nvSpPr>
      <dsp:spPr>
        <a:xfrm>
          <a:off x="0" y="4191599"/>
          <a:ext cx="4885203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5105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menores</a:t>
          </a: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temperaturas</a:t>
          </a: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e tempos de </a:t>
          </a:r>
          <a:r>
            <a:rPr lang="en-US" sz="18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aquecimento</a:t>
          </a: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implicam</a:t>
          </a: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menores</a:t>
          </a: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perdas</a:t>
          </a: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nutricionais</a:t>
          </a: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e </a:t>
          </a:r>
          <a:r>
            <a:rPr lang="en-US" sz="18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alterações</a:t>
          </a: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no aroma e </a:t>
          </a:r>
          <a:r>
            <a:rPr lang="en-US" sz="18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sabor</a:t>
          </a: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.</a:t>
          </a:r>
        </a:p>
      </dsp:txBody>
      <dsp:txXfrm>
        <a:off x="0" y="4191599"/>
        <a:ext cx="4885203" cy="1076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>
            <a:extLst>
              <a:ext uri="{FF2B5EF4-FFF2-40B4-BE49-F238E27FC236}">
                <a16:creationId xmlns:a16="http://schemas.microsoft.com/office/drawing/2014/main" id="{307DAB71-4F1E-4ABC-9C31-51671AEFF74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70019" name="Rectangle 3">
            <a:extLst>
              <a:ext uri="{FF2B5EF4-FFF2-40B4-BE49-F238E27FC236}">
                <a16:creationId xmlns:a16="http://schemas.microsoft.com/office/drawing/2014/main" id="{B48B7123-7714-44F5-B197-298761BCCEA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70020" name="Rectangle 4">
            <a:extLst>
              <a:ext uri="{FF2B5EF4-FFF2-40B4-BE49-F238E27FC236}">
                <a16:creationId xmlns:a16="http://schemas.microsoft.com/office/drawing/2014/main" id="{E50BDDF6-45D7-4D27-BB62-2F7D3180C5B8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70021" name="Rectangle 5">
            <a:extLst>
              <a:ext uri="{FF2B5EF4-FFF2-40B4-BE49-F238E27FC236}">
                <a16:creationId xmlns:a16="http://schemas.microsoft.com/office/drawing/2014/main" id="{2A290376-396C-4A37-B23C-B8CFD56A6EE3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EFC6049-570B-461C-AD3B-D7DD3F34FF55}" type="slidenum">
              <a:rPr lang="en-US" altLang="en-US">
                <a:latin typeface="Calibri" panose="020F0502020204030204" pitchFamily="34" charset="0"/>
              </a:rPr>
              <a:pPr/>
              <a:t>‹nº›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0688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748EF75-8DE3-48DD-B4B9-C9001DC4E1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B9A7C1-D153-442C-B1E0-EDF88B22B6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2604A2-ED08-4968-BB62-58CB139460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70532A-564C-4A7D-81B7-98FCEFD8A712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9190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223C622-E5B0-44E1-A6FF-75F28E854B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5CC7AE-FB49-45AF-AD34-19C340EC5F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86DF2D7-1A9D-4DD8-BD28-25865A9A64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08ACC7-813E-4C0A-B64A-CE1FF4C3E2B5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5773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AB081C1-D52B-44E2-96BF-79A92B6E95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4E57A0-E95C-4223-9E39-ADC12E1B60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FDFE5F3-F925-44C4-AA26-CC28FC4636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F32204-5B3D-486B-B252-4C5F41EDDA34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3687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69C977-16F8-4ACD-B9FB-70BAA5CC2D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F04CE8-8BBB-41B2-9939-1E4F732E1B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51EF50-9680-414C-9796-056F6F7B0B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992373-6769-47E6-8452-836FEB6A9FAF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5119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48AC7DD-CB37-4428-A9CA-158D524E4E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504CB2-8C1D-4423-A4F6-90D045C9BC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4D173A6-00E8-49A4-B42B-8E3137E05A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5ECF6D-1E58-4746-B5DA-B6AFA4988911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132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77B18FE-EDB4-4585-B475-825226F61F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996643A-7AF8-470E-BCE7-5659F2C8DA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6DBB83-343C-4C18-B1CB-DB3549C034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9D786F-0726-4C6A-A8E7-5BE6B816ABC4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5456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398D65-B9B5-4DC8-A648-8B4B5B22E6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41D47D-6183-4CB2-B6C1-8647C6C91F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E47B78-E572-463E-B24A-6E366C5919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F810EF-E535-4B0F-B4EF-551402D5E7EE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7754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D916A1A-3091-4F46-B24D-A7523ED076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E5238DE-2994-4DE0-AE44-4F31FA30DC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69FB4A4-5E9E-4890-BAB4-73EC3D44BF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0ABB7A-1851-457B-BD46-26CDAAD21FD2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1552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947CDA9-DB12-48B6-97E8-8F9BA2D05E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789765F-5BB9-4420-B83F-E860D4945C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41E1F85-DD1D-4D2B-BE21-F9EA1EB105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B0B1F3-30E9-49FE-9ACB-E0650A58185A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6981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43DBAFC-0A73-4A69-80CA-93AE549646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72F381F-BDD9-488E-8E56-B66FC1102B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357A37C-CC52-4D29-B625-000C019615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FD3B57-B173-4366-9C3A-1A953D4CF3AB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0568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38BD52-0165-4908-82E9-CC5CFACED8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B3F81D-1424-4403-9D2B-05474DB937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BE7812-D561-4FEA-8754-B979DFE0D3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C8F656-A8A9-4D85-A95F-363E10AE0012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0161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D4387E-8628-4D48-BBF0-508202DF1C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159A53-9DCD-4016-8983-9DF7AE29E4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86D6A1-67C4-4173-9168-A6BB47CCE8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66F502-59FD-403B-ACCB-D04E290024E7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0493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752F1D4-535E-42ED-9064-B9D424F1B0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8F7EE83-9B31-431D-B345-7F80AD8257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20A83AB-68E9-4D29-9D3D-606CCAC6B67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15A6BFC-3DFD-4451-A68F-F153862BB91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A8697EF-3281-454C-8C80-21A28430475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Calibri" panose="020F0502020204030204" pitchFamily="34" charset="0"/>
              </a:defRPr>
            </a:lvl1pPr>
          </a:lstStyle>
          <a:p>
            <a:fld id="{74BF4A04-DD94-4D7D-81A0-BE9E37BD7471}" type="slidenum">
              <a:rPr lang="en-US" altLang="en-US" smtClean="0"/>
              <a:pPr/>
              <a:t>‹nº›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66540F7-FEAF-49C8-B75C-3B3B858AFA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31" r="5632"/>
          <a:stretch/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  <p:sp>
        <p:nvSpPr>
          <p:cNvPr id="2050" name="Rectangle 6">
            <a:extLst>
              <a:ext uri="{FF2B5EF4-FFF2-40B4-BE49-F238E27FC236}">
                <a16:creationId xmlns:a16="http://schemas.microsoft.com/office/drawing/2014/main" id="{B3BCB91B-47AC-473F-89FB-8097AA390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524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 sz="8000" b="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2051" name="Rectangle 7">
            <a:extLst>
              <a:ext uri="{FF2B5EF4-FFF2-40B4-BE49-F238E27FC236}">
                <a16:creationId xmlns:a16="http://schemas.microsoft.com/office/drawing/2014/main" id="{6BDFAA98-BC00-48AB-AAC3-9BCA88D89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4714"/>
            <a:ext cx="67791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 b="0" dirty="0" err="1">
                <a:latin typeface="Calibri" panose="020F0502020204030204" pitchFamily="34" charset="0"/>
              </a:rPr>
              <a:t>Conservação</a:t>
            </a:r>
            <a:r>
              <a:rPr lang="en-US" altLang="en-US" sz="4800" b="0" dirty="0">
                <a:latin typeface="Calibri" panose="020F0502020204030204" pitchFamily="34" charset="0"/>
              </a:rPr>
              <a:t> de Alimentos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E8EF35-E378-46F2-B4DB-580AC43C7D3B}"/>
              </a:ext>
            </a:extLst>
          </p:cNvPr>
          <p:cNvSpPr/>
          <p:nvPr/>
        </p:nvSpPr>
        <p:spPr>
          <a:xfrm>
            <a:off x="-76200" y="5257800"/>
            <a:ext cx="4572000" cy="779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pt-BR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HNT206 – PROCEDIMENTOS E TÉCNICAS CULINÁRIAS APLICADOS À NUTRIÇÃO I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833679"/>
              </p:ext>
            </p:extLst>
          </p:nvPr>
        </p:nvGraphicFramePr>
        <p:xfrm>
          <a:off x="152400" y="767316"/>
          <a:ext cx="8558940" cy="280416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2670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65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69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283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3480"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Calibri" panose="020F0502020204030204" pitchFamily="34" charset="0"/>
                        </a:rPr>
                        <a:t>Substrato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Calibri" panose="020F0502020204030204" pitchFamily="34" charset="0"/>
                        </a:rPr>
                        <a:t>Exemplo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Calibri" panose="020F0502020204030204" pitchFamily="34" charset="0"/>
                        </a:rPr>
                        <a:t>Reação</a:t>
                      </a:r>
                      <a:r>
                        <a:rPr lang="pt-BR" sz="1400" baseline="0" dirty="0">
                          <a:latin typeface="Calibri" panose="020F0502020204030204" pitchFamily="34" charset="0"/>
                        </a:rPr>
                        <a:t> ou processo químico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Calibri" panose="020F0502020204030204" pitchFamily="34" charset="0"/>
                        </a:rPr>
                        <a:t>Efeito no produto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7441"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Calibri" panose="020F0502020204030204" pitchFamily="34" charset="0"/>
                        </a:rPr>
                        <a:t>Pectinas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Calibri" panose="020F0502020204030204" pitchFamily="34" charset="0"/>
                        </a:rPr>
                        <a:t>Frutos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Calibri" panose="020F0502020204030204" pitchFamily="34" charset="0"/>
                        </a:rPr>
                        <a:t>Pectinólise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Calibri" panose="020F0502020204030204" pitchFamily="34" charset="0"/>
                        </a:rPr>
                        <a:t>Formação</a:t>
                      </a:r>
                      <a:r>
                        <a:rPr lang="pt-BR" sz="1400" baseline="0" dirty="0">
                          <a:latin typeface="Calibri" panose="020F0502020204030204" pitchFamily="34" charset="0"/>
                        </a:rPr>
                        <a:t> de metanol, quebra de parede celular (perda de estrutura, amolecimento)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6417"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Calibri" panose="020F0502020204030204" pitchFamily="34" charset="0"/>
                        </a:rPr>
                        <a:t>Proteínas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Calibri" panose="020F0502020204030204" pitchFamily="34" charset="0"/>
                        </a:rPr>
                        <a:t>Carne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Calibri" panose="020F0502020204030204" pitchFamily="34" charset="0"/>
                        </a:rPr>
                        <a:t>Proteólise, deaminação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Calibri" panose="020F0502020204030204" pitchFamily="34" charset="0"/>
                        </a:rPr>
                        <a:t>Acúmulo</a:t>
                      </a:r>
                      <a:r>
                        <a:rPr lang="pt-BR" sz="1400" baseline="0" dirty="0">
                          <a:latin typeface="Calibri" panose="020F0502020204030204" pitchFamily="34" charset="0"/>
                        </a:rPr>
                        <a:t> de aminoácidos livres, peptídeos, aminas, H2S, amônea (amargor, acidez, odores ruins, viscosidade)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7441"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Calibri" panose="020F0502020204030204" pitchFamily="34" charset="0"/>
                        </a:rPr>
                        <a:t>Carbohidratos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Calibri" panose="020F0502020204030204" pitchFamily="34" charset="0"/>
                        </a:rPr>
                        <a:t>Alimentos amiláceos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Calibri" panose="020F0502020204030204" pitchFamily="34" charset="0"/>
                        </a:rPr>
                        <a:t>Hidrólise,</a:t>
                      </a:r>
                      <a:r>
                        <a:rPr lang="pt-BR" sz="1400" baseline="0" dirty="0">
                          <a:latin typeface="Calibri" panose="020F0502020204030204" pitchFamily="34" charset="0"/>
                        </a:rPr>
                        <a:t> fermentação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Calibri" panose="020F0502020204030204" pitchFamily="34" charset="0"/>
                        </a:rPr>
                        <a:t>Acúmulo</a:t>
                      </a:r>
                      <a:r>
                        <a:rPr lang="pt-BR" sz="1400" baseline="0" dirty="0">
                          <a:latin typeface="Calibri" panose="020F0502020204030204" pitchFamily="34" charset="0"/>
                        </a:rPr>
                        <a:t> de ácidos orgânicos, CO2, álcóois (acidez, aroma alcoólico)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7441"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Calibri" panose="020F0502020204030204" pitchFamily="34" charset="0"/>
                        </a:rPr>
                        <a:t>Lípideos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Calibri" panose="020F0502020204030204" pitchFamily="34" charset="0"/>
                        </a:rPr>
                        <a:t>Manteiga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Calibri" panose="020F0502020204030204" pitchFamily="34" charset="0"/>
                        </a:rPr>
                        <a:t>Hidrólise,</a:t>
                      </a:r>
                      <a:r>
                        <a:rPr lang="pt-BR" sz="1400" baseline="0" dirty="0">
                          <a:latin typeface="Calibri" panose="020F0502020204030204" pitchFamily="34" charset="0"/>
                        </a:rPr>
                        <a:t> degradação de ácidos graxos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Calibri" panose="020F0502020204030204" pitchFamily="34" charset="0"/>
                        </a:rPr>
                        <a:t>Acúmulo</a:t>
                      </a:r>
                      <a:r>
                        <a:rPr lang="pt-BR" sz="1400" baseline="0" dirty="0">
                          <a:latin typeface="Calibri" panose="020F0502020204030204" pitchFamily="34" charset="0"/>
                        </a:rPr>
                        <a:t> de glicerol e ácidos graxos livres (rancidez e amargor)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4800" y="5316"/>
            <a:ext cx="1792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Calibri" panose="020F0502020204030204" pitchFamily="34" charset="0"/>
              </a:rPr>
              <a:t>Composição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4038600"/>
            <a:ext cx="1732380" cy="2667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73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9325" y="598047"/>
            <a:ext cx="724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Calibri" panose="020F0502020204030204" pitchFamily="34" charset="0"/>
              </a:rPr>
              <a:t>pH</a:t>
            </a:r>
            <a:endParaRPr lang="en-US" sz="3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2369012"/>
            <a:ext cx="2826879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 </a:t>
            </a:r>
            <a:r>
              <a:rPr lang="en-US" altLang="en-US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impacta</a:t>
            </a:r>
            <a:r>
              <a:rPr lang="en-US" altLang="en-US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 </a:t>
            </a:r>
            <a:r>
              <a:rPr lang="en-US" altLang="en-US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tipo</a:t>
            </a:r>
            <a:r>
              <a:rPr lang="en-US" altLang="en-US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altLang="en-US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microbiota</a:t>
            </a:r>
            <a:r>
              <a:rPr lang="en-US" altLang="en-US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altLang="en-US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altLang="en-US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desenvolve</a:t>
            </a:r>
            <a:r>
              <a:rPr lang="en-US" altLang="en-US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 </a:t>
            </a:r>
            <a:r>
              <a:rPr lang="en-US" altLang="en-US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alimento</a:t>
            </a:r>
            <a:r>
              <a:rPr lang="en-US" altLang="en-US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portanto</a:t>
            </a:r>
            <a:r>
              <a:rPr lang="en-US" altLang="en-US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nos</a:t>
            </a:r>
            <a:r>
              <a:rPr lang="en-US" altLang="en-US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tipos</a:t>
            </a:r>
            <a:r>
              <a:rPr lang="en-US" altLang="en-US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altLang="en-US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reações</a:t>
            </a:r>
            <a:r>
              <a:rPr lang="en-US" altLang="en-US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químicas</a:t>
            </a:r>
            <a:r>
              <a:rPr lang="en-US" altLang="en-US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altLang="en-US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ocorrerão</a:t>
            </a:r>
            <a:r>
              <a:rPr lang="en-US" altLang="en-US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quando</a:t>
            </a:r>
            <a:r>
              <a:rPr lang="en-US" altLang="en-US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</a:t>
            </a:r>
            <a:r>
              <a:rPr lang="en-US" altLang="en-US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microrganismos</a:t>
            </a:r>
            <a:r>
              <a:rPr lang="en-US" altLang="en-US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proliferam</a:t>
            </a:r>
            <a:r>
              <a:rPr lang="en-US" altLang="en-US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1026" name="Picture 2" descr="Resultado de imagem para bacteria mold petri dish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83870"/>
            <a:ext cx="4152963" cy="222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m para strawberry bacteria mo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612" y="3488301"/>
            <a:ext cx="3478553" cy="196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59F9B3E0-0C1F-4217-9C2E-A5C2CCA000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96568" y="453645"/>
            <a:ext cx="3738499" cy="105844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altLang="en-US" sz="33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Redução do pH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044" r="3942" b="-2"/>
          <a:stretch/>
        </p:blipFill>
        <p:spPr>
          <a:xfrm>
            <a:off x="20" y="-1"/>
            <a:ext cx="3687893" cy="2919130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1CF03BDF-BAB0-4895-98AF-E26EE081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433366" y="-383502"/>
            <a:ext cx="2408650" cy="3275382"/>
            <a:chOff x="6833344" y="1502572"/>
            <a:chExt cx="2408650" cy="4343740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598CC8A-F5E2-4B20-8E5A-5C9F77B0ED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5400000" flipH="1">
              <a:off x="4661474" y="3674442"/>
              <a:ext cx="4343740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356EFDDC-4D10-40E2-B179-928889F8BD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5400000">
              <a:off x="8039282" y="308817"/>
              <a:ext cx="0" cy="2405424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992" name="Straight Connector 76">
            <a:extLst>
              <a:ext uri="{FF2B5EF4-FFF2-40B4-BE49-F238E27FC236}">
                <a16:creationId xmlns:a16="http://schemas.microsoft.com/office/drawing/2014/main" id="{DAE05351-315A-4BA9-A90A-FE5C94952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796568" y="1512087"/>
            <a:ext cx="4347432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368" r="13732"/>
          <a:stretch/>
        </p:blipFill>
        <p:spPr>
          <a:xfrm>
            <a:off x="20" y="3325517"/>
            <a:ext cx="4138033" cy="35324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96568" y="1781070"/>
            <a:ext cx="3890232" cy="174871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0" dirty="0">
                <a:solidFill>
                  <a:schemeClr val="bg1"/>
                </a:solidFill>
                <a:latin typeface="+mn-lt"/>
              </a:rPr>
              <a:t>A </a:t>
            </a:r>
            <a:r>
              <a:rPr lang="en-US" sz="1600" b="0" dirty="0" err="1">
                <a:solidFill>
                  <a:schemeClr val="bg1"/>
                </a:solidFill>
                <a:latin typeface="+mn-lt"/>
              </a:rPr>
              <a:t>redução</a:t>
            </a:r>
            <a:r>
              <a:rPr lang="en-US" sz="1600" b="0" dirty="0">
                <a:solidFill>
                  <a:schemeClr val="bg1"/>
                </a:solidFill>
                <a:latin typeface="+mn-lt"/>
              </a:rPr>
              <a:t> no pH </a:t>
            </a:r>
            <a:r>
              <a:rPr lang="en-US" sz="1600" b="0" dirty="0" err="1">
                <a:solidFill>
                  <a:schemeClr val="bg1"/>
                </a:solidFill>
                <a:latin typeface="+mn-lt"/>
              </a:rPr>
              <a:t>pode</a:t>
            </a:r>
            <a:r>
              <a:rPr lang="en-US" sz="1600" b="0" dirty="0">
                <a:solidFill>
                  <a:schemeClr val="bg1"/>
                </a:solidFill>
                <a:latin typeface="+mn-lt"/>
              </a:rPr>
              <a:t> ser </a:t>
            </a:r>
            <a:r>
              <a:rPr lang="en-US" sz="1600" b="0" dirty="0" err="1">
                <a:solidFill>
                  <a:schemeClr val="bg1"/>
                </a:solidFill>
                <a:latin typeface="+mn-lt"/>
              </a:rPr>
              <a:t>obtida</a:t>
            </a:r>
            <a:r>
              <a:rPr lang="en-US" sz="1600" b="0" dirty="0">
                <a:solidFill>
                  <a:schemeClr val="bg1"/>
                </a:solidFill>
                <a:latin typeface="+mn-lt"/>
              </a:rPr>
              <a:t>: </a:t>
            </a: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endParaRPr lang="en-US" sz="1600" b="0" dirty="0">
              <a:solidFill>
                <a:schemeClr val="bg1"/>
              </a:solidFill>
              <a:latin typeface="+mn-lt"/>
            </a:endParaRPr>
          </a:p>
          <a:p>
            <a:pPr marL="4000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bg1"/>
                </a:solidFill>
                <a:latin typeface="+mn-lt"/>
              </a:rPr>
              <a:t>Pela </a:t>
            </a:r>
            <a:r>
              <a:rPr lang="en-US" sz="1600" b="0" dirty="0" err="1">
                <a:solidFill>
                  <a:schemeClr val="bg1"/>
                </a:solidFill>
                <a:latin typeface="+mn-lt"/>
              </a:rPr>
              <a:t>adição</a:t>
            </a:r>
            <a:r>
              <a:rPr lang="en-US" sz="1600" b="0" dirty="0">
                <a:solidFill>
                  <a:schemeClr val="bg1"/>
                </a:solidFill>
                <a:latin typeface="+mn-lt"/>
              </a:rPr>
              <a:t> de um </a:t>
            </a:r>
            <a:r>
              <a:rPr lang="en-US" sz="1600" b="0" dirty="0" err="1">
                <a:solidFill>
                  <a:schemeClr val="bg1"/>
                </a:solidFill>
                <a:latin typeface="+mn-lt"/>
              </a:rPr>
              <a:t>ácido</a:t>
            </a:r>
            <a:r>
              <a:rPr lang="en-US" sz="1600" b="0" dirty="0">
                <a:solidFill>
                  <a:schemeClr val="bg1"/>
                </a:solidFill>
                <a:latin typeface="+mn-lt"/>
              </a:rPr>
              <a:t> a </a:t>
            </a:r>
            <a:r>
              <a:rPr lang="en-US" sz="1600" b="0" dirty="0" err="1">
                <a:solidFill>
                  <a:schemeClr val="bg1"/>
                </a:solidFill>
                <a:latin typeface="+mn-lt"/>
              </a:rPr>
              <a:t>preparação</a:t>
            </a:r>
            <a:r>
              <a:rPr lang="en-US" sz="1600" b="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bg1"/>
                </a:solidFill>
                <a:latin typeface="+mn-lt"/>
              </a:rPr>
              <a:t>ou</a:t>
            </a:r>
            <a:r>
              <a:rPr lang="en-US" sz="1600" b="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bg1"/>
                </a:solidFill>
                <a:latin typeface="+mn-lt"/>
              </a:rPr>
              <a:t>alimento</a:t>
            </a:r>
            <a:r>
              <a:rPr lang="en-US" sz="1600" b="0" dirty="0">
                <a:solidFill>
                  <a:schemeClr val="bg1"/>
                </a:solidFill>
                <a:latin typeface="+mn-lt"/>
              </a:rPr>
              <a:t> (</a:t>
            </a:r>
            <a:r>
              <a:rPr lang="en-US" sz="1600" b="0" dirty="0" err="1">
                <a:solidFill>
                  <a:schemeClr val="bg1"/>
                </a:solidFill>
                <a:latin typeface="+mn-lt"/>
              </a:rPr>
              <a:t>acético</a:t>
            </a:r>
            <a:r>
              <a:rPr lang="en-US" sz="1600" b="0" dirty="0">
                <a:solidFill>
                  <a:schemeClr val="bg1"/>
                </a:solidFill>
                <a:latin typeface="+mn-lt"/>
              </a:rPr>
              <a:t>, 	</a:t>
            </a:r>
            <a:r>
              <a:rPr lang="en-US" sz="1600" b="0" dirty="0" err="1">
                <a:solidFill>
                  <a:schemeClr val="bg1"/>
                </a:solidFill>
                <a:latin typeface="+mn-lt"/>
              </a:rPr>
              <a:t>cítrico</a:t>
            </a:r>
            <a:r>
              <a:rPr lang="en-US" sz="1600" b="0" dirty="0">
                <a:solidFill>
                  <a:schemeClr val="bg1"/>
                </a:solidFill>
                <a:latin typeface="+mn-lt"/>
              </a:rPr>
              <a:t>, por ex.)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0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bg1"/>
                </a:solidFill>
                <a:latin typeface="+mn-lt"/>
              </a:rPr>
              <a:t>Por </a:t>
            </a:r>
            <a:r>
              <a:rPr lang="en-US" sz="1600" b="0" dirty="0" err="1">
                <a:solidFill>
                  <a:schemeClr val="bg1"/>
                </a:solidFill>
                <a:latin typeface="+mn-lt"/>
              </a:rPr>
              <a:t>fermentação</a:t>
            </a:r>
            <a:r>
              <a:rPr lang="en-US" sz="1600" b="0" dirty="0">
                <a:solidFill>
                  <a:schemeClr val="bg1"/>
                </a:solidFill>
                <a:latin typeface="+mn-lt"/>
              </a:rPr>
              <a:t> (</a:t>
            </a:r>
            <a:r>
              <a:rPr lang="en-US" sz="1600" b="0" dirty="0" err="1">
                <a:solidFill>
                  <a:schemeClr val="bg1"/>
                </a:solidFill>
                <a:latin typeface="+mn-lt"/>
              </a:rPr>
              <a:t>produção</a:t>
            </a:r>
            <a:r>
              <a:rPr lang="en-US" sz="1600" b="0" dirty="0">
                <a:solidFill>
                  <a:schemeClr val="bg1"/>
                </a:solidFill>
                <a:latin typeface="+mn-lt"/>
              </a:rPr>
              <a:t> de </a:t>
            </a:r>
            <a:r>
              <a:rPr lang="en-US" sz="1600" b="0" dirty="0" err="1">
                <a:solidFill>
                  <a:schemeClr val="bg1"/>
                </a:solidFill>
                <a:latin typeface="+mn-lt"/>
              </a:rPr>
              <a:t>ácido</a:t>
            </a:r>
            <a:r>
              <a:rPr lang="en-US" sz="1600" b="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bg1"/>
                </a:solidFill>
                <a:latin typeface="+mn-lt"/>
              </a:rPr>
              <a:t>láctico</a:t>
            </a:r>
            <a:r>
              <a:rPr lang="en-US" sz="1600" b="0" dirty="0">
                <a:solidFill>
                  <a:schemeClr val="bg1"/>
                </a:solidFill>
                <a:latin typeface="+mn-lt"/>
              </a:rPr>
              <a:t>)</a:t>
            </a:r>
          </a:p>
        </p:txBody>
      </p:sp>
      <p:grpSp>
        <p:nvGrpSpPr>
          <p:cNvPr id="41993" name="Group 78">
            <a:extLst>
              <a:ext uri="{FF2B5EF4-FFF2-40B4-BE49-F238E27FC236}">
                <a16:creationId xmlns:a16="http://schemas.microsoft.com/office/drawing/2014/main" id="{9D20816A-53A8-414B-9615-2877C10816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2937642" y="3852756"/>
            <a:ext cx="4913995" cy="3005244"/>
            <a:chOff x="6836570" y="1502570"/>
            <a:chExt cx="4913995" cy="3005244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49CC84F6-0A3D-42D4-84D1-34E857123F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V="1">
              <a:off x="6842352" y="1502573"/>
              <a:ext cx="0" cy="3005241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C76FD32F-1C07-4AF8-994F-CDC99B5D4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836570" y="1502570"/>
              <a:ext cx="4913995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2159" b="16203"/>
          <a:stretch/>
        </p:blipFill>
        <p:spPr>
          <a:xfrm>
            <a:off x="4520384" y="4423358"/>
            <a:ext cx="4623614" cy="2434645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39805232-5777-4A85-942E-6BB80CF20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39626" y="4853728"/>
            <a:ext cx="4800563" cy="2004272"/>
            <a:chOff x="6836571" y="1502570"/>
            <a:chExt cx="4800563" cy="2004272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D2826189-C92E-4884-BA98-A2156BB5B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V="1">
              <a:off x="6837848" y="1502574"/>
              <a:ext cx="0" cy="2004268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99EC6AF7-21E3-4FF6-A839-F8004D2D7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836571" y="1502570"/>
              <a:ext cx="4800563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11FD8142-A9D5-42AD-A8AF-8EDAB95C7A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0824" y="1396289"/>
            <a:ext cx="3299320" cy="132556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3700" err="1"/>
              <a:t>Disponibilidade</a:t>
            </a:r>
            <a:r>
              <a:rPr lang="en-US" altLang="en-US" sz="3700"/>
              <a:t> de </a:t>
            </a:r>
            <a:r>
              <a:rPr lang="en-US" altLang="en-US" sz="3700" err="1"/>
              <a:t>água</a:t>
            </a:r>
            <a:endParaRPr lang="en-US" altLang="en-US" sz="3700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16F3925F-F3AD-440A-8220-BBD0A4476F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4158" y="2871982"/>
            <a:ext cx="3299320" cy="3181684"/>
          </a:xfrm>
        </p:spPr>
        <p:txBody>
          <a:bodyPr anchor="t">
            <a:normAutofit/>
          </a:bodyPr>
          <a:lstStyle/>
          <a:p>
            <a:pPr eaLnBrk="1" hangingPunct="1"/>
            <a:r>
              <a:rPr lang="en-US" altLang="en-US" sz="1600"/>
              <a:t>Em geral, baixa atividade de água inibe o crescimento microbiano</a:t>
            </a:r>
          </a:p>
          <a:p>
            <a:pPr eaLnBrk="1" hangingPunct="1"/>
            <a:r>
              <a:rPr lang="en-US" altLang="en-US" sz="1600"/>
              <a:t>A atividade de água diminue com:</a:t>
            </a:r>
          </a:p>
          <a:p>
            <a:pPr lvl="1" eaLnBrk="1" hangingPunct="1"/>
            <a:r>
              <a:rPr lang="pt-BR" altLang="en-US" sz="1600"/>
              <a:t>Secagem</a:t>
            </a:r>
            <a:endParaRPr lang="en-US" altLang="en-US" sz="1600"/>
          </a:p>
          <a:p>
            <a:pPr lvl="1" eaLnBrk="1" hangingPunct="1"/>
            <a:r>
              <a:rPr lang="en-US" altLang="en-US" sz="1600"/>
              <a:t>Adição de sal e açúcar</a:t>
            </a: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C62225A2-D3F0-45D1-9C47-B10375316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83945" y="-1"/>
            <a:ext cx="4860055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1B9FBFA8-6AF4-4091-9C8B-DEC6D8933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57088" y="0"/>
            <a:ext cx="4686912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0B97996-B850-424F-B259-29B9A1EDE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389" y="599325"/>
            <a:ext cx="2741177" cy="27411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0709" y="4033982"/>
            <a:ext cx="3466539" cy="1949928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1432673" y="1270973"/>
            <a:ext cx="6172200" cy="39624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62000" y="990600"/>
            <a:ext cx="7467600" cy="5029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6473" y="5193665"/>
            <a:ext cx="65582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0" dirty="0">
                <a:latin typeface="Calibri" panose="020F0502020204030204" pitchFamily="34" charset="0"/>
                <a:cs typeface="Calibri" panose="020F0502020204030204" pitchFamily="34" charset="0"/>
              </a:rPr>
              <a:t>0        0.1        0.2        0.3        0.4        0.5        0.6       0.7        0.8        0.9        1.0</a:t>
            </a:r>
            <a:endParaRPr lang="en-US" sz="16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Freeform 9"/>
          <p:cNvSpPr/>
          <p:nvPr/>
        </p:nvSpPr>
        <p:spPr bwMode="auto">
          <a:xfrm>
            <a:off x="3817312" y="1668576"/>
            <a:ext cx="3635371" cy="3561145"/>
          </a:xfrm>
          <a:custGeom>
            <a:avLst/>
            <a:gdLst>
              <a:gd name="connsiteX0" fmla="*/ 0 w 3657600"/>
              <a:gd name="connsiteY0" fmla="*/ 3493827 h 3549046"/>
              <a:gd name="connsiteX1" fmla="*/ 2402006 w 3657600"/>
              <a:gd name="connsiteY1" fmla="*/ 3070747 h 3549046"/>
              <a:gd name="connsiteX2" fmla="*/ 3657600 w 3657600"/>
              <a:gd name="connsiteY2" fmla="*/ 0 h 3549046"/>
              <a:gd name="connsiteX3" fmla="*/ 3657600 w 3657600"/>
              <a:gd name="connsiteY3" fmla="*/ 0 h 3549046"/>
              <a:gd name="connsiteX0" fmla="*/ 0 w 3657600"/>
              <a:gd name="connsiteY0" fmla="*/ 3493827 h 3538790"/>
              <a:gd name="connsiteX1" fmla="*/ 2265529 w 3657600"/>
              <a:gd name="connsiteY1" fmla="*/ 3029804 h 3538790"/>
              <a:gd name="connsiteX2" fmla="*/ 3657600 w 3657600"/>
              <a:gd name="connsiteY2" fmla="*/ 0 h 3538790"/>
              <a:gd name="connsiteX3" fmla="*/ 3657600 w 3657600"/>
              <a:gd name="connsiteY3" fmla="*/ 0 h 3538790"/>
              <a:gd name="connsiteX0" fmla="*/ 0 w 3657600"/>
              <a:gd name="connsiteY0" fmla="*/ 3493827 h 3516623"/>
              <a:gd name="connsiteX1" fmla="*/ 2074461 w 3657600"/>
              <a:gd name="connsiteY1" fmla="*/ 2879679 h 3516623"/>
              <a:gd name="connsiteX2" fmla="*/ 3657600 w 3657600"/>
              <a:gd name="connsiteY2" fmla="*/ 0 h 3516623"/>
              <a:gd name="connsiteX3" fmla="*/ 3657600 w 3657600"/>
              <a:gd name="connsiteY3" fmla="*/ 0 h 3516623"/>
              <a:gd name="connsiteX0" fmla="*/ 0 w 3657600"/>
              <a:gd name="connsiteY0" fmla="*/ 3493827 h 3510182"/>
              <a:gd name="connsiteX1" fmla="*/ 1951631 w 3657600"/>
              <a:gd name="connsiteY1" fmla="*/ 2784145 h 3510182"/>
              <a:gd name="connsiteX2" fmla="*/ 3657600 w 3657600"/>
              <a:gd name="connsiteY2" fmla="*/ 0 h 3510182"/>
              <a:gd name="connsiteX3" fmla="*/ 3657600 w 3657600"/>
              <a:gd name="connsiteY3" fmla="*/ 0 h 3510182"/>
              <a:gd name="connsiteX0" fmla="*/ 0 w 3657600"/>
              <a:gd name="connsiteY0" fmla="*/ 3493827 h 3516623"/>
              <a:gd name="connsiteX1" fmla="*/ 2292825 w 3657600"/>
              <a:gd name="connsiteY1" fmla="*/ 2879680 h 3516623"/>
              <a:gd name="connsiteX2" fmla="*/ 3657600 w 3657600"/>
              <a:gd name="connsiteY2" fmla="*/ 0 h 3516623"/>
              <a:gd name="connsiteX3" fmla="*/ 3657600 w 3657600"/>
              <a:gd name="connsiteY3" fmla="*/ 0 h 3516623"/>
              <a:gd name="connsiteX0" fmla="*/ 0 w 3657600"/>
              <a:gd name="connsiteY0" fmla="*/ 3493827 h 3521843"/>
              <a:gd name="connsiteX1" fmla="*/ 2292825 w 3657600"/>
              <a:gd name="connsiteY1" fmla="*/ 2879680 h 3521843"/>
              <a:gd name="connsiteX2" fmla="*/ 3657600 w 3657600"/>
              <a:gd name="connsiteY2" fmla="*/ 0 h 3521843"/>
              <a:gd name="connsiteX3" fmla="*/ 3657600 w 3657600"/>
              <a:gd name="connsiteY3" fmla="*/ 0 h 3521843"/>
              <a:gd name="connsiteX0" fmla="*/ 0 w 3657600"/>
              <a:gd name="connsiteY0" fmla="*/ 3493827 h 3543478"/>
              <a:gd name="connsiteX1" fmla="*/ 2279177 w 3657600"/>
              <a:gd name="connsiteY1" fmla="*/ 3002510 h 3543478"/>
              <a:gd name="connsiteX2" fmla="*/ 3657600 w 3657600"/>
              <a:gd name="connsiteY2" fmla="*/ 0 h 3543478"/>
              <a:gd name="connsiteX3" fmla="*/ 3657600 w 3657600"/>
              <a:gd name="connsiteY3" fmla="*/ 0 h 3543478"/>
              <a:gd name="connsiteX0" fmla="*/ 0 w 3657600"/>
              <a:gd name="connsiteY0" fmla="*/ 3493827 h 3528754"/>
              <a:gd name="connsiteX1" fmla="*/ 2279177 w 3657600"/>
              <a:gd name="connsiteY1" fmla="*/ 3002510 h 3528754"/>
              <a:gd name="connsiteX2" fmla="*/ 3657600 w 3657600"/>
              <a:gd name="connsiteY2" fmla="*/ 0 h 3528754"/>
              <a:gd name="connsiteX3" fmla="*/ 3657600 w 3657600"/>
              <a:gd name="connsiteY3" fmla="*/ 0 h 3528754"/>
              <a:gd name="connsiteX0" fmla="*/ 0 w 3657600"/>
              <a:gd name="connsiteY0" fmla="*/ 3493827 h 3520103"/>
              <a:gd name="connsiteX1" fmla="*/ 2279177 w 3657600"/>
              <a:gd name="connsiteY1" fmla="*/ 3002510 h 3520103"/>
              <a:gd name="connsiteX2" fmla="*/ 3657600 w 3657600"/>
              <a:gd name="connsiteY2" fmla="*/ 0 h 3520103"/>
              <a:gd name="connsiteX3" fmla="*/ 3657600 w 3657600"/>
              <a:gd name="connsiteY3" fmla="*/ 0 h 3520103"/>
              <a:gd name="connsiteX0" fmla="*/ 0 w 3657600"/>
              <a:gd name="connsiteY0" fmla="*/ 3493827 h 3545463"/>
              <a:gd name="connsiteX1" fmla="*/ 2361064 w 3657600"/>
              <a:gd name="connsiteY1" fmla="*/ 3138988 h 3545463"/>
              <a:gd name="connsiteX2" fmla="*/ 3657600 w 3657600"/>
              <a:gd name="connsiteY2" fmla="*/ 0 h 3545463"/>
              <a:gd name="connsiteX3" fmla="*/ 3657600 w 3657600"/>
              <a:gd name="connsiteY3" fmla="*/ 0 h 3545463"/>
              <a:gd name="connsiteX0" fmla="*/ 0 w 3657600"/>
              <a:gd name="connsiteY0" fmla="*/ 3493827 h 3529203"/>
              <a:gd name="connsiteX1" fmla="*/ 2361064 w 3657600"/>
              <a:gd name="connsiteY1" fmla="*/ 3138988 h 3529203"/>
              <a:gd name="connsiteX2" fmla="*/ 3657600 w 3657600"/>
              <a:gd name="connsiteY2" fmla="*/ 0 h 3529203"/>
              <a:gd name="connsiteX3" fmla="*/ 3657600 w 3657600"/>
              <a:gd name="connsiteY3" fmla="*/ 0 h 3529203"/>
              <a:gd name="connsiteX0" fmla="*/ 0 w 3635161"/>
              <a:gd name="connsiteY0" fmla="*/ 3561145 h 3619321"/>
              <a:gd name="connsiteX1" fmla="*/ 2338625 w 3635161"/>
              <a:gd name="connsiteY1" fmla="*/ 3138988 h 3619321"/>
              <a:gd name="connsiteX2" fmla="*/ 3635161 w 3635161"/>
              <a:gd name="connsiteY2" fmla="*/ 0 h 3619321"/>
              <a:gd name="connsiteX3" fmla="*/ 3635161 w 3635161"/>
              <a:gd name="connsiteY3" fmla="*/ 0 h 3619321"/>
              <a:gd name="connsiteX0" fmla="*/ 0 w 3635161"/>
              <a:gd name="connsiteY0" fmla="*/ 3561145 h 3561145"/>
              <a:gd name="connsiteX1" fmla="*/ 2338625 w 3635161"/>
              <a:gd name="connsiteY1" fmla="*/ 3138988 h 3561145"/>
              <a:gd name="connsiteX2" fmla="*/ 3635161 w 3635161"/>
              <a:gd name="connsiteY2" fmla="*/ 0 h 3561145"/>
              <a:gd name="connsiteX3" fmla="*/ 3635161 w 3635161"/>
              <a:gd name="connsiteY3" fmla="*/ 0 h 3561145"/>
              <a:gd name="connsiteX0" fmla="*/ 0 w 3635161"/>
              <a:gd name="connsiteY0" fmla="*/ 3561145 h 3567283"/>
              <a:gd name="connsiteX1" fmla="*/ 2338625 w 3635161"/>
              <a:gd name="connsiteY1" fmla="*/ 3138988 h 3567283"/>
              <a:gd name="connsiteX2" fmla="*/ 3635161 w 3635161"/>
              <a:gd name="connsiteY2" fmla="*/ 0 h 3567283"/>
              <a:gd name="connsiteX3" fmla="*/ 3635161 w 3635161"/>
              <a:gd name="connsiteY3" fmla="*/ 0 h 3567283"/>
              <a:gd name="connsiteX0" fmla="*/ 0 w 3635161"/>
              <a:gd name="connsiteY0" fmla="*/ 3561145 h 3561145"/>
              <a:gd name="connsiteX1" fmla="*/ 2203989 w 3635161"/>
              <a:gd name="connsiteY1" fmla="*/ 3060450 h 3561145"/>
              <a:gd name="connsiteX2" fmla="*/ 3635161 w 3635161"/>
              <a:gd name="connsiteY2" fmla="*/ 0 h 3561145"/>
              <a:gd name="connsiteX3" fmla="*/ 3635161 w 3635161"/>
              <a:gd name="connsiteY3" fmla="*/ 0 h 3561145"/>
              <a:gd name="connsiteX0" fmla="*/ 0 w 3635161"/>
              <a:gd name="connsiteY0" fmla="*/ 3561145 h 3561145"/>
              <a:gd name="connsiteX1" fmla="*/ 2119842 w 3635161"/>
              <a:gd name="connsiteY1" fmla="*/ 2998742 h 3561145"/>
              <a:gd name="connsiteX2" fmla="*/ 3635161 w 3635161"/>
              <a:gd name="connsiteY2" fmla="*/ 0 h 3561145"/>
              <a:gd name="connsiteX3" fmla="*/ 3635161 w 3635161"/>
              <a:gd name="connsiteY3" fmla="*/ 0 h 3561145"/>
              <a:gd name="connsiteX0" fmla="*/ 0 w 3635161"/>
              <a:gd name="connsiteY0" fmla="*/ 3561145 h 3561145"/>
              <a:gd name="connsiteX1" fmla="*/ 2119842 w 3635161"/>
              <a:gd name="connsiteY1" fmla="*/ 2998742 h 3561145"/>
              <a:gd name="connsiteX2" fmla="*/ 3635161 w 3635161"/>
              <a:gd name="connsiteY2" fmla="*/ 0 h 3561145"/>
              <a:gd name="connsiteX3" fmla="*/ 3635161 w 3635161"/>
              <a:gd name="connsiteY3" fmla="*/ 0 h 3561145"/>
              <a:gd name="connsiteX0" fmla="*/ 0 w 3635371"/>
              <a:gd name="connsiteY0" fmla="*/ 3561145 h 3561145"/>
              <a:gd name="connsiteX1" fmla="*/ 2119842 w 3635371"/>
              <a:gd name="connsiteY1" fmla="*/ 2998742 h 3561145"/>
              <a:gd name="connsiteX2" fmla="*/ 3635161 w 3635371"/>
              <a:gd name="connsiteY2" fmla="*/ 0 h 3561145"/>
              <a:gd name="connsiteX3" fmla="*/ 3635161 w 3635371"/>
              <a:gd name="connsiteY3" fmla="*/ 0 h 3561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371" h="3561145">
                <a:moveTo>
                  <a:pt x="0" y="3561145"/>
                </a:moveTo>
                <a:cubicBezTo>
                  <a:pt x="879373" y="3522951"/>
                  <a:pt x="1570080" y="3547388"/>
                  <a:pt x="2119842" y="2998742"/>
                </a:cubicBezTo>
                <a:cubicBezTo>
                  <a:pt x="2669604" y="2450096"/>
                  <a:pt x="3651880" y="589547"/>
                  <a:pt x="3635161" y="0"/>
                </a:cubicBezTo>
                <a:lnTo>
                  <a:pt x="3635161" y="0"/>
                </a:lnTo>
              </a:path>
            </a:pathLst>
          </a:custGeom>
          <a:noFill/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6600"/>
              </a:solidFill>
              <a:effectLst/>
              <a:latin typeface="Times New Roman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5075487" y="1847590"/>
            <a:ext cx="2456597" cy="3357349"/>
          </a:xfrm>
          <a:custGeom>
            <a:avLst/>
            <a:gdLst>
              <a:gd name="connsiteX0" fmla="*/ 0 w 2497540"/>
              <a:gd name="connsiteY0" fmla="*/ 3357349 h 3540747"/>
              <a:gd name="connsiteX1" fmla="*/ 1351128 w 2497540"/>
              <a:gd name="connsiteY1" fmla="*/ 3166281 h 3540747"/>
              <a:gd name="connsiteX2" fmla="*/ 2497540 w 2497540"/>
              <a:gd name="connsiteY2" fmla="*/ 0 h 3540747"/>
              <a:gd name="connsiteX0" fmla="*/ 0 w 2497540"/>
              <a:gd name="connsiteY0" fmla="*/ 3357349 h 3521279"/>
              <a:gd name="connsiteX1" fmla="*/ 1514901 w 2497540"/>
              <a:gd name="connsiteY1" fmla="*/ 3125337 h 3521279"/>
              <a:gd name="connsiteX2" fmla="*/ 2497540 w 2497540"/>
              <a:gd name="connsiteY2" fmla="*/ 0 h 3521279"/>
              <a:gd name="connsiteX0" fmla="*/ 0 w 2497540"/>
              <a:gd name="connsiteY0" fmla="*/ 3357349 h 3434949"/>
              <a:gd name="connsiteX1" fmla="*/ 1514901 w 2497540"/>
              <a:gd name="connsiteY1" fmla="*/ 3125337 h 3434949"/>
              <a:gd name="connsiteX2" fmla="*/ 2497540 w 2497540"/>
              <a:gd name="connsiteY2" fmla="*/ 0 h 3434949"/>
              <a:gd name="connsiteX0" fmla="*/ 0 w 2497540"/>
              <a:gd name="connsiteY0" fmla="*/ 3357349 h 3421860"/>
              <a:gd name="connsiteX1" fmla="*/ 1514901 w 2497540"/>
              <a:gd name="connsiteY1" fmla="*/ 3125337 h 3421860"/>
              <a:gd name="connsiteX2" fmla="*/ 2497540 w 2497540"/>
              <a:gd name="connsiteY2" fmla="*/ 0 h 3421860"/>
              <a:gd name="connsiteX0" fmla="*/ 0 w 2497540"/>
              <a:gd name="connsiteY0" fmla="*/ 3357349 h 3521279"/>
              <a:gd name="connsiteX1" fmla="*/ 1514901 w 2497540"/>
              <a:gd name="connsiteY1" fmla="*/ 3125337 h 3521279"/>
              <a:gd name="connsiteX2" fmla="*/ 2497540 w 2497540"/>
              <a:gd name="connsiteY2" fmla="*/ 0 h 3521279"/>
              <a:gd name="connsiteX0" fmla="*/ 0 w 2497540"/>
              <a:gd name="connsiteY0" fmla="*/ 3357349 h 3432258"/>
              <a:gd name="connsiteX1" fmla="*/ 1514901 w 2497540"/>
              <a:gd name="connsiteY1" fmla="*/ 3125337 h 3432258"/>
              <a:gd name="connsiteX2" fmla="*/ 2497540 w 2497540"/>
              <a:gd name="connsiteY2" fmla="*/ 0 h 3432258"/>
              <a:gd name="connsiteX0" fmla="*/ 0 w 2497540"/>
              <a:gd name="connsiteY0" fmla="*/ 3357349 h 3357349"/>
              <a:gd name="connsiteX1" fmla="*/ 1514901 w 2497540"/>
              <a:gd name="connsiteY1" fmla="*/ 3125337 h 3357349"/>
              <a:gd name="connsiteX2" fmla="*/ 2497540 w 2497540"/>
              <a:gd name="connsiteY2" fmla="*/ 0 h 3357349"/>
              <a:gd name="connsiteX0" fmla="*/ 0 w 2497540"/>
              <a:gd name="connsiteY0" fmla="*/ 3357349 h 3357349"/>
              <a:gd name="connsiteX1" fmla="*/ 1542196 w 2497540"/>
              <a:gd name="connsiteY1" fmla="*/ 3016155 h 3357349"/>
              <a:gd name="connsiteX2" fmla="*/ 2497540 w 2497540"/>
              <a:gd name="connsiteY2" fmla="*/ 0 h 3357349"/>
              <a:gd name="connsiteX0" fmla="*/ 0 w 2497540"/>
              <a:gd name="connsiteY0" fmla="*/ 3357349 h 3357349"/>
              <a:gd name="connsiteX1" fmla="*/ 1705969 w 2497540"/>
              <a:gd name="connsiteY1" fmla="*/ 3016155 h 3357349"/>
              <a:gd name="connsiteX2" fmla="*/ 2497540 w 2497540"/>
              <a:gd name="connsiteY2" fmla="*/ 0 h 3357349"/>
              <a:gd name="connsiteX0" fmla="*/ 0 w 2497540"/>
              <a:gd name="connsiteY0" fmla="*/ 3357349 h 3357349"/>
              <a:gd name="connsiteX1" fmla="*/ 1705969 w 2497540"/>
              <a:gd name="connsiteY1" fmla="*/ 3016155 h 3357349"/>
              <a:gd name="connsiteX2" fmla="*/ 2497540 w 2497540"/>
              <a:gd name="connsiteY2" fmla="*/ 0 h 3357349"/>
              <a:gd name="connsiteX0" fmla="*/ 0 w 2497540"/>
              <a:gd name="connsiteY0" fmla="*/ 3357349 h 3357349"/>
              <a:gd name="connsiteX1" fmla="*/ 1705969 w 2497540"/>
              <a:gd name="connsiteY1" fmla="*/ 3016155 h 3357349"/>
              <a:gd name="connsiteX2" fmla="*/ 2497540 w 2497540"/>
              <a:gd name="connsiteY2" fmla="*/ 0 h 3357349"/>
              <a:gd name="connsiteX0" fmla="*/ 0 w 2497540"/>
              <a:gd name="connsiteY0" fmla="*/ 3357349 h 3357349"/>
              <a:gd name="connsiteX1" fmla="*/ 1705969 w 2497540"/>
              <a:gd name="connsiteY1" fmla="*/ 3016155 h 3357349"/>
              <a:gd name="connsiteX2" fmla="*/ 2497540 w 2497540"/>
              <a:gd name="connsiteY2" fmla="*/ 0 h 3357349"/>
              <a:gd name="connsiteX0" fmla="*/ 0 w 2497540"/>
              <a:gd name="connsiteY0" fmla="*/ 3357349 h 3357349"/>
              <a:gd name="connsiteX1" fmla="*/ 2019868 w 2497540"/>
              <a:gd name="connsiteY1" fmla="*/ 2852382 h 3357349"/>
              <a:gd name="connsiteX2" fmla="*/ 2497540 w 2497540"/>
              <a:gd name="connsiteY2" fmla="*/ 0 h 3357349"/>
              <a:gd name="connsiteX0" fmla="*/ 0 w 2456597"/>
              <a:gd name="connsiteY0" fmla="*/ 3357349 h 3357349"/>
              <a:gd name="connsiteX1" fmla="*/ 2019868 w 2456597"/>
              <a:gd name="connsiteY1" fmla="*/ 2852382 h 3357349"/>
              <a:gd name="connsiteX2" fmla="*/ 2456597 w 2456597"/>
              <a:gd name="connsiteY2" fmla="*/ 0 h 3357349"/>
              <a:gd name="connsiteX0" fmla="*/ 0 w 2456597"/>
              <a:gd name="connsiteY0" fmla="*/ 3357349 h 3357349"/>
              <a:gd name="connsiteX1" fmla="*/ 2019868 w 2456597"/>
              <a:gd name="connsiteY1" fmla="*/ 2852382 h 3357349"/>
              <a:gd name="connsiteX2" fmla="*/ 2456597 w 2456597"/>
              <a:gd name="connsiteY2" fmla="*/ 0 h 3357349"/>
              <a:gd name="connsiteX0" fmla="*/ 0 w 2456597"/>
              <a:gd name="connsiteY0" fmla="*/ 3357349 h 3357349"/>
              <a:gd name="connsiteX1" fmla="*/ 1838893 w 2456597"/>
              <a:gd name="connsiteY1" fmla="*/ 2766657 h 3357349"/>
              <a:gd name="connsiteX2" fmla="*/ 2456597 w 2456597"/>
              <a:gd name="connsiteY2" fmla="*/ 0 h 3357349"/>
              <a:gd name="connsiteX0" fmla="*/ 0 w 2456597"/>
              <a:gd name="connsiteY0" fmla="*/ 3357349 h 3357349"/>
              <a:gd name="connsiteX1" fmla="*/ 1838893 w 2456597"/>
              <a:gd name="connsiteY1" fmla="*/ 2766657 h 3357349"/>
              <a:gd name="connsiteX2" fmla="*/ 2456597 w 2456597"/>
              <a:gd name="connsiteY2" fmla="*/ 0 h 3357349"/>
              <a:gd name="connsiteX0" fmla="*/ 0 w 2456597"/>
              <a:gd name="connsiteY0" fmla="*/ 3357349 h 3357349"/>
              <a:gd name="connsiteX1" fmla="*/ 1838893 w 2456597"/>
              <a:gd name="connsiteY1" fmla="*/ 2766657 h 3357349"/>
              <a:gd name="connsiteX2" fmla="*/ 2456597 w 2456597"/>
              <a:gd name="connsiteY2" fmla="*/ 0 h 3357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56597" h="3357349">
                <a:moveTo>
                  <a:pt x="0" y="3357349"/>
                </a:moveTo>
                <a:cubicBezTo>
                  <a:pt x="617560" y="3295934"/>
                  <a:pt x="1343735" y="3164290"/>
                  <a:pt x="1838893" y="2766657"/>
                </a:cubicBezTo>
                <a:cubicBezTo>
                  <a:pt x="2334051" y="2369024"/>
                  <a:pt x="2378122" y="1276066"/>
                  <a:pt x="2456597" y="0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3" name="Freeform 12"/>
          <p:cNvSpPr/>
          <p:nvPr/>
        </p:nvSpPr>
        <p:spPr bwMode="auto">
          <a:xfrm>
            <a:off x="6137881" y="1790439"/>
            <a:ext cx="1390792" cy="3429567"/>
          </a:xfrm>
          <a:custGeom>
            <a:avLst/>
            <a:gdLst>
              <a:gd name="connsiteX0" fmla="*/ 0 w 2497540"/>
              <a:gd name="connsiteY0" fmla="*/ 3357349 h 3540747"/>
              <a:gd name="connsiteX1" fmla="*/ 1351128 w 2497540"/>
              <a:gd name="connsiteY1" fmla="*/ 3166281 h 3540747"/>
              <a:gd name="connsiteX2" fmla="*/ 2497540 w 2497540"/>
              <a:gd name="connsiteY2" fmla="*/ 0 h 3540747"/>
              <a:gd name="connsiteX0" fmla="*/ 0 w 2497540"/>
              <a:gd name="connsiteY0" fmla="*/ 3357349 h 3521279"/>
              <a:gd name="connsiteX1" fmla="*/ 1514901 w 2497540"/>
              <a:gd name="connsiteY1" fmla="*/ 3125337 h 3521279"/>
              <a:gd name="connsiteX2" fmla="*/ 2497540 w 2497540"/>
              <a:gd name="connsiteY2" fmla="*/ 0 h 3521279"/>
              <a:gd name="connsiteX0" fmla="*/ 0 w 2497540"/>
              <a:gd name="connsiteY0" fmla="*/ 3357349 h 3434949"/>
              <a:gd name="connsiteX1" fmla="*/ 1514901 w 2497540"/>
              <a:gd name="connsiteY1" fmla="*/ 3125337 h 3434949"/>
              <a:gd name="connsiteX2" fmla="*/ 2497540 w 2497540"/>
              <a:gd name="connsiteY2" fmla="*/ 0 h 3434949"/>
              <a:gd name="connsiteX0" fmla="*/ 0 w 2497540"/>
              <a:gd name="connsiteY0" fmla="*/ 3357349 h 3421860"/>
              <a:gd name="connsiteX1" fmla="*/ 1514901 w 2497540"/>
              <a:gd name="connsiteY1" fmla="*/ 3125337 h 3421860"/>
              <a:gd name="connsiteX2" fmla="*/ 2497540 w 2497540"/>
              <a:gd name="connsiteY2" fmla="*/ 0 h 3421860"/>
              <a:gd name="connsiteX0" fmla="*/ 0 w 2497540"/>
              <a:gd name="connsiteY0" fmla="*/ 3357349 h 3521279"/>
              <a:gd name="connsiteX1" fmla="*/ 1514901 w 2497540"/>
              <a:gd name="connsiteY1" fmla="*/ 3125337 h 3521279"/>
              <a:gd name="connsiteX2" fmla="*/ 2497540 w 2497540"/>
              <a:gd name="connsiteY2" fmla="*/ 0 h 3521279"/>
              <a:gd name="connsiteX0" fmla="*/ 0 w 2497540"/>
              <a:gd name="connsiteY0" fmla="*/ 3357349 h 3432258"/>
              <a:gd name="connsiteX1" fmla="*/ 1514901 w 2497540"/>
              <a:gd name="connsiteY1" fmla="*/ 3125337 h 3432258"/>
              <a:gd name="connsiteX2" fmla="*/ 2497540 w 2497540"/>
              <a:gd name="connsiteY2" fmla="*/ 0 h 3432258"/>
              <a:gd name="connsiteX0" fmla="*/ 0 w 2497540"/>
              <a:gd name="connsiteY0" fmla="*/ 3357349 h 3357349"/>
              <a:gd name="connsiteX1" fmla="*/ 1514901 w 2497540"/>
              <a:gd name="connsiteY1" fmla="*/ 3125337 h 3357349"/>
              <a:gd name="connsiteX2" fmla="*/ 2497540 w 2497540"/>
              <a:gd name="connsiteY2" fmla="*/ 0 h 3357349"/>
              <a:gd name="connsiteX0" fmla="*/ 0 w 2497540"/>
              <a:gd name="connsiteY0" fmla="*/ 3357349 h 3357349"/>
              <a:gd name="connsiteX1" fmla="*/ 1542196 w 2497540"/>
              <a:gd name="connsiteY1" fmla="*/ 3016155 h 3357349"/>
              <a:gd name="connsiteX2" fmla="*/ 2497540 w 2497540"/>
              <a:gd name="connsiteY2" fmla="*/ 0 h 3357349"/>
              <a:gd name="connsiteX0" fmla="*/ 0 w 2497540"/>
              <a:gd name="connsiteY0" fmla="*/ 3357349 h 3357349"/>
              <a:gd name="connsiteX1" fmla="*/ 1705969 w 2497540"/>
              <a:gd name="connsiteY1" fmla="*/ 3016155 h 3357349"/>
              <a:gd name="connsiteX2" fmla="*/ 2497540 w 2497540"/>
              <a:gd name="connsiteY2" fmla="*/ 0 h 3357349"/>
              <a:gd name="connsiteX0" fmla="*/ 0 w 2497540"/>
              <a:gd name="connsiteY0" fmla="*/ 3357349 h 3357349"/>
              <a:gd name="connsiteX1" fmla="*/ 1705969 w 2497540"/>
              <a:gd name="connsiteY1" fmla="*/ 3016155 h 3357349"/>
              <a:gd name="connsiteX2" fmla="*/ 2497540 w 2497540"/>
              <a:gd name="connsiteY2" fmla="*/ 0 h 3357349"/>
              <a:gd name="connsiteX0" fmla="*/ 0 w 2497540"/>
              <a:gd name="connsiteY0" fmla="*/ 3357349 h 3357349"/>
              <a:gd name="connsiteX1" fmla="*/ 1705969 w 2497540"/>
              <a:gd name="connsiteY1" fmla="*/ 3016155 h 3357349"/>
              <a:gd name="connsiteX2" fmla="*/ 2497540 w 2497540"/>
              <a:gd name="connsiteY2" fmla="*/ 0 h 3357349"/>
              <a:gd name="connsiteX0" fmla="*/ 0 w 2497540"/>
              <a:gd name="connsiteY0" fmla="*/ 3357349 h 3357349"/>
              <a:gd name="connsiteX1" fmla="*/ 1705969 w 2497540"/>
              <a:gd name="connsiteY1" fmla="*/ 3016155 h 3357349"/>
              <a:gd name="connsiteX2" fmla="*/ 2497540 w 2497540"/>
              <a:gd name="connsiteY2" fmla="*/ 0 h 3357349"/>
              <a:gd name="connsiteX0" fmla="*/ 0 w 2497540"/>
              <a:gd name="connsiteY0" fmla="*/ 3357349 h 3357349"/>
              <a:gd name="connsiteX1" fmla="*/ 2019868 w 2497540"/>
              <a:gd name="connsiteY1" fmla="*/ 2852382 h 3357349"/>
              <a:gd name="connsiteX2" fmla="*/ 2497540 w 2497540"/>
              <a:gd name="connsiteY2" fmla="*/ 0 h 3357349"/>
              <a:gd name="connsiteX0" fmla="*/ 0 w 2456597"/>
              <a:gd name="connsiteY0" fmla="*/ 3357349 h 3357349"/>
              <a:gd name="connsiteX1" fmla="*/ 2019868 w 2456597"/>
              <a:gd name="connsiteY1" fmla="*/ 2852382 h 3357349"/>
              <a:gd name="connsiteX2" fmla="*/ 2456597 w 2456597"/>
              <a:gd name="connsiteY2" fmla="*/ 0 h 3357349"/>
              <a:gd name="connsiteX0" fmla="*/ 0 w 2456597"/>
              <a:gd name="connsiteY0" fmla="*/ 3357349 h 3357349"/>
              <a:gd name="connsiteX1" fmla="*/ 2019868 w 2456597"/>
              <a:gd name="connsiteY1" fmla="*/ 2852382 h 3357349"/>
              <a:gd name="connsiteX2" fmla="*/ 2456597 w 2456597"/>
              <a:gd name="connsiteY2" fmla="*/ 0 h 3357349"/>
              <a:gd name="connsiteX0" fmla="*/ 0 w 1419367"/>
              <a:gd name="connsiteY0" fmla="*/ 3207224 h 3210088"/>
              <a:gd name="connsiteX1" fmla="*/ 982638 w 1419367"/>
              <a:gd name="connsiteY1" fmla="*/ 2852382 h 3210088"/>
              <a:gd name="connsiteX2" fmla="*/ 1419367 w 1419367"/>
              <a:gd name="connsiteY2" fmla="*/ 0 h 3210088"/>
              <a:gd name="connsiteX0" fmla="*/ 0 w 1419367"/>
              <a:gd name="connsiteY0" fmla="*/ 3207224 h 3207224"/>
              <a:gd name="connsiteX1" fmla="*/ 982638 w 1419367"/>
              <a:gd name="connsiteY1" fmla="*/ 2852382 h 3207224"/>
              <a:gd name="connsiteX2" fmla="*/ 1419367 w 1419367"/>
              <a:gd name="connsiteY2" fmla="*/ 0 h 3207224"/>
              <a:gd name="connsiteX0" fmla="*/ 0 w 1447942"/>
              <a:gd name="connsiteY0" fmla="*/ 3197699 h 3197699"/>
              <a:gd name="connsiteX1" fmla="*/ 1011213 w 1447942"/>
              <a:gd name="connsiteY1" fmla="*/ 2852382 h 3197699"/>
              <a:gd name="connsiteX2" fmla="*/ 1447942 w 1447942"/>
              <a:gd name="connsiteY2" fmla="*/ 0 h 3197699"/>
              <a:gd name="connsiteX0" fmla="*/ 0 w 1447942"/>
              <a:gd name="connsiteY0" fmla="*/ 3197699 h 3281542"/>
              <a:gd name="connsiteX1" fmla="*/ 1011213 w 1447942"/>
              <a:gd name="connsiteY1" fmla="*/ 2852382 h 3281542"/>
              <a:gd name="connsiteX2" fmla="*/ 1447942 w 1447942"/>
              <a:gd name="connsiteY2" fmla="*/ 0 h 3281542"/>
              <a:gd name="connsiteX0" fmla="*/ 0 w 1447942"/>
              <a:gd name="connsiteY0" fmla="*/ 3197699 h 3233117"/>
              <a:gd name="connsiteX1" fmla="*/ 1087413 w 1447942"/>
              <a:gd name="connsiteY1" fmla="*/ 2604732 h 3233117"/>
              <a:gd name="connsiteX2" fmla="*/ 1447942 w 1447942"/>
              <a:gd name="connsiteY2" fmla="*/ 0 h 3233117"/>
              <a:gd name="connsiteX0" fmla="*/ 0 w 1447942"/>
              <a:gd name="connsiteY0" fmla="*/ 3197699 h 3218641"/>
              <a:gd name="connsiteX1" fmla="*/ 1201713 w 1447942"/>
              <a:gd name="connsiteY1" fmla="*/ 2376132 h 3218641"/>
              <a:gd name="connsiteX2" fmla="*/ 1447942 w 1447942"/>
              <a:gd name="connsiteY2" fmla="*/ 0 h 3218641"/>
              <a:gd name="connsiteX0" fmla="*/ 0 w 1371742"/>
              <a:gd name="connsiteY0" fmla="*/ 3292949 h 3314497"/>
              <a:gd name="connsiteX1" fmla="*/ 1201713 w 1371742"/>
              <a:gd name="connsiteY1" fmla="*/ 2471382 h 3314497"/>
              <a:gd name="connsiteX2" fmla="*/ 1371742 w 1371742"/>
              <a:gd name="connsiteY2" fmla="*/ 0 h 3314497"/>
              <a:gd name="connsiteX0" fmla="*/ 0 w 1390792"/>
              <a:gd name="connsiteY0" fmla="*/ 3407249 h 3429567"/>
              <a:gd name="connsiteX1" fmla="*/ 1201713 w 1390792"/>
              <a:gd name="connsiteY1" fmla="*/ 2585682 h 3429567"/>
              <a:gd name="connsiteX2" fmla="*/ 1390792 w 1390792"/>
              <a:gd name="connsiteY2" fmla="*/ 0 h 3429567"/>
              <a:gd name="connsiteX0" fmla="*/ 0 w 1390792"/>
              <a:gd name="connsiteY0" fmla="*/ 3407249 h 3429567"/>
              <a:gd name="connsiteX1" fmla="*/ 1115988 w 1390792"/>
              <a:gd name="connsiteY1" fmla="*/ 2585682 h 3429567"/>
              <a:gd name="connsiteX2" fmla="*/ 1390792 w 1390792"/>
              <a:gd name="connsiteY2" fmla="*/ 0 h 3429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0792" h="3429567">
                <a:moveTo>
                  <a:pt x="0" y="3407249"/>
                </a:moveTo>
                <a:cubicBezTo>
                  <a:pt x="636610" y="3526809"/>
                  <a:pt x="884189" y="3153557"/>
                  <a:pt x="1115988" y="2585682"/>
                </a:cubicBezTo>
                <a:cubicBezTo>
                  <a:pt x="1347787" y="2017807"/>
                  <a:pt x="1312317" y="1276066"/>
                  <a:pt x="1390792" y="0"/>
                </a:cubicBezTo>
              </a:path>
            </a:pathLst>
          </a:cu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908376" y="1784257"/>
            <a:ext cx="669113" cy="3443654"/>
          </a:xfrm>
          <a:custGeom>
            <a:avLst/>
            <a:gdLst>
              <a:gd name="connsiteX0" fmla="*/ 0 w 2497540"/>
              <a:gd name="connsiteY0" fmla="*/ 3357349 h 3540747"/>
              <a:gd name="connsiteX1" fmla="*/ 1351128 w 2497540"/>
              <a:gd name="connsiteY1" fmla="*/ 3166281 h 3540747"/>
              <a:gd name="connsiteX2" fmla="*/ 2497540 w 2497540"/>
              <a:gd name="connsiteY2" fmla="*/ 0 h 3540747"/>
              <a:gd name="connsiteX0" fmla="*/ 0 w 2497540"/>
              <a:gd name="connsiteY0" fmla="*/ 3357349 h 3521279"/>
              <a:gd name="connsiteX1" fmla="*/ 1514901 w 2497540"/>
              <a:gd name="connsiteY1" fmla="*/ 3125337 h 3521279"/>
              <a:gd name="connsiteX2" fmla="*/ 2497540 w 2497540"/>
              <a:gd name="connsiteY2" fmla="*/ 0 h 3521279"/>
              <a:gd name="connsiteX0" fmla="*/ 0 w 2497540"/>
              <a:gd name="connsiteY0" fmla="*/ 3357349 h 3434949"/>
              <a:gd name="connsiteX1" fmla="*/ 1514901 w 2497540"/>
              <a:gd name="connsiteY1" fmla="*/ 3125337 h 3434949"/>
              <a:gd name="connsiteX2" fmla="*/ 2497540 w 2497540"/>
              <a:gd name="connsiteY2" fmla="*/ 0 h 3434949"/>
              <a:gd name="connsiteX0" fmla="*/ 0 w 2497540"/>
              <a:gd name="connsiteY0" fmla="*/ 3357349 h 3421860"/>
              <a:gd name="connsiteX1" fmla="*/ 1514901 w 2497540"/>
              <a:gd name="connsiteY1" fmla="*/ 3125337 h 3421860"/>
              <a:gd name="connsiteX2" fmla="*/ 2497540 w 2497540"/>
              <a:gd name="connsiteY2" fmla="*/ 0 h 3421860"/>
              <a:gd name="connsiteX0" fmla="*/ 0 w 2497540"/>
              <a:gd name="connsiteY0" fmla="*/ 3357349 h 3521279"/>
              <a:gd name="connsiteX1" fmla="*/ 1514901 w 2497540"/>
              <a:gd name="connsiteY1" fmla="*/ 3125337 h 3521279"/>
              <a:gd name="connsiteX2" fmla="*/ 2497540 w 2497540"/>
              <a:gd name="connsiteY2" fmla="*/ 0 h 3521279"/>
              <a:gd name="connsiteX0" fmla="*/ 0 w 2497540"/>
              <a:gd name="connsiteY0" fmla="*/ 3357349 h 3432258"/>
              <a:gd name="connsiteX1" fmla="*/ 1514901 w 2497540"/>
              <a:gd name="connsiteY1" fmla="*/ 3125337 h 3432258"/>
              <a:gd name="connsiteX2" fmla="*/ 2497540 w 2497540"/>
              <a:gd name="connsiteY2" fmla="*/ 0 h 3432258"/>
              <a:gd name="connsiteX0" fmla="*/ 0 w 2497540"/>
              <a:gd name="connsiteY0" fmla="*/ 3357349 h 3357349"/>
              <a:gd name="connsiteX1" fmla="*/ 1514901 w 2497540"/>
              <a:gd name="connsiteY1" fmla="*/ 3125337 h 3357349"/>
              <a:gd name="connsiteX2" fmla="*/ 2497540 w 2497540"/>
              <a:gd name="connsiteY2" fmla="*/ 0 h 3357349"/>
              <a:gd name="connsiteX0" fmla="*/ 0 w 2497540"/>
              <a:gd name="connsiteY0" fmla="*/ 3357349 h 3357349"/>
              <a:gd name="connsiteX1" fmla="*/ 1542196 w 2497540"/>
              <a:gd name="connsiteY1" fmla="*/ 3016155 h 3357349"/>
              <a:gd name="connsiteX2" fmla="*/ 2497540 w 2497540"/>
              <a:gd name="connsiteY2" fmla="*/ 0 h 3357349"/>
              <a:gd name="connsiteX0" fmla="*/ 0 w 2497540"/>
              <a:gd name="connsiteY0" fmla="*/ 3357349 h 3357349"/>
              <a:gd name="connsiteX1" fmla="*/ 1705969 w 2497540"/>
              <a:gd name="connsiteY1" fmla="*/ 3016155 h 3357349"/>
              <a:gd name="connsiteX2" fmla="*/ 2497540 w 2497540"/>
              <a:gd name="connsiteY2" fmla="*/ 0 h 3357349"/>
              <a:gd name="connsiteX0" fmla="*/ 0 w 2497540"/>
              <a:gd name="connsiteY0" fmla="*/ 3357349 h 3357349"/>
              <a:gd name="connsiteX1" fmla="*/ 1705969 w 2497540"/>
              <a:gd name="connsiteY1" fmla="*/ 3016155 h 3357349"/>
              <a:gd name="connsiteX2" fmla="*/ 2497540 w 2497540"/>
              <a:gd name="connsiteY2" fmla="*/ 0 h 3357349"/>
              <a:gd name="connsiteX0" fmla="*/ 0 w 2497540"/>
              <a:gd name="connsiteY0" fmla="*/ 3357349 h 3357349"/>
              <a:gd name="connsiteX1" fmla="*/ 1705969 w 2497540"/>
              <a:gd name="connsiteY1" fmla="*/ 3016155 h 3357349"/>
              <a:gd name="connsiteX2" fmla="*/ 2497540 w 2497540"/>
              <a:gd name="connsiteY2" fmla="*/ 0 h 3357349"/>
              <a:gd name="connsiteX0" fmla="*/ 0 w 2497540"/>
              <a:gd name="connsiteY0" fmla="*/ 3357349 h 3357349"/>
              <a:gd name="connsiteX1" fmla="*/ 1705969 w 2497540"/>
              <a:gd name="connsiteY1" fmla="*/ 3016155 h 3357349"/>
              <a:gd name="connsiteX2" fmla="*/ 2497540 w 2497540"/>
              <a:gd name="connsiteY2" fmla="*/ 0 h 3357349"/>
              <a:gd name="connsiteX0" fmla="*/ 0 w 2497540"/>
              <a:gd name="connsiteY0" fmla="*/ 3357349 h 3357349"/>
              <a:gd name="connsiteX1" fmla="*/ 2019868 w 2497540"/>
              <a:gd name="connsiteY1" fmla="*/ 2852382 h 3357349"/>
              <a:gd name="connsiteX2" fmla="*/ 2497540 w 2497540"/>
              <a:gd name="connsiteY2" fmla="*/ 0 h 3357349"/>
              <a:gd name="connsiteX0" fmla="*/ 0 w 2456597"/>
              <a:gd name="connsiteY0" fmla="*/ 3357349 h 3357349"/>
              <a:gd name="connsiteX1" fmla="*/ 2019868 w 2456597"/>
              <a:gd name="connsiteY1" fmla="*/ 2852382 h 3357349"/>
              <a:gd name="connsiteX2" fmla="*/ 2456597 w 2456597"/>
              <a:gd name="connsiteY2" fmla="*/ 0 h 3357349"/>
              <a:gd name="connsiteX0" fmla="*/ 0 w 2456597"/>
              <a:gd name="connsiteY0" fmla="*/ 3357349 h 3357349"/>
              <a:gd name="connsiteX1" fmla="*/ 2019868 w 2456597"/>
              <a:gd name="connsiteY1" fmla="*/ 2852382 h 3357349"/>
              <a:gd name="connsiteX2" fmla="*/ 2456597 w 2456597"/>
              <a:gd name="connsiteY2" fmla="*/ 0 h 3357349"/>
              <a:gd name="connsiteX0" fmla="*/ 0 w 1419367"/>
              <a:gd name="connsiteY0" fmla="*/ 3207224 h 3210088"/>
              <a:gd name="connsiteX1" fmla="*/ 982638 w 1419367"/>
              <a:gd name="connsiteY1" fmla="*/ 2852382 h 3210088"/>
              <a:gd name="connsiteX2" fmla="*/ 1419367 w 1419367"/>
              <a:gd name="connsiteY2" fmla="*/ 0 h 3210088"/>
              <a:gd name="connsiteX0" fmla="*/ 0 w 1419367"/>
              <a:gd name="connsiteY0" fmla="*/ 3207224 h 3207224"/>
              <a:gd name="connsiteX1" fmla="*/ 982638 w 1419367"/>
              <a:gd name="connsiteY1" fmla="*/ 2852382 h 3207224"/>
              <a:gd name="connsiteX2" fmla="*/ 1419367 w 1419367"/>
              <a:gd name="connsiteY2" fmla="*/ 0 h 3207224"/>
              <a:gd name="connsiteX0" fmla="*/ 0 w 1447942"/>
              <a:gd name="connsiteY0" fmla="*/ 3197699 h 3197699"/>
              <a:gd name="connsiteX1" fmla="*/ 1011213 w 1447942"/>
              <a:gd name="connsiteY1" fmla="*/ 2852382 h 3197699"/>
              <a:gd name="connsiteX2" fmla="*/ 1447942 w 1447942"/>
              <a:gd name="connsiteY2" fmla="*/ 0 h 3197699"/>
              <a:gd name="connsiteX0" fmla="*/ 0 w 1447942"/>
              <a:gd name="connsiteY0" fmla="*/ 3197699 h 3281542"/>
              <a:gd name="connsiteX1" fmla="*/ 1011213 w 1447942"/>
              <a:gd name="connsiteY1" fmla="*/ 2852382 h 3281542"/>
              <a:gd name="connsiteX2" fmla="*/ 1447942 w 1447942"/>
              <a:gd name="connsiteY2" fmla="*/ 0 h 3281542"/>
              <a:gd name="connsiteX0" fmla="*/ 0 w 1447942"/>
              <a:gd name="connsiteY0" fmla="*/ 3197699 h 3233117"/>
              <a:gd name="connsiteX1" fmla="*/ 1087413 w 1447942"/>
              <a:gd name="connsiteY1" fmla="*/ 2604732 h 3233117"/>
              <a:gd name="connsiteX2" fmla="*/ 1447942 w 1447942"/>
              <a:gd name="connsiteY2" fmla="*/ 0 h 3233117"/>
              <a:gd name="connsiteX0" fmla="*/ 0 w 1447942"/>
              <a:gd name="connsiteY0" fmla="*/ 3197699 h 3218641"/>
              <a:gd name="connsiteX1" fmla="*/ 1201713 w 1447942"/>
              <a:gd name="connsiteY1" fmla="*/ 2376132 h 3218641"/>
              <a:gd name="connsiteX2" fmla="*/ 1447942 w 1447942"/>
              <a:gd name="connsiteY2" fmla="*/ 0 h 3218641"/>
              <a:gd name="connsiteX0" fmla="*/ 0 w 1371742"/>
              <a:gd name="connsiteY0" fmla="*/ 3292949 h 3314497"/>
              <a:gd name="connsiteX1" fmla="*/ 1201713 w 1371742"/>
              <a:gd name="connsiteY1" fmla="*/ 2471382 h 3314497"/>
              <a:gd name="connsiteX2" fmla="*/ 1371742 w 1371742"/>
              <a:gd name="connsiteY2" fmla="*/ 0 h 3314497"/>
              <a:gd name="connsiteX0" fmla="*/ 0 w 1390792"/>
              <a:gd name="connsiteY0" fmla="*/ 3407249 h 3429567"/>
              <a:gd name="connsiteX1" fmla="*/ 1201713 w 1390792"/>
              <a:gd name="connsiteY1" fmla="*/ 2585682 h 3429567"/>
              <a:gd name="connsiteX2" fmla="*/ 1390792 w 1390792"/>
              <a:gd name="connsiteY2" fmla="*/ 0 h 3429567"/>
              <a:gd name="connsiteX0" fmla="*/ 0 w 1390792"/>
              <a:gd name="connsiteY0" fmla="*/ 3407249 h 3429567"/>
              <a:gd name="connsiteX1" fmla="*/ 1115988 w 1390792"/>
              <a:gd name="connsiteY1" fmla="*/ 2585682 h 3429567"/>
              <a:gd name="connsiteX2" fmla="*/ 1390792 w 1390792"/>
              <a:gd name="connsiteY2" fmla="*/ 0 h 3429567"/>
              <a:gd name="connsiteX0" fmla="*/ 0 w 1153571"/>
              <a:gd name="connsiteY0" fmla="*/ 3378674 h 3400795"/>
              <a:gd name="connsiteX1" fmla="*/ 1115988 w 1153571"/>
              <a:gd name="connsiteY1" fmla="*/ 2557107 h 3400795"/>
              <a:gd name="connsiteX2" fmla="*/ 952642 w 1153571"/>
              <a:gd name="connsiteY2" fmla="*/ 0 h 3400795"/>
              <a:gd name="connsiteX0" fmla="*/ 0 w 952642"/>
              <a:gd name="connsiteY0" fmla="*/ 3378674 h 3402091"/>
              <a:gd name="connsiteX1" fmla="*/ 801663 w 952642"/>
              <a:gd name="connsiteY1" fmla="*/ 2585682 h 3402091"/>
              <a:gd name="connsiteX2" fmla="*/ 952642 w 952642"/>
              <a:gd name="connsiteY2" fmla="*/ 0 h 3402091"/>
              <a:gd name="connsiteX0" fmla="*/ 0 w 724042"/>
              <a:gd name="connsiteY0" fmla="*/ 3426299 h 3447937"/>
              <a:gd name="connsiteX1" fmla="*/ 573063 w 724042"/>
              <a:gd name="connsiteY1" fmla="*/ 2585682 h 3447937"/>
              <a:gd name="connsiteX2" fmla="*/ 724042 w 724042"/>
              <a:gd name="connsiteY2" fmla="*/ 0 h 3447937"/>
              <a:gd name="connsiteX0" fmla="*/ 0 w 724042"/>
              <a:gd name="connsiteY0" fmla="*/ 3426299 h 3426299"/>
              <a:gd name="connsiteX1" fmla="*/ 573063 w 724042"/>
              <a:gd name="connsiteY1" fmla="*/ 2585682 h 3426299"/>
              <a:gd name="connsiteX2" fmla="*/ 724042 w 724042"/>
              <a:gd name="connsiteY2" fmla="*/ 0 h 3426299"/>
              <a:gd name="connsiteX0" fmla="*/ 0 w 666892"/>
              <a:gd name="connsiteY0" fmla="*/ 3426299 h 3426299"/>
              <a:gd name="connsiteX1" fmla="*/ 515913 w 666892"/>
              <a:gd name="connsiteY1" fmla="*/ 2585682 h 3426299"/>
              <a:gd name="connsiteX2" fmla="*/ 666892 w 666892"/>
              <a:gd name="connsiteY2" fmla="*/ 0 h 3426299"/>
              <a:gd name="connsiteX0" fmla="*/ 0 w 666892"/>
              <a:gd name="connsiteY0" fmla="*/ 3426299 h 3426299"/>
              <a:gd name="connsiteX1" fmla="*/ 515913 w 666892"/>
              <a:gd name="connsiteY1" fmla="*/ 2585682 h 3426299"/>
              <a:gd name="connsiteX2" fmla="*/ 666892 w 666892"/>
              <a:gd name="connsiteY2" fmla="*/ 0 h 3426299"/>
              <a:gd name="connsiteX0" fmla="*/ 0 w 685942"/>
              <a:gd name="connsiteY0" fmla="*/ 3454874 h 3454874"/>
              <a:gd name="connsiteX1" fmla="*/ 534963 w 685942"/>
              <a:gd name="connsiteY1" fmla="*/ 2585682 h 3454874"/>
              <a:gd name="connsiteX2" fmla="*/ 685942 w 685942"/>
              <a:gd name="connsiteY2" fmla="*/ 0 h 3454874"/>
              <a:gd name="connsiteX0" fmla="*/ 0 w 685942"/>
              <a:gd name="connsiteY0" fmla="*/ 3454874 h 3454874"/>
              <a:gd name="connsiteX1" fmla="*/ 563538 w 685942"/>
              <a:gd name="connsiteY1" fmla="*/ 2709507 h 3454874"/>
              <a:gd name="connsiteX2" fmla="*/ 685942 w 685942"/>
              <a:gd name="connsiteY2" fmla="*/ 0 h 3454874"/>
              <a:gd name="connsiteX0" fmla="*/ 0 w 685942"/>
              <a:gd name="connsiteY0" fmla="*/ 3454874 h 3454874"/>
              <a:gd name="connsiteX1" fmla="*/ 563538 w 685942"/>
              <a:gd name="connsiteY1" fmla="*/ 2709507 h 3454874"/>
              <a:gd name="connsiteX2" fmla="*/ 685942 w 685942"/>
              <a:gd name="connsiteY2" fmla="*/ 0 h 3454874"/>
              <a:gd name="connsiteX0" fmla="*/ 0 w 685942"/>
              <a:gd name="connsiteY0" fmla="*/ 3454874 h 3454874"/>
              <a:gd name="connsiteX1" fmla="*/ 563538 w 685942"/>
              <a:gd name="connsiteY1" fmla="*/ 2709507 h 3454874"/>
              <a:gd name="connsiteX2" fmla="*/ 685942 w 685942"/>
              <a:gd name="connsiteY2" fmla="*/ 0 h 3454874"/>
              <a:gd name="connsiteX0" fmla="*/ 0 w 685942"/>
              <a:gd name="connsiteY0" fmla="*/ 3454874 h 3454874"/>
              <a:gd name="connsiteX1" fmla="*/ 563538 w 685942"/>
              <a:gd name="connsiteY1" fmla="*/ 2709507 h 3454874"/>
              <a:gd name="connsiteX2" fmla="*/ 685942 w 685942"/>
              <a:gd name="connsiteY2" fmla="*/ 0 h 3454874"/>
              <a:gd name="connsiteX0" fmla="*/ 0 w 685942"/>
              <a:gd name="connsiteY0" fmla="*/ 3454874 h 3454874"/>
              <a:gd name="connsiteX1" fmla="*/ 563538 w 685942"/>
              <a:gd name="connsiteY1" fmla="*/ 2715117 h 3454874"/>
              <a:gd name="connsiteX2" fmla="*/ 685942 w 685942"/>
              <a:gd name="connsiteY2" fmla="*/ 0 h 3454874"/>
              <a:gd name="connsiteX0" fmla="*/ 0 w 685942"/>
              <a:gd name="connsiteY0" fmla="*/ 3454874 h 3454874"/>
              <a:gd name="connsiteX1" fmla="*/ 563538 w 685942"/>
              <a:gd name="connsiteY1" fmla="*/ 2715117 h 3454874"/>
              <a:gd name="connsiteX2" fmla="*/ 685942 w 685942"/>
              <a:gd name="connsiteY2" fmla="*/ 0 h 3454874"/>
              <a:gd name="connsiteX0" fmla="*/ 0 w 669113"/>
              <a:gd name="connsiteY0" fmla="*/ 3443654 h 3443654"/>
              <a:gd name="connsiteX1" fmla="*/ 563538 w 669113"/>
              <a:gd name="connsiteY1" fmla="*/ 2703897 h 3443654"/>
              <a:gd name="connsiteX2" fmla="*/ 669113 w 669113"/>
              <a:gd name="connsiteY2" fmla="*/ 0 h 3443654"/>
              <a:gd name="connsiteX0" fmla="*/ 0 w 669113"/>
              <a:gd name="connsiteY0" fmla="*/ 3443654 h 3443654"/>
              <a:gd name="connsiteX1" fmla="*/ 569148 w 669113"/>
              <a:gd name="connsiteY1" fmla="*/ 2698287 h 3443654"/>
              <a:gd name="connsiteX2" fmla="*/ 669113 w 669113"/>
              <a:gd name="connsiteY2" fmla="*/ 0 h 3443654"/>
              <a:gd name="connsiteX0" fmla="*/ 0 w 669113"/>
              <a:gd name="connsiteY0" fmla="*/ 3443654 h 3443654"/>
              <a:gd name="connsiteX1" fmla="*/ 569148 w 669113"/>
              <a:gd name="connsiteY1" fmla="*/ 2698287 h 3443654"/>
              <a:gd name="connsiteX2" fmla="*/ 669113 w 669113"/>
              <a:gd name="connsiteY2" fmla="*/ 0 h 3443654"/>
              <a:gd name="connsiteX0" fmla="*/ 0 w 669113"/>
              <a:gd name="connsiteY0" fmla="*/ 3443654 h 3443654"/>
              <a:gd name="connsiteX1" fmla="*/ 569148 w 669113"/>
              <a:gd name="connsiteY1" fmla="*/ 2698287 h 3443654"/>
              <a:gd name="connsiteX2" fmla="*/ 669113 w 669113"/>
              <a:gd name="connsiteY2" fmla="*/ 0 h 3443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9113" h="3443654">
                <a:moveTo>
                  <a:pt x="0" y="3443654"/>
                </a:moveTo>
                <a:cubicBezTo>
                  <a:pt x="452772" y="3440675"/>
                  <a:pt x="480068" y="3266620"/>
                  <a:pt x="569148" y="2698287"/>
                </a:cubicBezTo>
                <a:cubicBezTo>
                  <a:pt x="658228" y="2129954"/>
                  <a:pt x="590638" y="1276066"/>
                  <a:pt x="669113" y="0"/>
                </a:cubicBezTo>
              </a:path>
            </a:pathLst>
          </a:cu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>
            <a:off x="5947532" y="2490173"/>
            <a:ext cx="12954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6600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3935911" y="2261573"/>
            <a:ext cx="2153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b="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Atividade enzimática</a:t>
            </a:r>
            <a:endParaRPr lang="en-US" sz="1800" b="0" dirty="0">
              <a:solidFill>
                <a:srgbClr val="FF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H="1">
            <a:off x="6030091" y="3861773"/>
            <a:ext cx="12954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3694701" y="3637632"/>
            <a:ext cx="2400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Crescimento de bolores</a:t>
            </a:r>
            <a:endParaRPr lang="en-US" sz="1800" b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98334" y="4267708"/>
            <a:ext cx="2604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b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Crescimento de leveduras</a:t>
            </a:r>
            <a:endParaRPr lang="en-US" sz="1800" b="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70025" y="4617066"/>
            <a:ext cx="2553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b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Crescimento de bactérias</a:t>
            </a:r>
            <a:endParaRPr lang="en-US" sz="1800" b="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flipH="1">
            <a:off x="5910085" y="4452374"/>
            <a:ext cx="12954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70C0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H="1">
            <a:off x="5537877" y="4852373"/>
            <a:ext cx="183839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030A0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3163276" y="5558135"/>
            <a:ext cx="2417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0" dirty="0">
                <a:latin typeface="Calibri" panose="020F0502020204030204" pitchFamily="34" charset="0"/>
                <a:cs typeface="Calibri" panose="020F0502020204030204" pitchFamily="34" charset="0"/>
              </a:rPr>
              <a:t>Atividade de água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78675" y="2591833"/>
            <a:ext cx="553998" cy="123046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>
            <a:defPPr>
              <a:defRPr lang="en-US"/>
            </a:defPPr>
            <a:lvl1pPr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 dirty="0"/>
              <a:t>Umidade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604873" y="1636771"/>
            <a:ext cx="553998" cy="3170868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>
            <a:defPPr>
              <a:defRPr lang="en-US"/>
            </a:defPPr>
            <a:lvl1pPr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 dirty="0"/>
              <a:t>Taxa relativa das reações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5299" y="-755"/>
            <a:ext cx="3862789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385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pt-BR" b="0" dirty="0"/>
              <a:t>Atividade de água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89107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A3BDECA7-1538-44B1-AFE9-9776BF771F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 err="1">
                <a:solidFill>
                  <a:srgbClr val="FFFFFF"/>
                </a:solidFill>
              </a:rPr>
              <a:t>Estrutura</a:t>
            </a:r>
            <a:r>
              <a:rPr lang="en-US" altLang="en-US" dirty="0">
                <a:solidFill>
                  <a:srgbClr val="FFFFFF"/>
                </a:solidFill>
              </a:rPr>
              <a:t> </a:t>
            </a:r>
            <a:r>
              <a:rPr lang="en-US" altLang="en-US" dirty="0" err="1">
                <a:solidFill>
                  <a:srgbClr val="FFFFFF"/>
                </a:solidFill>
              </a:rPr>
              <a:t>física</a:t>
            </a:r>
            <a:r>
              <a:rPr lang="en-US" altLang="en-US" dirty="0">
                <a:solidFill>
                  <a:srgbClr val="FFFFFF"/>
                </a:solidFill>
              </a:rPr>
              <a:t> do </a:t>
            </a:r>
            <a:r>
              <a:rPr lang="en-US" altLang="en-US" dirty="0" err="1">
                <a:solidFill>
                  <a:srgbClr val="FFFFFF"/>
                </a:solidFill>
              </a:rPr>
              <a:t>alimento</a:t>
            </a:r>
            <a:endParaRPr lang="en-US" altLang="en-US" dirty="0">
              <a:solidFill>
                <a:srgbClr val="FFFFFF"/>
              </a:solidFill>
            </a:endParaRPr>
          </a:p>
        </p:txBody>
      </p:sp>
      <p:graphicFrame>
        <p:nvGraphicFramePr>
          <p:cNvPr id="8197" name="Rectangle 3">
            <a:extLst>
              <a:ext uri="{FF2B5EF4-FFF2-40B4-BE49-F238E27FC236}">
                <a16:creationId xmlns:a16="http://schemas.microsoft.com/office/drawing/2014/main" id="{1D168177-4EF0-462D-8566-ADBB4CD429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2752026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Freeform: Shape 73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EB268D9C-EB15-46B1-8CB8-79801C4E27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7271" y="1012004"/>
            <a:ext cx="2857929" cy="479540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100" dirty="0" err="1">
                <a:solidFill>
                  <a:srgbClr val="FFFFFF"/>
                </a:solidFill>
              </a:rPr>
              <a:t>Substâncias</a:t>
            </a:r>
            <a:r>
              <a:rPr lang="en-US" altLang="en-US" sz="3100" dirty="0">
                <a:solidFill>
                  <a:srgbClr val="FFFFFF"/>
                </a:solidFill>
              </a:rPr>
              <a:t> </a:t>
            </a:r>
            <a:r>
              <a:rPr lang="en-US" altLang="en-US" sz="3100" dirty="0" err="1">
                <a:solidFill>
                  <a:srgbClr val="FFFFFF"/>
                </a:solidFill>
              </a:rPr>
              <a:t>antimicrobianas</a:t>
            </a:r>
            <a:endParaRPr lang="en-US" altLang="en-US" sz="3100" dirty="0">
              <a:solidFill>
                <a:srgbClr val="FFFFFF"/>
              </a:solidFill>
            </a:endParaRPr>
          </a:p>
        </p:txBody>
      </p:sp>
      <p:graphicFrame>
        <p:nvGraphicFramePr>
          <p:cNvPr id="9224" name="Rectangle 3">
            <a:extLst>
              <a:ext uri="{FF2B5EF4-FFF2-40B4-BE49-F238E27FC236}">
                <a16:creationId xmlns:a16="http://schemas.microsoft.com/office/drawing/2014/main" id="{D86A2717-B03F-49CD-8ACF-16E5EFCBEA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4417978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C75E9BB1-E4EE-4B45-B6BF-8821A31158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400" dirty="0">
                <a:solidFill>
                  <a:srgbClr val="FFFFFF"/>
                </a:solidFill>
              </a:rPr>
              <a:t>Alta </a:t>
            </a:r>
            <a:r>
              <a:rPr lang="en-US" altLang="en-US" sz="3400" dirty="0" err="1">
                <a:solidFill>
                  <a:srgbClr val="FFFFFF"/>
                </a:solidFill>
              </a:rPr>
              <a:t>temperatura</a:t>
            </a:r>
            <a:endParaRPr lang="en-US" altLang="en-US" sz="3400" dirty="0">
              <a:solidFill>
                <a:srgbClr val="FFFFFF"/>
              </a:solidFill>
            </a:endParaRPr>
          </a:p>
        </p:txBody>
      </p:sp>
      <p:graphicFrame>
        <p:nvGraphicFramePr>
          <p:cNvPr id="26629" name="Rectangle 3">
            <a:extLst>
              <a:ext uri="{FF2B5EF4-FFF2-40B4-BE49-F238E27FC236}">
                <a16:creationId xmlns:a16="http://schemas.microsoft.com/office/drawing/2014/main" id="{1BEBDF2F-C6CD-43AB-93F0-223E89E57F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6662133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446" r="9959" b="-2"/>
          <a:stretch/>
        </p:blipFill>
        <p:spPr>
          <a:xfrm>
            <a:off x="452753" y="-1"/>
            <a:ext cx="8691247" cy="6857999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64924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F17FC82F-0726-4087-B3C6-A5C5793889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4986" y="721805"/>
            <a:ext cx="2906015" cy="21475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altLang="en-US" kern="1200">
                <a:solidFill>
                  <a:schemeClr val="bg1"/>
                </a:solidFill>
                <a:latin typeface="+mj-lt"/>
              </a:rPr>
              <a:t>Conservas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5228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91540" y="73152"/>
            <a:ext cx="884223" cy="232963"/>
            <a:chOff x="1188720" y="73152"/>
            <a:chExt cx="1178966" cy="232963"/>
          </a:xfrm>
        </p:grpSpPr>
        <p:sp>
          <p:nvSpPr>
            <p:cNvPr id="79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0" name="Rectangle 99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33984"/>
            <a:ext cx="455228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226F3CBA-A367-47A3-A0F8-1C07E98DC5B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07068" y="2590800"/>
            <a:ext cx="3155331" cy="318635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kern="1200" dirty="0" err="1">
                <a:solidFill>
                  <a:schemeClr val="bg1"/>
                </a:solidFill>
                <a:latin typeface="+mn-lt"/>
              </a:rPr>
              <a:t>Alimento</a:t>
            </a:r>
            <a:r>
              <a:rPr lang="en-US" altLang="en-US" sz="2000" kern="1200" dirty="0">
                <a:solidFill>
                  <a:schemeClr val="bg1"/>
                </a:solidFill>
                <a:latin typeface="+mn-lt"/>
              </a:rPr>
              <a:t> é </a:t>
            </a:r>
            <a:r>
              <a:rPr lang="en-US" altLang="en-US" sz="2000" kern="1200" dirty="0" err="1">
                <a:solidFill>
                  <a:schemeClr val="bg1"/>
                </a:solidFill>
                <a:latin typeface="+mn-lt"/>
              </a:rPr>
              <a:t>aquecido</a:t>
            </a:r>
            <a:r>
              <a:rPr lang="en-US" altLang="en-US" sz="2000" kern="1200" dirty="0">
                <a:solidFill>
                  <a:schemeClr val="bg1"/>
                </a:solidFill>
                <a:latin typeface="+mn-lt"/>
              </a:rPr>
              <a:t> por </a:t>
            </a:r>
            <a:r>
              <a:rPr lang="en-US" altLang="en-US" sz="2000" kern="1200" dirty="0" err="1">
                <a:solidFill>
                  <a:schemeClr val="bg1"/>
                </a:solidFill>
                <a:latin typeface="+mn-lt"/>
              </a:rPr>
              <a:t>períodos</a:t>
            </a:r>
            <a:r>
              <a:rPr lang="en-US" altLang="en-US" sz="2000" kern="1200" dirty="0">
                <a:solidFill>
                  <a:schemeClr val="bg1"/>
                </a:solidFill>
                <a:latin typeface="+mn-lt"/>
              </a:rPr>
              <a:t> mais </a:t>
            </a:r>
            <a:r>
              <a:rPr lang="en-US" altLang="en-US" sz="2000" kern="1200" dirty="0" err="1">
                <a:solidFill>
                  <a:schemeClr val="bg1"/>
                </a:solidFill>
                <a:latin typeface="+mn-lt"/>
              </a:rPr>
              <a:t>longos</a:t>
            </a:r>
            <a:r>
              <a:rPr lang="en-US" altLang="en-US" sz="2000" kern="1200" dirty="0">
                <a:solidFill>
                  <a:schemeClr val="bg1"/>
                </a:solidFill>
                <a:latin typeface="+mn-lt"/>
              </a:rPr>
              <a:t> que a </a:t>
            </a:r>
            <a:r>
              <a:rPr lang="en-US" altLang="en-US" sz="2000" kern="1200" dirty="0" err="1">
                <a:solidFill>
                  <a:schemeClr val="bg1"/>
                </a:solidFill>
                <a:latin typeface="+mn-lt"/>
              </a:rPr>
              <a:t>pasteurização</a:t>
            </a:r>
            <a:r>
              <a:rPr lang="en-US" altLang="en-US" sz="2000" kern="1200" dirty="0">
                <a:solidFill>
                  <a:schemeClr val="bg1"/>
                </a:solidFill>
                <a:latin typeface="+mn-lt"/>
              </a:rPr>
              <a:t> (</a:t>
            </a:r>
            <a:r>
              <a:rPr lang="en-US" altLang="en-US" sz="2000" kern="1200" dirty="0" err="1">
                <a:solidFill>
                  <a:schemeClr val="bg1"/>
                </a:solidFill>
                <a:latin typeface="+mn-lt"/>
              </a:rPr>
              <a:t>vários</a:t>
            </a:r>
            <a:r>
              <a:rPr lang="en-US" altLang="en-US" sz="2000" kern="1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2000" kern="1200" dirty="0" err="1">
                <a:solidFill>
                  <a:schemeClr val="bg1"/>
                </a:solidFill>
                <a:latin typeface="+mn-lt"/>
              </a:rPr>
              <a:t>minutos</a:t>
            </a:r>
            <a:r>
              <a:rPr lang="en-US" altLang="en-US" sz="2000" kern="1200" dirty="0">
                <a:solidFill>
                  <a:schemeClr val="bg1"/>
                </a:solidFill>
                <a:latin typeface="+mn-lt"/>
              </a:rPr>
              <a:t>)</a:t>
            </a:r>
          </a:p>
          <a:p>
            <a:pPr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000" kern="1200" dirty="0">
              <a:solidFill>
                <a:schemeClr val="bg1"/>
              </a:solidFill>
              <a:latin typeface="+mn-lt"/>
            </a:endParaRPr>
          </a:p>
          <a:p>
            <a:pPr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kern="1200" dirty="0" err="1">
                <a:solidFill>
                  <a:schemeClr val="bg1"/>
                </a:solidFill>
                <a:latin typeface="+mn-lt"/>
              </a:rPr>
              <a:t>Destroi</a:t>
            </a:r>
            <a:r>
              <a:rPr lang="en-US" altLang="en-US" sz="2000" kern="1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2000" kern="1200" dirty="0" err="1">
                <a:solidFill>
                  <a:schemeClr val="bg1"/>
                </a:solidFill>
                <a:latin typeface="+mn-lt"/>
              </a:rPr>
              <a:t>microorganismos</a:t>
            </a:r>
            <a:r>
              <a:rPr lang="en-US" altLang="en-US" sz="2000" kern="1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2000" kern="1200" dirty="0" err="1">
                <a:solidFill>
                  <a:schemeClr val="bg1"/>
                </a:solidFill>
                <a:latin typeface="+mn-lt"/>
              </a:rPr>
              <a:t>deteriorantes</a:t>
            </a:r>
            <a:endParaRPr lang="en-US" altLang="en-US" sz="2000" kern="12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spd="slow">
    <p:blinds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67668F3E-C1E7-480F-8EBF-D56F97BFD4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100" dirty="0" err="1">
                <a:solidFill>
                  <a:srgbClr val="FFFFFF"/>
                </a:solidFill>
                <a:cs typeface="Calibri" panose="020F0502020204030204" pitchFamily="34" charset="0"/>
              </a:rPr>
              <a:t>Pasteurização</a:t>
            </a:r>
            <a:endParaRPr lang="en-US" altLang="en-US" sz="3100" dirty="0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graphicFrame>
        <p:nvGraphicFramePr>
          <p:cNvPr id="29701" name="Rectangle 3">
            <a:extLst>
              <a:ext uri="{FF2B5EF4-FFF2-40B4-BE49-F238E27FC236}">
                <a16:creationId xmlns:a16="http://schemas.microsoft.com/office/drawing/2014/main" id="{4525A6E9-552D-4B6C-9AE1-86128920C5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8076463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3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F3F0851-E2FA-432A-8775-D262ECB6C89A}"/>
              </a:ext>
            </a:extLst>
          </p:cNvPr>
          <p:cNvSpPr txBox="1"/>
          <p:nvPr/>
        </p:nvSpPr>
        <p:spPr>
          <a:xfrm>
            <a:off x="393192" y="4767072"/>
            <a:ext cx="4945641" cy="162521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eaLnBrk="1" hangingPunct="1">
              <a:defRPr sz="4800" b="0">
                <a:latin typeface="Calibri" panose="020F0502020204030204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4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Conservação de Alimentos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BC8066F-4262-4C9D-B737-4BE8392945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68" t="-2" r="-2824" b="-2"/>
          <a:stretch/>
        </p:blipFill>
        <p:spPr>
          <a:xfrm>
            <a:off x="153471" y="838200"/>
            <a:ext cx="5369064" cy="3276600"/>
          </a:xfrm>
          <a:prstGeom prst="rect">
            <a:avLst/>
          </a:prstGeom>
        </p:spPr>
      </p:pic>
      <p:sp>
        <p:nvSpPr>
          <p:cNvPr id="25" name="Rectangle 15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5843F8C-B1E1-4A2A-B496-C8BF5A6B0A1B}"/>
              </a:ext>
            </a:extLst>
          </p:cNvPr>
          <p:cNvSpPr txBox="1"/>
          <p:nvPr/>
        </p:nvSpPr>
        <p:spPr>
          <a:xfrm>
            <a:off x="6021988" y="917725"/>
            <a:ext cx="2817211" cy="48523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700" b="0" dirty="0">
                <a:solidFill>
                  <a:srgbClr val="FFFFFF"/>
                </a:solidFill>
                <a:latin typeface="+mn-lt"/>
              </a:rPr>
              <a:t>A preservação dos alimentos sempre foi uma necessidade na sobrevivência dos grupamentos humanos.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700" b="0" dirty="0">
              <a:solidFill>
                <a:srgbClr val="FFFFFF"/>
              </a:solidFill>
              <a:latin typeface="+mn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700" b="0" dirty="0">
                <a:solidFill>
                  <a:srgbClr val="FFFFFF"/>
                </a:solidFill>
                <a:latin typeface="+mn-lt"/>
              </a:rPr>
              <a:t>Técnicas de conservação alimentos remontam a milênios da história da civilização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700" b="0" dirty="0">
              <a:solidFill>
                <a:srgbClr val="FFFFFF"/>
              </a:solidFill>
              <a:latin typeface="+mn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700" b="0" dirty="0">
                <a:solidFill>
                  <a:srgbClr val="FFFFFF"/>
                </a:solidFill>
                <a:latin typeface="+mn-lt"/>
              </a:rPr>
              <a:t>Registros arqueológicos indicam que grupos humanos a 12.000 A.C., na região que atualmente corresponde ao Egito, utilizavam a salga e a defumação como meio de preservação de alimentos.</a:t>
            </a:r>
          </a:p>
        </p:txBody>
      </p:sp>
    </p:spTree>
    <p:extLst>
      <p:ext uri="{BB962C8B-B14F-4D97-AF65-F5344CB8AC3E}">
        <p14:creationId xmlns:p14="http://schemas.microsoft.com/office/powerpoint/2010/main" val="906750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954C8DE-FF07-4E71-9FD2-10F36FF77C42}"/>
              </a:ext>
            </a:extLst>
          </p:cNvPr>
          <p:cNvSpPr/>
          <p:nvPr/>
        </p:nvSpPr>
        <p:spPr>
          <a:xfrm>
            <a:off x="76200" y="0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Conservação do alimento pronto para o consumo</a:t>
            </a:r>
          </a:p>
        </p:txBody>
      </p:sp>
      <p:pic>
        <p:nvPicPr>
          <p:cNvPr id="17" name="Picture 2" descr="How To Preserve Hot Peppers In Vinegar- Easy Recipe">
            <a:extLst>
              <a:ext uri="{FF2B5EF4-FFF2-40B4-BE49-F238E27FC236}">
                <a16:creationId xmlns:a16="http://schemas.microsoft.com/office/drawing/2014/main" id="{86D0041D-32F1-43E0-BFF0-B8817F16C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1" y="538982"/>
            <a:ext cx="1975618" cy="197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25CDAF56-9C3C-4A31-946E-0B1A76174D6E}"/>
              </a:ext>
            </a:extLst>
          </p:cNvPr>
          <p:cNvSpPr/>
          <p:nvPr/>
        </p:nvSpPr>
        <p:spPr>
          <a:xfrm>
            <a:off x="5897940" y="6185314"/>
            <a:ext cx="2640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latin typeface="Calibri" panose="020F0502020204030204" pitchFamily="34" charset="0"/>
                <a:cs typeface="Calibri" panose="020F0502020204030204" pitchFamily="34" charset="0"/>
              </a:rPr>
              <a:t>Preservação em gordura</a:t>
            </a:r>
          </a:p>
          <a:p>
            <a:pPr algn="ctr"/>
            <a:r>
              <a:rPr lang="pt-BR" sz="1800" dirty="0">
                <a:latin typeface="Calibri" panose="020F0502020204030204" pitchFamily="34" charset="0"/>
                <a:cs typeface="Calibri" panose="020F0502020204030204" pitchFamily="34" charset="0"/>
              </a:rPr>
              <a:t>(Confit de pato)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EE40AF95-6511-49F7-88BB-7449252BB720}"/>
              </a:ext>
            </a:extLst>
          </p:cNvPr>
          <p:cNvSpPr/>
          <p:nvPr/>
        </p:nvSpPr>
        <p:spPr>
          <a:xfrm>
            <a:off x="539330" y="2531605"/>
            <a:ext cx="8883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Ácidos</a:t>
            </a:r>
          </a:p>
        </p:txBody>
      </p:sp>
      <p:pic>
        <p:nvPicPr>
          <p:cNvPr id="20" name="Picture 4" descr="Preserved Cherries (Low Sugar) | Tasty Kitchen: A Happy Recipe ...">
            <a:extLst>
              <a:ext uri="{FF2B5EF4-FFF2-40B4-BE49-F238E27FC236}">
                <a16:creationId xmlns:a16="http://schemas.microsoft.com/office/drawing/2014/main" id="{6B36387D-B2B5-457F-AD73-F643C0F8D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524" y="538982"/>
            <a:ext cx="1906676" cy="254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EA614B7E-BEE1-40D2-AABB-3ED8BC98389B}"/>
              </a:ext>
            </a:extLst>
          </p:cNvPr>
          <p:cNvSpPr/>
          <p:nvPr/>
        </p:nvSpPr>
        <p:spPr>
          <a:xfrm>
            <a:off x="2948876" y="2731660"/>
            <a:ext cx="9093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Açúcar</a:t>
            </a:r>
          </a:p>
        </p:txBody>
      </p:sp>
      <p:pic>
        <p:nvPicPr>
          <p:cNvPr id="22" name="Picture 6" descr="The 30 Essential Cured Meats To Know - Food Republic">
            <a:extLst>
              <a:ext uri="{FF2B5EF4-FFF2-40B4-BE49-F238E27FC236}">
                <a16:creationId xmlns:a16="http://schemas.microsoft.com/office/drawing/2014/main" id="{DF8B23BB-D2D6-4F76-8A80-01190AB44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830" y="548337"/>
            <a:ext cx="2864220" cy="161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7A3C0D2B-C34B-4F5F-AF6E-FCA79636D40C}"/>
              </a:ext>
            </a:extLst>
          </p:cNvPr>
          <p:cNvSpPr/>
          <p:nvPr/>
        </p:nvSpPr>
        <p:spPr>
          <a:xfrm>
            <a:off x="7089600" y="679320"/>
            <a:ext cx="20341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Cura, </a:t>
            </a:r>
          </a:p>
          <a:p>
            <a:pPr algn="ctr"/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Defumação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8F9450ED-01E8-4446-86FE-9E00C6193181}"/>
              </a:ext>
            </a:extLst>
          </p:cNvPr>
          <p:cNvSpPr/>
          <p:nvPr/>
        </p:nvSpPr>
        <p:spPr>
          <a:xfrm>
            <a:off x="148143" y="5128116"/>
            <a:ext cx="15755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Fermentação</a:t>
            </a: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615F68F8-D515-4E63-8469-F918660996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556"/>
          <a:stretch/>
        </p:blipFill>
        <p:spPr>
          <a:xfrm>
            <a:off x="76200" y="3022363"/>
            <a:ext cx="2258402" cy="2132921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4AF3C42A-A1D5-4ADB-A2EC-3F21204367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5304" y="3764691"/>
            <a:ext cx="2130416" cy="2414471"/>
          </a:xfrm>
          <a:prstGeom prst="rect">
            <a:avLst/>
          </a:prstGeom>
        </p:spPr>
      </p:pic>
      <p:sp>
        <p:nvSpPr>
          <p:cNvPr id="27" name="Retângulo 26">
            <a:extLst>
              <a:ext uri="{FF2B5EF4-FFF2-40B4-BE49-F238E27FC236}">
                <a16:creationId xmlns:a16="http://schemas.microsoft.com/office/drawing/2014/main" id="{B9693867-520D-4BAD-A99E-D5A8E1C1625A}"/>
              </a:ext>
            </a:extLst>
          </p:cNvPr>
          <p:cNvSpPr/>
          <p:nvPr/>
        </p:nvSpPr>
        <p:spPr>
          <a:xfrm>
            <a:off x="2036894" y="6179162"/>
            <a:ext cx="31294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latin typeface="Calibri" panose="020F0502020204030204" pitchFamily="34" charset="0"/>
                <a:cs typeface="Calibri" panose="020F0502020204030204" pitchFamily="34" charset="0"/>
              </a:rPr>
              <a:t>Alimentos que contém substâncias antimicrobianas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45F9821D-AA97-4E5D-A9FC-741AC910D89E}"/>
              </a:ext>
            </a:extLst>
          </p:cNvPr>
          <p:cNvSpPr/>
          <p:nvPr/>
        </p:nvSpPr>
        <p:spPr>
          <a:xfrm>
            <a:off x="7174001" y="2931715"/>
            <a:ext cx="11262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Secagem</a:t>
            </a:r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AE853AA3-43E1-4502-B8B6-B96119647F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0368" y="2340783"/>
            <a:ext cx="2531474" cy="1686351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2D0E77A8-9769-48DE-8D37-0C91BDCD18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6050" y="4240695"/>
            <a:ext cx="3467099" cy="204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025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134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A54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Rectangle 136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80" y="256540"/>
            <a:ext cx="877824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30" name="Straight Connector 138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71700" y="5768204"/>
            <a:ext cx="4800600" cy="0"/>
          </a:xfrm>
          <a:prstGeom prst="line">
            <a:avLst/>
          </a:prstGeom>
          <a:ln>
            <a:solidFill>
              <a:srgbClr val="3A54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32485" y="4277356"/>
            <a:ext cx="7475220" cy="15603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5000">
                <a:solidFill>
                  <a:srgbClr val="3A5414"/>
                </a:solidFill>
                <a:latin typeface="+mj-lt"/>
                <a:ea typeface="+mj-ea"/>
                <a:cs typeface="+mj-cs"/>
              </a:rPr>
              <a:t>Obrigado!!</a:t>
            </a:r>
          </a:p>
        </p:txBody>
      </p:sp>
      <p:pic>
        <p:nvPicPr>
          <p:cNvPr id="1026" name="Picture 2" descr="Resultado de imagem para cann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 r="2" b="4360"/>
          <a:stretch/>
        </p:blipFill>
        <p:spPr bwMode="auto">
          <a:xfrm>
            <a:off x="182880" y="256540"/>
            <a:ext cx="8778240" cy="376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848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A7301EB-4E5C-4AE5-9BBB-C6FC2A5C48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2" t="9091" r="35433" b="-1"/>
          <a:stretch/>
        </p:blipFill>
        <p:spPr bwMode="auto">
          <a:xfrm>
            <a:off x="2642616" y="10"/>
            <a:ext cx="650138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E58DADB-5768-4EF2-A84E-0654E50DE294}"/>
              </a:ext>
            </a:extLst>
          </p:cNvPr>
          <p:cNvSpPr txBox="1"/>
          <p:nvPr/>
        </p:nvSpPr>
        <p:spPr>
          <a:xfrm>
            <a:off x="183608" y="685800"/>
            <a:ext cx="4235992" cy="38611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b="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 capacidade de preservar alimentos foi um dos fatores que moldou a história das civilizações. A escassez de alimentos durante o inverno ou em períodos de pouca produção, foi sendo contornada conforme se descobriam novas formas de preservar o alimento produzido.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2586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7277954-8C23-4D81-907F-58D83C244C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21" r="19622" b="7442"/>
          <a:stretch/>
        </p:blipFill>
        <p:spPr>
          <a:xfrm>
            <a:off x="2641851" y="10"/>
            <a:ext cx="650214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3BA0FCC-9D7D-420A-B20B-5A8B7C3AEE25}"/>
              </a:ext>
            </a:extLst>
          </p:cNvPr>
          <p:cNvSpPr txBox="1"/>
          <p:nvPr/>
        </p:nvSpPr>
        <p:spPr>
          <a:xfrm>
            <a:off x="278320" y="1161288"/>
            <a:ext cx="2578608" cy="11247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0">
                <a:latin typeface="+mj-lt"/>
                <a:ea typeface="+mj-ea"/>
                <a:cs typeface="+mj-cs"/>
              </a:rPr>
              <a:t>Métodos de Conservação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475738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4BFFFCF-C26A-4400-8DD4-7BE72ED8BB88}"/>
              </a:ext>
            </a:extLst>
          </p:cNvPr>
          <p:cNvSpPr txBox="1"/>
          <p:nvPr/>
        </p:nvSpPr>
        <p:spPr>
          <a:xfrm>
            <a:off x="278320" y="2718054"/>
            <a:ext cx="2579180" cy="320725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dirty="0" err="1">
                <a:latin typeface="+mn-lt"/>
              </a:rPr>
              <a:t>Salga</a:t>
            </a:r>
            <a:endParaRPr lang="en-US" sz="1400" b="0" dirty="0">
              <a:latin typeface="+mn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dirty="0" err="1">
                <a:latin typeface="+mn-lt"/>
              </a:rPr>
              <a:t>Cura</a:t>
            </a:r>
            <a:endParaRPr lang="en-US" sz="1400" b="0" dirty="0">
              <a:latin typeface="+mn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dirty="0" err="1">
                <a:latin typeface="+mn-lt"/>
              </a:rPr>
              <a:t>Congelamento</a:t>
            </a:r>
            <a:endParaRPr lang="en-US" sz="1400" b="0" dirty="0">
              <a:latin typeface="+mn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dirty="0" err="1">
                <a:latin typeface="+mn-lt"/>
              </a:rPr>
              <a:t>Refrigeração</a:t>
            </a:r>
            <a:endParaRPr lang="en-US" sz="1400" b="0" dirty="0">
              <a:latin typeface="+mn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dirty="0" err="1">
                <a:latin typeface="+mn-lt"/>
              </a:rPr>
              <a:t>Aquecimento</a:t>
            </a:r>
            <a:endParaRPr lang="en-US" sz="1400" b="0" dirty="0">
              <a:latin typeface="+mn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dirty="0" err="1">
                <a:latin typeface="+mn-lt"/>
              </a:rPr>
              <a:t>Açúcar</a:t>
            </a:r>
            <a:endParaRPr lang="en-US" sz="1400" b="0" dirty="0">
              <a:latin typeface="+mn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dirty="0" err="1">
                <a:latin typeface="+mn-lt"/>
              </a:rPr>
              <a:t>Fermentação</a:t>
            </a:r>
            <a:endParaRPr lang="en-US" sz="1400" b="0" dirty="0">
              <a:latin typeface="+mn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dirty="0" err="1">
                <a:latin typeface="+mn-lt"/>
              </a:rPr>
              <a:t>Ácidos</a:t>
            </a:r>
            <a:endParaRPr lang="en-US" sz="1400" b="0" dirty="0">
              <a:latin typeface="+mn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dirty="0" err="1">
                <a:latin typeface="+mn-lt"/>
              </a:rPr>
              <a:t>Defumação</a:t>
            </a:r>
            <a:endParaRPr lang="en-US" sz="1400" b="0" dirty="0">
              <a:latin typeface="+mn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dirty="0" err="1">
                <a:latin typeface="+mn-lt"/>
              </a:rPr>
              <a:t>Pasteurização</a:t>
            </a:r>
            <a:endParaRPr lang="en-US" sz="1400" b="0" dirty="0">
              <a:latin typeface="+mn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dirty="0" err="1">
                <a:latin typeface="+mn-lt"/>
              </a:rPr>
              <a:t>Secagem</a:t>
            </a:r>
            <a:endParaRPr lang="en-US" sz="1400" b="0" dirty="0">
              <a:latin typeface="+mn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dirty="0" err="1">
                <a:latin typeface="+mn-lt"/>
              </a:rPr>
              <a:t>Preservação</a:t>
            </a:r>
            <a:r>
              <a:rPr lang="en-US" sz="1400" b="0" dirty="0">
                <a:latin typeface="+mn-lt"/>
              </a:rPr>
              <a:t> </a:t>
            </a:r>
            <a:r>
              <a:rPr lang="en-US" sz="1400" b="0" dirty="0" err="1">
                <a:latin typeface="+mn-lt"/>
              </a:rPr>
              <a:t>em</a:t>
            </a:r>
            <a:r>
              <a:rPr lang="en-US" sz="1400" b="0" dirty="0">
                <a:latin typeface="+mn-lt"/>
              </a:rPr>
              <a:t> </a:t>
            </a:r>
            <a:r>
              <a:rPr lang="en-US" sz="1400" b="0" dirty="0" err="1">
                <a:latin typeface="+mn-lt"/>
              </a:rPr>
              <a:t>gordura</a:t>
            </a:r>
            <a:endParaRPr lang="en-US" sz="1400" b="0" dirty="0">
              <a:latin typeface="+mn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dirty="0" err="1">
                <a:latin typeface="+mn-lt"/>
              </a:rPr>
              <a:t>Uso</a:t>
            </a:r>
            <a:r>
              <a:rPr lang="en-US" sz="1400" b="0" dirty="0">
                <a:latin typeface="+mn-lt"/>
              </a:rPr>
              <a:t> de </a:t>
            </a:r>
            <a:r>
              <a:rPr lang="en-US" sz="1400" b="0" dirty="0" err="1">
                <a:latin typeface="+mn-lt"/>
              </a:rPr>
              <a:t>substâncias</a:t>
            </a:r>
            <a:r>
              <a:rPr lang="en-US" sz="1400" b="0" dirty="0">
                <a:latin typeface="+mn-lt"/>
              </a:rPr>
              <a:t> com </a:t>
            </a:r>
            <a:r>
              <a:rPr lang="en-US" sz="1400" b="0" dirty="0" err="1">
                <a:latin typeface="+mn-lt"/>
              </a:rPr>
              <a:t>propriedades</a:t>
            </a:r>
            <a:r>
              <a:rPr lang="en-US" sz="1400" b="0" dirty="0">
                <a:latin typeface="+mn-lt"/>
              </a:rPr>
              <a:t> </a:t>
            </a:r>
            <a:r>
              <a:rPr lang="en-US" sz="1400" b="0" dirty="0" err="1">
                <a:latin typeface="+mn-lt"/>
              </a:rPr>
              <a:t>antimicrobianas</a:t>
            </a:r>
            <a:r>
              <a:rPr lang="en-US" sz="1400" b="0" dirty="0">
                <a:latin typeface="+mn-lt"/>
              </a:rPr>
              <a:t> (</a:t>
            </a:r>
            <a:r>
              <a:rPr lang="en-US" sz="1400" b="0" dirty="0" err="1">
                <a:latin typeface="+mn-lt"/>
              </a:rPr>
              <a:t>especiarias</a:t>
            </a:r>
            <a:r>
              <a:rPr lang="en-US" sz="1400" b="0" dirty="0">
                <a:latin typeface="+mn-lt"/>
              </a:rPr>
              <a:t>, por ex.)</a:t>
            </a:r>
          </a:p>
        </p:txBody>
      </p:sp>
    </p:spTree>
    <p:extLst>
      <p:ext uri="{BB962C8B-B14F-4D97-AF65-F5344CB8AC3E}">
        <p14:creationId xmlns:p14="http://schemas.microsoft.com/office/powerpoint/2010/main" val="1405572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0">
            <a:extLst>
              <a:ext uri="{FF2B5EF4-FFF2-40B4-BE49-F238E27FC236}">
                <a16:creationId xmlns:a16="http://schemas.microsoft.com/office/drawing/2014/main" id="{86295E7F-EA66-480B-B001-C8BE7CD61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0030" y="4892040"/>
            <a:ext cx="8661654" cy="1645920"/>
          </a:xfrm>
          <a:prstGeom prst="rect">
            <a:avLst/>
          </a:prstGeom>
          <a:solidFill>
            <a:srgbClr val="262626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1322039-D6BB-4E8C-8837-A1E32D40869D}"/>
              </a:ext>
            </a:extLst>
          </p:cNvPr>
          <p:cNvSpPr txBox="1"/>
          <p:nvPr/>
        </p:nvSpPr>
        <p:spPr>
          <a:xfrm>
            <a:off x="539014" y="5091762"/>
            <a:ext cx="5613590" cy="12645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4200" b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Mas </a:t>
            </a:r>
            <a:r>
              <a:rPr lang="en-US" sz="4200" b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aqui</a:t>
            </a:r>
            <a:r>
              <a:rPr lang="en-US" sz="4200" b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b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cabe</a:t>
            </a:r>
            <a:r>
              <a:rPr lang="en-US" sz="4200" b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b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fazermos</a:t>
            </a:r>
            <a:r>
              <a:rPr lang="en-US" sz="4200" b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b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uma</a:t>
            </a:r>
            <a:r>
              <a:rPr lang="en-US" sz="4200" b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b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diferenciação</a:t>
            </a:r>
            <a:r>
              <a:rPr lang="en-US" sz="4200" b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...</a:t>
            </a:r>
          </a:p>
        </p:txBody>
      </p:sp>
      <p:pic>
        <p:nvPicPr>
          <p:cNvPr id="14" name="Picture 2" descr="Canning and Preserving Classes | Parkdale Community Association">
            <a:extLst>
              <a:ext uri="{FF2B5EF4-FFF2-40B4-BE49-F238E27FC236}">
                <a16:creationId xmlns:a16="http://schemas.microsoft.com/office/drawing/2014/main" id="{8330AFB9-8C4A-45B8-97BB-247C6142FA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4" b="-2"/>
          <a:stretch/>
        </p:blipFill>
        <p:spPr bwMode="auto">
          <a:xfrm>
            <a:off x="240030" y="320040"/>
            <a:ext cx="8661654" cy="446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8476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Food Preservation: History, Methods, Types | SchoolWorkHelper">
            <a:extLst>
              <a:ext uri="{FF2B5EF4-FFF2-40B4-BE49-F238E27FC236}">
                <a16:creationId xmlns:a16="http://schemas.microsoft.com/office/drawing/2014/main" id="{FB7FB7D3-187D-4A4B-BDEF-D1E9BC0180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0"/>
          <a:stretch/>
        </p:blipFill>
        <p:spPr bwMode="auto">
          <a:xfrm>
            <a:off x="4606293" y="381000"/>
            <a:ext cx="4385307" cy="615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aking Salt Fish: One of the Oldest Survival Foods">
            <a:extLst>
              <a:ext uri="{FF2B5EF4-FFF2-40B4-BE49-F238E27FC236}">
                <a16:creationId xmlns:a16="http://schemas.microsoft.com/office/drawing/2014/main" id="{3499A29F-CF58-4A0C-AAB4-9E1AEF2FBE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3" r="39338" b="-1"/>
          <a:stretch/>
        </p:blipFill>
        <p:spPr bwMode="auto">
          <a:xfrm>
            <a:off x="241298" y="321732"/>
            <a:ext cx="4296411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9FE38D3F-56BD-4B3F-943E-0A4E809637C9}"/>
              </a:ext>
            </a:extLst>
          </p:cNvPr>
          <p:cNvSpPr txBox="1"/>
          <p:nvPr/>
        </p:nvSpPr>
        <p:spPr>
          <a:xfrm>
            <a:off x="457200" y="624027"/>
            <a:ext cx="3764611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Conservação do alimento </a:t>
            </a:r>
            <a:r>
              <a:rPr lang="pt-BR" sz="2000" i="1" dirty="0">
                <a:latin typeface="Calibri" panose="020F0502020204030204" pitchFamily="34" charset="0"/>
                <a:cs typeface="Calibri" panose="020F0502020204030204" pitchFamily="34" charset="0"/>
              </a:rPr>
              <a:t>in natura</a:t>
            </a:r>
          </a:p>
          <a:p>
            <a:pPr algn="l"/>
            <a:endParaRPr lang="pt-B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Congelamento</a:t>
            </a:r>
          </a:p>
          <a:p>
            <a:pPr algn="l"/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Resfriamento</a:t>
            </a:r>
          </a:p>
          <a:p>
            <a:pPr algn="l"/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Salga</a:t>
            </a:r>
          </a:p>
          <a:p>
            <a:pPr algn="l"/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Defumação</a:t>
            </a:r>
            <a:b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Preservação em gordura</a:t>
            </a:r>
          </a:p>
          <a:p>
            <a:pPr algn="l"/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Secagem</a:t>
            </a:r>
          </a:p>
          <a:p>
            <a:pPr algn="l"/>
            <a:endParaRPr lang="pt-B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pt-B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pt-B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pt-B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Nestes casos, o alimento precisará passar por um processo de preparação para ser consumido</a:t>
            </a:r>
          </a:p>
          <a:p>
            <a:pPr algn="l"/>
            <a:endParaRPr lang="pt-B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071CF8F5-EEDE-4004-975A-D3FB2FAB8D26}"/>
              </a:ext>
            </a:extLst>
          </p:cNvPr>
          <p:cNvSpPr txBox="1"/>
          <p:nvPr/>
        </p:nvSpPr>
        <p:spPr>
          <a:xfrm>
            <a:off x="5029200" y="624027"/>
            <a:ext cx="3733800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Conservação do alimento pronto para o consumo</a:t>
            </a:r>
          </a:p>
          <a:p>
            <a:pPr algn="l"/>
            <a:endParaRPr lang="pt-B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Ácidos</a:t>
            </a:r>
          </a:p>
          <a:p>
            <a:pPr algn="l"/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Açúcar</a:t>
            </a:r>
          </a:p>
          <a:p>
            <a:pPr algn="l"/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Cura</a:t>
            </a:r>
          </a:p>
          <a:p>
            <a:pPr algn="l"/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Pasteurização</a:t>
            </a:r>
          </a:p>
          <a:p>
            <a:pPr algn="l"/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Fermentação</a:t>
            </a:r>
          </a:p>
          <a:p>
            <a:pPr algn="l"/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Alimentos que contém substâncias antimicrobianas</a:t>
            </a:r>
          </a:p>
          <a:p>
            <a:pPr algn="l"/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Secagem</a:t>
            </a:r>
          </a:p>
          <a:p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Preservação em gordura</a:t>
            </a:r>
          </a:p>
          <a:p>
            <a:endParaRPr lang="pt-B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Nestes casos, o alimento pode ser consumido diretamente ou passar por um preparo simples (aquecimento, por ex.)</a:t>
            </a:r>
          </a:p>
        </p:txBody>
      </p:sp>
    </p:spTree>
    <p:extLst>
      <p:ext uri="{BB962C8B-B14F-4D97-AF65-F5344CB8AC3E}">
        <p14:creationId xmlns:p14="http://schemas.microsoft.com/office/powerpoint/2010/main" val="4002828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B059CA5-8CD6-4E48-8E74-966446BD30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9" r="35960" b="866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1DBD11A-BF2F-4A07-ACD1-5957289E0761}"/>
              </a:ext>
            </a:extLst>
          </p:cNvPr>
          <p:cNvSpPr txBox="1"/>
          <p:nvPr/>
        </p:nvSpPr>
        <p:spPr>
          <a:xfrm>
            <a:off x="358485" y="1122363"/>
            <a:ext cx="3017520" cy="320413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b="0">
                <a:latin typeface="+mj-lt"/>
                <a:ea typeface="+mj-ea"/>
                <a:cs typeface="+mj-cs"/>
              </a:rPr>
              <a:t>Em suma, os métodos de conservação, em boa parte, buscam preservar o alimento da deterioração causa por microorganismos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21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072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E1D4A973-5913-4970-A7F3-E41EB50F5D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643467"/>
            <a:ext cx="3048000" cy="1597315"/>
          </a:xfrm>
          <a:noFill/>
          <a:ln w="19050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400" kern="1200" dirty="0">
                <a:solidFill>
                  <a:schemeClr val="bg1"/>
                </a:solidFill>
                <a:ea typeface="+mj-ea"/>
                <a:cs typeface="+mj-cs"/>
              </a:rPr>
              <a:t>Condi</a:t>
            </a:r>
            <a:r>
              <a:rPr lang="pt-BR" altLang="en-US" sz="2400" kern="1200" dirty="0">
                <a:solidFill>
                  <a:schemeClr val="bg1"/>
                </a:solidFill>
                <a:ea typeface="+mj-ea"/>
                <a:cs typeface="+mj-cs"/>
              </a:rPr>
              <a:t>ções que influenciam na deterioração de alimentos</a:t>
            </a:r>
            <a:endParaRPr lang="en-US" altLang="en-US" sz="2400" kern="1200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3075" name="Text Box 3">
            <a:extLst>
              <a:ext uri="{FF2B5EF4-FFF2-40B4-BE49-F238E27FC236}">
                <a16:creationId xmlns:a16="http://schemas.microsoft.com/office/drawing/2014/main" id="{5AC35C1A-D0A3-461E-A130-61FA21B40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1" y="2638044"/>
            <a:ext cx="2522980" cy="341562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700" b="0" dirty="0" err="1">
                <a:solidFill>
                  <a:schemeClr val="bg1"/>
                </a:solidFill>
                <a:latin typeface="Calibri" panose="020F0502020204030204" pitchFamily="34" charset="0"/>
              </a:rPr>
              <a:t>Água</a:t>
            </a:r>
            <a:endParaRPr lang="en-US" altLang="en-US" sz="1700" b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700" b="0" dirty="0">
                <a:solidFill>
                  <a:schemeClr val="bg1"/>
                </a:solidFill>
                <a:latin typeface="Calibri" panose="020F0502020204030204" pitchFamily="34" charset="0"/>
              </a:rPr>
              <a:t>pH 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700" b="0" dirty="0" err="1">
                <a:solidFill>
                  <a:schemeClr val="bg1"/>
                </a:solidFill>
                <a:latin typeface="Calibri" panose="020F0502020204030204" pitchFamily="34" charset="0"/>
              </a:rPr>
              <a:t>Estrutura</a:t>
            </a:r>
            <a:r>
              <a:rPr lang="en-US" altLang="en-US" sz="1700" b="0" dirty="0">
                <a:solidFill>
                  <a:schemeClr val="bg1"/>
                </a:solidFill>
                <a:latin typeface="Calibri" panose="020F0502020204030204" pitchFamily="34" charset="0"/>
              </a:rPr>
              <a:t> do </a:t>
            </a:r>
            <a:r>
              <a:rPr lang="en-US" altLang="en-US" sz="1700" b="0" dirty="0" err="1">
                <a:solidFill>
                  <a:schemeClr val="bg1"/>
                </a:solidFill>
                <a:latin typeface="Calibri" panose="020F0502020204030204" pitchFamily="34" charset="0"/>
              </a:rPr>
              <a:t>alimento</a:t>
            </a:r>
            <a:endParaRPr lang="en-US" altLang="en-US" sz="1700" b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700" b="0" dirty="0" err="1">
                <a:solidFill>
                  <a:schemeClr val="bg1"/>
                </a:solidFill>
                <a:latin typeface="Calibri" panose="020F0502020204030204" pitchFamily="34" charset="0"/>
              </a:rPr>
              <a:t>Oxigênio</a:t>
            </a:r>
            <a:endParaRPr lang="en-US" altLang="en-US" sz="1700" b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700" b="0" dirty="0" err="1">
                <a:solidFill>
                  <a:schemeClr val="bg1"/>
                </a:solidFill>
                <a:latin typeface="Calibri" panose="020F0502020204030204" pitchFamily="34" charset="0"/>
              </a:rPr>
              <a:t>Temperatura</a:t>
            </a:r>
            <a:endParaRPr lang="en-US" altLang="en-US" sz="1700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372" y="990600"/>
            <a:ext cx="5568628" cy="53648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5372" y="152400"/>
            <a:ext cx="1499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0" dirty="0">
                <a:latin typeface="Calibri" panose="020F0502020204030204" pitchFamily="34" charset="0"/>
              </a:rPr>
              <a:t>Exemplos:</a:t>
            </a:r>
            <a:endParaRPr lang="en-US" b="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E574D9C9-36B4-4954-964F-FA5E16AF8D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7271" y="1012004"/>
            <a:ext cx="2562119" cy="1731196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dirty="0" err="1">
                <a:solidFill>
                  <a:srgbClr val="FFFFFF"/>
                </a:solidFill>
              </a:rPr>
              <a:t>Fatores</a:t>
            </a:r>
            <a:r>
              <a:rPr lang="en-US" altLang="en-US" sz="3200" dirty="0">
                <a:solidFill>
                  <a:srgbClr val="FFFFFF"/>
                </a:solidFill>
              </a:rPr>
              <a:t> </a:t>
            </a:r>
            <a:r>
              <a:rPr lang="en-US" altLang="en-US" sz="3200" dirty="0" err="1">
                <a:solidFill>
                  <a:srgbClr val="FFFFFF"/>
                </a:solidFill>
              </a:rPr>
              <a:t>Intrínsecos</a:t>
            </a:r>
            <a:endParaRPr lang="en-US" altLang="en-US" sz="3200" dirty="0">
              <a:solidFill>
                <a:srgbClr val="FFFFFF"/>
              </a:solidFill>
            </a:endParaRPr>
          </a:p>
        </p:txBody>
      </p:sp>
      <p:graphicFrame>
        <p:nvGraphicFramePr>
          <p:cNvPr id="5125" name="Rectangle 3">
            <a:extLst>
              <a:ext uri="{FF2B5EF4-FFF2-40B4-BE49-F238E27FC236}">
                <a16:creationId xmlns:a16="http://schemas.microsoft.com/office/drawing/2014/main" id="{2F1DBE65-0E92-44D0-B468-1999E71BA6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5973314"/>
              </p:ext>
            </p:extLst>
          </p:nvPr>
        </p:nvGraphicFramePr>
        <p:xfrm>
          <a:off x="3886200" y="480531"/>
          <a:ext cx="3599328" cy="3415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E574D9C9-36B4-4954-964F-FA5E16AF8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449" y="4343400"/>
            <a:ext cx="2562119" cy="173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altLang="en-US" sz="3200" b="0" kern="0" dirty="0" err="1">
                <a:solidFill>
                  <a:srgbClr val="FFFFFF"/>
                </a:solidFill>
                <a:latin typeface="Calibri" panose="020F0502020204030204" pitchFamily="34" charset="0"/>
              </a:rPr>
              <a:t>Fatores</a:t>
            </a:r>
            <a:r>
              <a:rPr lang="en-US" altLang="en-US" sz="3200" b="0" kern="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3200" b="0" kern="0" dirty="0" err="1">
                <a:solidFill>
                  <a:srgbClr val="FFFFFF"/>
                </a:solidFill>
                <a:latin typeface="Calibri" panose="020F0502020204030204" pitchFamily="34" charset="0"/>
              </a:rPr>
              <a:t>Extrínsecos</a:t>
            </a:r>
            <a:endParaRPr lang="en-US" altLang="en-US" sz="3200" b="0" kern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26" name="Rectangle 3">
            <a:extLst>
              <a:ext uri="{FF2B5EF4-FFF2-40B4-BE49-F238E27FC236}">
                <a16:creationId xmlns:a16="http://schemas.microsoft.com/office/drawing/2014/main" id="{2F1DBE65-0E92-44D0-B468-1999E71BA6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6456656"/>
              </p:ext>
            </p:extLst>
          </p:nvPr>
        </p:nvGraphicFramePr>
        <p:xfrm>
          <a:off x="3939205" y="4267200"/>
          <a:ext cx="3528396" cy="1967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FF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  <a:txDef>
      <a:spPr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none" rtlCol="0">
        <a:spAutoFit/>
      </a:bodyPr>
      <a:lstStyle>
        <a:defPPr algn="l">
          <a:defRPr sz="2000" b="0" dirty="0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666</Words>
  <Application>Microsoft Office PowerPoint</Application>
  <PresentationFormat>Apresentação na tela (4:3)</PresentationFormat>
  <Paragraphs>144</Paragraphs>
  <Slides>21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Default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Condições que influenciam na deterioração de alimentos</vt:lpstr>
      <vt:lpstr>Fatores Intrínsecos</vt:lpstr>
      <vt:lpstr>Apresentação do PowerPoint</vt:lpstr>
      <vt:lpstr>Apresentação do PowerPoint</vt:lpstr>
      <vt:lpstr>Redução do pH</vt:lpstr>
      <vt:lpstr>Disponibilidade de água</vt:lpstr>
      <vt:lpstr>Apresentação do PowerPoint</vt:lpstr>
      <vt:lpstr>Estrutura física do alimento</vt:lpstr>
      <vt:lpstr>Substâncias antimicrobianas</vt:lpstr>
      <vt:lpstr>Alta temperatura</vt:lpstr>
      <vt:lpstr>Conservas</vt:lpstr>
      <vt:lpstr>Pasteurização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Eduardo Purgatto</dc:creator>
  <cp:lastModifiedBy>Eduardo Purgatto</cp:lastModifiedBy>
  <cp:revision>6</cp:revision>
  <dcterms:created xsi:type="dcterms:W3CDTF">2020-05-06T00:03:27Z</dcterms:created>
  <dcterms:modified xsi:type="dcterms:W3CDTF">2021-11-16T20:41:58Z</dcterms:modified>
</cp:coreProperties>
</file>