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3431-BEB2-4A49-A06F-FDCB210FBB61}" type="datetimeFigureOut">
              <a:rPr lang="pt-BR" smtClean="0"/>
              <a:t>06/04/2018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F361-DA79-4918-B7DB-D2D248DA7D6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Prática de Transcrição Paleográfica em Arquivos Permanentes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/>
          <a:p>
            <a:pPr algn="r"/>
            <a:r>
              <a:rPr lang="pt-BR" b="1" dirty="0" smtClean="0">
                <a:solidFill>
                  <a:schemeClr val="tx1"/>
                </a:solidFill>
              </a:rPr>
              <a:t>Marcos Cavalheiro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Introdução à Organização de Arquivos</a:t>
            </a:r>
          </a:p>
          <a:p>
            <a:pPr algn="r"/>
            <a:r>
              <a:rPr lang="pt-BR" sz="2600" b="1" dirty="0" smtClean="0">
                <a:solidFill>
                  <a:schemeClr val="tx1"/>
                </a:solidFill>
              </a:rPr>
              <a:t>CBD/2018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36284">
            <a:off x="288916" y="3964097"/>
            <a:ext cx="28575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 a Paleografia?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Disciplina que estuda a escrita manuscrita antiga, suas formas e variações através do tempo (BRASIL, 2005, p. 128).</a:t>
            </a:r>
          </a:p>
          <a:p>
            <a:pPr algn="just"/>
            <a:r>
              <a:rPr lang="pt-BR" dirty="0" smtClean="0"/>
              <a:t>Ciência ou arte de decifrar manuscritos que tem por objetivo capacitar a leitura e a transcrição de documentos e livros. É ciência na teoria e arte na prática (BERWANGER; LEAL, 2008).  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 da Paleografia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paleografia tem por objetivo o estudo das características extrínsecas dos documentos manuscritos para permitir sua leitura e transcrição, além da determinação de sua data, origem e proveniência. </a:t>
            </a:r>
          </a:p>
          <a:p>
            <a:pPr algn="just"/>
            <a:r>
              <a:rPr lang="pt-BR" dirty="0" smtClean="0"/>
              <a:t>O documento paleográfico é manuscrito e pode ter como suporte o papel, tecido, ou matéria branda, isto é, pergaminho ou papiro (p. 16). 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documento paleográfico é um documento </a:t>
            </a:r>
            <a:r>
              <a:rPr lang="pt-BR" b="1" dirty="0" err="1" smtClean="0"/>
              <a:t>arquivístico</a:t>
            </a:r>
            <a:r>
              <a:rPr lang="pt-BR" b="1" dirty="0" smtClean="0"/>
              <a:t>?</a:t>
            </a:r>
            <a:endParaRPr lang="pt-BR" b="1" dirty="0"/>
          </a:p>
        </p:txBody>
      </p:sp>
      <p:pic>
        <p:nvPicPr>
          <p:cNvPr id="6146" name="Picture 2" descr="Resultado de imagem para documento anti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623362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Histórico da Paleografia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Surge no século XVII</a:t>
            </a:r>
            <a:r>
              <a:rPr lang="pt-BR" dirty="0" smtClean="0"/>
              <a:t>. Na Idade Média e Renascimento, aparece razoável número de trabalhos de caráter paleográfico (transcrições, traduções, coleções de alfabetos </a:t>
            </a:r>
            <a:r>
              <a:rPr lang="pt-BR" dirty="0" err="1" smtClean="0"/>
              <a:t>etc</a:t>
            </a:r>
            <a:r>
              <a:rPr lang="pt-BR" dirty="0" smtClean="0"/>
              <a:t>), sem pretensões de tratados críticos e não se preocupando em estabelecer uma classificação científica ou determinação da antiguidade escrita. </a:t>
            </a:r>
          </a:p>
          <a:p>
            <a:pPr algn="just"/>
            <a:r>
              <a:rPr lang="pt-BR" dirty="0" smtClean="0"/>
              <a:t>A </a:t>
            </a:r>
            <a:r>
              <a:rPr lang="pt-BR" b="1" dirty="0" smtClean="0"/>
              <a:t>Guerra dos Trinta Anos </a:t>
            </a:r>
            <a:r>
              <a:rPr lang="pt-BR" dirty="0" smtClean="0"/>
              <a:t>(1618-1648) vem provocar um intenso labor em terreno da disciplina, devido a uma verdadeira avalanche de </a:t>
            </a:r>
            <a:r>
              <a:rPr lang="pt-BR" b="1" dirty="0" smtClean="0"/>
              <a:t>documentos falsos e falsificados </a:t>
            </a:r>
            <a:r>
              <a:rPr lang="pt-BR" dirty="0" smtClean="0"/>
              <a:t>que exigem de juízes e tribunais um exaustivo trabalho de crítica. </a:t>
            </a:r>
            <a:r>
              <a:rPr lang="pt-BR" b="1" dirty="0" smtClean="0"/>
              <a:t>Controvérsias e polêmicas </a:t>
            </a:r>
            <a:r>
              <a:rPr lang="pt-BR" dirty="0" smtClean="0"/>
              <a:t>ocorreram na Alemanha, na Itália, na França e na Inglaterra sobre direitos feudais e </a:t>
            </a:r>
            <a:r>
              <a:rPr lang="pt-BR" dirty="0" err="1" smtClean="0"/>
              <a:t>elesiásticos</a:t>
            </a:r>
            <a:r>
              <a:rPr lang="pt-BR" dirty="0" smtClean="0"/>
              <a:t>, cujos documentos depositados em arquivos particulares foram qualificados como falsos. Foi o que se denominou a “</a:t>
            </a:r>
            <a:r>
              <a:rPr lang="pt-BR" b="1" dirty="0" smtClean="0"/>
              <a:t>Guerra Diplomática</a:t>
            </a:r>
            <a:r>
              <a:rPr lang="pt-BR" dirty="0" smtClean="0"/>
              <a:t>”.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paleografia surge desse contexto e tem sua história dividida em duas fases: o período de formação (do século XVII à primeira metade do XVIII; e o período de afirmação (da segunda metade do século XVIII aos dias atuais). </a:t>
            </a:r>
          </a:p>
          <a:p>
            <a:pPr algn="just"/>
            <a:r>
              <a:rPr lang="pt-BR" i="1" dirty="0" smtClean="0"/>
              <a:t>De Re Diplomática </a:t>
            </a:r>
            <a:r>
              <a:rPr lang="pt-BR" dirty="0" smtClean="0"/>
              <a:t>(1681).</a:t>
            </a:r>
          </a:p>
          <a:p>
            <a:pPr algn="just"/>
            <a:r>
              <a:rPr lang="pt-BR" dirty="0" smtClean="0"/>
              <a:t>Escolas Superiores de Paleografia, em Bolonha, na Itália (1765). </a:t>
            </a:r>
          </a:p>
          <a:p>
            <a:pPr algn="just"/>
            <a:r>
              <a:rPr lang="pt-BR" dirty="0" smtClean="0"/>
              <a:t>Cursos Superiores em </a:t>
            </a:r>
            <a:r>
              <a:rPr lang="pt-BR" dirty="0" err="1" smtClean="0"/>
              <a:t>Arquivologia</a:t>
            </a:r>
            <a:r>
              <a:rPr lang="pt-BR" dirty="0" smtClean="0"/>
              <a:t> no Brasil, desde a década de 1970. 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Normas de Transcrição Paleográfica</a:t>
            </a:r>
            <a:endParaRPr lang="pt-BR" b="1" dirty="0"/>
          </a:p>
        </p:txBody>
      </p:sp>
      <p:pic>
        <p:nvPicPr>
          <p:cNvPr id="8196" name="Picture 4" descr="Resultado de imagem para noÃ§Ãµes de paleografia e de diplomÃ¡tica l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85860"/>
            <a:ext cx="3630171" cy="520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BERWANGER, A. R.; LEAL, J. F. F. </a:t>
            </a:r>
            <a:r>
              <a:rPr lang="pt-BR" b="1" dirty="0" smtClean="0"/>
              <a:t>Noções de </a:t>
            </a:r>
            <a:r>
              <a:rPr lang="pt-BR" b="1" dirty="0" err="1" smtClean="0"/>
              <a:t>Palografia</a:t>
            </a:r>
            <a:r>
              <a:rPr lang="pt-BR" b="1" dirty="0" smtClean="0"/>
              <a:t> e Diplomática</a:t>
            </a:r>
            <a:r>
              <a:rPr lang="pt-BR" dirty="0" smtClean="0"/>
              <a:t>. 5 ed. Santa Maria: UFSM, 2015. 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00025"/>
            <a:ext cx="83629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398</Words>
  <Application>Microsoft Office PowerPoint</Application>
  <PresentationFormat>Apresentação na tela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Prática de Transcrição Paleográfica em Arquivos Permanentes</vt:lpstr>
      <vt:lpstr>O que é a Paleografia? </vt:lpstr>
      <vt:lpstr>Objetivo da Paleografia</vt:lpstr>
      <vt:lpstr>O documento paleográfico é um documento arquivístico?</vt:lpstr>
      <vt:lpstr>Histórico da Paleografia</vt:lpstr>
      <vt:lpstr>Slide 6</vt:lpstr>
      <vt:lpstr>Normas de Transcrição Paleográfica</vt:lpstr>
      <vt:lpstr>Referência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Prática de Transcrição Paleográfica em Arquivos Permanentes</dc:title>
  <dc:creator>Adriana</dc:creator>
  <cp:lastModifiedBy>Adriana</cp:lastModifiedBy>
  <cp:revision>1</cp:revision>
  <dcterms:created xsi:type="dcterms:W3CDTF">2018-04-06T18:48:16Z</dcterms:created>
  <dcterms:modified xsi:type="dcterms:W3CDTF">2018-04-06T19:48:00Z</dcterms:modified>
</cp:coreProperties>
</file>