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1295400"/>
            <a:ext cx="6172200" cy="1894362"/>
          </a:xfrm>
        </p:spPr>
        <p:txBody>
          <a:bodyPr/>
          <a:lstStyle/>
          <a:p>
            <a:pPr algn="ctr"/>
            <a:r>
              <a:rPr lang="pt-BR" dirty="0" smtClean="0"/>
              <a:t>ETNOMUSICOLOGIA</a:t>
            </a:r>
            <a:endParaRPr lang="pt-B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0" y="3657600"/>
            <a:ext cx="3200400" cy="1371600"/>
          </a:xfrm>
        </p:spPr>
        <p:txBody>
          <a:bodyPr/>
          <a:lstStyle/>
          <a:p>
            <a:pPr algn="ctr"/>
            <a:r>
              <a:rPr lang="pt-BR" b="0" dirty="0" smtClean="0"/>
              <a:t>Vitor Lyra Biagioni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9871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6019800"/>
            <a:ext cx="5791200" cy="377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/>
              <a:t>https://www.youtube.com/watch?v=89JDlmPxfXs</a:t>
            </a:r>
          </a:p>
        </p:txBody>
      </p:sp>
      <p:pic>
        <p:nvPicPr>
          <p:cNvPr id="4098" name="Picture 2" descr="http://files.jovensdohungu.webnode.pt/200000040-9a8ca9b862/DSC_00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6894574" cy="458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9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que podemos caracterizar como semba?</a:t>
            </a:r>
          </a:p>
          <a:p>
            <a:r>
              <a:rPr lang="pt-BR" dirty="0" smtClean="0"/>
              <a:t>1 - O </a:t>
            </a:r>
            <a:r>
              <a:rPr lang="pt-BR" dirty="0"/>
              <a:t>timbre agudo da </a:t>
            </a:r>
            <a:r>
              <a:rPr lang="pt-BR" dirty="0" smtClean="0"/>
              <a:t>percussão</a:t>
            </a:r>
          </a:p>
          <a:p>
            <a:r>
              <a:rPr lang="pt-BR" dirty="0" smtClean="0"/>
              <a:t>2 - A </a:t>
            </a:r>
            <a:r>
              <a:rPr lang="pt-BR" dirty="0"/>
              <a:t>presença do baixo (primeiramente a viola-baixo e depois, o baixo</a:t>
            </a:r>
          </a:p>
          <a:p>
            <a:r>
              <a:rPr lang="pt-BR" dirty="0"/>
              <a:t>elétrico</a:t>
            </a:r>
            <a:r>
              <a:rPr lang="pt-BR" dirty="0" smtClean="0"/>
              <a:t>)</a:t>
            </a:r>
          </a:p>
          <a:p>
            <a:r>
              <a:rPr lang="pt-BR" dirty="0" smtClean="0"/>
              <a:t>3 - O </a:t>
            </a:r>
            <a:r>
              <a:rPr lang="pt-BR" dirty="0"/>
              <a:t>idioma kimbundo predominante nas </a:t>
            </a:r>
            <a:r>
              <a:rPr lang="pt-BR" dirty="0" smtClean="0"/>
              <a:t>canções.</a:t>
            </a:r>
          </a:p>
          <a:p>
            <a:r>
              <a:rPr lang="pt-BR" dirty="0" smtClean="0"/>
              <a:t>4 - </a:t>
            </a:r>
            <a:r>
              <a:rPr lang="pt-BR" dirty="0"/>
              <a:t>A célula rítmica </a:t>
            </a:r>
            <a:r>
              <a:rPr lang="pt-BR" dirty="0" smtClean="0"/>
              <a:t>padrão</a:t>
            </a:r>
          </a:p>
          <a:p>
            <a:r>
              <a:rPr lang="pt-BR" dirty="0" smtClean="0"/>
              <a:t>5 - Os </a:t>
            </a:r>
            <a:r>
              <a:rPr lang="pt-BR" dirty="0"/>
              <a:t>coros de resposta</a:t>
            </a:r>
            <a:r>
              <a:rPr lang="pt-BR" dirty="0" smtClean="0"/>
              <a:t>,</a:t>
            </a:r>
          </a:p>
          <a:p>
            <a:r>
              <a:rPr lang="pt-BR" dirty="0" smtClean="0"/>
              <a:t>6 - A malha percussiva</a:t>
            </a:r>
          </a:p>
          <a:p>
            <a:r>
              <a:rPr lang="pt-BR" dirty="0" smtClean="0"/>
              <a:t>7 - </a:t>
            </a:r>
            <a:r>
              <a:rPr lang="pt-BR" dirty="0"/>
              <a:t>A guitarra </a:t>
            </a:r>
            <a:r>
              <a:rPr lang="pt-BR" dirty="0" smtClean="0"/>
              <a:t>solista</a:t>
            </a:r>
          </a:p>
          <a:p>
            <a:r>
              <a:rPr lang="pt-BR" dirty="0" smtClean="0"/>
              <a:t>8 - A abordagem </a:t>
            </a:r>
            <a:r>
              <a:rPr lang="pt-BR" dirty="0"/>
              <a:t>política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983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parciais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semba foi um estilo musical muito importante para a cultural popular da Angola, ele foi um dos principais auxiliadores da independência e uma libertação do povo contra os colonizadores.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9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144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pt-BR" b="0" dirty="0"/>
              <a:t>O SEMBA ANGOLANO PRÉ-INDEPENDÊNCIA (1961-1975):</a:t>
            </a:r>
            <a:br>
              <a:rPr lang="pt-BR" b="0" dirty="0"/>
            </a:br>
            <a:r>
              <a:rPr lang="pt-BR" b="0" dirty="0"/>
              <a:t>RELAÇÕES ENTRE MÚSICA E POLÍTICA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971800"/>
            <a:ext cx="6172200" cy="1371600"/>
          </a:xfrm>
        </p:spPr>
        <p:txBody>
          <a:bodyPr/>
          <a:lstStyle/>
          <a:p>
            <a:r>
              <a:rPr lang="pt-BR" b="0" dirty="0"/>
              <a:t>Mateus Berger </a:t>
            </a:r>
            <a:r>
              <a:rPr lang="pt-BR" b="0" dirty="0" smtClean="0"/>
              <a:t>Kuschick</a:t>
            </a:r>
          </a:p>
          <a:p>
            <a:r>
              <a:rPr lang="pt-BR" b="0" dirty="0"/>
              <a:t>Universidade Estadual de Campinas (UNICAMP</a:t>
            </a:r>
            <a:r>
              <a:rPr lang="pt-BR" b="0" dirty="0" smtClean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texto aborda o semba, estilo tradicional Angolano, como tópico principal.</a:t>
            </a:r>
          </a:p>
          <a:p>
            <a:r>
              <a:rPr lang="pt-BR" dirty="0" smtClean="0"/>
              <a:t> </a:t>
            </a:r>
            <a:r>
              <a:rPr lang="pt-BR" dirty="0" smtClean="0"/>
              <a:t>O autor trabalhará entre os anos de 1947 à 1975 (ano de independência da Angola).</a:t>
            </a:r>
          </a:p>
        </p:txBody>
      </p:sp>
    </p:spTree>
    <p:extLst>
      <p:ext uri="{BB962C8B-B14F-4D97-AF65-F5344CB8AC3E}">
        <p14:creationId xmlns:p14="http://schemas.microsoft.com/office/powerpoint/2010/main" val="18822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pt-BR" dirty="0"/>
              <a:t>A era de ouro do Semba em Angola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Nesse tópico o autor procura colocar o “semba” como grande influenciador para a independência do país. </a:t>
            </a:r>
          </a:p>
          <a:p>
            <a:r>
              <a:rPr lang="pt-BR" i="1" dirty="0" smtClean="0"/>
              <a:t>“Intonations: a social history of music and national in Luanda, Angola, from 1945 to recent times”.</a:t>
            </a:r>
          </a:p>
          <a:p>
            <a:r>
              <a:rPr lang="pt-BR" i="1" dirty="0" smtClean="0"/>
              <a:t>Musseques </a:t>
            </a:r>
            <a:r>
              <a:rPr lang="pt-BR" dirty="0" smtClean="0"/>
              <a:t>tem uma grande influência até mesmo maior que os soldados e intelectuais da época. </a:t>
            </a:r>
          </a:p>
          <a:p>
            <a:r>
              <a:rPr lang="pt-BR" dirty="0" smtClean="0"/>
              <a:t>Essa autora </a:t>
            </a:r>
            <a:r>
              <a:rPr lang="pt-BR" dirty="0"/>
              <a:t>nomeia o período de 1961 a </a:t>
            </a:r>
            <a:r>
              <a:rPr lang="pt-BR" dirty="0" smtClean="0"/>
              <a:t>1975 como </a:t>
            </a:r>
            <a:r>
              <a:rPr lang="pt-BR" dirty="0"/>
              <a:t>a era de ouro do semba</a:t>
            </a:r>
            <a:r>
              <a:rPr lang="pt-BR" dirty="0" smtClean="0"/>
              <a:t>.</a:t>
            </a:r>
          </a:p>
          <a:p>
            <a:r>
              <a:rPr lang="pt-BR" dirty="0" smtClean="0"/>
              <a:t>No fim o autor faz alguma citações da discografia encontrada pra essa época.</a:t>
            </a:r>
          </a:p>
        </p:txBody>
      </p:sp>
    </p:spTree>
    <p:extLst>
      <p:ext uri="{BB962C8B-B14F-4D97-AF65-F5344CB8AC3E}">
        <p14:creationId xmlns:p14="http://schemas.microsoft.com/office/powerpoint/2010/main" val="7082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1947 fundação do grupo Ngola Ritmos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1947 com a fundação do Grupo Ngola Ritmos é o marco da criação do estilo tradicional Angolano. </a:t>
            </a:r>
          </a:p>
          <a:p>
            <a:r>
              <a:rPr lang="pt-BR" dirty="0" smtClean="0"/>
              <a:t>“Redescoberta </a:t>
            </a:r>
            <a:r>
              <a:rPr lang="pt-BR" dirty="0"/>
              <a:t>da própria </a:t>
            </a:r>
            <a:r>
              <a:rPr lang="pt-BR" dirty="0" smtClean="0"/>
              <a:t>cultura”</a:t>
            </a:r>
          </a:p>
          <a:p>
            <a:r>
              <a:rPr lang="pt-BR" dirty="0" smtClean="0"/>
              <a:t>O filho de um dos integrante do grupo Ngola Ritmos diz que o pai foi que criou e fez uma adaptação do estilo “kazukuta”.</a:t>
            </a:r>
          </a:p>
          <a:p>
            <a:r>
              <a:rPr lang="pt-BR" dirty="0" smtClean="0"/>
              <a:t>O autor diz que Liceu Vieria Dias trajou essa “kazukuta” e modernizou consolidando no Semba que se concretizou como um símbolo nacional.</a:t>
            </a:r>
          </a:p>
        </p:txBody>
      </p:sp>
    </p:spTree>
    <p:extLst>
      <p:ext uri="{BB962C8B-B14F-4D97-AF65-F5344CB8AC3E}">
        <p14:creationId xmlns:p14="http://schemas.microsoft.com/office/powerpoint/2010/main" val="10596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estilo musical angolano Semba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Nesse tópico o autor tenta abordar os aspectos musicais do semba e a história do estilo</a:t>
            </a:r>
            <a:endParaRPr lang="pt-BR" dirty="0"/>
          </a:p>
          <a:p>
            <a:r>
              <a:rPr lang="pt-BR" dirty="0"/>
              <a:t>A expressão semba vem da dança massemba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instrumentação do semba é: UNGO(berimbau), KISSANGE (Kalimba), MARIMBA, KAKOCHA (espécie de violino), DIKANZA (reco-reco) e as N’GOMAS (tambores)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302327" y="4953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49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http://img1.dnsloja.com/arquivos_loja/32233/Fotos/thumbs3/produto_Foto2_7458149.jpg?cache=201607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4495800" cy="366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https://leiloescml-aclserviatildese.netdna-ssl.com/fotos/l124/_BBA0500_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4" y="1066800"/>
            <a:ext cx="7077941" cy="470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2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http://www.todosinstrumentosmusicais.com.br/wp-content/uploads/2013/02/Marimb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5201848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8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395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ETNOMUSICOLOGIA</vt:lpstr>
      <vt:lpstr>O SEMBA ANGOLANO PRÉ-INDEPENDÊNCIA (1961-1975): RELAÇÕES ENTRE MÚSICA E POLÍTICA</vt:lpstr>
      <vt:lpstr>RESUMO</vt:lpstr>
      <vt:lpstr>A era de ouro do Semba em Angola</vt:lpstr>
      <vt:lpstr>1947 fundação do grupo Ngola Ritmos</vt:lpstr>
      <vt:lpstr>O estilo musical angolano Semba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Considerações parciais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ETNOMUSICOLOGIA</dc:title>
  <dc:creator>Vitor Lyra Biagioni</dc:creator>
  <cp:lastModifiedBy>Vitor Lyra Biagioni</cp:lastModifiedBy>
  <cp:revision>8</cp:revision>
  <dcterms:created xsi:type="dcterms:W3CDTF">2006-08-16T00:00:00Z</dcterms:created>
  <dcterms:modified xsi:type="dcterms:W3CDTF">2017-08-29T02:57:39Z</dcterms:modified>
</cp:coreProperties>
</file>