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2" r:id="rId13"/>
    <p:sldId id="263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82" r:id="rId24"/>
    <p:sldId id="283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29D17-D8D7-48B4-A400-B46D7470D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F936F3-70E2-4DA9-9040-7B0343D7E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CC55ED-BFB8-410B-9F53-11B63CD1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BFDD71-95E2-4D75-8E77-440C0C80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E874E4-9D40-4BFA-8F5F-64368CA2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22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04B83-692D-4E12-AD9C-1BF669EE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378181-FDFC-43D2-85F4-4D7F81C90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90BEB2-AB1F-4AEB-8084-E9D44B951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F72FA-3F7C-49D6-BE20-FB4A44DD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D56F8A-3AA9-4EFF-94B9-A48BFE2D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74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23539D-D615-4A6E-A07B-71B903EE3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23B7E8-4ACF-424E-A9BD-2839BCE20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38A911-5D1F-482E-A88D-B55F40F8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DAD3DF-612A-4583-A7B9-26AF74EF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BF4A3-527E-47C8-83DF-FC0FFD3F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08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46511-7E8C-48F8-A0FA-491B8CD0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C777B0-7538-4744-B5F0-E845B17E7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F81D37-BA01-4FB0-829C-1884A98B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3ED4F6-DE3B-41E0-B928-052AB42D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AE4350-1426-4DE7-A0C5-2B023488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55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CF10A-B9D8-4877-8344-319132CC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88C551-F912-462B-8384-187A24FAA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2413D5-4BC6-4BDB-945D-F028EE87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7733BB-E2BC-489B-B451-1BF20FF1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A1EBE3-B558-4BD3-AAA7-BE0FB340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41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03386-9EBC-42B4-B660-D770BA9E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FAFAAD-5F4B-4383-B699-9348EEC61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E94152-1E77-40CE-9250-53DDF0BB9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7A0AB6-F5A1-4F7B-AEEB-64B36C410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FD3885-DF53-4951-8A6D-75692F6A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FA8BF4-2833-44AC-B57A-884F822F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83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F76BCF-E300-428A-92F4-DF660D19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D639B2-543D-4580-ADD1-DC3007DA8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390012-08E0-47F8-9368-2A71E8C58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520C70-ED4C-4C5A-9337-24048A62E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C549E8-0757-4640-B1BC-DD7580427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1B896E4-7FAD-4CED-B9F2-1FCD2A57E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1AA581-19CE-4126-85C6-1AF4EA5F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883609-823A-459E-8E19-A3D233D4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0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67C66-9CF0-4AED-8C86-CF53A9362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073583C-F71E-4A96-9802-A6737CC8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5BD70C6-C636-4AE5-A13F-34B60F0F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518D609-E799-4DEC-BD69-86A28A8A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60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3A235DD-3F56-45BA-A2FC-DC8ABE32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05A3CFD-32F0-4659-8DBF-F6783B91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AB0EEF-FBE3-4E6E-89FF-AA5A3D96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04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61099-181A-4CE8-B699-C13E87A1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A5DF64-7537-4554-98C7-0396EFC84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DC69A5-EB39-46CF-83FF-E06A81CAB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BC65DF-9886-456C-BB97-917602E2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71846B-1221-4A99-ACAC-B4432471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AA8FAF-5B43-4F7E-9E24-F6B2F6D2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62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7900A-E059-4EC8-A6F8-B7E65353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1B86F68-2148-4311-BD57-EC6F3E799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3B0BD8-AD75-4FCC-A804-C84AAD6A2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E65238C-E183-426B-9B8A-19DFFE3A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436884-22E3-4E37-BED4-FAA6C100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B31187-2728-4625-978B-454AF8C0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230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542CD0-2936-4F98-8539-EBB19846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9C313A-8D7E-49D1-B40D-0470D6500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FE53EE-ABFC-4527-AF6C-A16335B76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583B9-1221-481E-927C-43B36458CBFD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02DF24-BC96-4444-B844-AE7B67D21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AD2BAB-5FFE-4EE7-BEA4-508463F3F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2171E-9DAB-4B1D-896A-A319A12415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40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1B1EF-B2F7-43A2-AB9E-08A7A31533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Instruções para o trabalho final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3DD240C-448C-42F9-A1A6-5005C48AF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8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5"/>
    </mc:Choice>
    <mc:Fallback>
      <p:transition spd="slow" advTm="1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3" x="7245350" y="3194050"/>
          <p14:tracePt t="2324" x="7194550" y="3194050"/>
          <p14:tracePt t="2330" x="7131050" y="3206750"/>
          <p14:tracePt t="2341" x="7048500" y="3244850"/>
          <p14:tracePt t="2347" x="6953250" y="3270250"/>
          <p14:tracePt t="2364" x="6648450" y="3333750"/>
          <p14:tracePt t="2380" x="6191250" y="3409950"/>
          <p14:tracePt t="2387" x="5918200" y="3448050"/>
          <p14:tracePt t="2397" x="5626100" y="3492500"/>
          <p14:tracePt t="2414" x="5067300" y="3575050"/>
          <p14:tracePt t="2448" x="3968750" y="3790950"/>
          <p14:tracePt t="2453" x="3759200" y="3829050"/>
          <p14:tracePt t="2481" x="3308350" y="3943350"/>
          <p14:tracePt t="2515" x="2946400" y="4044950"/>
          <p14:tracePt t="2531" x="2876550" y="4076700"/>
          <p14:tracePt t="2547" x="2832100" y="4095750"/>
          <p14:tracePt t="2563" x="2819400" y="4102100"/>
          <p14:tracePt t="2580" x="2806700" y="4102100"/>
          <p14:tracePt t="2597" x="2800350" y="4114800"/>
          <p14:tracePt t="2613" x="2794000" y="4121150"/>
          <p14:tracePt t="7373" x="2787650" y="4121150"/>
          <p14:tracePt t="7407" x="2781300" y="4121150"/>
          <p14:tracePt t="7418" x="2768600" y="4121150"/>
          <p14:tracePt t="7427" x="2749550" y="4121150"/>
          <p14:tracePt t="7443" x="2717800" y="4140200"/>
          <p14:tracePt t="7459" x="2705100" y="4152900"/>
          <p14:tracePt t="7492" x="2724150" y="4241800"/>
          <p14:tracePt t="7527" x="3155950" y="4883150"/>
          <p14:tracePt t="7560" x="4210050" y="5918200"/>
          <p14:tracePt t="7576" x="4870450" y="6330950"/>
          <p14:tracePt t="7598" x="5575300" y="6604000"/>
          <p14:tracePt t="7616" x="6356350" y="6718300"/>
          <p14:tracePt t="7627" x="6642100" y="6642100"/>
          <p14:tracePt t="7643" x="6813550" y="6540500"/>
          <p14:tracePt t="7659" x="7150100" y="6343650"/>
          <p14:tracePt t="7676" x="7239000" y="6280150"/>
          <p14:tracePt t="7692" x="7251700" y="6235700"/>
          <p14:tracePt t="7709" x="7232650" y="6184900"/>
          <p14:tracePt t="7726" x="7112000" y="6083300"/>
          <p14:tracePt t="7742" x="6870700" y="5905500"/>
          <p14:tracePt t="7759" x="6407150" y="5664200"/>
          <p14:tracePt t="7775" x="5905500" y="5486400"/>
          <p14:tracePt t="7793" x="5302250" y="5327650"/>
          <p14:tracePt t="7809" x="4800600" y="5238750"/>
          <p14:tracePt t="7812" x="4641850" y="5226050"/>
          <p14:tracePt t="7825" x="4406900" y="5213350"/>
          <p14:tracePt t="7843" x="4311650" y="5213350"/>
          <p14:tracePt t="7859" x="4292600" y="5213350"/>
          <p14:tracePt t="7892" x="4292600" y="5181600"/>
          <p14:tracePt t="7909" x="4279900" y="5124450"/>
          <p14:tracePt t="7925" x="4222750" y="5016500"/>
          <p14:tracePt t="7942" x="4114800" y="4902200"/>
          <p14:tracePt t="7959" x="3962400" y="4768850"/>
          <p14:tracePt t="7978" x="3721100" y="4610100"/>
          <p14:tracePt t="7992" x="3321050" y="4381500"/>
          <p14:tracePt t="8011" x="2889250" y="4184650"/>
          <p14:tracePt t="8028" x="2286000" y="4013200"/>
          <p14:tracePt t="8044" x="1562100" y="3937000"/>
          <p14:tracePt t="8059" x="812800" y="3898900"/>
          <p14:tracePt t="8076" x="546100" y="3898900"/>
          <p14:tracePt t="8093" x="406400" y="3892550"/>
          <p14:tracePt t="8109" x="387350" y="3892550"/>
          <p14:tracePt t="8703" x="393700" y="3892550"/>
          <p14:tracePt t="8709" x="406400" y="3892550"/>
          <p14:tracePt t="8718" x="431800" y="3892550"/>
          <p14:tracePt t="8727" x="450850" y="3892550"/>
          <p14:tracePt t="8741" x="533400" y="3898900"/>
          <p14:tracePt t="8758" x="590550" y="3905250"/>
          <p14:tracePt t="8775" x="622300" y="3905250"/>
          <p14:tracePt t="8841" x="615950" y="3911600"/>
          <p14:tracePt t="8858" x="596900" y="3924300"/>
          <p14:tracePt t="8891" x="577850" y="3930650"/>
          <p14:tracePt t="9887" x="584200" y="3930650"/>
          <p14:tracePt t="9934" x="590550" y="3930650"/>
          <p14:tracePt t="9967" x="596900" y="3930650"/>
          <p14:tracePt t="9987" x="603250" y="3930650"/>
          <p14:tracePt t="9996" x="609600" y="3930650"/>
          <p14:tracePt t="10002" x="615950" y="3930650"/>
          <p14:tracePt t="10023" x="635000" y="3917950"/>
          <p14:tracePt t="10057" x="666750" y="3905250"/>
          <p14:tracePt t="10109" x="679450" y="3905250"/>
          <p14:tracePt t="10114" x="692150" y="3905250"/>
          <p14:tracePt t="10123" x="711200" y="3905250"/>
          <p14:tracePt t="10141" x="768350" y="3905250"/>
          <p14:tracePt t="10157" x="857250" y="3905250"/>
          <p14:tracePt t="10174" x="971550" y="3905250"/>
          <p14:tracePt t="10190" x="1092200" y="3905250"/>
          <p14:tracePt t="10207" x="1206500" y="3905250"/>
          <p14:tracePt t="10224" x="1270000" y="3905250"/>
          <p14:tracePt t="10240" x="1276350" y="39052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B664C40-9004-4DA2-8DE5-EF7E1F0DF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39" y="769526"/>
            <a:ext cx="7494880" cy="5318947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93F551D9-9C28-43E6-A026-115A65F24E2B}"/>
              </a:ext>
            </a:extLst>
          </p:cNvPr>
          <p:cNvSpPr/>
          <p:nvPr/>
        </p:nvSpPr>
        <p:spPr>
          <a:xfrm>
            <a:off x="541537" y="2848621"/>
            <a:ext cx="3471169" cy="11607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3DEBCCA1-EDAA-4795-A770-956630522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74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3"/>
    </mc:Choice>
    <mc:Fallback>
      <p:transition spd="slow" advTm="1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871" x="6153150" y="4394200"/>
          <p14:tracePt t="1882" x="6140450" y="4387850"/>
          <p14:tracePt t="1891" x="6045200" y="4375150"/>
          <p14:tracePt t="1912" x="5905500" y="4375150"/>
          <p14:tracePt t="1933" x="5797550" y="4356100"/>
          <p14:tracePt t="1946" x="5689600" y="4343400"/>
          <p14:tracePt t="1964" x="5683250" y="4337050"/>
          <p14:tracePt t="2762" x="5651500" y="4349750"/>
          <p14:tracePt t="2770" x="5607050" y="4381500"/>
          <p14:tracePt t="2780" x="5543550" y="4438650"/>
          <p14:tracePt t="2795" x="5486400" y="4508500"/>
          <p14:tracePt t="2811" x="5289550" y="4730750"/>
          <p14:tracePt t="2829" x="5137150" y="4762500"/>
          <p14:tracePt t="2861" x="4876800" y="4806950"/>
          <p14:tracePt t="2894" x="4730750" y="4768850"/>
          <p14:tracePt t="2930" x="4603750" y="4648200"/>
          <p14:tracePt t="2946" x="4540250" y="4559300"/>
          <p14:tracePt t="2963" x="4464050" y="4438650"/>
          <p14:tracePt t="2977" x="4406900" y="4330700"/>
          <p14:tracePt t="2994" x="4337050" y="4216400"/>
          <p14:tracePt t="3011" x="4248150" y="4083050"/>
          <p14:tracePt t="3027" x="4146550" y="3962400"/>
          <p14:tracePt t="3045" x="4032250" y="3860800"/>
          <p14:tracePt t="3060" x="3905250" y="3784600"/>
          <p14:tracePt t="3079" x="3822700" y="3759200"/>
          <p14:tracePt t="3094" x="3721100" y="3714750"/>
          <p14:tracePt t="3110" x="3638550" y="3676650"/>
          <p14:tracePt t="3127" x="3517900" y="3638550"/>
          <p14:tracePt t="3144" x="3371850" y="3562350"/>
          <p14:tracePt t="3161" x="3168650" y="3448050"/>
          <p14:tracePt t="3179" x="3073400" y="3397250"/>
          <p14:tracePt t="3194" x="3016250" y="3371850"/>
          <p14:tracePt t="3210" x="2965450" y="3340100"/>
          <p14:tracePt t="3227" x="2895600" y="3314700"/>
          <p14:tracePt t="3245" x="2794000" y="3282950"/>
          <p14:tracePt t="3260" x="2692400" y="3244850"/>
          <p14:tracePt t="3277" x="2609850" y="3219450"/>
          <p14:tracePt t="3294" x="2508250" y="3181350"/>
          <p14:tracePt t="3310" x="2400300" y="3149600"/>
          <p14:tracePt t="3330" x="2279650" y="3136900"/>
          <p14:tracePt t="3343" x="2159000" y="3111500"/>
          <p14:tracePt t="3361" x="2044700" y="3079750"/>
          <p14:tracePt t="3377" x="2019300" y="3073400"/>
          <p14:tracePt t="3393" x="1962150" y="3067050"/>
          <p14:tracePt t="3410" x="1924050" y="3060700"/>
          <p14:tracePt t="3427" x="1879600" y="3060700"/>
          <p14:tracePt t="3443" x="1828800" y="3060700"/>
          <p14:tracePt t="3461" x="1765300" y="3060700"/>
          <p14:tracePt t="3477" x="1695450" y="3060700"/>
          <p14:tracePt t="3495" x="1638300" y="3073400"/>
          <p14:tracePt t="3510" x="1606550" y="3079750"/>
          <p14:tracePt t="3527" x="1574800" y="3098800"/>
          <p14:tracePt t="3543" x="1549400" y="3117850"/>
          <p14:tracePt t="3562" x="1530350" y="3130550"/>
          <p14:tracePt t="3577" x="1511300" y="3155950"/>
          <p14:tracePt t="3593" x="1473200" y="3206750"/>
          <p14:tracePt t="3610" x="1435100" y="3251200"/>
          <p14:tracePt t="3626" x="1397000" y="3295650"/>
          <p14:tracePt t="3643" x="1358900" y="3352800"/>
          <p14:tracePt t="3660" x="1333500" y="3397250"/>
          <p14:tracePt t="3677" x="1301750" y="3467100"/>
          <p14:tracePt t="3693" x="1289050" y="3498850"/>
          <p14:tracePt t="3710" x="1282700" y="3575050"/>
          <p14:tracePt t="3717" x="1282700" y="3600450"/>
          <p14:tracePt t="3726" x="1282700" y="3638550"/>
          <p14:tracePt t="3746" x="1282700" y="3695700"/>
          <p14:tracePt t="3763" x="1339850" y="3822700"/>
          <p14:tracePt t="3779" x="1377950" y="3898900"/>
          <p14:tracePt t="3793" x="1435100" y="3981450"/>
          <p14:tracePt t="3811" x="1498600" y="4070350"/>
          <p14:tracePt t="3827" x="1568450" y="4127500"/>
          <p14:tracePt t="3843" x="1651000" y="4184650"/>
          <p14:tracePt t="3860" x="1758950" y="4254500"/>
          <p14:tracePt t="3876" x="1854200" y="4305300"/>
          <p14:tracePt t="3893" x="1993900" y="4356100"/>
          <p14:tracePt t="3910" x="2222500" y="4425950"/>
          <p14:tracePt t="3929" x="2501900" y="4502150"/>
          <p14:tracePt t="3944" x="2813050" y="4565650"/>
          <p14:tracePt t="3962" x="3073400" y="4597400"/>
          <p14:tracePt t="3976" x="3295650" y="4603750"/>
          <p14:tracePt t="3995" x="3740150" y="4527550"/>
          <p14:tracePt t="4013" x="4013200" y="4413250"/>
          <p14:tracePt t="4026" x="4324350" y="4248150"/>
          <p14:tracePt t="4043" x="4483100" y="4127500"/>
          <p14:tracePt t="4060" x="4565650" y="4025900"/>
          <p14:tracePt t="4077" x="4603750" y="3943350"/>
          <p14:tracePt t="4093" x="4616450" y="3854450"/>
          <p14:tracePt t="4109" x="4616450" y="3778250"/>
          <p14:tracePt t="4126" x="4584700" y="3651250"/>
          <p14:tracePt t="4143" x="4495800" y="3517900"/>
          <p14:tracePt t="4159" x="4362450" y="3365500"/>
          <p14:tracePt t="4177" x="4222750" y="3244850"/>
          <p14:tracePt t="4193" x="4057650" y="3130550"/>
          <p14:tracePt t="4209" x="3803650" y="2952750"/>
          <p14:tracePt t="4226" x="3594100" y="2832100"/>
          <p14:tracePt t="4245" x="3352800" y="2724150"/>
          <p14:tracePt t="4259" x="3136900" y="2635250"/>
          <p14:tracePt t="4276" x="2800350" y="2559050"/>
          <p14:tracePt t="4295" x="2565400" y="2508250"/>
          <p14:tracePt t="4309" x="2362200" y="2470150"/>
          <p14:tracePt t="4327" x="2152650" y="2438400"/>
          <p14:tracePt t="4345" x="1993900" y="2432050"/>
          <p14:tracePt t="4359" x="1803400" y="2432050"/>
          <p14:tracePt t="4362" x="1746250" y="2432050"/>
          <p14:tracePt t="4376" x="1682750" y="2451100"/>
          <p14:tracePt t="4394" x="1612900" y="2489200"/>
          <p14:tracePt t="4409" x="1574800" y="2527300"/>
          <p14:tracePt t="4427" x="1524000" y="2571750"/>
          <p14:tracePt t="4442" x="1485900" y="2628900"/>
          <p14:tracePt t="4459" x="1466850" y="2711450"/>
          <p14:tracePt t="4476" x="1454150" y="2774950"/>
          <p14:tracePt t="4494" x="1447800" y="2813050"/>
          <p14:tracePt t="4509" x="1447800" y="2819400"/>
          <p14:tracePt t="4559" x="1447800" y="2813050"/>
          <p14:tracePt t="4596" x="1447800" y="2806700"/>
          <p14:tracePt t="4720" x="1441450" y="2806700"/>
          <p14:tracePt t="4730" x="1422400" y="2819400"/>
          <p14:tracePt t="4743" x="1416050" y="2825750"/>
          <p14:tracePt t="4759" x="1397000" y="2838450"/>
          <p14:tracePt t="4776" x="1390650" y="2851150"/>
          <p14:tracePt t="4793" x="1377950" y="2870200"/>
          <p14:tracePt t="4811" x="1371600" y="2876550"/>
          <p14:tracePt t="4826" x="1358900" y="2895600"/>
          <p14:tracePt t="4918" x="1352550" y="2908300"/>
          <p14:tracePt t="4926" x="1352550" y="2914650"/>
          <p14:tracePt t="4935" x="1352550" y="2921000"/>
          <p14:tracePt t="4944" x="1352550" y="2933700"/>
          <p14:tracePt t="4959" x="1339850" y="2952750"/>
          <p14:tracePt t="4976" x="1339850" y="2959100"/>
          <p14:tracePt t="4995" x="1339850" y="2971800"/>
          <p14:tracePt t="5015" x="1339850" y="2978150"/>
          <p14:tracePt t="5025" x="1346200" y="2990850"/>
          <p14:tracePt t="5125" x="1352550" y="2990850"/>
          <p14:tracePt t="5703" x="1365250" y="2990850"/>
          <p14:tracePt t="5715" x="1384300" y="2978150"/>
          <p14:tracePt t="5767" x="1390650" y="2978150"/>
          <p14:tracePt t="5776" x="1397000" y="2978150"/>
          <p14:tracePt t="5779" x="1397000" y="2971800"/>
          <p14:tracePt t="5887" x="1403350" y="2971800"/>
          <p14:tracePt t="5983" x="1409700" y="2971800"/>
          <p14:tracePt t="6082" x="1409700" y="2965450"/>
          <p14:tracePt t="6230" x="1416050" y="2965450"/>
          <p14:tracePt t="6299" x="1422400" y="2959100"/>
          <p14:tracePt t="6407" x="1428750" y="2952750"/>
          <p14:tracePt t="6442" x="1435100" y="2946400"/>
          <p14:tracePt t="6451" x="1441450" y="2946400"/>
          <p14:tracePt t="6462" x="1441450" y="2940050"/>
          <p14:tracePt t="6491" x="1460500" y="2933700"/>
          <p14:tracePt t="6509" x="1466850" y="2933700"/>
          <p14:tracePt t="6524" x="1479550" y="2927350"/>
          <p14:tracePt t="6541" x="1498600" y="2921000"/>
          <p14:tracePt t="6558" x="1524000" y="2901950"/>
          <p14:tracePt t="6574" x="1543050" y="2895600"/>
          <p14:tracePt t="6591" x="1568450" y="2895600"/>
          <p14:tracePt t="6608" x="1600200" y="2882900"/>
          <p14:tracePt t="6624" x="1638300" y="2882900"/>
          <p14:tracePt t="6640" x="1663700" y="2882900"/>
          <p14:tracePt t="6657" x="1695450" y="2882900"/>
          <p14:tracePt t="6673" x="1714500" y="2882900"/>
          <p14:tracePt t="6691" x="1720850" y="2882900"/>
          <p14:tracePt t="6707" x="1727200" y="2882900"/>
          <p14:tracePt t="6724" x="1739900" y="2882900"/>
          <p14:tracePt t="6747" x="1746250" y="2882900"/>
          <p14:tracePt t="6757" x="1752600" y="2882900"/>
          <p14:tracePt t="6782" x="1765300" y="2882900"/>
          <p14:tracePt t="6790" x="1771650" y="2882900"/>
          <p14:tracePt t="6810" x="1778000" y="2889250"/>
          <p14:tracePt t="6827" x="1790700" y="2895600"/>
          <p14:tracePt t="6841" x="1797050" y="2901950"/>
          <p14:tracePt t="6858" x="1803400" y="2908300"/>
          <p14:tracePt t="6874" x="1809750" y="2908300"/>
          <p14:tracePt t="6891" x="1828800" y="2927350"/>
          <p14:tracePt t="6907" x="1835150" y="2946400"/>
          <p14:tracePt t="6924" x="1854200" y="2971800"/>
          <p14:tracePt t="6940" x="1860550" y="2984500"/>
          <p14:tracePt t="6957" x="1866900" y="2990850"/>
          <p14:tracePt t="6999" x="1873250" y="2997200"/>
          <p14:tracePt t="7015" x="1879600" y="3003550"/>
          <p14:tracePt t="7026" x="1879600" y="3009900"/>
          <p14:tracePt t="7047" x="1885950" y="3016250"/>
          <p14:tracePt t="7114" x="1885950" y="3028950"/>
          <p14:tracePt t="7139" x="1885950" y="3035300"/>
          <p14:tracePt t="7183" x="1885950" y="3048000"/>
          <p14:tracePt t="7951" x="1898650" y="3048000"/>
          <p14:tracePt t="7979" x="1905000" y="3048000"/>
          <p14:tracePt t="8011" x="1911350" y="3048000"/>
          <p14:tracePt t="8035" x="1917700" y="3048000"/>
          <p14:tracePt t="8047" x="1924050" y="3054350"/>
          <p14:tracePt t="8067" x="1930400" y="3060700"/>
          <p14:tracePt t="8097" x="1936750" y="3060700"/>
          <p14:tracePt t="8106" x="1943100" y="3067050"/>
          <p14:tracePt t="8131" x="1949450" y="3067050"/>
          <p14:tracePt t="8139" x="1955800" y="3073400"/>
          <p14:tracePt t="8158" x="1962150" y="3079750"/>
          <p14:tracePt t="8173" x="1962150" y="3086100"/>
          <p14:tracePt t="8190" x="1974850" y="3098800"/>
          <p14:tracePt t="8206" x="1981200" y="3105150"/>
          <p14:tracePt t="8223" x="1987550" y="3111500"/>
          <p14:tracePt t="8239" x="2000250" y="3130550"/>
          <p14:tracePt t="8257" x="2000250" y="3143250"/>
          <p14:tracePt t="8273" x="2006600" y="3155950"/>
          <p14:tracePt t="8291" x="2025650" y="3194050"/>
          <p14:tracePt t="8309" x="2025650" y="3213100"/>
          <p14:tracePt t="8323" x="2044700" y="3257550"/>
          <p14:tracePt t="8339" x="2051050" y="3276600"/>
          <p14:tracePt t="8358" x="2051050" y="3308350"/>
          <p14:tracePt t="8372" x="2051050" y="3333750"/>
          <p14:tracePt t="8390" x="2051050" y="3352800"/>
          <p14:tracePt t="8406" x="2051050" y="3359150"/>
          <p14:tracePt t="8469" x="2051050" y="3365500"/>
          <p14:tracePt t="10083" x="2057400" y="3333750"/>
          <p14:tracePt t="10094" x="2082800" y="3270250"/>
          <p14:tracePt t="10106" x="2101850" y="3225800"/>
          <p14:tracePt t="10122" x="2139950" y="3111500"/>
          <p14:tracePt t="10140" x="2146300" y="3092450"/>
          <p14:tracePt t="10216" x="2133600" y="3117850"/>
          <p14:tracePt t="10223" x="2133600" y="3130550"/>
          <p14:tracePt t="10237" x="2108200" y="3187700"/>
          <p14:tracePt t="10271" x="2089150" y="3282950"/>
          <p14:tracePt t="10288" x="2089150" y="3289300"/>
          <p14:tracePt t="10779" x="2076450" y="3289300"/>
          <p14:tracePt t="10791" x="2070100" y="3289300"/>
          <p14:tracePt t="10807" x="2063750" y="3289300"/>
          <p14:tracePt t="10813" x="2057400" y="3289300"/>
          <p14:tracePt t="10827" x="2051050" y="3289300"/>
          <p14:tracePt t="10854" x="2000250" y="3295650"/>
          <p14:tracePt t="10887" x="1917700" y="3308350"/>
          <p14:tracePt t="10920" x="1873250" y="3314700"/>
          <p14:tracePt t="10938" x="1860550" y="3327400"/>
          <p14:tracePt t="10970" x="1854200" y="3327400"/>
          <p14:tracePt t="10987" x="1847850" y="3333750"/>
          <p14:tracePt t="11003" x="1841500" y="3346450"/>
          <p14:tracePt t="11020" x="1822450" y="3365500"/>
          <p14:tracePt t="11037" x="1822450" y="3390900"/>
          <p14:tracePt t="11055" x="1809750" y="3416300"/>
          <p14:tracePt t="11070" x="1803400" y="3448050"/>
          <p14:tracePt t="11087" x="1797050" y="3486150"/>
          <p14:tracePt t="11103" x="1784350" y="3517900"/>
          <p14:tracePt t="11120" x="1771650" y="3549650"/>
          <p14:tracePt t="11139" x="1765300" y="3568700"/>
          <p14:tracePt t="11155" x="1765300" y="3594100"/>
          <p14:tracePt t="11173" x="1765300" y="3613150"/>
          <p14:tracePt t="11187" x="1758950" y="3632200"/>
          <p14:tracePt t="11205" x="1758950" y="3670300"/>
          <p14:tracePt t="11220" x="1758950" y="3676650"/>
          <p14:tracePt t="11237" x="1758950" y="3695700"/>
          <p14:tracePt t="11254" x="1765300" y="3702050"/>
          <p14:tracePt t="11270" x="1778000" y="3714750"/>
          <p14:tracePt t="11287" x="1790700" y="3721100"/>
          <p14:tracePt t="11306" x="1822450" y="3733800"/>
          <p14:tracePt t="11320" x="1854200" y="3746500"/>
          <p14:tracePt t="11337" x="1879600" y="3759200"/>
          <p14:tracePt t="11353" x="1885950" y="3759200"/>
          <p14:tracePt t="11374" x="1885950" y="3752850"/>
          <p14:tracePt t="11387" x="1860550" y="3714750"/>
          <p14:tracePt t="11404" x="1778000" y="3644900"/>
          <p14:tracePt t="11422" x="1714500" y="3606800"/>
          <p14:tracePt t="11437" x="1695450" y="3600450"/>
          <p14:tracePt t="11456" x="1689100" y="3600450"/>
          <p14:tracePt t="11470" x="1644650" y="3600450"/>
          <p14:tracePt t="11487" x="1562100" y="3613150"/>
          <p14:tracePt t="11503" x="1473200" y="3644900"/>
          <p14:tracePt t="11520" x="1422400" y="3689350"/>
          <p14:tracePt t="11536" x="1416050" y="3721100"/>
          <p14:tracePt t="11556" x="1416050" y="3746500"/>
          <p14:tracePt t="11570" x="1447800" y="3778250"/>
          <p14:tracePt t="11586" x="1479550" y="3784600"/>
          <p14:tracePt t="11603" x="1504950" y="3790950"/>
          <p14:tracePt t="11621" x="1524000" y="3790950"/>
          <p14:tracePt t="11636" x="1536700" y="3790950"/>
          <p14:tracePt t="11653" x="1549400" y="3771900"/>
          <p14:tracePt t="11723" x="1549400" y="3765550"/>
          <p14:tracePt t="11731" x="1543050" y="3765550"/>
          <p14:tracePt t="11739" x="1530350" y="3765550"/>
          <p14:tracePt t="11753" x="1517650" y="3765550"/>
          <p14:tracePt t="11771" x="1504950" y="3778250"/>
          <p14:tracePt t="11786" x="1504950" y="3790950"/>
          <p14:tracePt t="11805" x="1504950" y="3803650"/>
          <p14:tracePt t="11836" x="1530350" y="3810000"/>
          <p14:tracePt t="11853" x="1568450" y="3810000"/>
          <p14:tracePt t="11871" x="1593850" y="3810000"/>
          <p14:tracePt t="12166" x="1600200" y="3810000"/>
          <p14:tracePt t="12175" x="1606550" y="3810000"/>
          <p14:tracePt t="12186" x="1612900" y="3810000"/>
          <p14:tracePt t="12202" x="1631950" y="3810000"/>
          <p14:tracePt t="12220" x="1638300" y="3810000"/>
          <p14:tracePt t="12246" x="1644650" y="3810000"/>
          <p14:tracePt t="13028" x="1651000" y="3810000"/>
          <p14:tracePt t="13187" x="1657350" y="3816350"/>
          <p14:tracePt t="13204" x="1663700" y="3822700"/>
          <p14:tracePt t="13235" x="1670050" y="3848100"/>
          <p14:tracePt t="13251" x="1689100" y="3879850"/>
          <p14:tracePt t="13268" x="1733550" y="3943350"/>
          <p14:tracePt t="13285" x="1778000" y="4019550"/>
          <p14:tracePt t="13318" x="1809750" y="4076700"/>
          <p14:tracePt t="13354" x="1828800" y="4114800"/>
          <p14:tracePt t="13386" x="1835150" y="4178300"/>
          <p14:tracePt t="13390" x="1847850" y="4210050"/>
          <p14:tracePt t="13402" x="1854200" y="4254500"/>
          <p14:tracePt t="13419" x="1854200" y="4356100"/>
          <p14:tracePt t="13435" x="1854200" y="4413250"/>
          <p14:tracePt t="13453" x="1854200" y="4457700"/>
          <p14:tracePt t="13468" x="1835150" y="4495800"/>
          <p14:tracePt t="13485" x="1835150" y="4521200"/>
          <p14:tracePt t="13501" x="1828800" y="4552950"/>
          <p14:tracePt t="13518" x="1822450" y="4572000"/>
          <p14:tracePt t="13535" x="1822450" y="4584700"/>
          <p14:tracePt t="13551" x="1816100" y="4616450"/>
          <p14:tracePt t="13568" x="1809750" y="4648200"/>
          <p14:tracePt t="13586" x="1797050" y="4679950"/>
          <p14:tracePt t="13603" x="1784350" y="4730750"/>
          <p14:tracePt t="13620" x="1784350" y="4743450"/>
          <p14:tracePt t="13636" x="1778000" y="4800600"/>
          <p14:tracePt t="13651" x="1771650" y="4832350"/>
          <p14:tracePt t="13668" x="1758950" y="4864100"/>
          <p14:tracePt t="13684" x="1752600" y="4889500"/>
          <p14:tracePt t="13701" x="1733550" y="4927600"/>
          <p14:tracePt t="13717" x="1714500" y="4953000"/>
          <p14:tracePt t="13734" x="1701800" y="4984750"/>
          <p14:tracePt t="13751" x="1689100" y="5003800"/>
          <p14:tracePt t="13767" x="1682750" y="5029200"/>
          <p14:tracePt t="13784" x="1676400" y="5041900"/>
          <p14:tracePt t="13801" x="1676400" y="5060950"/>
          <p14:tracePt t="13817" x="1657350" y="5080000"/>
          <p14:tracePt t="13834" x="1651000" y="5092700"/>
          <p14:tracePt t="13851" x="1644650" y="5099050"/>
          <p14:tracePt t="13908" x="1638300" y="5099050"/>
          <p14:tracePt t="13932" x="1638300" y="5105400"/>
          <p14:tracePt t="13937" x="1625600" y="5105400"/>
          <p14:tracePt t="13951" x="1606550" y="5111750"/>
          <p14:tracePt t="13967" x="1600200" y="5111750"/>
          <p14:tracePt t="14119" x="1587500" y="5111750"/>
          <p14:tracePt t="14127" x="1587500" y="5118100"/>
          <p14:tracePt t="14136" x="1574800" y="5118100"/>
          <p14:tracePt t="14152" x="1568450" y="5118100"/>
          <p14:tracePt t="14204" x="1574800" y="5118100"/>
          <p14:tracePt t="14215" x="1581150" y="5111750"/>
          <p14:tracePt t="14248" x="1581150" y="5105400"/>
          <p14:tracePt t="14511" x="1581150" y="5111750"/>
          <p14:tracePt t="14676" x="1581150" y="5118100"/>
          <p14:tracePt t="14720" x="1587500" y="5118100"/>
          <p14:tracePt t="14728" x="1593850" y="5118100"/>
          <p14:tracePt t="14735" x="1600200" y="5118100"/>
          <p14:tracePt t="14750" x="1631950" y="5118100"/>
          <p14:tracePt t="15153" x="1625600" y="5118100"/>
          <p14:tracePt t="15161" x="1612900" y="5118100"/>
          <p14:tracePt t="15167" x="1600200" y="5105400"/>
          <p14:tracePt t="15184" x="1517650" y="5067300"/>
          <p14:tracePt t="15202" x="1397000" y="5035550"/>
          <p14:tracePt t="15216" x="1244600" y="5003800"/>
          <p14:tracePt t="15221" x="1181100" y="4997450"/>
          <p14:tracePt t="15233" x="1117600" y="4984750"/>
          <p14:tracePt t="15267" x="933450" y="4972050"/>
          <p14:tracePt t="15300" x="920750" y="49720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FAB11C-E9D0-4BFC-87BC-C91E424B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743" y="0"/>
            <a:ext cx="3695252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591AEC9-57E6-437E-AA64-10D523E04BB6}"/>
              </a:ext>
            </a:extLst>
          </p:cNvPr>
          <p:cNvSpPr txBox="1"/>
          <p:nvPr/>
        </p:nvSpPr>
        <p:spPr>
          <a:xfrm>
            <a:off x="1047561" y="648071"/>
            <a:ext cx="231826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1º voluntário	     par          COM/SEM</a:t>
            </a:r>
          </a:p>
          <a:p>
            <a:r>
              <a:rPr lang="pt-BR" sz="1050" dirty="0"/>
              <a:t>2º voluntário	     ímpar     SEM/COM</a:t>
            </a:r>
          </a:p>
          <a:p>
            <a:r>
              <a:rPr lang="pt-BR" sz="1050" dirty="0"/>
              <a:t>3º voluntário	     ímpar     SEM/COM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4EA68CD9-678D-4855-921D-922AAF87C8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88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34"/>
    </mc:Choice>
    <mc:Fallback>
      <p:transition spd="slow" advTm="6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392" x="914400" y="4965700"/>
          <p14:tracePt t="2402" x="876300" y="4946650"/>
          <p14:tracePt t="2417" x="863600" y="4940300"/>
          <p14:tracePt t="2436" x="857250" y="4940300"/>
          <p14:tracePt t="2602" x="863600" y="4940300"/>
          <p14:tracePt t="2609" x="882650" y="4921250"/>
          <p14:tracePt t="2619" x="920750" y="4895850"/>
          <p14:tracePt t="2631" x="971550" y="4845050"/>
          <p14:tracePt t="2664" x="1301750" y="4273550"/>
          <p14:tracePt t="2697" x="1416050" y="3721100"/>
          <p14:tracePt t="2730" x="1479550" y="3346450"/>
          <p14:tracePt t="2747" x="1524000" y="3175000"/>
          <p14:tracePt t="2764" x="1562100" y="3035300"/>
          <p14:tracePt t="2780" x="1593850" y="2901950"/>
          <p14:tracePt t="2797" x="1606550" y="2825750"/>
          <p14:tracePt t="2813" x="1606550" y="2755900"/>
          <p14:tracePt t="2832" x="1612900" y="2628900"/>
          <p14:tracePt t="2848" x="1625600" y="2470150"/>
          <p14:tracePt t="2864" x="1638300" y="2374900"/>
          <p14:tracePt t="2880" x="1670050" y="2178050"/>
          <p14:tracePt t="2898" x="1701800" y="2006600"/>
          <p14:tracePt t="2914" x="1733550" y="1765300"/>
          <p14:tracePt t="2931" x="1765300" y="1587500"/>
          <p14:tracePt t="2949" x="1771650" y="1447800"/>
          <p14:tracePt t="2963" x="1784350" y="1397000"/>
          <p14:tracePt t="2980" x="1790700" y="1371600"/>
          <p14:tracePt t="2997" x="1790700" y="1358900"/>
          <p14:tracePt t="3031" x="1797050" y="1358900"/>
          <p14:tracePt t="3063" x="1803400" y="1352550"/>
          <p14:tracePt t="3072" x="1809750" y="1327150"/>
          <p14:tracePt t="3080" x="1828800" y="1295400"/>
          <p14:tracePt t="3097" x="1866900" y="1212850"/>
          <p14:tracePt t="3113" x="1885950" y="1174750"/>
          <p14:tracePt t="3130" x="1892300" y="1162050"/>
          <p14:tracePt t="3291" x="1898650" y="1162050"/>
          <p14:tracePt t="3303" x="1905000" y="1155700"/>
          <p14:tracePt t="3314" x="1930400" y="1130300"/>
          <p14:tracePt t="3330" x="1949450" y="1104900"/>
          <p14:tracePt t="3346" x="1949450" y="1098550"/>
          <p14:tracePt t="3363" x="1949450" y="1092200"/>
          <p14:tracePt t="3460" x="1949450" y="1085850"/>
          <p14:tracePt t="3468" x="1955800" y="1079500"/>
          <p14:tracePt t="3479" x="1962150" y="1079500"/>
          <p14:tracePt t="3496" x="1968500" y="1073150"/>
          <p14:tracePt t="3516" x="1968500" y="1066800"/>
          <p14:tracePt t="3561" x="1968500" y="1060450"/>
          <p14:tracePt t="3576" x="1968500" y="1054100"/>
          <p14:tracePt t="3588" x="1968500" y="1047750"/>
          <p14:tracePt t="3603" x="1974850" y="1041400"/>
          <p14:tracePt t="3613" x="1981200" y="1028700"/>
          <p14:tracePt t="3636" x="1987550" y="1016000"/>
          <p14:tracePt t="3657" x="1993900" y="1009650"/>
          <p14:tracePt t="3806" x="2000250" y="1009650"/>
          <p14:tracePt t="3812" x="2000250" y="996950"/>
          <p14:tracePt t="3829" x="2019300" y="977900"/>
          <p14:tracePt t="3846" x="2025650" y="958850"/>
          <p14:tracePt t="3863" x="2032000" y="958850"/>
          <p14:tracePt t="3955" x="2032000" y="952500"/>
          <p14:tracePt t="3980" x="2032000" y="946150"/>
          <p14:tracePt t="3987" x="2038350" y="946150"/>
          <p14:tracePt t="4017" x="2038350" y="939800"/>
          <p14:tracePt t="4027" x="2038350" y="933450"/>
          <p14:tracePt t="4034" x="2038350" y="927100"/>
          <p14:tracePt t="4045" x="2044700" y="920750"/>
          <p14:tracePt t="4228" x="2044700" y="914400"/>
          <p14:tracePt t="4260" x="2044700" y="908050"/>
          <p14:tracePt t="4310" x="2051050" y="895350"/>
          <p14:tracePt t="4324" x="2051050" y="889000"/>
          <p14:tracePt t="4345" x="2051050" y="882650"/>
          <p14:tracePt t="4433" x="2038350" y="882650"/>
          <p14:tracePt t="4777" x="2038350" y="889000"/>
          <p14:tracePt t="4785" x="2038350" y="901700"/>
          <p14:tracePt t="4805" x="2038350" y="914400"/>
          <p14:tracePt t="4812" x="2038350" y="920750"/>
          <p14:tracePt t="4828" x="2038350" y="939800"/>
          <p14:tracePt t="4845" x="2038350" y="971550"/>
          <p14:tracePt t="4862" x="2032000" y="1003300"/>
          <p14:tracePt t="4898" x="2025650" y="1092200"/>
          <p14:tracePt t="4930" x="2012950" y="1187450"/>
          <p14:tracePt t="4963" x="1993900" y="1377950"/>
          <p14:tracePt t="4980" x="1987550" y="1473200"/>
          <p14:tracePt t="4995" x="1981200" y="1562100"/>
          <p14:tracePt t="5012" x="1981200" y="1657350"/>
          <p14:tracePt t="5029" x="1981200" y="1746250"/>
          <p14:tracePt t="5047" x="1987550" y="1809750"/>
          <p14:tracePt t="5061" x="1987550" y="1911350"/>
          <p14:tracePt t="5078" x="1987550" y="2089150"/>
          <p14:tracePt t="5097" x="1917700" y="2476500"/>
          <p14:tracePt t="5112" x="1892300" y="2641600"/>
          <p14:tracePt t="5128" x="1809750" y="3016250"/>
          <p14:tracePt t="5145" x="1790700" y="3187700"/>
          <p14:tracePt t="5161" x="1784350" y="3321050"/>
          <p14:tracePt t="5179" x="1784350" y="3454400"/>
          <p14:tracePt t="5195" x="1784350" y="3651250"/>
          <p14:tracePt t="5211" x="1784350" y="3829050"/>
          <p14:tracePt t="5228" x="1797050" y="3956050"/>
          <p14:tracePt t="5245" x="1809750" y="4070350"/>
          <p14:tracePt t="5264" x="1822450" y="4146550"/>
          <p14:tracePt t="5278" x="1847850" y="4260850"/>
          <p14:tracePt t="5298" x="1892300" y="4476750"/>
          <p14:tracePt t="5312" x="1892300" y="4546600"/>
          <p14:tracePt t="5328" x="1898650" y="4768850"/>
          <p14:tracePt t="5345" x="1898650" y="4959350"/>
          <p14:tracePt t="5366" x="1898650" y="5111750"/>
          <p14:tracePt t="5380" x="1898650" y="5238750"/>
          <p14:tracePt t="5395" x="1898650" y="5334000"/>
          <p14:tracePt t="5411" x="1898650" y="5384800"/>
          <p14:tracePt t="5429" x="1898650" y="5397500"/>
          <p14:tracePt t="5498" x="1905000" y="5410200"/>
          <p14:tracePt t="5517" x="1917700" y="5429250"/>
          <p14:tracePt t="5524" x="1924050" y="5441950"/>
          <p14:tracePt t="5529" x="1936750" y="5461000"/>
          <p14:tracePt t="5544" x="1949450" y="5505450"/>
          <p14:tracePt t="5561" x="1968500" y="5575300"/>
          <p14:tracePt t="5578" x="1974850" y="5619750"/>
          <p14:tracePt t="5595" x="1987550" y="5657850"/>
          <p14:tracePt t="5611" x="1987550" y="5676900"/>
          <p14:tracePt t="5628" x="1987550" y="5695950"/>
          <p14:tracePt t="5644" x="1987550" y="5721350"/>
          <p14:tracePt t="5651" x="1987550" y="5727700"/>
          <p14:tracePt t="5661" x="1981200" y="5740400"/>
          <p14:tracePt t="5680" x="1981200" y="5765800"/>
          <p14:tracePt t="5694" x="1981200" y="5797550"/>
          <p14:tracePt t="5711" x="1981200" y="5803900"/>
          <p14:tracePt t="5728" x="1981200" y="5810250"/>
          <p14:tracePt t="9530" x="1993900" y="5772150"/>
          <p14:tracePt t="9539" x="2012950" y="5708650"/>
          <p14:tracePt t="9545" x="2051050" y="5581650"/>
          <p14:tracePt t="9557" x="2070100" y="5416550"/>
          <p14:tracePt t="9574" x="2152650" y="4895850"/>
          <p14:tracePt t="9592" x="2178050" y="4413250"/>
          <p14:tracePt t="9607" x="2190750" y="3759200"/>
          <p14:tracePt t="9625" x="2197100" y="3448050"/>
          <p14:tracePt t="9658" x="2216150" y="3060700"/>
          <p14:tracePt t="9691" x="2260600" y="2622550"/>
          <p14:tracePt t="9726" x="2311400" y="2279650"/>
          <p14:tracePt t="9743" x="2336800" y="2165350"/>
          <p14:tracePt t="9757" x="2387600" y="2063750"/>
          <p14:tracePt t="9774" x="2419350" y="1949450"/>
          <p14:tracePt t="9791" x="2457450" y="1797050"/>
          <p14:tracePt t="9809" x="2495550" y="1638300"/>
          <p14:tracePt t="9824" x="2527300" y="1390650"/>
          <p14:tracePt t="9843" x="2533650" y="1130300"/>
          <p14:tracePt t="9857" x="2546350" y="774700"/>
          <p14:tracePt t="9874" x="2546350" y="565150"/>
          <p14:tracePt t="9891" x="2540000" y="419100"/>
          <p14:tracePt t="9908" x="2533650" y="355600"/>
          <p14:tracePt t="9981" x="2527300" y="355600"/>
          <p14:tracePt t="9998" x="2514600" y="355600"/>
          <p14:tracePt t="10005" x="2508250" y="349250"/>
          <p14:tracePt t="10011" x="2489200" y="349250"/>
          <p14:tracePt t="10027" x="2470150" y="349250"/>
          <p14:tracePt t="10065" x="2457450" y="355600"/>
          <p14:tracePt t="10077" x="2438400" y="393700"/>
          <p14:tracePt t="10084" x="2393950" y="438150"/>
          <p14:tracePt t="10090" x="2355850" y="488950"/>
          <p14:tracePt t="10107" x="2286000" y="546100"/>
          <p14:tracePt t="10123" x="2228850" y="615950"/>
          <p14:tracePt t="10142" x="2209800" y="641350"/>
          <p14:tracePt t="10157" x="2203450" y="666750"/>
          <p14:tracePt t="10174" x="2197100" y="673100"/>
          <p14:tracePt t="10191" x="2184400" y="685800"/>
          <p14:tracePt t="10207" x="2184400" y="692150"/>
          <p14:tracePt t="10224" x="2184400" y="698500"/>
          <p14:tracePt t="10243" x="2171700" y="711200"/>
          <p14:tracePt t="10258" x="2159000" y="742950"/>
          <p14:tracePt t="10274" x="2139950" y="793750"/>
          <p14:tracePt t="10290" x="2114550" y="844550"/>
          <p14:tracePt t="10308" x="2101850" y="876300"/>
          <p14:tracePt t="10325" x="2101850" y="882650"/>
          <p14:tracePt t="10500" x="2095500" y="876300"/>
          <p14:tracePt t="10507" x="2095500" y="863600"/>
          <p14:tracePt t="10512" x="2082800" y="838200"/>
          <p14:tracePt t="10523" x="2082800" y="831850"/>
          <p14:tracePt t="10540" x="2076450" y="800100"/>
          <p14:tracePt t="10556" x="2070100" y="793750"/>
          <p14:tracePt t="11059" x="2076450" y="793750"/>
          <p14:tracePt t="11082" x="2082800" y="793750"/>
          <p14:tracePt t="11097" x="2089150" y="793750"/>
          <p14:tracePt t="11118" x="2095500" y="793750"/>
          <p14:tracePt t="11124" x="2101850" y="793750"/>
          <p14:tracePt t="11141" x="2108200" y="793750"/>
          <p14:tracePt t="11165" x="2114550" y="793750"/>
          <p14:tracePt t="11170" x="2120900" y="793750"/>
          <p14:tracePt t="11189" x="2127250" y="800100"/>
          <p14:tracePt t="11223" x="2146300" y="819150"/>
          <p14:tracePt t="11240" x="2152650" y="819150"/>
          <p14:tracePt t="11258" x="2152650" y="831850"/>
          <p14:tracePt t="11290" x="2159000" y="838200"/>
          <p14:tracePt t="11306" x="2165350" y="844550"/>
          <p14:tracePt t="11322" x="2165350" y="857250"/>
          <p14:tracePt t="11339" x="2165350" y="863600"/>
          <p14:tracePt t="11357" x="2165350" y="876300"/>
          <p14:tracePt t="11372" x="2165350" y="889000"/>
          <p14:tracePt t="11530" x="2165350" y="895350"/>
          <p14:tracePt t="11557" x="2159000" y="895350"/>
          <p14:tracePt t="11574" x="2159000" y="901700"/>
          <p14:tracePt t="11588" x="2146300" y="901700"/>
          <p14:tracePt t="11612" x="2133600" y="908050"/>
          <p14:tracePt t="11637" x="2127250" y="908050"/>
          <p14:tracePt t="11643" x="2120900" y="908050"/>
          <p14:tracePt t="11714" x="2114550" y="908050"/>
          <p14:tracePt t="11746" x="2108200" y="908050"/>
          <p14:tracePt t="12018" x="2108200" y="914400"/>
          <p14:tracePt t="12034" x="2114550" y="914400"/>
          <p14:tracePt t="12050" x="2120900" y="920750"/>
          <p14:tracePt t="12061" x="2127250" y="920750"/>
          <p14:tracePt t="12084" x="2133600" y="920750"/>
          <p14:tracePt t="12091" x="2146300" y="927100"/>
          <p14:tracePt t="12118" x="2152650" y="933450"/>
          <p14:tracePt t="12126" x="2159000" y="933450"/>
          <p14:tracePt t="12143" x="2165350" y="933450"/>
          <p14:tracePt t="12172" x="2178050" y="946150"/>
          <p14:tracePt t="12205" x="2184400" y="958850"/>
          <p14:tracePt t="12222" x="2190750" y="958850"/>
          <p14:tracePt t="12241" x="2197100" y="965200"/>
          <p14:tracePt t="12255" x="2197100" y="971550"/>
          <p14:tracePt t="12275" x="2197100" y="977900"/>
          <p14:tracePt t="12289" x="2197100" y="984250"/>
          <p14:tracePt t="12307" x="2197100" y="990600"/>
          <p14:tracePt t="12322" x="2190750" y="996950"/>
          <p14:tracePt t="12340" x="2190750" y="1003300"/>
          <p14:tracePt t="12355" x="2184400" y="1003300"/>
          <p14:tracePt t="12372" x="2184400" y="1016000"/>
          <p14:tracePt t="12422" x="2184400" y="1022350"/>
          <p14:tracePt t="12433" x="2178050" y="1022350"/>
          <p14:tracePt t="12444" x="2178050" y="1028700"/>
          <p14:tracePt t="12455" x="2171700" y="1041400"/>
          <p14:tracePt t="12473" x="2159000" y="1054100"/>
          <p14:tracePt t="12492" x="2139950" y="1066800"/>
          <p14:tracePt t="12505" x="2133600" y="1073150"/>
          <p14:tracePt t="12523" x="2127250" y="1079500"/>
          <p14:tracePt t="12555" x="2120900" y="1085850"/>
          <p14:tracePt t="12573" x="2114550" y="1085850"/>
          <p14:tracePt t="12589" x="2101850" y="1085850"/>
          <p14:tracePt t="12621" x="2095500" y="1085850"/>
          <p14:tracePt t="12744" x="2101850" y="1092200"/>
          <p14:tracePt t="12776" x="2108200" y="1092200"/>
          <p14:tracePt t="12794" x="2114550" y="1098550"/>
          <p14:tracePt t="12803" x="2120900" y="1098550"/>
          <p14:tracePt t="12819" x="2127250" y="1104900"/>
          <p14:tracePt t="12825" x="2133600" y="1111250"/>
          <p14:tracePt t="12844" x="2139950" y="1117600"/>
          <p14:tracePt t="12854" x="2146300" y="1117600"/>
          <p14:tracePt t="12871" x="2152650" y="1123950"/>
          <p14:tracePt t="12889" x="2165350" y="1130300"/>
          <p14:tracePt t="12905" x="2165350" y="1136650"/>
          <p14:tracePt t="12921" x="2171700" y="1143000"/>
          <p14:tracePt t="12938" x="2178050" y="1149350"/>
          <p14:tracePt t="12971" x="2184400" y="1149350"/>
          <p14:tracePt t="12988" x="2184400" y="1168400"/>
          <p14:tracePt t="13005" x="2184400" y="1174750"/>
          <p14:tracePt t="13022" x="2184400" y="1187450"/>
          <p14:tracePt t="13038" x="2184400" y="1193800"/>
          <p14:tracePt t="13071" x="2184400" y="1200150"/>
          <p14:tracePt t="13089" x="2184400" y="1206500"/>
          <p14:tracePt t="13126" x="2178050" y="1206500"/>
          <p14:tracePt t="13159" x="2165350" y="1212850"/>
          <p14:tracePt t="13169" x="2152650" y="1219200"/>
          <p14:tracePt t="13202" x="2146300" y="1219200"/>
          <p14:tracePt t="13230" x="2139950" y="1219200"/>
          <p14:tracePt t="13247" x="2133600" y="1219200"/>
          <p14:tracePt t="13375" x="2133600" y="1225550"/>
          <p14:tracePt t="13388" x="2139950" y="1225550"/>
          <p14:tracePt t="13394" x="2146300" y="1225550"/>
          <p14:tracePt t="13405" x="2146300" y="1231900"/>
          <p14:tracePt t="13424" x="2152650" y="1238250"/>
          <p14:tracePt t="13438" x="2159000" y="1244600"/>
          <p14:tracePt t="13454" x="2171700" y="1244600"/>
          <p14:tracePt t="13471" x="2178050" y="1257300"/>
          <p14:tracePt t="13529" x="2178050" y="1263650"/>
          <p14:tracePt t="13539" x="2178050" y="1270000"/>
          <p14:tracePt t="13555" x="2178050" y="1276350"/>
          <p14:tracePt t="13561" x="2178050" y="1282700"/>
          <p14:tracePt t="13571" x="2178050" y="1289050"/>
          <p14:tracePt t="13590" x="2178050" y="1295400"/>
          <p14:tracePt t="13604" x="2178050" y="1301750"/>
          <p14:tracePt t="13621" x="2178050" y="1308100"/>
          <p14:tracePt t="13640" x="2152650" y="1327150"/>
          <p14:tracePt t="13654" x="2139950" y="1339850"/>
          <p14:tracePt t="13671" x="2120900" y="1346200"/>
          <p14:tracePt t="13704" x="2114550" y="1352550"/>
          <p14:tracePt t="13774" x="2108200" y="1352550"/>
          <p14:tracePt t="13900" x="2114550" y="1352550"/>
          <p14:tracePt t="13916" x="2114550" y="1358900"/>
          <p14:tracePt t="13934" x="2120900" y="1358900"/>
          <p14:tracePt t="13942" x="2127250" y="1365250"/>
          <p14:tracePt t="13954" x="2133600" y="1365250"/>
          <p14:tracePt t="13970" x="2139950" y="1371600"/>
          <p14:tracePt t="13987" x="2146300" y="1377950"/>
          <p14:tracePt t="14010" x="2152650" y="1384300"/>
          <p14:tracePt t="14028" x="2165350" y="1397000"/>
          <p14:tracePt t="14050" x="2171700" y="1403350"/>
          <p14:tracePt t="14067" x="2171700" y="1416050"/>
          <p14:tracePt t="14082" x="2171700" y="1422400"/>
          <p14:tracePt t="14102" x="2178050" y="1428750"/>
          <p14:tracePt t="14132" x="2178050" y="1441450"/>
          <p14:tracePt t="14160" x="2178050" y="1447800"/>
          <p14:tracePt t="14170" x="2171700" y="1447800"/>
          <p14:tracePt t="14182" x="2165350" y="1454150"/>
          <p14:tracePt t="14189" x="2159000" y="1454150"/>
          <p14:tracePt t="14204" x="2139950" y="1466850"/>
          <p14:tracePt t="14220" x="2127250" y="1473200"/>
          <p14:tracePt t="14237" x="2120900" y="1473200"/>
          <p14:tracePt t="14270" x="2114550" y="1473200"/>
          <p14:tracePt t="14374" x="2114550" y="1479550"/>
          <p14:tracePt t="14380" x="2114550" y="1485900"/>
          <p14:tracePt t="14394" x="2120900" y="1492250"/>
          <p14:tracePt t="14422" x="2120900" y="1498600"/>
          <p14:tracePt t="14432" x="2127250" y="1498600"/>
          <p14:tracePt t="14445" x="2127250" y="1504950"/>
          <p14:tracePt t="14454" x="2127250" y="1511300"/>
          <p14:tracePt t="14470" x="2133600" y="1517650"/>
          <p14:tracePt t="14487" x="2139950" y="1536700"/>
          <p14:tracePt t="14527" x="2146300" y="1543050"/>
          <p14:tracePt t="14543" x="2152650" y="1543050"/>
          <p14:tracePt t="14554" x="2152650" y="1555750"/>
          <p14:tracePt t="14570" x="2159000" y="1562100"/>
          <p14:tracePt t="14588" x="2159000" y="1574800"/>
          <p14:tracePt t="14623" x="2159000" y="1581150"/>
          <p14:tracePt t="14636" x="2159000" y="1600200"/>
          <p14:tracePt t="14653" x="2146300" y="1619250"/>
          <p14:tracePt t="14658" x="2133600" y="1631950"/>
          <p14:tracePt t="14670" x="2120900" y="1644650"/>
          <p14:tracePt t="15251" x="2120900" y="1631950"/>
          <p14:tracePt t="15262" x="2120900" y="1625600"/>
          <p14:tracePt t="15269" x="2127250" y="1606550"/>
          <p14:tracePt t="15286" x="2127250" y="1574800"/>
          <p14:tracePt t="15305" x="2127250" y="1530350"/>
          <p14:tracePt t="15320" x="2127250" y="1492250"/>
          <p14:tracePt t="15337" x="2127250" y="1473200"/>
          <p14:tracePt t="15353" x="2127250" y="1447800"/>
          <p14:tracePt t="15387" x="2127250" y="1422400"/>
          <p14:tracePt t="15420" x="2127250" y="1371600"/>
          <p14:tracePt t="15452" x="2127250" y="1257300"/>
          <p14:tracePt t="15469" x="2127250" y="1219200"/>
          <p14:tracePt t="15486" x="2120900" y="1187450"/>
          <p14:tracePt t="15502" x="2120900" y="1174750"/>
          <p14:tracePt t="15519" x="2120900" y="1162050"/>
          <p14:tracePt t="15536" x="2120900" y="1143000"/>
          <p14:tracePt t="15555" x="2108200" y="1104900"/>
          <p14:tracePt t="15569" x="2108200" y="1092200"/>
          <p14:tracePt t="15586" x="2108200" y="1085850"/>
          <p14:tracePt t="15639" x="2101850" y="1079500"/>
          <p14:tracePt t="15653" x="2101850" y="1066800"/>
          <p14:tracePt t="15669" x="2101850" y="1054100"/>
          <p14:tracePt t="15678" x="2101850" y="1047750"/>
          <p14:tracePt t="15685" x="2101850" y="1035050"/>
          <p14:tracePt t="15702" x="2101850" y="1003300"/>
          <p14:tracePt t="15719" x="2108200" y="977900"/>
          <p14:tracePt t="15739" x="2114550" y="958850"/>
          <p14:tracePt t="15752" x="2114550" y="952500"/>
          <p14:tracePt t="17767" x="2114550" y="965200"/>
          <p14:tracePt t="17774" x="2114550" y="971550"/>
          <p14:tracePt t="17784" x="2114550" y="977900"/>
          <p14:tracePt t="17801" x="2114550" y="990600"/>
          <p14:tracePt t="18102" x="2108200" y="984250"/>
          <p14:tracePt t="18119" x="2108200" y="971550"/>
          <p14:tracePt t="18139" x="2101850" y="965200"/>
          <p14:tracePt t="18162" x="2101850" y="958850"/>
          <p14:tracePt t="18167" x="2095500" y="958850"/>
          <p14:tracePt t="18205" x="2095500" y="952500"/>
          <p14:tracePt t="18675" x="2095500" y="946150"/>
          <p14:tracePt t="18934" x="2089150" y="946150"/>
          <p14:tracePt t="18949" x="2082800" y="939800"/>
          <p14:tracePt t="18979" x="2076450" y="933450"/>
          <p14:tracePt t="18987" x="2070100" y="933450"/>
          <p14:tracePt t="18997" x="2057400" y="920750"/>
          <p14:tracePt t="19014" x="2057400" y="914400"/>
          <p14:tracePt t="19027" x="2051050" y="901700"/>
          <p14:tracePt t="19039" x="2051050" y="889000"/>
          <p14:tracePt t="19066" x="2044700" y="882650"/>
          <p14:tracePt t="19155" x="2038350" y="876300"/>
          <p14:tracePt t="19248" x="2038350" y="869950"/>
          <p14:tracePt t="19261" x="2038350" y="863600"/>
          <p14:tracePt t="19269" x="2038350" y="857250"/>
          <p14:tracePt t="19310" x="2038350" y="850900"/>
          <p14:tracePt t="19435" x="2038350" y="844550"/>
          <p14:tracePt t="19446" x="2038350" y="838200"/>
          <p14:tracePt t="20152" x="2038350" y="831850"/>
          <p14:tracePt t="21918" x="2038350" y="838200"/>
          <p14:tracePt t="21925" x="2038350" y="844550"/>
          <p14:tracePt t="21939" x="2044700" y="850900"/>
          <p14:tracePt t="21964" x="2051050" y="857250"/>
          <p14:tracePt t="21972" x="2057400" y="863600"/>
          <p14:tracePt t="21981" x="2063750" y="863600"/>
          <p14:tracePt t="21997" x="2070100" y="882650"/>
          <p14:tracePt t="22016" x="2082800" y="895350"/>
          <p14:tracePt t="22047" x="2101850" y="914400"/>
          <p14:tracePt t="22080" x="2133600" y="946150"/>
          <p14:tracePt t="22116" x="2139950" y="952500"/>
          <p14:tracePt t="22908" x="2127250" y="946150"/>
          <p14:tracePt t="22919" x="2120900" y="946150"/>
          <p14:tracePt t="22924" x="2114550" y="939800"/>
          <p14:tracePt t="22940" x="2108200" y="939800"/>
          <p14:tracePt t="22956" x="2095500" y="939800"/>
          <p14:tracePt t="22965" x="2089150" y="939800"/>
          <p14:tracePt t="22982" x="2076450" y="939800"/>
          <p14:tracePt t="23015" x="2057400" y="933450"/>
          <p14:tracePt t="23139" x="2070100" y="933450"/>
          <p14:tracePt t="23151" x="2101850" y="952500"/>
          <p14:tracePt t="23156" x="2133600" y="971550"/>
          <p14:tracePt t="23168" x="2165350" y="984250"/>
          <p14:tracePt t="23180" x="2260600" y="1047750"/>
          <p14:tracePt t="23196" x="2324100" y="1092200"/>
          <p14:tracePt t="23213" x="2355850" y="1104900"/>
          <p14:tracePt t="23229" x="2374900" y="1104900"/>
          <p14:tracePt t="23279" x="2381250" y="1111250"/>
          <p14:tracePt t="23287" x="2406650" y="1117600"/>
          <p14:tracePt t="23296" x="2419350" y="1123950"/>
          <p14:tracePt t="23312" x="2457450" y="1130300"/>
          <p14:tracePt t="23329" x="2482850" y="1136650"/>
          <p14:tracePt t="23452" x="2476500" y="1136650"/>
          <p14:tracePt t="23468" x="2470150" y="1136650"/>
          <p14:tracePt t="23496" x="2457450" y="1136650"/>
          <p14:tracePt t="23531" x="2451100" y="1136650"/>
          <p14:tracePt t="23547" x="2438400" y="1136650"/>
          <p14:tracePt t="23564" x="2425700" y="1136650"/>
          <p14:tracePt t="23821" x="2451100" y="1136650"/>
          <p14:tracePt t="23826" x="2463800" y="1136650"/>
          <p14:tracePt t="25744" x="2451100" y="1136650"/>
          <p14:tracePt t="25752" x="2419350" y="1111250"/>
          <p14:tracePt t="25760" x="2400300" y="1104900"/>
          <p14:tracePt t="25780" x="2362200" y="1085850"/>
          <p14:tracePt t="25795" x="2355850" y="1079500"/>
          <p14:tracePt t="25812" x="2343150" y="1073150"/>
          <p14:tracePt t="25827" x="2330450" y="1060450"/>
          <p14:tracePt t="25843" x="2311400" y="1047750"/>
          <p14:tracePt t="25877" x="2279650" y="1028700"/>
          <p14:tracePt t="25910" x="2235200" y="971550"/>
          <p14:tracePt t="25943" x="2159000" y="933450"/>
          <p14:tracePt t="25960" x="2139950" y="927100"/>
          <p14:tracePt t="25995" x="2127250" y="920750"/>
          <p14:tracePt t="26011" x="2114550" y="908050"/>
          <p14:tracePt t="26039" x="2101850" y="895350"/>
          <p14:tracePt t="26046" x="2089150" y="889000"/>
          <p14:tracePt t="26060" x="2051050" y="869950"/>
          <p14:tracePt t="26077" x="1987550" y="838200"/>
          <p14:tracePt t="26093" x="1949450" y="819150"/>
          <p14:tracePt t="26110" x="1943100" y="819150"/>
          <p14:tracePt t="26248" x="1955800" y="819150"/>
          <p14:tracePt t="26252" x="1968500" y="819150"/>
          <p14:tracePt t="26264" x="1974850" y="819150"/>
          <p14:tracePt t="26276" x="2006600" y="825500"/>
          <p14:tracePt t="26295" x="2032000" y="831850"/>
          <p14:tracePt t="26310" x="2044700" y="831850"/>
          <p14:tracePt t="26326" x="2051050" y="831850"/>
          <p14:tracePt t="26360" x="2057400" y="831850"/>
          <p14:tracePt t="26376" x="2063750" y="831850"/>
          <p14:tracePt t="26393" x="2070100" y="838200"/>
          <p14:tracePt t="26410" x="2076450" y="838200"/>
          <p14:tracePt t="26527" x="2076450" y="844550"/>
          <p14:tracePt t="26542" x="2057400" y="844550"/>
          <p14:tracePt t="26549" x="2051050" y="844550"/>
          <p14:tracePt t="26560" x="2044700" y="844550"/>
          <p14:tracePt t="26625" x="2038350" y="844550"/>
          <p14:tracePt t="27403" x="2044700" y="844550"/>
          <p14:tracePt t="27436" x="2051050" y="844550"/>
          <p14:tracePt t="27468" x="2057400" y="844550"/>
          <p14:tracePt t="27498" x="2063750" y="844550"/>
          <p14:tracePt t="27511" x="2070100" y="844550"/>
          <p14:tracePt t="27515" x="2076450" y="844550"/>
          <p14:tracePt t="27532" x="2082800" y="844550"/>
          <p14:tracePt t="27548" x="2095500" y="844550"/>
          <p14:tracePt t="27576" x="2101850" y="844550"/>
          <p14:tracePt t="27609" x="2152650" y="857250"/>
          <p14:tracePt t="27644" x="2197100" y="863600"/>
          <p14:tracePt t="27659" x="2203450" y="863600"/>
          <p14:tracePt t="27676" x="2209800" y="863600"/>
          <p14:tracePt t="27692" x="2216150" y="863600"/>
          <p14:tracePt t="27708" x="2222500" y="863600"/>
          <p14:tracePt t="27725" x="2235200" y="863600"/>
          <p14:tracePt t="27759" x="2247900" y="863600"/>
          <p14:tracePt t="27775" x="2260600" y="869950"/>
          <p14:tracePt t="27792" x="2279650" y="869950"/>
          <p14:tracePt t="27808" x="2298700" y="876300"/>
          <p14:tracePt t="27825" x="2324100" y="882650"/>
          <p14:tracePt t="27844" x="2336800" y="882650"/>
          <p14:tracePt t="30204" x="2343150" y="882650"/>
          <p14:tracePt t="30211" x="2349500" y="882650"/>
          <p14:tracePt t="30243" x="2355850" y="882650"/>
          <p14:tracePt t="30360" x="2362200" y="882650"/>
          <p14:tracePt t="30388" x="2374900" y="882650"/>
          <p14:tracePt t="30407" x="2381250" y="882650"/>
          <p14:tracePt t="30421" x="2387600" y="882650"/>
          <p14:tracePt t="30434" x="2400300" y="882650"/>
          <p14:tracePt t="30443" x="2432050" y="882650"/>
          <p14:tracePt t="30456" x="2451100" y="876300"/>
          <p14:tracePt t="30473" x="2476500" y="869950"/>
          <p14:tracePt t="30490" x="2495550" y="869950"/>
          <p14:tracePt t="30506" x="2501900" y="869950"/>
          <p14:tracePt t="30529" x="2501900" y="863600"/>
          <p14:tracePt t="30545" x="2508250" y="863600"/>
          <p14:tracePt t="30556" x="2514600" y="863600"/>
          <p14:tracePt t="30593" x="2520950" y="863600"/>
          <p14:tracePt t="30604" x="2527300" y="863600"/>
          <p14:tracePt t="30760" x="2533650" y="863600"/>
          <p14:tracePt t="31014" x="2540000" y="863600"/>
          <p14:tracePt t="31031" x="2546350" y="863600"/>
          <p14:tracePt t="31057" x="2552700" y="863600"/>
          <p14:tracePt t="31065" x="2559050" y="863600"/>
          <p14:tracePt t="31103" x="2571750" y="863600"/>
          <p14:tracePt t="31111" x="2578100" y="863600"/>
          <p14:tracePt t="31125" x="2584450" y="863600"/>
          <p14:tracePt t="31141" x="2603500" y="863600"/>
          <p14:tracePt t="31156" x="2622550" y="863600"/>
          <p14:tracePt t="31172" x="2647950" y="863600"/>
          <p14:tracePt t="31189" x="2673350" y="850900"/>
          <p14:tracePt t="31205" x="2692400" y="844550"/>
          <p14:tracePt t="31222" x="2698750" y="844550"/>
          <p14:tracePt t="31239" x="2705100" y="844550"/>
          <p14:tracePt t="31296" x="2711450" y="844550"/>
          <p14:tracePt t="31327" x="2711450" y="838200"/>
          <p14:tracePt t="31368" x="2717800" y="838200"/>
          <p14:tracePt t="31377" x="2724150" y="838200"/>
          <p14:tracePt t="31388" x="2730500" y="838200"/>
          <p14:tracePt t="31414" x="2736850" y="831850"/>
          <p14:tracePt t="31431" x="2749550" y="825500"/>
          <p14:tracePt t="31441" x="2755900" y="825500"/>
          <p14:tracePt t="31455" x="2787650" y="812800"/>
          <p14:tracePt t="31472" x="2806700" y="812800"/>
          <p14:tracePt t="31488" x="2813050" y="812800"/>
          <p14:tracePt t="33307" x="2819400" y="806450"/>
          <p14:tracePt t="33316" x="2825750" y="800100"/>
          <p14:tracePt t="33324" x="2832100" y="787400"/>
          <p14:tracePt t="33337" x="2832100" y="781050"/>
          <p14:tracePt t="33355" x="2838450" y="774700"/>
          <p14:tracePt t="33370" x="2844800" y="768350"/>
          <p14:tracePt t="33387" x="2844800" y="762000"/>
          <p14:tracePt t="33403" x="2851150" y="755650"/>
          <p14:tracePt t="33436" x="2870200" y="742950"/>
          <p14:tracePt t="33470" x="2895600" y="730250"/>
          <p14:tracePt t="33503" x="2952750" y="711200"/>
          <p14:tracePt t="33520" x="2978150" y="711200"/>
          <p14:tracePt t="33537" x="3003550" y="698500"/>
          <p14:tracePt t="33555" x="3022600" y="698500"/>
          <p14:tracePt t="33570" x="3035300" y="692150"/>
          <p14:tracePt t="33586" x="3048000" y="692150"/>
          <p14:tracePt t="33603" x="3054350" y="692150"/>
          <p14:tracePt t="33620" x="3060700" y="692150"/>
          <p14:tracePt t="33638" x="3067050" y="692150"/>
          <p14:tracePt t="33656" x="3073400" y="692150"/>
          <p14:tracePt t="33663" x="3079750" y="698500"/>
          <p14:tracePt t="33687" x="3092450" y="698500"/>
          <p14:tracePt t="33703" x="3098800" y="704850"/>
          <p14:tracePt t="33720" x="3105150" y="711200"/>
          <p14:tracePt t="33736" x="3105150" y="717550"/>
          <p14:tracePt t="33753" x="3111500" y="736600"/>
          <p14:tracePt t="33770" x="3124200" y="774700"/>
          <p14:tracePt t="33787" x="3136900" y="806450"/>
          <p14:tracePt t="33806" x="3143250" y="838200"/>
          <p14:tracePt t="33820" x="3143250" y="844550"/>
          <p14:tracePt t="34877" x="3143250" y="857250"/>
          <p14:tracePt t="34885" x="3143250" y="869950"/>
          <p14:tracePt t="34893" x="3143250" y="882650"/>
          <p14:tracePt t="34902" x="3136900" y="889000"/>
          <p14:tracePt t="34919" x="3136900" y="927100"/>
          <p14:tracePt t="34935" x="3136900" y="996950"/>
          <p14:tracePt t="34952" x="3149600" y="1098550"/>
          <p14:tracePt t="34969" x="3175000" y="1168400"/>
          <p14:tracePt t="35002" x="3181350" y="1282700"/>
          <p14:tracePt t="35036" x="3181350" y="1339850"/>
          <p14:tracePt t="35068" x="3181350" y="1384300"/>
          <p14:tracePt t="35085" x="3181350" y="1403350"/>
          <p14:tracePt t="35102" x="3168650" y="1454150"/>
          <p14:tracePt t="35118" x="3143250" y="1504950"/>
          <p14:tracePt t="35136" x="3092450" y="1593850"/>
          <p14:tracePt t="35152" x="3060700" y="1670050"/>
          <p14:tracePt t="35169" x="3035300" y="1714500"/>
          <p14:tracePt t="35185" x="3009900" y="1752600"/>
          <p14:tracePt t="35202" x="2990850" y="1778000"/>
          <p14:tracePt t="35220" x="2914650" y="1854200"/>
          <p14:tracePt t="35236" x="2889250" y="1873250"/>
          <p14:tracePt t="35252" x="2736850" y="1943100"/>
          <p14:tracePt t="35268" x="2609850" y="1981200"/>
          <p14:tracePt t="35285" x="2444750" y="2006600"/>
          <p14:tracePt t="35305" x="2273300" y="2032000"/>
          <p14:tracePt t="35319" x="2038350" y="2038350"/>
          <p14:tracePt t="35335" x="1625600" y="2051050"/>
          <p14:tracePt t="35352" x="1257300" y="2051050"/>
          <p14:tracePt t="35372" x="933450" y="2012950"/>
          <p14:tracePt t="35386" x="635000" y="1949450"/>
          <p14:tracePt t="35403" x="463550" y="1885950"/>
          <p14:tracePt t="35420" x="323850" y="1803400"/>
          <p14:tracePt t="35435" x="292100" y="1778000"/>
          <p14:tracePt t="35454" x="279400" y="1765300"/>
          <p14:tracePt t="35469" x="273050" y="1752600"/>
          <p14:tracePt t="35485" x="266700" y="1746250"/>
          <p14:tracePt t="35501" x="260350" y="1733550"/>
          <p14:tracePt t="35518" x="254000" y="1701800"/>
          <p14:tracePt t="35535" x="241300" y="1670050"/>
          <p14:tracePt t="35554" x="222250" y="1619250"/>
          <p14:tracePt t="35569" x="215900" y="1555750"/>
          <p14:tracePt t="35585" x="215900" y="1511300"/>
          <p14:tracePt t="35601" x="228600" y="1473200"/>
          <p14:tracePt t="35620" x="241300" y="1447800"/>
          <p14:tracePt t="35637" x="254000" y="1428750"/>
          <p14:tracePt t="35695" x="260350" y="1428750"/>
          <p14:tracePt t="35703" x="273050" y="1428750"/>
          <p14:tracePt t="35711" x="285750" y="1422400"/>
          <p14:tracePt t="35718" x="304800" y="1416050"/>
          <p14:tracePt t="35735" x="349250" y="1397000"/>
          <p14:tracePt t="35751" x="387350" y="1384300"/>
          <p14:tracePt t="35768" x="419100" y="1365250"/>
          <p14:tracePt t="35785" x="469900" y="1339850"/>
          <p14:tracePt t="35805" x="508000" y="1327150"/>
          <p14:tracePt t="35818" x="539750" y="1308100"/>
          <p14:tracePt t="35835" x="558800" y="1301750"/>
          <p14:tracePt t="36097" x="571500" y="1301750"/>
          <p14:tracePt t="36103" x="584200" y="1308100"/>
          <p14:tracePt t="36119" x="641350" y="1320800"/>
          <p14:tracePt t="36134" x="730250" y="1358900"/>
          <p14:tracePt t="36152" x="781050" y="1384300"/>
          <p14:tracePt t="36158" x="806450" y="1397000"/>
          <p14:tracePt t="36168" x="819150" y="1403350"/>
          <p14:tracePt t="36184" x="838200" y="1409700"/>
          <p14:tracePt t="36306" x="844550" y="1409700"/>
          <p14:tracePt t="36561" x="857250" y="1409700"/>
          <p14:tracePt t="36569" x="920750" y="1371600"/>
          <p14:tracePt t="36576" x="946150" y="1339850"/>
          <p14:tracePt t="36584" x="984250" y="1320800"/>
          <p14:tracePt t="36600" x="1073150" y="1263650"/>
          <p14:tracePt t="36617" x="1206500" y="1200150"/>
          <p14:tracePt t="36634" x="1327150" y="1155700"/>
          <p14:tracePt t="36651" x="1485900" y="1117600"/>
          <p14:tracePt t="36684" x="1587500" y="1098550"/>
          <p14:tracePt t="36719" x="1676400" y="1079500"/>
          <p14:tracePt t="36751" x="1739900" y="1060450"/>
          <p14:tracePt t="36768" x="1746250" y="1060450"/>
          <p14:tracePt t="36784" x="1752600" y="1054100"/>
          <p14:tracePt t="36800" x="1758950" y="1047750"/>
          <p14:tracePt t="36817" x="1797050" y="1035050"/>
          <p14:tracePt t="36834" x="1854200" y="1022350"/>
          <p14:tracePt t="36853" x="1993900" y="984250"/>
          <p14:tracePt t="36869" x="2025650" y="971550"/>
          <p14:tracePt t="36885" x="2076450" y="971550"/>
          <p14:tracePt t="36900" x="2082800" y="965200"/>
          <p14:tracePt t="37123" x="2076450" y="965200"/>
          <p14:tracePt t="37130" x="2070100" y="965200"/>
          <p14:tracePt t="37186" x="2063750" y="965200"/>
          <p14:tracePt t="37202" x="2057400" y="965200"/>
          <p14:tracePt t="37264" x="2051050" y="965200"/>
          <p14:tracePt t="37277" x="2044700" y="965200"/>
          <p14:tracePt t="37289" x="2038350" y="965200"/>
          <p14:tracePt t="37374" x="2032000" y="965200"/>
          <p14:tracePt t="37388" x="2025650" y="965200"/>
          <p14:tracePt t="37761" x="2025650" y="971550"/>
          <p14:tracePt t="37769" x="2025650" y="977900"/>
          <p14:tracePt t="37781" x="2025650" y="984250"/>
          <p14:tracePt t="37919" x="2025650" y="990600"/>
          <p14:tracePt t="39877" x="2038350" y="990600"/>
          <p14:tracePt t="39886" x="2044700" y="984250"/>
          <p14:tracePt t="39894" x="2051050" y="984250"/>
          <p14:tracePt t="39903" x="2063750" y="977900"/>
          <p14:tracePt t="39915" x="2063750" y="971550"/>
          <p14:tracePt t="39932" x="2076450" y="965200"/>
          <p14:tracePt t="39949" x="2082800" y="965200"/>
          <p14:tracePt t="39966" x="2089150" y="965200"/>
          <p14:tracePt t="40009" x="2095500" y="965200"/>
          <p14:tracePt t="40031" x="2114550" y="965200"/>
          <p14:tracePt t="40064" x="2139950" y="965200"/>
          <p14:tracePt t="40081" x="2159000" y="971550"/>
          <p14:tracePt t="40097" x="2178050" y="977900"/>
          <p14:tracePt t="40131" x="2190750" y="977900"/>
          <p14:tracePt t="40213" x="2197100" y="984250"/>
          <p14:tracePt t="40238" x="2203450" y="984250"/>
          <p14:tracePt t="40248" x="2209800" y="984250"/>
          <p14:tracePt t="40255" x="2216150" y="984250"/>
          <p14:tracePt t="41750" x="2222500" y="984250"/>
          <p14:tracePt t="41761" x="2228850" y="984250"/>
          <p14:tracePt t="41769" x="2241550" y="984250"/>
          <p14:tracePt t="41780" x="2254250" y="984250"/>
          <p14:tracePt t="41797" x="2279650" y="984250"/>
          <p14:tracePt t="41813" x="2311400" y="977900"/>
          <p14:tracePt t="41829" x="2330450" y="965200"/>
          <p14:tracePt t="41846" x="2368550" y="958850"/>
          <p14:tracePt t="41879" x="2432050" y="939800"/>
          <p14:tracePt t="41914" x="2501900" y="933450"/>
          <p14:tracePt t="41946" x="2660650" y="920750"/>
          <p14:tracePt t="41963" x="2768600" y="920750"/>
          <p14:tracePt t="41979" x="2870200" y="920750"/>
          <p14:tracePt t="41996" x="2914650" y="927100"/>
          <p14:tracePt t="42342" x="2914650" y="933450"/>
          <p14:tracePt t="42354" x="2914650" y="939800"/>
          <p14:tracePt t="42362" x="2901950" y="952500"/>
          <p14:tracePt t="42379" x="2889250" y="965200"/>
          <p14:tracePt t="42397" x="2863850" y="984250"/>
          <p14:tracePt t="42413" x="2857500" y="990600"/>
          <p14:tracePt t="42465" x="2838450" y="990600"/>
          <p14:tracePt t="42495" x="2825750" y="990600"/>
          <p14:tracePt t="42529" x="2819400" y="990600"/>
          <p14:tracePt t="42549" x="2806700" y="996950"/>
          <p14:tracePt t="42562" x="2787650" y="1003300"/>
          <p14:tracePt t="42595" x="2774950" y="1003300"/>
          <p14:tracePt t="43826" x="2781300" y="1003300"/>
          <p14:tracePt t="43839" x="2787650" y="1003300"/>
          <p14:tracePt t="43862" x="2794000" y="1003300"/>
          <p14:tracePt t="43873" x="2806700" y="1003300"/>
          <p14:tracePt t="43878" x="2813050" y="1003300"/>
          <p14:tracePt t="43894" x="2851150" y="990600"/>
          <p14:tracePt t="43911" x="2882900" y="977900"/>
          <p14:tracePt t="43945" x="2921000" y="971550"/>
          <p14:tracePt t="43977" x="2927350" y="971550"/>
          <p14:tracePt t="44013" x="2990850" y="965200"/>
          <p14:tracePt t="44029" x="3041650" y="965200"/>
          <p14:tracePt t="44044" x="3048000" y="965200"/>
          <p14:tracePt t="44061" x="3060700" y="965200"/>
          <p14:tracePt t="44698" x="3067050" y="965200"/>
          <p14:tracePt t="44714" x="3067050" y="971550"/>
          <p14:tracePt t="44730" x="3067050" y="977900"/>
          <p14:tracePt t="44737" x="3067050" y="996950"/>
          <p14:tracePt t="44744" x="3067050" y="1028700"/>
          <p14:tracePt t="44761" x="3067050" y="1085850"/>
          <p14:tracePt t="44777" x="3060700" y="1155700"/>
          <p14:tracePt t="44794" x="3054350" y="1219200"/>
          <p14:tracePt t="44827" x="3041650" y="1270000"/>
          <p14:tracePt t="44862" x="2997200" y="1314450"/>
          <p14:tracePt t="44895" x="2882900" y="1403350"/>
          <p14:tracePt t="44910" x="2838450" y="1428750"/>
          <p14:tracePt t="44927" x="2768600" y="1466850"/>
          <p14:tracePt t="44943" x="2686050" y="1504950"/>
          <p14:tracePt t="44960" x="2571750" y="1543050"/>
          <p14:tracePt t="44977" x="2406650" y="1587500"/>
          <p14:tracePt t="44994" x="2235200" y="1619250"/>
          <p14:tracePt t="45011" x="2044700" y="1657350"/>
          <p14:tracePt t="45027" x="1828800" y="1695450"/>
          <p14:tracePt t="45043" x="1631950" y="1695450"/>
          <p14:tracePt t="45060" x="1485900" y="1689100"/>
          <p14:tracePt t="45077" x="1358900" y="1657350"/>
          <p14:tracePt t="45093" x="1270000" y="1625600"/>
          <p14:tracePt t="45110" x="1225550" y="1587500"/>
          <p14:tracePt t="45127" x="1187450" y="1555750"/>
          <p14:tracePt t="45144" x="1174750" y="1530350"/>
          <p14:tracePt t="45153" x="1168400" y="1524000"/>
          <p14:tracePt t="45162" x="1168400" y="1517650"/>
          <p14:tracePt t="45176" x="1162050" y="1504950"/>
          <p14:tracePt t="45193" x="1155700" y="1492250"/>
          <p14:tracePt t="45210" x="1155700" y="1485900"/>
          <p14:tracePt t="45244" x="1155700" y="1473200"/>
          <p14:tracePt t="45261" x="1155700" y="1428750"/>
          <p14:tracePt t="45280" x="1155700" y="1409700"/>
          <p14:tracePt t="45294" x="1155700" y="1371600"/>
          <p14:tracePt t="45310" x="1162050" y="1333500"/>
          <p14:tracePt t="45326" x="1174750" y="1314450"/>
          <p14:tracePt t="45343" x="1187450" y="1289050"/>
          <p14:tracePt t="45365" x="1193800" y="1282700"/>
          <p14:tracePt t="45380" x="1200150" y="1276350"/>
          <p14:tracePt t="45414" x="1200150" y="1270000"/>
          <p14:tracePt t="45437" x="1206500" y="1263650"/>
          <p14:tracePt t="45550" x="1206500" y="1257300"/>
          <p14:tracePt t="45562" x="1212850" y="1257300"/>
          <p14:tracePt t="45568" x="1212850" y="1250950"/>
          <p14:tracePt t="45577" x="1219200" y="1238250"/>
          <p14:tracePt t="46059" x="1225550" y="1231900"/>
          <p14:tracePt t="46067" x="1238250" y="1219200"/>
          <p14:tracePt t="46078" x="1257300" y="1206500"/>
          <p14:tracePt t="46092" x="1263650" y="1206500"/>
          <p14:tracePt t="46110" x="1289050" y="1193800"/>
          <p14:tracePt t="46126" x="1333500" y="1187450"/>
          <p14:tracePt t="46142" x="1365250" y="1174750"/>
          <p14:tracePt t="46159" x="1390650" y="1168400"/>
          <p14:tracePt t="46167" x="1397000" y="1162050"/>
          <p14:tracePt t="46192" x="1428750" y="1149350"/>
          <p14:tracePt t="46225" x="1479550" y="1149350"/>
          <p14:tracePt t="46259" x="1517650" y="1149350"/>
          <p14:tracePt t="46276" x="1555750" y="1143000"/>
          <p14:tracePt t="46294" x="1581150" y="1143000"/>
          <p14:tracePt t="46311" x="1600200" y="1143000"/>
          <p14:tracePt t="46329" x="1619250" y="1136650"/>
          <p14:tracePt t="46342" x="1631950" y="1136650"/>
          <p14:tracePt t="46375" x="1638300" y="1136650"/>
          <p14:tracePt t="46392" x="1651000" y="1136650"/>
          <p14:tracePt t="46409" x="1676400" y="1136650"/>
          <p14:tracePt t="46429" x="1701800" y="1136650"/>
          <p14:tracePt t="46442" x="1727200" y="1136650"/>
          <p14:tracePt t="46459" x="1746250" y="1136650"/>
          <p14:tracePt t="46475" x="1771650" y="1136650"/>
          <p14:tracePt t="46495" x="1803400" y="1136650"/>
          <p14:tracePt t="46509" x="1835150" y="1136650"/>
          <p14:tracePt t="46526" x="1854200" y="1136650"/>
          <p14:tracePt t="46542" x="1879600" y="1123950"/>
          <p14:tracePt t="46559" x="1905000" y="1117600"/>
          <p14:tracePt t="46575" x="1924050" y="1117600"/>
          <p14:tracePt t="46592" x="1930400" y="1117600"/>
          <p14:tracePt t="46625" x="1936750" y="1117600"/>
          <p14:tracePt t="46642" x="1943100" y="1117600"/>
          <p14:tracePt t="46671" x="1949450" y="1117600"/>
          <p14:tracePt t="46687" x="1962150" y="1117600"/>
          <p14:tracePt t="46729" x="1968500" y="1117600"/>
          <p14:tracePt t="46747" x="1974850" y="1117600"/>
          <p14:tracePt t="46763" x="1981200" y="1117600"/>
          <p14:tracePt t="49247" x="1993900" y="1117600"/>
          <p14:tracePt t="49265" x="2000250" y="1117600"/>
          <p14:tracePt t="49278" x="2025650" y="1117600"/>
          <p14:tracePt t="49289" x="2032000" y="1117600"/>
          <p14:tracePt t="49295" x="2051050" y="1117600"/>
          <p14:tracePt t="49308" x="2089150" y="1117600"/>
          <p14:tracePt t="49326" x="2152650" y="1117600"/>
          <p14:tracePt t="49340" x="2209800" y="1117600"/>
          <p14:tracePt t="49377" x="2286000" y="1123950"/>
          <p14:tracePt t="49406" x="2343150" y="1136650"/>
          <p14:tracePt t="49439" x="2381250" y="1136650"/>
          <p14:tracePt t="49456" x="2387600" y="1136650"/>
          <p14:tracePt t="49914" x="2393950" y="1136650"/>
          <p14:tracePt t="49930" x="2406650" y="1136650"/>
          <p14:tracePt t="49946" x="2413000" y="1136650"/>
          <p14:tracePt t="49962" x="2425700" y="1136650"/>
          <p14:tracePt t="49970" x="2444750" y="1136650"/>
          <p14:tracePt t="49978" x="2457450" y="1136650"/>
          <p14:tracePt t="49992" x="2482850" y="1136650"/>
          <p14:tracePt t="50006" x="2559050" y="1136650"/>
          <p14:tracePt t="50039" x="2647950" y="1136650"/>
          <p14:tracePt t="50072" x="2660650" y="1136650"/>
          <p14:tracePt t="50106" x="2667000" y="1136650"/>
          <p14:tracePt t="50122" x="2673350" y="1136650"/>
          <p14:tracePt t="50735" x="2679700" y="1136650"/>
          <p14:tracePt t="50870" x="2686050" y="1136650"/>
          <p14:tracePt t="51179" x="2692400" y="1136650"/>
          <p14:tracePt t="51216" x="2698750" y="1136650"/>
          <p14:tracePt t="51258" x="2705100" y="1136650"/>
          <p14:tracePt t="51280" x="2711450" y="1136650"/>
          <p14:tracePt t="51299" x="2724150" y="1136650"/>
          <p14:tracePt t="51307" x="2736850" y="1136650"/>
          <p14:tracePt t="51338" x="2787650" y="1130300"/>
          <p14:tracePt t="51402" x="2794000" y="1130300"/>
          <p14:tracePt t="51428" x="2800350" y="1130300"/>
          <p14:tracePt t="51434" x="2813050" y="1130300"/>
          <p14:tracePt t="51440" x="2819400" y="1130300"/>
          <p14:tracePt t="51455" x="2838450" y="1130300"/>
          <p14:tracePt t="51471" x="2863850" y="1130300"/>
          <p14:tracePt t="51488" x="2895600" y="1130300"/>
          <p14:tracePt t="51504" x="2914650" y="1130300"/>
          <p14:tracePt t="51521" x="2933700" y="1130300"/>
          <p14:tracePt t="51537" x="2946400" y="1130300"/>
          <p14:tracePt t="51666" x="2946400" y="1136650"/>
          <p14:tracePt t="51673" x="2946400" y="1143000"/>
          <p14:tracePt t="51688" x="2921000" y="1168400"/>
          <p14:tracePt t="51706" x="2901950" y="1181100"/>
          <p14:tracePt t="51720" x="2882900" y="1187450"/>
          <p14:tracePt t="51737" x="2876550" y="1187450"/>
          <p14:tracePt t="51754" x="2857500" y="1187450"/>
          <p14:tracePt t="51771" x="2832100" y="1200150"/>
          <p14:tracePt t="51789" x="2813050" y="1206500"/>
          <p14:tracePt t="51806" x="2806700" y="1212850"/>
          <p14:tracePt t="51821" x="2794000" y="1212850"/>
          <p14:tracePt t="51841" x="2794000" y="1219200"/>
          <p14:tracePt t="51855" x="2781300" y="1225550"/>
          <p14:tracePt t="51871" x="2768600" y="1231900"/>
          <p14:tracePt t="51887" x="2768600" y="1238250"/>
          <p14:tracePt t="51955" x="2768600" y="1244600"/>
          <p14:tracePt t="51968" x="2762250" y="1257300"/>
          <p14:tracePt t="51977" x="2762250" y="1270000"/>
          <p14:tracePt t="51987" x="2749550" y="1282700"/>
          <p14:tracePt t="52004" x="2717800" y="1327150"/>
          <p14:tracePt t="52020" x="2667000" y="1384300"/>
          <p14:tracePt t="52038" x="2584450" y="1466850"/>
          <p14:tracePt t="52056" x="2495550" y="1530350"/>
          <p14:tracePt t="52070" x="2489200" y="1536700"/>
          <p14:tracePt t="52158" x="2489200" y="1543050"/>
          <p14:tracePt t="52167" x="2489200" y="1549400"/>
          <p14:tracePt t="52179" x="2489200" y="1555750"/>
          <p14:tracePt t="52187" x="2489200" y="1568450"/>
          <p14:tracePt t="52204" x="2489200" y="1593850"/>
          <p14:tracePt t="52223" x="2495550" y="1631950"/>
          <p14:tracePt t="52237" x="2495550" y="1644650"/>
          <p14:tracePt t="52256" x="2495550" y="1682750"/>
          <p14:tracePt t="52270" x="2495550" y="1695450"/>
          <p14:tracePt t="52287" x="2495550" y="1714500"/>
          <p14:tracePt t="52307" x="2482850" y="1739900"/>
          <p14:tracePt t="52320" x="2463800" y="1758950"/>
          <p14:tracePt t="52338" x="2451100" y="1778000"/>
          <p14:tracePt t="52356" x="2451100" y="1784350"/>
          <p14:tracePt t="52372" x="2444750" y="1797050"/>
          <p14:tracePt t="52387" x="2444750" y="1816100"/>
          <p14:tracePt t="52403" x="2444750" y="1828800"/>
          <p14:tracePt t="52421" x="2444750" y="1841500"/>
          <p14:tracePt t="52467" x="2444750" y="1847850"/>
          <p14:tracePt t="52487" x="2444750" y="1860550"/>
          <p14:tracePt t="52497" x="2438400" y="1866900"/>
          <p14:tracePt t="52504" x="2432050" y="1885950"/>
          <p14:tracePt t="52520" x="2413000" y="1911350"/>
          <p14:tracePt t="52537" x="2406650" y="1917700"/>
          <p14:tracePt t="52634" x="2406650" y="1930400"/>
          <p14:tracePt t="52643" x="2406650" y="1936750"/>
          <p14:tracePt t="52653" x="2406650" y="1949450"/>
          <p14:tracePt t="52670" x="2406650" y="1981200"/>
          <p14:tracePt t="52687" x="2406650" y="1987550"/>
          <p14:tracePt t="52703" x="2406650" y="2006600"/>
          <p14:tracePt t="52752" x="2406650" y="2012950"/>
          <p14:tracePt t="52760" x="2406650" y="2025650"/>
          <p14:tracePt t="52770" x="2406650" y="2038350"/>
          <p14:tracePt t="52786" x="2400300" y="2063750"/>
          <p14:tracePt t="52804" x="2400300" y="2076450"/>
          <p14:tracePt t="52820" x="2400300" y="20891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45967-D40C-401E-909B-084C7E30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47"/>
            <a:ext cx="10515600" cy="1325563"/>
          </a:xfrm>
        </p:spPr>
        <p:txBody>
          <a:bodyPr/>
          <a:lstStyle/>
          <a:p>
            <a:r>
              <a:rPr lang="pt-BR" u="sng" dirty="0"/>
              <a:t>Qual será nossa população?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77447E-A5BF-48D8-A1E1-96E968BAC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841637" cy="677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Jovens saudáveis (n=37; 40 eram previstos. Dois faltaram, um se machucou)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33B050D-A654-458A-AEB1-A9B9B0FFBB1B}"/>
              </a:ext>
            </a:extLst>
          </p:cNvPr>
          <p:cNvSpPr/>
          <p:nvPr/>
        </p:nvSpPr>
        <p:spPr>
          <a:xfrm>
            <a:off x="580748" y="3028933"/>
            <a:ext cx="4887897" cy="33984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400" u="sng" dirty="0"/>
              <a:t>Critérios de inclusão: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/>
              <a:t>Idade entre 18 e 35 anos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/>
              <a:t>Ambos os sexos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/>
              <a:t>IMC entre 20-30 kg/m</a:t>
            </a:r>
            <a:r>
              <a:rPr lang="pt-BR" sz="2400" baseline="30000" dirty="0"/>
              <a:t>2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/>
              <a:t>Fisicamente ativos (&gt;3 h/semana)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944FA70-A389-4068-B035-CC7A6173DC50}"/>
              </a:ext>
            </a:extLst>
          </p:cNvPr>
          <p:cNvSpPr/>
          <p:nvPr/>
        </p:nvSpPr>
        <p:spPr>
          <a:xfrm>
            <a:off x="6388223" y="3028932"/>
            <a:ext cx="4887897" cy="339849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400" u="sng" dirty="0"/>
              <a:t>Critérios de exclusão: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/>
              <a:t>Estar doente no momento dos testes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/>
              <a:t>Problemas musculoesqueléticos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pt-BR" sz="2400" dirty="0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AAA14526-F505-47B4-8E6D-F6744350F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8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911"/>
    </mc:Choice>
    <mc:Fallback>
      <p:transition spd="slow" advTm="24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9" x="2368550" y="2025650"/>
          <p14:tracePt t="2114" x="2311400" y="1930400"/>
          <p14:tracePt t="2122" x="2305050" y="1917700"/>
          <p14:tracePt t="2134" x="2279650" y="1873250"/>
          <p14:tracePt t="2151" x="2228850" y="1816100"/>
          <p14:tracePt t="2168" x="2209800" y="1790700"/>
          <p14:tracePt t="2184" x="2114550" y="1708150"/>
          <p14:tracePt t="2220" x="2038350" y="1657350"/>
          <p14:tracePt t="2227" x="2012950" y="1644650"/>
          <p14:tracePt t="2251" x="1885950" y="1568450"/>
          <p14:tracePt t="2284" x="1733550" y="1485900"/>
          <p14:tracePt t="2301" x="1670050" y="1447800"/>
          <p14:tracePt t="2317" x="1651000" y="1441450"/>
          <p14:tracePt t="2334" x="1644650" y="1441450"/>
          <p14:tracePt t="3172" x="1619250" y="1441450"/>
          <p14:tracePt t="3178" x="1606550" y="1441450"/>
          <p14:tracePt t="3188" x="1581150" y="1447800"/>
          <p14:tracePt t="3203" x="1530350" y="1466850"/>
          <p14:tracePt t="3217" x="1511300" y="1466850"/>
          <p14:tracePt t="3220" x="1492250" y="1479550"/>
          <p14:tracePt t="3235" x="1466850" y="1492250"/>
          <p14:tracePt t="3250" x="1447800" y="1504950"/>
          <p14:tracePt t="3283" x="1416050" y="1524000"/>
          <p14:tracePt t="3317" x="1403350" y="1530350"/>
          <p14:tracePt t="3389" x="1397000" y="1536700"/>
          <p14:tracePt t="3443" x="1390650" y="1536700"/>
          <p14:tracePt t="3657" x="1384300" y="1543050"/>
          <p14:tracePt t="3687" x="1384300" y="1549400"/>
          <p14:tracePt t="5589" x="1377950" y="1536700"/>
          <p14:tracePt t="5606" x="1371600" y="1536700"/>
          <p14:tracePt t="43435" x="1435100" y="1905000"/>
          <p14:tracePt t="43441" x="1447800" y="1930400"/>
          <p14:tracePt t="43449" x="1447800" y="1943100"/>
          <p14:tracePt t="43466" x="1454150" y="1974850"/>
          <p14:tracePt t="43483" x="1460500" y="2012950"/>
          <p14:tracePt t="43498" x="1460500" y="2025650"/>
          <p14:tracePt t="43515" x="1460500" y="2038350"/>
          <p14:tracePt t="43532" x="1460500" y="2044700"/>
          <p14:tracePt t="43565" x="1460500" y="2057400"/>
          <p14:tracePt t="43599" x="1517650" y="2165350"/>
          <p14:tracePt t="43631" x="1549400" y="2216150"/>
          <p14:tracePt t="43648" x="1549400" y="2228850"/>
          <p14:tracePt t="43684" x="1562100" y="2241550"/>
          <p14:tracePt t="43698" x="1581150" y="2273300"/>
          <p14:tracePt t="43715" x="1593850" y="2286000"/>
          <p14:tracePt t="43771" x="1600200" y="2286000"/>
          <p14:tracePt t="43784" x="1600200" y="2292350"/>
          <p14:tracePt t="43794" x="1600200" y="2298700"/>
          <p14:tracePt t="43812" x="1606550" y="2311400"/>
          <p14:tracePt t="43817" x="1606550" y="2317750"/>
          <p14:tracePt t="43831" x="1619250" y="2336800"/>
          <p14:tracePt t="43848" x="1619250" y="2349500"/>
          <p14:tracePt t="43865" x="1619250" y="2355850"/>
          <p14:tracePt t="43904" x="1625600" y="2368550"/>
          <p14:tracePt t="43916" x="1631950" y="2368550"/>
          <p14:tracePt t="48996" x="1638300" y="2368550"/>
          <p14:tracePt t="49027" x="1644650" y="2368550"/>
          <p14:tracePt t="49042" x="1651000" y="2368550"/>
          <p14:tracePt t="49732" x="1651000" y="2362200"/>
          <p14:tracePt t="49830" x="1657350" y="2355850"/>
          <p14:tracePt t="49841" x="1663700" y="2355850"/>
          <p14:tracePt t="49849" x="1670050" y="2355850"/>
          <p14:tracePt t="49859" x="1670050" y="2349500"/>
          <p14:tracePt t="49876" x="1682750" y="2349500"/>
          <p14:tracePt t="49893" x="1701800" y="2349500"/>
          <p14:tracePt t="49909" x="1714500" y="2343150"/>
          <p14:tracePt t="49926" x="1733550" y="2336800"/>
          <p14:tracePt t="49962" x="1797050" y="2324100"/>
          <p14:tracePt t="49995" x="1879600" y="2305050"/>
          <p14:tracePt t="50028" x="2044700" y="2279650"/>
          <p14:tracePt t="50042" x="2165350" y="2279650"/>
          <p14:tracePt t="50060" x="2266950" y="2279650"/>
          <p14:tracePt t="50077" x="2406650" y="2286000"/>
          <p14:tracePt t="50092" x="2578100" y="2311400"/>
          <p14:tracePt t="50109" x="2736850" y="2311400"/>
          <p14:tracePt t="50126" x="2927350" y="2324100"/>
          <p14:tracePt t="50142" x="3079750" y="2336800"/>
          <p14:tracePt t="50159" x="3187700" y="2368550"/>
          <p14:tracePt t="50176" x="3308350" y="2387600"/>
          <p14:tracePt t="50192" x="3441700" y="2400300"/>
          <p14:tracePt t="50209" x="3505200" y="2400300"/>
          <p14:tracePt t="50226" x="3575050" y="2393950"/>
          <p14:tracePt t="50244" x="3638550" y="2381250"/>
          <p14:tracePt t="50259" x="3676650" y="2368550"/>
          <p14:tracePt t="50278" x="3702050" y="2368550"/>
          <p14:tracePt t="50293" x="3702050" y="2362200"/>
          <p14:tracePt t="50309" x="3714750" y="2362200"/>
          <p14:tracePt t="50325" x="3733800" y="2362200"/>
          <p14:tracePt t="50342" x="3771900" y="2362200"/>
          <p14:tracePt t="50362" x="3784600" y="2355850"/>
          <p14:tracePt t="50376" x="3810000" y="2349500"/>
          <p14:tracePt t="50392" x="3816350" y="2349500"/>
          <p14:tracePt t="50409" x="3841750" y="2336800"/>
          <p14:tracePt t="50429" x="3854450" y="2324100"/>
          <p14:tracePt t="50443" x="3867150" y="2324100"/>
          <p14:tracePt t="50458" x="3879850" y="2317750"/>
          <p14:tracePt t="51082" x="3886200" y="2317750"/>
          <p14:tracePt t="51098" x="3892550" y="2317750"/>
          <p14:tracePt t="51109" x="3898900" y="2311400"/>
          <p14:tracePt t="51123" x="3905250" y="2311400"/>
          <p14:tracePt t="51281" x="3917950" y="2311400"/>
          <p14:tracePt t="51292" x="3924300" y="2311400"/>
          <p14:tracePt t="51332" x="3930650" y="2311400"/>
          <p14:tracePt t="51340" x="3937000" y="2311400"/>
          <p14:tracePt t="51355" x="3943350" y="2311400"/>
          <p14:tracePt t="51374" x="3956050" y="2311400"/>
          <p14:tracePt t="51408" x="3987800" y="2311400"/>
          <p14:tracePt t="51424" x="3994150" y="2311400"/>
          <p14:tracePt t="51441" x="4032250" y="2311400"/>
          <p14:tracePt t="51458" x="4038600" y="2311400"/>
          <p14:tracePt t="51474" x="4044950" y="2311400"/>
          <p14:tracePt t="51700" x="4064000" y="2311400"/>
          <p14:tracePt t="51709" x="4089400" y="2311400"/>
          <p14:tracePt t="51717" x="4095750" y="2311400"/>
          <p14:tracePt t="51724" x="4114800" y="2311400"/>
          <p14:tracePt t="51741" x="4140200" y="2311400"/>
          <p14:tracePt t="51758" x="4146550" y="2311400"/>
          <p14:tracePt t="51775" x="4152900" y="2311400"/>
          <p14:tracePt t="51837" x="4159250" y="2311400"/>
          <p14:tracePt t="51844" x="4171950" y="2311400"/>
          <p14:tracePt t="51859" x="4178300" y="2317750"/>
          <p14:tracePt t="51874" x="4184650" y="2317750"/>
          <p14:tracePt t="51891" x="4191000" y="2317750"/>
          <p14:tracePt t="51924" x="4210050" y="2317750"/>
          <p14:tracePt t="51941" x="4241800" y="2317750"/>
          <p14:tracePt t="51957" x="4273550" y="2317750"/>
          <p14:tracePt t="51974" x="4298950" y="2317750"/>
          <p14:tracePt t="51991" x="4324350" y="2317750"/>
          <p14:tracePt t="52008" x="4362450" y="2317750"/>
          <p14:tracePt t="52026" x="4406900" y="2324100"/>
          <p14:tracePt t="52041" x="4432300" y="2324100"/>
          <p14:tracePt t="52059" x="4445000" y="2324100"/>
          <p14:tracePt t="52237" x="4451350" y="2324100"/>
          <p14:tracePt t="52250" x="4457700" y="2324100"/>
          <p14:tracePt t="52262" x="4464050" y="2324100"/>
          <p14:tracePt t="52282" x="4470400" y="2324100"/>
          <p14:tracePt t="52298" x="4476750" y="2324100"/>
          <p14:tracePt t="52311" x="4483100" y="2324100"/>
          <p14:tracePt t="52324" x="4495800" y="2317750"/>
          <p14:tracePt t="52340" x="4502150" y="2317750"/>
          <p14:tracePt t="52357" x="4508500" y="2317750"/>
          <p14:tracePt t="52374" x="4514850" y="2317750"/>
          <p14:tracePt t="52407" x="4521200" y="2317750"/>
          <p14:tracePt t="52514" x="4527550" y="2311400"/>
          <p14:tracePt t="52534" x="4533900" y="2311400"/>
          <p14:tracePt t="52543" x="4546600" y="2311400"/>
          <p14:tracePt t="52557" x="4572000" y="2311400"/>
          <p14:tracePt t="52574" x="4635500" y="2311400"/>
          <p14:tracePt t="52593" x="4718050" y="2330450"/>
          <p14:tracePt t="52610" x="4794250" y="2336800"/>
          <p14:tracePt t="52626" x="4883150" y="2355850"/>
          <p14:tracePt t="52641" x="4902200" y="2355850"/>
          <p14:tracePt t="52657" x="4902200" y="2362200"/>
          <p14:tracePt t="52676" x="4908550" y="2362200"/>
          <p14:tracePt t="52690" x="4914900" y="2362200"/>
          <p14:tracePt t="52707" x="4921250" y="2362200"/>
          <p14:tracePt t="53632" x="4902200" y="2368550"/>
          <p14:tracePt t="53642" x="4895850" y="2368550"/>
          <p14:tracePt t="53653" x="4889500" y="2368550"/>
          <p14:tracePt t="53680" x="4883150" y="2368550"/>
          <p14:tracePt t="53719" x="4870450" y="2374900"/>
          <p14:tracePt t="53926" x="4845050" y="2374900"/>
          <p14:tracePt t="53935" x="4826000" y="2374900"/>
          <p14:tracePt t="53940" x="4800600" y="2374900"/>
          <p14:tracePt t="53956" x="4749800" y="2374900"/>
          <p14:tracePt t="53972" x="4705350" y="2374900"/>
          <p14:tracePt t="53989" x="4673600" y="2374900"/>
          <p14:tracePt t="54006" x="4641850" y="2374900"/>
          <p14:tracePt t="54039" x="4616450" y="2368550"/>
          <p14:tracePt t="54075" x="4559300" y="2362200"/>
          <p14:tracePt t="54106" x="4508500" y="2355850"/>
          <p14:tracePt t="54123" x="4495800" y="2349500"/>
          <p14:tracePt t="54141" x="4476750" y="2343150"/>
          <p14:tracePt t="54156" x="4470400" y="2343150"/>
          <p14:tracePt t="54173" x="4451350" y="2336800"/>
          <p14:tracePt t="54189" x="4432300" y="2336800"/>
          <p14:tracePt t="54205" x="4387850" y="2330450"/>
          <p14:tracePt t="54222" x="4343400" y="2330450"/>
          <p14:tracePt t="54226" x="4318000" y="2330450"/>
          <p14:tracePt t="54239" x="4298950" y="2330450"/>
          <p14:tracePt t="54258" x="4254500" y="2330450"/>
          <p14:tracePt t="54274" x="4235450" y="2330450"/>
          <p14:tracePt t="54291" x="4222750" y="2330450"/>
          <p14:tracePt t="54308" x="4210050" y="2330450"/>
          <p14:tracePt t="54322" x="4197350" y="2330450"/>
          <p14:tracePt t="54339" x="4171950" y="2330450"/>
          <p14:tracePt t="54355" x="4146550" y="2330450"/>
          <p14:tracePt t="54372" x="4121150" y="2330450"/>
          <p14:tracePt t="54391" x="4114800" y="2330450"/>
          <p14:tracePt t="54405" x="4102100" y="2330450"/>
          <p14:tracePt t="54439" x="4089400" y="2330450"/>
          <p14:tracePt t="54456" x="4083050" y="2330450"/>
          <p14:tracePt t="54472" x="4070350" y="2330450"/>
          <p14:tracePt t="54489" x="4064000" y="2330450"/>
          <p14:tracePt t="54505" x="4044950" y="2330450"/>
          <p14:tracePt t="54522" x="4025900" y="2330450"/>
          <p14:tracePt t="54538" x="4000500" y="2330450"/>
          <p14:tracePt t="54556" x="3994150" y="2330450"/>
          <p14:tracePt t="54572" x="3981450" y="2330450"/>
          <p14:tracePt t="54589" x="3962400" y="2324100"/>
          <p14:tracePt t="54607" x="3943350" y="2317750"/>
          <p14:tracePt t="54622" x="3917950" y="2311400"/>
          <p14:tracePt t="54640" x="3886200" y="2305050"/>
          <p14:tracePt t="54655" x="3854450" y="2298700"/>
          <p14:tracePt t="54672" x="3822700" y="2298700"/>
          <p14:tracePt t="54689" x="3810000" y="2298700"/>
          <p14:tracePt t="54751" x="3803650" y="2298700"/>
          <p14:tracePt t="54765" x="3797300" y="2298700"/>
          <p14:tracePt t="54774" x="3790950" y="2298700"/>
          <p14:tracePt t="54788" x="3778250" y="2298700"/>
          <p14:tracePt t="54806" x="3771900" y="2298700"/>
          <p14:tracePt t="54822" x="3759200" y="2292350"/>
          <p14:tracePt t="54838" x="3746500" y="2292350"/>
          <p14:tracePt t="54855" x="3740150" y="2292350"/>
          <p14:tracePt t="54872" x="3727450" y="2292350"/>
          <p14:tracePt t="54888" x="3714750" y="2292350"/>
          <p14:tracePt t="54911" x="3708400" y="2292350"/>
          <p14:tracePt t="54921" x="3689350" y="2292350"/>
          <p14:tracePt t="54938" x="3676650" y="2292350"/>
          <p14:tracePt t="54955" x="3670300" y="2292350"/>
          <p14:tracePt t="54972" x="3657600" y="2292350"/>
          <p14:tracePt t="55019" x="3644900" y="2292350"/>
          <p14:tracePt t="55030" x="3644900" y="2286000"/>
          <p14:tracePt t="55038" x="3638550" y="2286000"/>
          <p14:tracePt t="55055" x="3625850" y="2286000"/>
          <p14:tracePt t="55071" x="3619500" y="2286000"/>
          <p14:tracePt t="55090" x="3606800" y="2286000"/>
          <p14:tracePt t="55105" x="3600450" y="2286000"/>
          <p14:tracePt t="55131" x="3594100" y="2286000"/>
          <p14:tracePt t="55589" x="3581400" y="2286000"/>
          <p14:tracePt t="55596" x="3575050" y="2286000"/>
          <p14:tracePt t="55611" x="3562350" y="2286000"/>
          <p14:tracePt t="55625" x="3556000" y="2286000"/>
          <p14:tracePt t="55639" x="3536950" y="2286000"/>
          <p14:tracePt t="55671" x="3511550" y="2286000"/>
          <p14:tracePt t="55688" x="3492500" y="2286000"/>
          <p14:tracePt t="55721" x="3454400" y="2279650"/>
          <p14:tracePt t="55724" x="3448050" y="2279650"/>
          <p14:tracePt t="55754" x="3409950" y="2266950"/>
          <p14:tracePt t="55788" x="3390900" y="2266950"/>
          <p14:tracePt t="55804" x="3378200" y="2266950"/>
          <p14:tracePt t="56646" x="3384550" y="2266950"/>
          <p14:tracePt t="56877" x="3390900" y="2266950"/>
          <p14:tracePt t="56926" x="3397250" y="2266950"/>
          <p14:tracePt t="56934" x="3403600" y="2266950"/>
          <p14:tracePt t="56940" x="3409950" y="2260600"/>
          <p14:tracePt t="56953" x="3422650" y="2254250"/>
          <p14:tracePt t="56970" x="3498850" y="2228850"/>
          <p14:tracePt t="57003" x="3663950" y="2216150"/>
          <p14:tracePt t="57036" x="3962400" y="2273300"/>
          <p14:tracePt t="57070" x="4216400" y="2336800"/>
          <p14:tracePt t="57086" x="4298950" y="2355850"/>
          <p14:tracePt t="57104" x="4311650" y="2362200"/>
          <p14:tracePt t="57139" x="4318000" y="2362200"/>
          <p14:tracePt t="57146" x="4324350" y="2362200"/>
          <p14:tracePt t="57155" x="4330700" y="2362200"/>
          <p14:tracePt t="57170" x="4362450" y="2362200"/>
          <p14:tracePt t="57186" x="4451350" y="2362200"/>
          <p14:tracePt t="57204" x="4533900" y="2362200"/>
          <p14:tracePt t="57220" x="4597400" y="2362200"/>
          <p14:tracePt t="57236" x="4686300" y="2368550"/>
          <p14:tracePt t="57253" x="4806950" y="2400300"/>
          <p14:tracePt t="57270" x="4927600" y="2425700"/>
          <p14:tracePt t="57286" x="5048250" y="2444750"/>
          <p14:tracePt t="57303" x="5111750" y="2444750"/>
          <p14:tracePt t="57319" x="5149850" y="2444750"/>
          <p14:tracePt t="57336" x="5156200" y="2444750"/>
          <p14:tracePt t="57442" x="5162550" y="2444750"/>
          <p14:tracePt t="57450" x="5168900" y="2444750"/>
          <p14:tracePt t="57458" x="5175250" y="2444750"/>
          <p14:tracePt t="57469" x="5181600" y="2444750"/>
          <p14:tracePt t="57486" x="5200650" y="2444750"/>
          <p14:tracePt t="57503" x="5226050" y="2444750"/>
          <p14:tracePt t="57520" x="5264150" y="2444750"/>
          <p14:tracePt t="57536" x="5295900" y="2444750"/>
          <p14:tracePt t="57553" x="5327650" y="2444750"/>
          <p14:tracePt t="57569" x="5353050" y="2444750"/>
          <p14:tracePt t="57686" x="5359400" y="2444750"/>
          <p14:tracePt t="57692" x="5365750" y="2444750"/>
          <p14:tracePt t="57707" x="5372100" y="2451100"/>
          <p14:tracePt t="57721" x="5384800" y="2451100"/>
          <p14:tracePt t="57739" x="5435600" y="2457450"/>
          <p14:tracePt t="57755" x="5480050" y="2457450"/>
          <p14:tracePt t="57772" x="5537200" y="2457450"/>
          <p14:tracePt t="57786" x="5588000" y="2463800"/>
          <p14:tracePt t="57802" x="5651500" y="2463800"/>
          <p14:tracePt t="57820" x="5753100" y="2470150"/>
          <p14:tracePt t="57835" x="5861050" y="2489200"/>
          <p14:tracePt t="57852" x="5969000" y="2495550"/>
          <p14:tracePt t="57870" x="6038850" y="2501900"/>
          <p14:tracePt t="57886" x="6134100" y="2514600"/>
          <p14:tracePt t="57902" x="6235700" y="2540000"/>
          <p14:tracePt t="57922" x="6337300" y="2578100"/>
          <p14:tracePt t="57935" x="6445250" y="2597150"/>
          <p14:tracePt t="57956" x="6578600" y="2622550"/>
          <p14:tracePt t="57970" x="6705600" y="2628900"/>
          <p14:tracePt t="57988" x="6794500" y="2641600"/>
          <p14:tracePt t="58002" x="6908800" y="2660650"/>
          <p14:tracePt t="58019" x="6985000" y="2673350"/>
          <p14:tracePt t="58036" x="7073900" y="2686050"/>
          <p14:tracePt t="58052" x="7162800" y="2692400"/>
          <p14:tracePt t="58069" x="7213600" y="2705100"/>
          <p14:tracePt t="58086" x="7258050" y="2711450"/>
          <p14:tracePt t="58102" x="7289800" y="2711450"/>
          <p14:tracePt t="58122" x="7327900" y="2711450"/>
          <p14:tracePt t="58135" x="7385050" y="2717800"/>
          <p14:tracePt t="58152" x="7486650" y="2724150"/>
          <p14:tracePt t="58172" x="7594600" y="2730500"/>
          <p14:tracePt t="58185" x="7702550" y="2730500"/>
          <p14:tracePt t="58205" x="7740650" y="2730500"/>
          <p14:tracePt t="58219" x="7778750" y="2730500"/>
          <p14:tracePt t="58235" x="7835900" y="2730500"/>
          <p14:tracePt t="58252" x="7880350" y="2730500"/>
          <p14:tracePt t="58269" x="7924800" y="2730500"/>
          <p14:tracePt t="58285" x="7962900" y="2724150"/>
          <p14:tracePt t="58302" x="7988300" y="2717800"/>
          <p14:tracePt t="58319" x="8007350" y="2717800"/>
          <p14:tracePt t="58335" x="8026400" y="2711450"/>
          <p14:tracePt t="58353" x="8051800" y="2711450"/>
          <p14:tracePt t="58370" x="8077200" y="2705100"/>
          <p14:tracePt t="58373" x="8089900" y="2705100"/>
          <p14:tracePt t="58386" x="8096250" y="2705100"/>
          <p14:tracePt t="58402" x="8115300" y="2692400"/>
          <p14:tracePt t="58421" x="8115300" y="2686050"/>
          <p14:tracePt t="58487" x="8115300" y="2679700"/>
          <p14:tracePt t="58499" x="8121650" y="2660650"/>
          <p14:tracePt t="58510" x="8134350" y="2647950"/>
          <p14:tracePt t="58518" x="8147050" y="2635250"/>
          <p14:tracePt t="58535" x="8166100" y="2603500"/>
          <p14:tracePt t="58552" x="8172450" y="2578100"/>
          <p14:tracePt t="58569" x="8178800" y="2559050"/>
          <p14:tracePt t="59251" x="8178800" y="2552700"/>
          <p14:tracePt t="59261" x="8178800" y="2540000"/>
          <p14:tracePt t="59268" x="8172450" y="2520950"/>
          <p14:tracePt t="59285" x="8172450" y="2343150"/>
          <p14:tracePt t="59301" x="8204200" y="2120900"/>
          <p14:tracePt t="59334" x="8204200" y="2114550"/>
          <p14:tracePt t="59782" x="8210550" y="2114550"/>
          <p14:tracePt t="59792" x="8216900" y="2114550"/>
          <p14:tracePt t="59801" x="8235950" y="2114550"/>
          <p14:tracePt t="59822" x="8242300" y="2120900"/>
          <p14:tracePt t="59835" x="8235950" y="2127250"/>
          <p14:tracePt t="59851" x="8216900" y="2133600"/>
          <p14:tracePt t="59868" x="8216900" y="2127250"/>
          <p14:tracePt t="59950" x="8216900" y="2133600"/>
          <p14:tracePt t="59969" x="8216900" y="2139950"/>
          <p14:tracePt t="60312" x="8229600" y="2146300"/>
          <p14:tracePt t="60319" x="8235950" y="2159000"/>
          <p14:tracePt t="60333" x="8255000" y="2178050"/>
          <p14:tracePt t="60350" x="8293100" y="2216150"/>
          <p14:tracePt t="60370" x="8343900" y="2260600"/>
          <p14:tracePt t="60384" x="8382000" y="2286000"/>
          <p14:tracePt t="60417" x="8420100" y="2305050"/>
          <p14:tracePt t="67118" x="8420100" y="2286000"/>
          <p14:tracePt t="67142" x="8420100" y="2279650"/>
          <p14:tracePt t="67160" x="8420100" y="2266950"/>
          <p14:tracePt t="73617" x="8413750" y="2266950"/>
          <p14:tracePt t="73622" x="8382000" y="2266950"/>
          <p14:tracePt t="73634" x="8331200" y="2266950"/>
          <p14:tracePt t="73641" x="8261350" y="2273300"/>
          <p14:tracePt t="73655" x="8121650" y="2286000"/>
          <p14:tracePt t="73674" x="8007350" y="2298700"/>
          <p14:tracePt t="73689" x="7905750" y="2305050"/>
          <p14:tracePt t="73707" x="7842250" y="2317750"/>
          <p14:tracePt t="73738" x="7740650" y="2343150"/>
          <p14:tracePt t="73772" x="7569200" y="2362200"/>
          <p14:tracePt t="73807" x="7315200" y="2381250"/>
          <p14:tracePt t="73824" x="7181850" y="2387600"/>
          <p14:tracePt t="73841" x="7099300" y="2387600"/>
          <p14:tracePt t="73856" x="6953250" y="2387600"/>
          <p14:tracePt t="73872" x="6711950" y="2349500"/>
          <p14:tracePt t="73890" x="6451600" y="2292350"/>
          <p14:tracePt t="73905" x="6223000" y="2254250"/>
          <p14:tracePt t="73923" x="5962650" y="2216150"/>
          <p14:tracePt t="73938" x="5721350" y="2209800"/>
          <p14:tracePt t="73955" x="5556250" y="2209800"/>
          <p14:tracePt t="73972" x="5422900" y="2197100"/>
          <p14:tracePt t="73988" x="5359400" y="2190750"/>
          <p14:tracePt t="74005" x="5289550" y="2184400"/>
          <p14:tracePt t="74023" x="5181600" y="2171700"/>
          <p14:tracePt t="74040" x="5124450" y="2171700"/>
          <p14:tracePt t="74055" x="5092700" y="2171700"/>
          <p14:tracePt t="74072" x="5060950" y="2171700"/>
          <p14:tracePt t="74089" x="5054600" y="2171700"/>
          <p14:tracePt t="74106" x="5010150" y="2171700"/>
          <p14:tracePt t="74121" x="4965700" y="2171700"/>
          <p14:tracePt t="74138" x="4902200" y="2171700"/>
          <p14:tracePt t="74154" x="4787900" y="2171700"/>
          <p14:tracePt t="74171" x="4648200" y="2171700"/>
          <p14:tracePt t="74188" x="4514850" y="2171700"/>
          <p14:tracePt t="74205" x="4406900" y="2171700"/>
          <p14:tracePt t="74224" x="4286250" y="2171700"/>
          <p14:tracePt t="74238" x="4248150" y="2171700"/>
          <p14:tracePt t="74256" x="4216400" y="2171700"/>
          <p14:tracePt t="74271" x="4203700" y="2171700"/>
          <p14:tracePt t="74288" x="4197350" y="2171700"/>
          <p14:tracePt t="74452" x="4191000" y="2171700"/>
          <p14:tracePt t="74472" x="4184650" y="2171700"/>
          <p14:tracePt t="74483" x="4178300" y="2171700"/>
          <p14:tracePt t="74488" x="4171950" y="2171700"/>
          <p14:tracePt t="74504" x="4133850" y="2171700"/>
          <p14:tracePt t="74521" x="4127500" y="2165350"/>
          <p14:tracePt t="74538" x="4108450" y="2165350"/>
          <p14:tracePt t="74556" x="4102100" y="2165350"/>
          <p14:tracePt t="74571" x="4095750" y="2165350"/>
          <p14:tracePt t="74588" x="4076700" y="2165350"/>
          <p14:tracePt t="74604" x="4064000" y="2165350"/>
          <p14:tracePt t="74621" x="4057650" y="2159000"/>
          <p14:tracePt t="74637" x="4044950" y="2159000"/>
          <p14:tracePt t="74658" x="4038600" y="2159000"/>
          <p14:tracePt t="75129" x="4032250" y="2159000"/>
          <p14:tracePt t="75138" x="4032250" y="2152650"/>
          <p14:tracePt t="75144" x="4025900" y="2146300"/>
          <p14:tracePt t="75155" x="4025900" y="2139950"/>
          <p14:tracePt t="75171" x="4013200" y="2127250"/>
          <p14:tracePt t="75188" x="4000500" y="2114550"/>
          <p14:tracePt t="75204" x="3994150" y="2101850"/>
          <p14:tracePt t="75220" x="3981450" y="2101850"/>
          <p14:tracePt t="75254" x="3981450" y="2095500"/>
          <p14:tracePt t="75311" x="3981450" y="2089150"/>
          <p14:tracePt t="75321" x="3975100" y="2082800"/>
          <p14:tracePt t="75338" x="3968750" y="2082800"/>
          <p14:tracePt t="75373" x="3968750" y="2070100"/>
          <p14:tracePt t="75386" x="3962400" y="2057400"/>
          <p14:tracePt t="75392" x="3956050" y="2057400"/>
          <p14:tracePt t="75404" x="3949700" y="2051050"/>
          <p14:tracePt t="75425" x="3949700" y="2044700"/>
          <p14:tracePt t="75440" x="3949700" y="2032000"/>
          <p14:tracePt t="75454" x="3943350" y="2032000"/>
          <p14:tracePt t="75473" x="3917950" y="1981200"/>
          <p14:tracePt t="75488" x="3898900" y="1955800"/>
          <p14:tracePt t="75504" x="3886200" y="1930400"/>
          <p14:tracePt t="75520" x="3879850" y="1911350"/>
          <p14:tracePt t="75537" x="3867150" y="1898650"/>
          <p14:tracePt t="75553" x="3860800" y="1898650"/>
          <p14:tracePt t="75570" x="3854450" y="1879600"/>
          <p14:tracePt t="75589" x="3848100" y="1879600"/>
          <p14:tracePt t="75620" x="3810000" y="1866900"/>
          <p14:tracePt t="75637" x="3752850" y="1860550"/>
          <p14:tracePt t="75653" x="3689350" y="1835150"/>
          <p14:tracePt t="75671" x="3606800" y="1797050"/>
          <p14:tracePt t="75687" x="3568700" y="1784350"/>
          <p14:tracePt t="75703" x="3403600" y="1727200"/>
          <p14:tracePt t="75724" x="3289300" y="1708150"/>
          <p14:tracePt t="75729" x="3257550" y="1695450"/>
          <p14:tracePt t="75737" x="3213100" y="1689100"/>
          <p14:tracePt t="75753" x="3143250" y="1676400"/>
          <p14:tracePt t="75770" x="3073400" y="1663700"/>
          <p14:tracePt t="75787" x="3022600" y="1657350"/>
          <p14:tracePt t="75804" x="3016250" y="1657350"/>
          <p14:tracePt t="75820" x="3003550" y="1657350"/>
          <p14:tracePt t="75837" x="3003550" y="1663700"/>
          <p14:tracePt t="75853" x="2990850" y="1676400"/>
          <p14:tracePt t="75872" x="2984500" y="1701800"/>
          <p14:tracePt t="75889" x="2978150" y="1758950"/>
          <p14:tracePt t="75903" x="2978150" y="1790700"/>
          <p14:tracePt t="75921" x="2978150" y="1822450"/>
          <p14:tracePt t="75937" x="2984500" y="1847850"/>
          <p14:tracePt t="75953" x="2990850" y="1866900"/>
          <p14:tracePt t="75970" x="3009900" y="1898650"/>
          <p14:tracePt t="75987" x="3022600" y="1955800"/>
          <p14:tracePt t="76003" x="3028950" y="2006600"/>
          <p14:tracePt t="76020" x="3035300" y="2044700"/>
          <p14:tracePt t="76036" x="3048000" y="2101850"/>
          <p14:tracePt t="76056" x="3060700" y="2146300"/>
          <p14:tracePt t="76070" x="3079750" y="2178050"/>
          <p14:tracePt t="76088" x="3098800" y="2190750"/>
          <p14:tracePt t="76103" x="3105150" y="2203450"/>
          <p14:tracePt t="76121" x="3124200" y="2203450"/>
          <p14:tracePt t="76548" x="3130550" y="2203450"/>
          <p14:tracePt t="80276" x="3130550" y="2190750"/>
          <p14:tracePt t="80283" x="3143250" y="2152650"/>
          <p14:tracePt t="80292" x="3155950" y="2127250"/>
          <p14:tracePt t="80299" x="3175000" y="2089150"/>
          <p14:tracePt t="80316" x="3219450" y="2006600"/>
          <p14:tracePt t="80333" x="3244850" y="1968500"/>
          <p14:tracePt t="80369" x="3282950" y="1924050"/>
          <p14:tracePt t="80402" x="3314700" y="1854200"/>
          <p14:tracePt t="80433" x="3333750" y="1822450"/>
          <p14:tracePt t="80451" x="3346450" y="1809750"/>
          <p14:tracePt t="80466" x="3384550" y="1771650"/>
          <p14:tracePt t="80482" x="3422650" y="1739900"/>
          <p14:tracePt t="80499" x="3454400" y="1720850"/>
          <p14:tracePt t="80515" x="3479800" y="1701800"/>
          <p14:tracePt t="80532" x="3524250" y="1676400"/>
          <p14:tracePt t="80549" x="3549650" y="1651000"/>
          <p14:tracePt t="80565" x="3594100" y="1606550"/>
          <p14:tracePt t="80583" x="3651250" y="1543050"/>
          <p14:tracePt t="80599" x="3670300" y="1517650"/>
          <p14:tracePt t="80616" x="3683000" y="1511300"/>
          <p14:tracePt t="80632" x="3689350" y="1511300"/>
          <p14:tracePt t="80649" x="3689350" y="1504950"/>
          <p14:tracePt t="80665" x="3695700" y="1498600"/>
          <p14:tracePt t="80682" x="3708400" y="1485900"/>
          <p14:tracePt t="80699" x="3721100" y="1473200"/>
          <p14:tracePt t="80715" x="3733800" y="1454150"/>
          <p14:tracePt t="80732" x="3759200" y="1416050"/>
          <p14:tracePt t="80749" x="3778250" y="1384300"/>
          <p14:tracePt t="80765" x="3797300" y="1358900"/>
          <p14:tracePt t="80782" x="3803650" y="1346200"/>
          <p14:tracePt t="80799" x="3810000" y="1339850"/>
          <p14:tracePt t="80815" x="3816350" y="1333500"/>
          <p14:tracePt t="80832" x="3822700" y="1327150"/>
          <p14:tracePt t="80849" x="3829050" y="1320800"/>
          <p14:tracePt t="80869" x="3829050" y="1314450"/>
          <p14:tracePt t="81465" x="3822700" y="1314450"/>
          <p14:tracePt t="81472" x="3803650" y="1314450"/>
          <p14:tracePt t="81484" x="3778250" y="1327150"/>
          <p14:tracePt t="81498" x="3689350" y="1358900"/>
          <p14:tracePt t="81515" x="3492500" y="1403350"/>
          <p14:tracePt t="81532" x="3314700" y="1435100"/>
          <p14:tracePt t="81551" x="3073400" y="1492250"/>
          <p14:tracePt t="81582" x="2336800" y="1631950"/>
          <p14:tracePt t="81615" x="1822450" y="1720850"/>
          <p14:tracePt t="81651" x="1320800" y="1847850"/>
          <p14:tracePt t="81667" x="1162050" y="1905000"/>
          <p14:tracePt t="81683" x="1041400" y="1955800"/>
          <p14:tracePt t="81700" x="927100" y="2012950"/>
          <p14:tracePt t="81716" x="800100" y="2089150"/>
          <p14:tracePt t="81721" x="730250" y="2127250"/>
          <p14:tracePt t="81732" x="654050" y="2184400"/>
          <p14:tracePt t="81748" x="514350" y="2266950"/>
          <p14:tracePt t="81768" x="400050" y="2324100"/>
          <p14:tracePt t="81781" x="330200" y="2368550"/>
          <p14:tracePt t="81799" x="273050" y="2400300"/>
          <p14:tracePt t="81816" x="222250" y="2432050"/>
          <p14:tracePt t="81833" x="203200" y="2457450"/>
          <p14:tracePt t="81848" x="184150" y="2476500"/>
          <p14:tracePt t="81865" x="133350" y="2520950"/>
          <p14:tracePt t="81881" x="107950" y="2559050"/>
          <p14:tracePt t="81898" x="88900" y="2603500"/>
          <p14:tracePt t="81915" x="76200" y="2654300"/>
          <p14:tracePt t="81933" x="76200" y="2711450"/>
          <p14:tracePt t="81948" x="76200" y="2787650"/>
          <p14:tracePt t="81965" x="88900" y="2857500"/>
          <p14:tracePt t="81982" x="107950" y="2933700"/>
          <p14:tracePt t="82000" x="158750" y="3060700"/>
          <p14:tracePt t="82016" x="177800" y="3098800"/>
          <p14:tracePt t="82034" x="266700" y="3213100"/>
          <p14:tracePt t="82048" x="304800" y="3270250"/>
          <p14:tracePt t="82064" x="336550" y="3289300"/>
          <p14:tracePt t="82081" x="374650" y="3321050"/>
          <p14:tracePt t="82098" x="387350" y="3333750"/>
          <p14:tracePt t="82114" x="400050" y="3346450"/>
          <p14:tracePt t="82131" x="419100" y="3371850"/>
          <p14:tracePt t="82148" x="438150" y="3390900"/>
          <p14:tracePt t="82165" x="457200" y="3416300"/>
          <p14:tracePt t="82183" x="482600" y="3429000"/>
          <p14:tracePt t="82198" x="514350" y="3448050"/>
          <p14:tracePt t="82216" x="577850" y="3479800"/>
          <p14:tracePt t="82234" x="615950" y="3498850"/>
          <p14:tracePt t="82249" x="762000" y="3562350"/>
          <p14:tracePt t="82267" x="844550" y="3587750"/>
          <p14:tracePt t="82281" x="869950" y="3600450"/>
          <p14:tracePt t="82315" x="876300" y="3600450"/>
          <p14:tracePt t="83403" x="882650" y="3600450"/>
          <p14:tracePt t="83409" x="901700" y="3581400"/>
          <p14:tracePt t="83434" x="958850" y="3505200"/>
          <p14:tracePt t="83445" x="1066800" y="3378200"/>
          <p14:tracePt t="83450" x="1130300" y="3308350"/>
          <p14:tracePt t="83463" x="1270000" y="3187700"/>
          <p14:tracePt t="83480" x="1403350" y="3079750"/>
          <p14:tracePt t="83496" x="1530350" y="2997200"/>
          <p14:tracePt t="83530" x="1771650" y="2857500"/>
          <p14:tracePt t="83563" x="2019300" y="2724150"/>
          <p14:tracePt t="83596" x="2247900" y="2641600"/>
          <p14:tracePt t="83613" x="2400300" y="2609850"/>
          <p14:tracePt t="83630" x="2495550" y="2597150"/>
          <p14:tracePt t="83649" x="2660650" y="2578100"/>
          <p14:tracePt t="83665" x="2768600" y="2578100"/>
          <p14:tracePt t="83683" x="2844800" y="2578100"/>
          <p14:tracePt t="83696" x="3054350" y="2578100"/>
          <p14:tracePt t="83713" x="3200400" y="2578100"/>
          <p14:tracePt t="83721" x="3308350" y="2578100"/>
          <p14:tracePt t="83729" x="3390900" y="2578100"/>
          <p14:tracePt t="83748" x="3562350" y="2578100"/>
          <p14:tracePt t="83763" x="3689350" y="2578100"/>
          <p14:tracePt t="83780" x="3822700" y="2578100"/>
          <p14:tracePt t="83797" x="3930650" y="2578100"/>
          <p14:tracePt t="83813" x="4038600" y="2590800"/>
          <p14:tracePt t="83830" x="4159250" y="2622550"/>
          <p14:tracePt t="83846" x="4305300" y="2647950"/>
          <p14:tracePt t="83866" x="4483100" y="2692400"/>
          <p14:tracePt t="83882" x="4597400" y="2717800"/>
          <p14:tracePt t="83896" x="4781550" y="2762250"/>
          <p14:tracePt t="83915" x="4965700" y="2806700"/>
          <p14:tracePt t="83932" x="5187950" y="2832100"/>
          <p14:tracePt t="83946" x="5403850" y="2870200"/>
          <p14:tracePt t="83964" x="5575300" y="2901950"/>
          <p14:tracePt t="83981" x="5746750" y="2946400"/>
          <p14:tracePt t="83996" x="5924550" y="3016250"/>
          <p14:tracePt t="84015" x="6076950" y="3086100"/>
          <p14:tracePt t="84031" x="6254750" y="3155950"/>
          <p14:tracePt t="84047" x="6375400" y="3194050"/>
          <p14:tracePt t="84049" x="6445250" y="3225800"/>
          <p14:tracePt t="84063" x="6489700" y="3244850"/>
          <p14:tracePt t="84081" x="6591300" y="3276600"/>
          <p14:tracePt t="84097" x="6597650" y="3289300"/>
          <p14:tracePt t="84113" x="6623050" y="3308350"/>
          <p14:tracePt t="84129" x="6654800" y="3327400"/>
          <p14:tracePt t="84146" x="6686550" y="3352800"/>
          <p14:tracePt t="84162" x="6705600" y="3371850"/>
          <p14:tracePt t="84181" x="6718300" y="3371850"/>
          <p14:tracePt t="84213" x="6731000" y="3384550"/>
          <p14:tracePt t="84220" x="6737350" y="3397250"/>
          <p14:tracePt t="84229" x="6756400" y="3416300"/>
          <p14:tracePt t="84246" x="6781800" y="3441700"/>
          <p14:tracePt t="84263" x="6807200" y="3473450"/>
          <p14:tracePt t="84282" x="6813550" y="3473450"/>
          <p14:tracePt t="86033" x="6800850" y="3467100"/>
          <p14:tracePt t="86044" x="6794500" y="3460750"/>
          <p14:tracePt t="86050" x="6788150" y="3460750"/>
          <p14:tracePt t="86065" x="6788150" y="3454400"/>
          <p14:tracePt t="86078" x="6781800" y="3454400"/>
          <p14:tracePt t="86095" x="6769100" y="3448050"/>
          <p14:tracePt t="86112" x="6724650" y="3435350"/>
          <p14:tracePt t="86129" x="6673850" y="3416300"/>
          <p14:tracePt t="86161" x="6432550" y="3371850"/>
          <p14:tracePt t="86194" x="6096000" y="3302000"/>
          <p14:tracePt t="86227" x="5708650" y="3225800"/>
          <p14:tracePt t="86235" x="5632450" y="3219450"/>
          <p14:tracePt t="86245" x="5549900" y="3213100"/>
          <p14:tracePt t="86262" x="5384800" y="3200400"/>
          <p14:tracePt t="86278" x="5238750" y="3200400"/>
          <p14:tracePt t="86297" x="5067300" y="3206750"/>
          <p14:tracePt t="86311" x="4940300" y="3219450"/>
          <p14:tracePt t="86330" x="4762500" y="3263900"/>
          <p14:tracePt t="86344" x="4699000" y="3276600"/>
          <p14:tracePt t="86363" x="4495800" y="3302000"/>
          <p14:tracePt t="86377" x="4292600" y="3314700"/>
          <p14:tracePt t="86394" x="4083050" y="3314700"/>
          <p14:tracePt t="86411" x="3886200" y="3314700"/>
          <p14:tracePt t="86427" x="3727450" y="3314700"/>
          <p14:tracePt t="86444" x="3657600" y="3321050"/>
          <p14:tracePt t="86461" x="3632200" y="3321050"/>
          <p14:tracePt t="86477" x="3613150" y="3321050"/>
          <p14:tracePt t="86496" x="3594100" y="3333750"/>
          <p14:tracePt t="86511" x="3568700" y="3333750"/>
          <p14:tracePt t="86529" x="3505200" y="3371850"/>
          <p14:tracePt t="86545" x="3454400" y="3403600"/>
          <p14:tracePt t="86562" x="3390900" y="3448050"/>
          <p14:tracePt t="86578" x="3327400" y="3467100"/>
          <p14:tracePt t="86594" x="3308350" y="3479800"/>
          <p14:tracePt t="86612" x="3302000" y="3486150"/>
          <p14:tracePt t="117928" x="3663950" y="3473450"/>
          <p14:tracePt t="117934" x="3848100" y="3460750"/>
          <p14:tracePt t="117940" x="4171950" y="3460750"/>
          <p14:tracePt t="117951" x="4210050" y="3460750"/>
          <p14:tracePt t="117966" x="4267200" y="3460750"/>
          <p14:tracePt t="117985" x="4292600" y="3460750"/>
          <p14:tracePt t="118000" x="4324350" y="3460750"/>
          <p14:tracePt t="118033" x="4368800" y="3460750"/>
          <p14:tracePt t="118067" x="4381500" y="3467100"/>
          <p14:tracePt t="118100" x="4425950" y="3486150"/>
          <p14:tracePt t="118117" x="4438650" y="3486150"/>
          <p14:tracePt t="120824" x="4394200" y="3524250"/>
          <p14:tracePt t="120831" x="4356100" y="3562350"/>
          <p14:tracePt t="120841" x="4324350" y="3587750"/>
          <p14:tracePt t="120847" x="4298950" y="3606800"/>
          <p14:tracePt t="120864" x="4273550" y="3619500"/>
          <p14:tracePt t="120881" x="4248150" y="3625850"/>
          <p14:tracePt t="120897" x="4203700" y="3651250"/>
          <p14:tracePt t="120914" x="4159250" y="3695700"/>
          <p14:tracePt t="120947" x="4076700" y="3810000"/>
          <p14:tracePt t="120982" x="4019550" y="3924300"/>
          <p14:tracePt t="121014" x="4006850" y="3987800"/>
          <p14:tracePt t="121032" x="4006850" y="4006850"/>
          <p14:tracePt t="121047" x="4000500" y="4032250"/>
          <p14:tracePt t="121064" x="4000500" y="4044950"/>
          <p14:tracePt t="121080" x="4000500" y="4076700"/>
          <p14:tracePt t="121097" x="3975100" y="4133850"/>
          <p14:tracePt t="121114" x="3943350" y="4216400"/>
          <p14:tracePt t="121130" x="3911600" y="4305300"/>
          <p14:tracePt t="121147" x="3879850" y="4400550"/>
          <p14:tracePt t="121164" x="3873500" y="4425950"/>
          <p14:tracePt t="121182" x="3860800" y="4457700"/>
          <p14:tracePt t="123598" x="3841750" y="4457700"/>
          <p14:tracePt t="123608" x="3810000" y="4457700"/>
          <p14:tracePt t="123614" x="3803650" y="4457700"/>
          <p14:tracePt t="123629" x="3784600" y="4457700"/>
          <p14:tracePt t="123645" x="3746500" y="4457700"/>
          <p14:tracePt t="123661" x="3733800" y="4457700"/>
          <p14:tracePt t="123678" x="3721100" y="4457700"/>
          <p14:tracePt t="123695" x="3714750" y="4457700"/>
          <p14:tracePt t="123728" x="3702050" y="4457700"/>
          <p14:tracePt t="123761" x="3683000" y="4457700"/>
          <p14:tracePt t="123825" x="3676650" y="4457700"/>
          <p14:tracePt t="123839" x="3670300" y="4457700"/>
          <p14:tracePt t="123845" x="3663950" y="4451350"/>
          <p14:tracePt t="123862" x="3663950" y="4445000"/>
          <p14:tracePt t="123878" x="3657600" y="4445000"/>
          <p14:tracePt t="123904" x="3651250" y="4438650"/>
          <p14:tracePt t="123926" x="3651250" y="4432300"/>
          <p14:tracePt t="123936" x="3644900" y="4425950"/>
          <p14:tracePt t="123944" x="3644900" y="4419600"/>
          <p14:tracePt t="123961" x="3644900" y="4400550"/>
          <p14:tracePt t="123978" x="3644900" y="4381500"/>
          <p14:tracePt t="123996" x="3644900" y="4368800"/>
          <p14:tracePt t="124011" x="3644900" y="4349750"/>
          <p14:tracePt t="124030" x="3644900" y="4343400"/>
          <p14:tracePt t="124061" x="3638550" y="4337050"/>
          <p14:tracePt t="124081" x="3638550" y="4324350"/>
          <p14:tracePt t="124097" x="3632200" y="4318000"/>
          <p14:tracePt t="124111" x="3625850" y="4305300"/>
          <p14:tracePt t="124127" x="3625850" y="4292600"/>
          <p14:tracePt t="124144" x="3625850" y="4279900"/>
          <p14:tracePt t="124181" x="3619500" y="4267200"/>
          <p14:tracePt t="124194" x="3613150" y="4254500"/>
          <p14:tracePt t="124211" x="3606800" y="4248150"/>
          <p14:tracePt t="124219" x="3606800" y="4235450"/>
          <p14:tracePt t="124231" x="3600450" y="4222750"/>
          <p14:tracePt t="124247" x="3587750" y="4216400"/>
          <p14:tracePt t="124261" x="3587750" y="4203700"/>
          <p14:tracePt t="124279" x="3575050" y="4191000"/>
          <p14:tracePt t="124294" x="3568700" y="4178300"/>
          <p14:tracePt t="124311" x="3556000" y="4171950"/>
          <p14:tracePt t="124329" x="3549650" y="4165600"/>
          <p14:tracePt t="124344" x="3536950" y="4165600"/>
          <p14:tracePt t="124361" x="3517900" y="4146550"/>
          <p14:tracePt t="124377" x="3486150" y="4133850"/>
          <p14:tracePt t="124394" x="3448050" y="4121150"/>
          <p14:tracePt t="124412" x="3397250" y="4108450"/>
          <p14:tracePt t="124428" x="3378200" y="4095750"/>
          <p14:tracePt t="124446" x="3282950" y="4057650"/>
          <p14:tracePt t="124462" x="3225800" y="4038600"/>
          <p14:tracePt t="124477" x="3155950" y="4025900"/>
          <p14:tracePt t="124495" x="3086100" y="4019550"/>
          <p14:tracePt t="124511" x="3028950" y="4013200"/>
          <p14:tracePt t="124527" x="2952750" y="4013200"/>
          <p14:tracePt t="124546" x="2895600" y="4013200"/>
          <p14:tracePt t="124561" x="2857500" y="4013200"/>
          <p14:tracePt t="124580" x="2819400" y="4013200"/>
          <p14:tracePt t="124594" x="2813050" y="4013200"/>
          <p14:tracePt t="124630" x="2806700" y="4013200"/>
          <p14:tracePt t="124646" x="2800350" y="4013200"/>
          <p14:tracePt t="124666" x="2787650" y="4013200"/>
          <p14:tracePt t="124677" x="2762250" y="4019550"/>
          <p14:tracePt t="124694" x="2736850" y="4032250"/>
          <p14:tracePt t="124711" x="2711450" y="4051300"/>
          <p14:tracePt t="124720" x="2698750" y="4057650"/>
          <p14:tracePt t="124730" x="2679700" y="4070350"/>
          <p14:tracePt t="124746" x="2667000" y="4076700"/>
          <p14:tracePt t="124761" x="2641600" y="4095750"/>
          <p14:tracePt t="124777" x="2622550" y="4108450"/>
          <p14:tracePt t="124796" x="2584450" y="4140200"/>
          <p14:tracePt t="124810" x="2565400" y="4152900"/>
          <p14:tracePt t="124830" x="2546350" y="4165600"/>
          <p14:tracePt t="124845" x="2540000" y="4171950"/>
          <p14:tracePt t="124902" x="2540000" y="4184650"/>
          <p14:tracePt t="124910" x="2540000" y="4191000"/>
          <p14:tracePt t="124921" x="2540000" y="4203700"/>
          <p14:tracePt t="124927" x="2540000" y="4216400"/>
          <p14:tracePt t="124944" x="2540000" y="4248150"/>
          <p14:tracePt t="124961" x="2540000" y="4286250"/>
          <p14:tracePt t="124977" x="2540000" y="4330700"/>
          <p14:tracePt t="124996" x="2533650" y="4375150"/>
          <p14:tracePt t="125011" x="2527300" y="4413250"/>
          <p14:tracePt t="125030" x="2527300" y="4425950"/>
          <p14:tracePt t="125044" x="2527300" y="4432300"/>
          <p14:tracePt t="125062" x="2527300" y="4438650"/>
          <p14:tracePt t="125104" x="2527300" y="4445000"/>
          <p14:tracePt t="125109" x="2527300" y="4457700"/>
          <p14:tracePt t="125118" x="2533650" y="4464050"/>
          <p14:tracePt t="125126" x="2533650" y="4476750"/>
          <p14:tracePt t="125143" x="2552700" y="4514850"/>
          <p14:tracePt t="125160" x="2571750" y="4546600"/>
          <p14:tracePt t="125177" x="2584450" y="4572000"/>
          <p14:tracePt t="125194" x="2597150" y="4584700"/>
          <p14:tracePt t="125210" x="2622550" y="4610100"/>
          <p14:tracePt t="125217" x="2635250" y="4622800"/>
          <p14:tracePt t="125227" x="2654300" y="4635500"/>
          <p14:tracePt t="125246" x="2698750" y="4667250"/>
          <p14:tracePt t="125262" x="2755900" y="4699000"/>
          <p14:tracePt t="125278" x="2794000" y="4699000"/>
          <p14:tracePt t="125294" x="2844800" y="4711700"/>
          <p14:tracePt t="125310" x="2895600" y="4711700"/>
          <p14:tracePt t="125327" x="2952750" y="4711700"/>
          <p14:tracePt t="125343" x="2997200" y="4711700"/>
          <p14:tracePt t="125360" x="3028950" y="4711700"/>
          <p14:tracePt t="125377" x="3067050" y="4711700"/>
          <p14:tracePt t="125393" x="3079750" y="4718050"/>
          <p14:tracePt t="125410" x="3092450" y="4718050"/>
          <p14:tracePt t="125429" x="3124200" y="4724400"/>
          <p14:tracePt t="125444" x="3155950" y="4730750"/>
          <p14:tracePt t="125463" x="3213100" y="4737100"/>
          <p14:tracePt t="125477" x="3244850" y="4737100"/>
          <p14:tracePt t="125496" x="3314700" y="4737100"/>
          <p14:tracePt t="125510" x="3384550" y="4743450"/>
          <p14:tracePt t="125527" x="3473450" y="4762500"/>
          <p14:tracePt t="125543" x="3543300" y="4768850"/>
          <p14:tracePt t="125560" x="3606800" y="4775200"/>
          <p14:tracePt t="125579" x="3676650" y="4781550"/>
          <p14:tracePt t="125595" x="3708400" y="4781550"/>
          <p14:tracePt t="125610" x="3733800" y="4781550"/>
          <p14:tracePt t="125626" x="3778250" y="4768850"/>
          <p14:tracePt t="125643" x="3822700" y="4756150"/>
          <p14:tracePt t="125661" x="3886200" y="4749800"/>
          <p14:tracePt t="125676" x="3956050" y="4737100"/>
          <p14:tracePt t="125693" x="3975100" y="4730750"/>
          <p14:tracePt t="125710" x="3987800" y="4724400"/>
          <p14:tracePt t="125721" x="3994150" y="4718050"/>
          <p14:tracePt t="125728" x="4000500" y="4711700"/>
          <p14:tracePt t="125760" x="4006850" y="4686300"/>
          <p14:tracePt t="125776" x="4006850" y="4635500"/>
          <p14:tracePt t="125794" x="3994150" y="4597400"/>
          <p14:tracePt t="125809" x="3975100" y="4546600"/>
          <p14:tracePt t="125827" x="3949700" y="4502150"/>
          <p14:tracePt t="125846" x="3892550" y="4451350"/>
          <p14:tracePt t="125861" x="3854450" y="4419600"/>
          <p14:tracePt t="125877" x="3829050" y="4400550"/>
          <p14:tracePt t="125893" x="3803650" y="4375150"/>
          <p14:tracePt t="125910" x="3784600" y="4349750"/>
          <p14:tracePt t="125926" x="3771900" y="4343400"/>
          <p14:tracePt t="125943" x="3765550" y="4337050"/>
          <p14:tracePt t="129238" x="3765550" y="4330700"/>
          <p14:tracePt t="129249" x="3752850" y="4330700"/>
          <p14:tracePt t="129257" x="3740150" y="4324350"/>
          <p14:tracePt t="129273" x="3727450" y="4324350"/>
          <p14:tracePt t="129290" x="3702050" y="4318000"/>
          <p14:tracePt t="129306" x="3670300" y="4305300"/>
          <p14:tracePt t="129341" x="3613150" y="4279900"/>
          <p14:tracePt t="129373" x="3606800" y="4279900"/>
          <p14:tracePt t="129486" x="3600450" y="4279900"/>
          <p14:tracePt t="129561" x="3594100" y="4279900"/>
          <p14:tracePt t="130106" x="3594100" y="4286250"/>
          <p14:tracePt t="130111" x="3594100" y="4298950"/>
          <p14:tracePt t="130124" x="3594100" y="4311650"/>
          <p14:tracePt t="130141" x="3594100" y="4318000"/>
          <p14:tracePt t="130158" x="3594100" y="4330700"/>
          <p14:tracePt t="130189" x="3587750" y="4330700"/>
          <p14:tracePt t="130223" x="3568700" y="4330700"/>
          <p14:tracePt t="130256" x="3562350" y="4330700"/>
          <p14:tracePt t="130330" x="3549650" y="4330700"/>
          <p14:tracePt t="130337" x="3549650" y="4337050"/>
          <p14:tracePt t="130342" x="3543300" y="4343400"/>
          <p14:tracePt t="130358" x="3530600" y="4368800"/>
          <p14:tracePt t="130374" x="3511550" y="4381500"/>
          <p14:tracePt t="130392" x="3511550" y="4387850"/>
          <p14:tracePt t="132330" x="3505200" y="4387850"/>
          <p14:tracePt t="132343" x="3498850" y="4394200"/>
          <p14:tracePt t="132354" x="3492500" y="4394200"/>
          <p14:tracePt t="132362" x="3486150" y="4394200"/>
          <p14:tracePt t="132370" x="3479800" y="4400550"/>
          <p14:tracePt t="132387" x="3460750" y="4400550"/>
          <p14:tracePt t="132406" x="3441700" y="4400550"/>
          <p14:tracePt t="132420" x="3429000" y="4400550"/>
          <p14:tracePt t="132454" x="3390900" y="4400550"/>
          <p14:tracePt t="132487" x="3333750" y="4406900"/>
          <p14:tracePt t="132521" x="3213100" y="4425950"/>
          <p14:tracePt t="132537" x="3175000" y="4438650"/>
          <p14:tracePt t="132554" x="3143250" y="4445000"/>
          <p14:tracePt t="132570" x="3124200" y="4451350"/>
          <p14:tracePt t="132587" x="3117850" y="4451350"/>
          <p14:tracePt t="133841" x="3111500" y="4451350"/>
          <p14:tracePt t="133847" x="3105150" y="4451350"/>
          <p14:tracePt t="133863" x="3098800" y="4451350"/>
          <p14:tracePt t="133876" x="3086100" y="4451350"/>
          <p14:tracePt t="133888" x="3060700" y="4451350"/>
          <p14:tracePt t="133904" x="3035300" y="4451350"/>
          <p14:tracePt t="133920" x="3016250" y="4445000"/>
          <p14:tracePt t="133952" x="2965450" y="4432300"/>
          <p14:tracePt t="133986" x="2921000" y="4419600"/>
          <p14:tracePt t="134019" x="2901950" y="4419600"/>
          <p14:tracePt t="134036" x="2882900" y="4419600"/>
          <p14:tracePt t="134055" x="2863850" y="4413250"/>
          <p14:tracePt t="134091" x="2857500" y="4413250"/>
          <p14:tracePt t="134108" x="2851150" y="4406900"/>
          <p14:tracePt t="134307" x="2863850" y="4406900"/>
          <p14:tracePt t="134339" x="2870200" y="4406900"/>
          <p14:tracePt t="134345" x="2882900" y="4406900"/>
          <p14:tracePt t="134359" x="2901950" y="4406900"/>
          <p14:tracePt t="134370" x="2921000" y="4400550"/>
          <p14:tracePt t="134386" x="2959100" y="4387850"/>
          <p14:tracePt t="134402" x="2997200" y="4375150"/>
          <p14:tracePt t="134420" x="3028950" y="4368800"/>
          <p14:tracePt t="134435" x="3035300" y="4368800"/>
          <p14:tracePt t="134452" x="3041650" y="4368800"/>
          <p14:tracePt t="134562" x="3048000" y="4368800"/>
          <p14:tracePt t="134580" x="3054350" y="4368800"/>
          <p14:tracePt t="134615" x="3060700" y="4368800"/>
          <p14:tracePt t="134624" x="3067050" y="4368800"/>
          <p14:tracePt t="134650" x="3079750" y="4362450"/>
          <p14:tracePt t="134663" x="3086100" y="4362450"/>
          <p14:tracePt t="135355" x="3086100" y="4356100"/>
          <p14:tracePt t="135466" x="3086100" y="4349750"/>
          <p14:tracePt t="135487" x="3086100" y="4337050"/>
          <p14:tracePt t="135504" x="3079750" y="4330700"/>
          <p14:tracePt t="135682" x="3079750" y="4324350"/>
          <p14:tracePt t="135698" x="3079750" y="4318000"/>
          <p14:tracePt t="138344" x="3067050" y="4318000"/>
          <p14:tracePt t="138354" x="3060700" y="4318000"/>
          <p14:tracePt t="138361" x="3048000" y="4311650"/>
          <p14:tracePt t="138372" x="3035300" y="4311650"/>
          <p14:tracePt t="138382" x="3016250" y="4311650"/>
          <p14:tracePt t="138399" x="3003550" y="4305300"/>
          <p14:tracePt t="138536" x="2997200" y="4305300"/>
          <p14:tracePt t="138543" x="2990850" y="4305300"/>
          <p14:tracePt t="138552" x="2984500" y="4305300"/>
          <p14:tracePt t="141092" x="2971800" y="4305300"/>
          <p14:tracePt t="141864" x="2965450" y="4305300"/>
          <p14:tracePt t="141875" x="2946400" y="4298950"/>
          <p14:tracePt t="141880" x="2933700" y="4298950"/>
          <p14:tracePt t="141896" x="2908300" y="4298950"/>
          <p14:tracePt t="141912" x="2882900" y="4298950"/>
          <p14:tracePt t="141930" x="2844800" y="4298950"/>
          <p14:tracePt t="141945" x="2819400" y="4298950"/>
          <p14:tracePt t="141962" x="2794000" y="4305300"/>
          <p14:tracePt t="141997" x="2698750" y="4330700"/>
          <p14:tracePt t="142031" x="2527300" y="4375150"/>
          <p14:tracePt t="142064" x="2286000" y="4400550"/>
          <p14:tracePt t="142079" x="2178050" y="4400550"/>
          <p14:tracePt t="142095" x="2095500" y="4406900"/>
          <p14:tracePt t="142115" x="2032000" y="4419600"/>
          <p14:tracePt t="142129" x="2006600" y="4419600"/>
          <p14:tracePt t="142145" x="1987550" y="4425950"/>
          <p14:tracePt t="142162" x="1955800" y="4425950"/>
          <p14:tracePt t="142179" x="1924050" y="4438650"/>
          <p14:tracePt t="142195" x="1885950" y="4457700"/>
          <p14:tracePt t="142212" x="1847850" y="4483100"/>
          <p14:tracePt t="142219" x="1822450" y="4495800"/>
          <p14:tracePt t="142229" x="1790700" y="4508500"/>
          <p14:tracePt t="142248" x="1758950" y="4527550"/>
          <p14:tracePt t="142264" x="1701800" y="4552950"/>
          <p14:tracePt t="142279" x="1676400" y="4565650"/>
          <p14:tracePt t="142298" x="1644650" y="4591050"/>
          <p14:tracePt t="142312" x="1619250" y="4616450"/>
          <p14:tracePt t="142330" x="1600200" y="4641850"/>
          <p14:tracePt t="142345" x="1587500" y="4667250"/>
          <p14:tracePt t="142364" x="1568450" y="4686300"/>
          <p14:tracePt t="142379" x="1562100" y="4705350"/>
          <p14:tracePt t="142395" x="1555750" y="4705350"/>
          <p14:tracePt t="146964" x="1568450" y="4711700"/>
          <p14:tracePt t="146997" x="1574800" y="4711700"/>
          <p14:tracePt t="147003" x="1581150" y="4718050"/>
          <p14:tracePt t="147009" x="1587500" y="4718050"/>
          <p14:tracePt t="147024" x="1612900" y="4724400"/>
          <p14:tracePt t="147042" x="1644650" y="4730750"/>
          <p14:tracePt t="147058" x="1701800" y="4737100"/>
          <p14:tracePt t="147091" x="1898650" y="4749800"/>
          <p14:tracePt t="147124" x="2032000" y="4749800"/>
          <p14:tracePt t="147158" x="2063750" y="4749800"/>
          <p14:tracePt t="147174" x="2070100" y="4749800"/>
          <p14:tracePt t="147457" x="2089150" y="4749800"/>
          <p14:tracePt t="147465" x="2120900" y="4749800"/>
          <p14:tracePt t="147474" x="2152650" y="4749800"/>
          <p14:tracePt t="147491" x="2241550" y="4749800"/>
          <p14:tracePt t="147526" x="2470150" y="4711700"/>
          <p14:tracePt t="147559" x="2698750" y="4679950"/>
          <p14:tracePt t="147592" x="2781300" y="4660900"/>
          <p14:tracePt t="147610" x="2794000" y="4654550"/>
          <p14:tracePt t="147624" x="2800350" y="4654550"/>
          <p14:tracePt t="147669" x="2806700" y="4654550"/>
          <p14:tracePt t="147688" x="2813050" y="4654550"/>
          <p14:tracePt t="147704" x="2819400" y="4654550"/>
          <p14:tracePt t="147716" x="2825750" y="4654550"/>
          <p14:tracePt t="147724" x="2844800" y="4648200"/>
          <p14:tracePt t="147742" x="2882900" y="4648200"/>
          <p14:tracePt t="147758" x="2927350" y="4641850"/>
          <p14:tracePt t="147774" x="2978150" y="4635500"/>
          <p14:tracePt t="147791" x="3009900" y="4635500"/>
          <p14:tracePt t="147808" x="3022600" y="4629150"/>
          <p14:tracePt t="160861" x="3016250" y="4629150"/>
          <p14:tracePt t="160864" x="3003550" y="4629150"/>
          <p14:tracePt t="160879" x="2997200" y="4629150"/>
          <p14:tracePt t="160896" x="2990850" y="4629150"/>
          <p14:tracePt t="160912" x="2978150" y="4635500"/>
          <p14:tracePt t="160932" x="2959100" y="4641850"/>
          <p14:tracePt t="160946" x="2940050" y="4641850"/>
          <p14:tracePt t="160962" x="2921000" y="4641850"/>
          <p14:tracePt t="160997" x="2908300" y="4641850"/>
          <p14:tracePt t="161190" x="2901950" y="4648200"/>
          <p14:tracePt t="161249" x="2895600" y="4648200"/>
          <p14:tracePt t="162127" x="2882900" y="4648200"/>
          <p14:tracePt t="162139" x="2876550" y="4648200"/>
          <p14:tracePt t="162144" x="2870200" y="4648200"/>
          <p14:tracePt t="162161" x="2851150" y="4648200"/>
          <p14:tracePt t="162182" x="2838450" y="4648200"/>
          <p14:tracePt t="162195" x="2825750" y="4648200"/>
          <p14:tracePt t="162211" x="2806700" y="4648200"/>
          <p14:tracePt t="162216" x="2781300" y="4648200"/>
          <p14:tracePt t="162228" x="2762250" y="4648200"/>
          <p14:tracePt t="162262" x="2647950" y="4641850"/>
          <p14:tracePt t="162297" x="2622550" y="4641850"/>
          <p14:tracePt t="162345" x="2609850" y="4641850"/>
          <p14:tracePt t="162370" x="2603500" y="4641850"/>
          <p14:tracePt t="162377" x="2597150" y="4641850"/>
          <p14:tracePt t="162394" x="2559050" y="4641850"/>
          <p14:tracePt t="162412" x="2533650" y="4641850"/>
          <p14:tracePt t="162428" x="2508250" y="4641850"/>
          <p14:tracePt t="162446" x="2470150" y="4641850"/>
          <p14:tracePt t="162463" x="2444750" y="4641850"/>
          <p14:tracePt t="162478" x="2349500" y="4641850"/>
          <p14:tracePt t="162496" x="2279650" y="4641850"/>
          <p14:tracePt t="162511" x="2216150" y="4641850"/>
          <p14:tracePt t="162528" x="2152650" y="4641850"/>
          <p14:tracePt t="162545" x="2095500" y="4641850"/>
          <p14:tracePt t="162561" x="2082800" y="4635500"/>
          <p14:tracePt t="162578" x="2063750" y="4635500"/>
          <p14:tracePt t="162699" x="2057400" y="4635500"/>
          <p14:tracePt t="162706" x="2051050" y="4635500"/>
          <p14:tracePt t="162735" x="2044700" y="4635500"/>
          <p14:tracePt t="162763" x="2032000" y="4635500"/>
          <p14:tracePt t="162779" x="2025650" y="4635500"/>
          <p14:tracePt t="162795" x="2019300" y="4635500"/>
          <p14:tracePt t="162800" x="2006600" y="4635500"/>
          <p14:tracePt t="162811" x="2000250" y="4635500"/>
          <p14:tracePt t="162827" x="1962150" y="4635500"/>
          <p14:tracePt t="162844" x="1943100" y="4635500"/>
          <p14:tracePt t="162861" x="1917700" y="4635500"/>
          <p14:tracePt t="162878" x="1898650" y="4635500"/>
          <p14:tracePt t="162895" x="1860550" y="4635500"/>
          <p14:tracePt t="162911" x="1835150" y="4635500"/>
          <p14:tracePt t="162927" x="1809750" y="4635500"/>
          <p14:tracePt t="162944" x="1803400" y="4635500"/>
          <p14:tracePt t="162979" x="1797050" y="4635500"/>
          <p14:tracePt t="163313" x="1790700" y="4641850"/>
          <p14:tracePt t="163483" x="1784350" y="4641850"/>
          <p14:tracePt t="163503" x="1778000" y="4641850"/>
          <p14:tracePt t="163738" x="1771650" y="4641850"/>
          <p14:tracePt t="163880" x="1771650" y="4635500"/>
          <p14:tracePt t="163997" x="1765300" y="4635500"/>
          <p14:tracePt t="165552" x="1765300" y="4654550"/>
          <p14:tracePt t="165564" x="1771650" y="4667250"/>
          <p14:tracePt t="165568" x="1771650" y="4673600"/>
          <p14:tracePt t="165578" x="1771650" y="4679950"/>
          <p14:tracePt t="165599" x="1771650" y="4686300"/>
          <p14:tracePt t="165616" x="1771650" y="4692650"/>
          <p14:tracePt t="165625" x="1771650" y="4705350"/>
          <p14:tracePt t="165658" x="1771650" y="4756150"/>
          <p14:tracePt t="165692" x="1771650" y="4768850"/>
          <p14:tracePt t="165728" x="1771650" y="4775200"/>
          <p14:tracePt t="165734" x="1771650" y="4787900"/>
          <p14:tracePt t="165744" x="1771650" y="4806950"/>
          <p14:tracePt t="165759" x="1771650" y="4864100"/>
          <p14:tracePt t="165775" x="1771650" y="4914900"/>
          <p14:tracePt t="165791" x="1778000" y="4953000"/>
          <p14:tracePt t="165809" x="1778000" y="4978400"/>
          <p14:tracePt t="165826" x="1784350" y="5022850"/>
          <p14:tracePt t="165841" x="1784350" y="5067300"/>
          <p14:tracePt t="165859" x="1784350" y="5092700"/>
          <p14:tracePt t="165875" x="1784350" y="5118100"/>
          <p14:tracePt t="165891" x="1784350" y="5130800"/>
          <p14:tracePt t="165908" x="1784350" y="5137150"/>
          <p14:tracePt t="165980" x="1778000" y="5137150"/>
          <p14:tracePt t="165996" x="1778000" y="5143500"/>
          <p14:tracePt t="166011" x="1771650" y="5149850"/>
          <p14:tracePt t="166047" x="1765300" y="5156200"/>
          <p14:tracePt t="166106" x="1758950" y="5156200"/>
          <p14:tracePt t="166222" x="1752600" y="5156200"/>
          <p14:tracePt t="166240" x="1746250" y="5156200"/>
          <p14:tracePt t="166279" x="1739900" y="5156200"/>
          <p14:tracePt t="166301" x="1733550" y="5156200"/>
          <p14:tracePt t="166338" x="1727200" y="5156200"/>
          <p14:tracePt t="170223" x="1733550" y="5156200"/>
          <p14:tracePt t="170231" x="1739900" y="5156200"/>
          <p14:tracePt t="170244" x="1746250" y="5162550"/>
          <p14:tracePt t="170254" x="1758950" y="5162550"/>
          <p14:tracePt t="170272" x="1784350" y="5162550"/>
          <p14:tracePt t="170288" x="1809750" y="5162550"/>
          <p14:tracePt t="170306" x="1835150" y="5156200"/>
          <p14:tracePt t="170321" x="1854200" y="5156200"/>
          <p14:tracePt t="170354" x="1885950" y="5149850"/>
          <p14:tracePt t="170389" x="1898650" y="5149850"/>
          <p14:tracePt t="170423" x="1911350" y="5149850"/>
          <p14:tracePt t="170439" x="1936750" y="5149850"/>
          <p14:tracePt t="170454" x="1949450" y="5149850"/>
          <p14:tracePt t="170471" x="1962150" y="5149850"/>
          <p14:tracePt t="170547" x="1968500" y="5149850"/>
          <p14:tracePt t="170640" x="1974850" y="5149850"/>
          <p14:tracePt t="170831" x="1968500" y="5149850"/>
          <p14:tracePt t="170845" x="1955800" y="5149850"/>
          <p14:tracePt t="170849" x="1949450" y="5149850"/>
          <p14:tracePt t="170865" x="1936750" y="5149850"/>
          <p14:tracePt t="170875" x="1930400" y="5149850"/>
          <p14:tracePt t="170887" x="1917700" y="5149850"/>
          <p14:tracePt t="170906" x="1898650" y="5149850"/>
          <p14:tracePt t="170937" x="1873250" y="5149850"/>
          <p14:tracePt t="170970" x="1860550" y="5149850"/>
          <p14:tracePt t="171003" x="1835150" y="5149850"/>
          <p14:tracePt t="171020" x="1809750" y="5149850"/>
          <p14:tracePt t="171037" x="1778000" y="5149850"/>
          <p14:tracePt t="171056" x="1739900" y="5149850"/>
          <p14:tracePt t="171072" x="1689100" y="5149850"/>
          <p14:tracePt t="171088" x="1644650" y="5149850"/>
          <p14:tracePt t="171105" x="1619250" y="5149850"/>
          <p14:tracePt t="171122" x="1587500" y="5149850"/>
          <p14:tracePt t="171139" x="1568450" y="5149850"/>
          <p14:tracePt t="171153" x="1555750" y="5149850"/>
          <p14:tracePt t="171172" x="1549400" y="5149850"/>
          <p14:tracePt t="171187" x="1543050" y="5149850"/>
          <p14:tracePt t="171204" x="1536700" y="5149850"/>
          <p14:tracePt t="171220" x="1530350" y="5149850"/>
          <p14:tracePt t="171237" x="1524000" y="5149850"/>
          <p14:tracePt t="171256" x="1517650" y="5149850"/>
          <p14:tracePt t="171270" x="1511300" y="5149850"/>
          <p14:tracePt t="171289" x="1504950" y="5149850"/>
          <p14:tracePt t="171308" x="1498600" y="5149850"/>
          <p14:tracePt t="171427" x="1492250" y="5149850"/>
          <p14:tracePt t="171466" x="1485900" y="5149850"/>
          <p14:tracePt t="171488" x="1479550" y="5156200"/>
          <p14:tracePt t="171515" x="1473200" y="5162550"/>
          <p14:tracePt t="171524" x="1466850" y="5162550"/>
          <p14:tracePt t="171536" x="1466850" y="5168900"/>
          <p14:tracePt t="171560" x="1460500" y="5168900"/>
          <p14:tracePt t="171572" x="1460500" y="5175250"/>
          <p14:tracePt t="171586" x="1447800" y="5187950"/>
          <p14:tracePt t="171603" x="1447800" y="5194300"/>
          <p14:tracePt t="171621" x="1441450" y="5200650"/>
          <p14:tracePt t="171637" x="1441450" y="5207000"/>
          <p14:tracePt t="171671" x="1435100" y="5213350"/>
          <p14:tracePt t="173444" x="1435100" y="5207000"/>
          <p14:tracePt t="173660" x="1441450" y="5207000"/>
          <p14:tracePt t="173667" x="1447800" y="5207000"/>
          <p14:tracePt t="173673" x="1454150" y="5207000"/>
          <p14:tracePt t="173688" x="1460500" y="5207000"/>
          <p14:tracePt t="173701" x="1466850" y="5207000"/>
          <p14:tracePt t="174176" x="1473200" y="5207000"/>
          <p14:tracePt t="174184" x="1479550" y="5207000"/>
          <p14:tracePt t="174191" x="1485900" y="5200650"/>
          <p14:tracePt t="174201" x="1498600" y="5200650"/>
          <p14:tracePt t="174217" x="1504950" y="5194300"/>
          <p14:tracePt t="174234" x="1511300" y="5187950"/>
          <p14:tracePt t="174250" x="1511300" y="5181600"/>
          <p14:tracePt t="177438" x="1524000" y="5168900"/>
          <p14:tracePt t="177451" x="1524000" y="5162550"/>
          <p14:tracePt t="178762" x="1524000" y="5168900"/>
          <p14:tracePt t="178819" x="1524000" y="5175250"/>
          <p14:tracePt t="178860" x="1524000" y="5187950"/>
          <p14:tracePt t="179218" x="1530350" y="5213350"/>
          <p14:tracePt t="179225" x="1543050" y="5219700"/>
          <p14:tracePt t="179232" x="1562100" y="5226050"/>
          <p14:tracePt t="179247" x="1581150" y="5245100"/>
          <p14:tracePt t="179265" x="1638300" y="5276850"/>
          <p14:tracePt t="179280" x="1758950" y="5327650"/>
          <p14:tracePt t="179299" x="1816100" y="5327650"/>
          <p14:tracePt t="179313" x="1841500" y="5327650"/>
          <p14:tracePt t="179346" x="1866900" y="5327650"/>
          <p14:tracePt t="179456" x="1873250" y="5327650"/>
          <p14:tracePt t="179486" x="1879600" y="5327650"/>
          <p14:tracePt t="179506" x="1885950" y="5327650"/>
          <p14:tracePt t="179513" x="1892300" y="5327650"/>
          <p14:tracePt t="179531" x="1905000" y="5327650"/>
          <p14:tracePt t="179540" x="1911350" y="5327650"/>
          <p14:tracePt t="179546" x="1924050" y="5327650"/>
          <p14:tracePt t="179563" x="1943100" y="5327650"/>
          <p14:tracePt t="179580" x="1962150" y="5327650"/>
          <p14:tracePt t="179596" x="1993900" y="5334000"/>
          <p14:tracePt t="179613" x="2006600" y="5334000"/>
          <p14:tracePt t="179630" x="2025650" y="5340350"/>
          <p14:tracePt t="179646" x="2063750" y="5353050"/>
          <p14:tracePt t="179663" x="2082800" y="5359400"/>
          <p14:tracePt t="179682" x="2101850" y="5365750"/>
          <p14:tracePt t="179697" x="2114550" y="5365750"/>
          <p14:tracePt t="179715" x="2127250" y="5372100"/>
          <p14:tracePt t="179723" x="2133600" y="5378450"/>
          <p14:tracePt t="179746" x="2139950" y="5391150"/>
          <p14:tracePt t="179763" x="2146300" y="5410200"/>
          <p14:tracePt t="179779" x="2152650" y="5410200"/>
          <p14:tracePt t="179829" x="2152650" y="5416550"/>
          <p14:tracePt t="179842" x="2159000" y="5422900"/>
          <p14:tracePt t="179877" x="2165350" y="5429250"/>
          <p14:tracePt t="179885" x="2171700" y="5429250"/>
          <p14:tracePt t="179902" x="2190750" y="5435600"/>
          <p14:tracePt t="179912" x="2216150" y="5454650"/>
          <p14:tracePt t="179929" x="2266950" y="5492750"/>
          <p14:tracePt t="179946" x="2343150" y="5537200"/>
          <p14:tracePt t="179964" x="2406650" y="5556250"/>
          <p14:tracePt t="179979" x="2463800" y="5575300"/>
          <p14:tracePt t="179996" x="2514600" y="5594350"/>
          <p14:tracePt t="180015" x="2578100" y="5613400"/>
          <p14:tracePt t="180029" x="2635250" y="5632450"/>
          <p14:tracePt t="180046" x="2692400" y="5632450"/>
          <p14:tracePt t="180062" x="2730500" y="5632450"/>
          <p14:tracePt t="180079" x="2781300" y="5632450"/>
          <p14:tracePt t="180097" x="2819400" y="5632450"/>
          <p14:tracePt t="180112" x="2825750" y="5626100"/>
          <p14:tracePt t="180129" x="2870200" y="5613400"/>
          <p14:tracePt t="180145" x="2895600" y="5600700"/>
          <p14:tracePt t="180162" x="2921000" y="5588000"/>
          <p14:tracePt t="180180" x="2940050" y="5581650"/>
          <p14:tracePt t="180196" x="2959100" y="5575300"/>
          <p14:tracePt t="180212" x="2978150" y="5568950"/>
          <p14:tracePt t="180219" x="2997200" y="5568950"/>
          <p14:tracePt t="180230" x="3009900" y="5568950"/>
          <p14:tracePt t="180248" x="3048000" y="5568950"/>
          <p14:tracePt t="180262" x="3092450" y="5568950"/>
          <p14:tracePt t="180282" x="3143250" y="5556250"/>
          <p14:tracePt t="180297" x="3175000" y="5537200"/>
          <p14:tracePt t="180313" x="3187700" y="5530850"/>
          <p14:tracePt t="180331" x="3206750" y="5511800"/>
          <p14:tracePt t="180345" x="3206750" y="5499100"/>
          <p14:tracePt t="180362" x="3206750" y="5467350"/>
          <p14:tracePt t="180379" x="3206750" y="5454650"/>
          <p14:tracePt t="180397" x="3206750" y="5391150"/>
          <p14:tracePt t="180414" x="3187700" y="5346700"/>
          <p14:tracePt t="180429" x="3175000" y="5308600"/>
          <p14:tracePt t="180445" x="3149600" y="5251450"/>
          <p14:tracePt t="180462" x="3124200" y="5219700"/>
          <p14:tracePt t="180480" x="3105150" y="5181600"/>
          <p14:tracePt t="180497" x="3086100" y="5143500"/>
          <p14:tracePt t="180512" x="3054350" y="5124450"/>
          <p14:tracePt t="180530" x="3028950" y="5105400"/>
          <p14:tracePt t="180545" x="3003550" y="5092700"/>
          <p14:tracePt t="180562" x="2984500" y="5086350"/>
          <p14:tracePt t="180579" x="2959100" y="5080000"/>
          <p14:tracePt t="180596" x="2921000" y="5073650"/>
          <p14:tracePt t="180614" x="2876550" y="5073650"/>
          <p14:tracePt t="180628" x="2838450" y="5067300"/>
          <p14:tracePt t="180645" x="2794000" y="5067300"/>
          <p14:tracePt t="180662" x="2768600" y="5067300"/>
          <p14:tracePt t="180678" x="2724150" y="5080000"/>
          <p14:tracePt t="180695" x="2698750" y="5080000"/>
          <p14:tracePt t="180712" x="2679700" y="5086350"/>
          <p14:tracePt t="180720" x="2667000" y="5086350"/>
          <p14:tracePt t="180728" x="2660650" y="5086350"/>
          <p14:tracePt t="180745" x="2641600" y="5086350"/>
          <p14:tracePt t="180761" x="2622550" y="5086350"/>
          <p14:tracePt t="180778" x="2590800" y="5086350"/>
          <p14:tracePt t="180798" x="2546350" y="5086350"/>
          <p14:tracePt t="180813" x="2501900" y="5080000"/>
          <p14:tracePt t="180831" x="2495550" y="5080000"/>
          <p14:tracePt t="180862" x="2482850" y="5080000"/>
          <p14:tracePt t="180878" x="2476500" y="5080000"/>
          <p14:tracePt t="180895" x="2463800" y="5099050"/>
          <p14:tracePt t="180911" x="2451100" y="5130800"/>
          <p14:tracePt t="180928" x="2432050" y="5156200"/>
          <p14:tracePt t="180945" x="2413000" y="5181600"/>
          <p14:tracePt t="180961" x="2393950" y="5200650"/>
          <p14:tracePt t="180978" x="2387600" y="5213350"/>
          <p14:tracePt t="181126" x="2387600" y="5219700"/>
          <p14:tracePt t="181137" x="2387600" y="5226050"/>
          <p14:tracePt t="181144" x="2387600" y="5238750"/>
          <p14:tracePt t="181161" x="2387600" y="5302250"/>
          <p14:tracePt t="181178" x="2387600" y="5359400"/>
          <p14:tracePt t="181195" x="2381250" y="5429250"/>
          <p14:tracePt t="181213" x="2355850" y="5543550"/>
          <p14:tracePt t="181229" x="2349500" y="5581650"/>
          <p14:tracePt t="181246" x="2343150" y="5619750"/>
          <p14:tracePt t="181261" x="2336800" y="5626100"/>
          <p14:tracePt t="181329" x="2355850" y="5632450"/>
          <p14:tracePt t="181336" x="2381250" y="5638800"/>
          <p14:tracePt t="181344" x="2400300" y="5638800"/>
          <p14:tracePt t="181361" x="2438400" y="5651500"/>
          <p14:tracePt t="181378" x="2489200" y="5664200"/>
          <p14:tracePt t="181394" x="2546350" y="5670550"/>
          <p14:tracePt t="181411" x="2628900" y="5683250"/>
          <p14:tracePt t="181431" x="2724150" y="5708650"/>
          <p14:tracePt t="181445" x="2832100" y="5740400"/>
          <p14:tracePt t="181463" x="2857500" y="5746750"/>
          <p14:tracePt t="181478" x="2870200" y="5746750"/>
          <p14:tracePt t="181580" x="2876550" y="5746750"/>
          <p14:tracePt t="181606" x="2882900" y="5746750"/>
          <p14:tracePt t="181612" x="2889250" y="5746750"/>
          <p14:tracePt t="181628" x="2895600" y="5746750"/>
          <p14:tracePt t="181638" x="2914650" y="5746750"/>
          <p14:tracePt t="181644" x="2914650" y="5740400"/>
          <p14:tracePt t="181660" x="2946400" y="5727700"/>
          <p14:tracePt t="181677" x="2971800" y="5715000"/>
          <p14:tracePt t="181694" x="2984500" y="5708650"/>
          <p14:tracePt t="182990" x="2990850" y="5708650"/>
          <p14:tracePt t="183006" x="2997200" y="5708650"/>
          <p14:tracePt t="183022" x="3003550" y="5708650"/>
          <p14:tracePt t="183037" x="3009900" y="5708650"/>
          <p14:tracePt t="183049" x="3016250" y="5708650"/>
          <p14:tracePt t="183062" x="3022600" y="5708650"/>
          <p14:tracePt t="183077" x="3035300" y="5708650"/>
          <p14:tracePt t="183093" x="3041650" y="5708650"/>
          <p14:tracePt t="183126" x="3098800" y="5702300"/>
          <p14:tracePt t="183159" x="3117850" y="5702300"/>
          <p14:tracePt t="183223" x="3124200" y="5702300"/>
          <p14:tracePt t="183237" x="3130550" y="5702300"/>
          <p14:tracePt t="183246" x="3136900" y="5702300"/>
          <p14:tracePt t="183262" x="3155950" y="5695950"/>
          <p14:tracePt t="183276" x="3168650" y="5695950"/>
          <p14:tracePt t="183295" x="3206750" y="5664200"/>
          <p14:tracePt t="183309" x="3225800" y="5638800"/>
          <p14:tracePt t="183327" x="3232150" y="5626100"/>
          <p14:tracePt t="183345" x="3238500" y="5619750"/>
          <p14:tracePt t="183359" x="3238500" y="5607050"/>
          <p14:tracePt t="183376" x="3238500" y="5594350"/>
          <p14:tracePt t="183393" x="3238500" y="5581650"/>
          <p14:tracePt t="183409" x="3238500" y="5575300"/>
          <p14:tracePt t="183431" x="3238500" y="5568950"/>
          <p14:tracePt t="183445" x="3238500" y="5562600"/>
          <p14:tracePt t="183462" x="3232150" y="5543550"/>
          <p14:tracePt t="183477" x="3232150" y="5524500"/>
          <p14:tracePt t="183496" x="3225800" y="5524500"/>
          <p14:tracePt t="183510" x="3219450" y="5499100"/>
          <p14:tracePt t="183526" x="3213100" y="5480050"/>
          <p14:tracePt t="183544" x="3213100" y="5454650"/>
          <p14:tracePt t="183559" x="3206750" y="5435600"/>
          <p14:tracePt t="183576" x="3206750" y="5416550"/>
          <p14:tracePt t="183593" x="3200400" y="5403850"/>
          <p14:tracePt t="183609" x="3200400" y="5397500"/>
          <p14:tracePt t="183730" x="3194050" y="5391150"/>
          <p14:tracePt t="183745" x="3194050" y="5384800"/>
          <p14:tracePt t="183766" x="3194050" y="5378450"/>
          <p14:tracePt t="183776" x="3187700" y="5372100"/>
          <p14:tracePt t="183795" x="3187700" y="5365750"/>
          <p14:tracePt t="184001" x="3181350" y="5359400"/>
          <p14:tracePt t="184025" x="3175000" y="5353050"/>
          <p14:tracePt t="184038" x="3168650" y="5346700"/>
          <p14:tracePt t="184072" x="3162300" y="5340350"/>
          <p14:tracePt t="184078" x="3149600" y="5327650"/>
          <p14:tracePt t="184094" x="3143250" y="5321300"/>
          <p14:tracePt t="184109" x="3143250" y="5314950"/>
          <p14:tracePt t="184170" x="3136900" y="5308600"/>
          <p14:tracePt t="185249" x="3124200" y="5302250"/>
          <p14:tracePt t="185254" x="3117850" y="5295900"/>
          <p14:tracePt t="185265" x="3105150" y="5289550"/>
          <p14:tracePt t="185274" x="3092450" y="5283200"/>
          <p14:tracePt t="185313" x="3086100" y="5283200"/>
          <p14:tracePt t="185328" x="3073400" y="5276850"/>
          <p14:tracePt t="185338" x="3067050" y="5270500"/>
          <p14:tracePt t="185359" x="3048000" y="5251450"/>
          <p14:tracePt t="185439" x="3041650" y="5238750"/>
          <p14:tracePt t="187361" x="3028950" y="5238750"/>
          <p14:tracePt t="187369" x="3016250" y="5238750"/>
          <p14:tracePt t="187375" x="2990850" y="5238750"/>
          <p14:tracePt t="187390" x="2978150" y="5238750"/>
          <p14:tracePt t="187409" x="2940050" y="5238750"/>
          <p14:tracePt t="187427" x="2921000" y="5245100"/>
          <p14:tracePt t="187444" x="2895600" y="5245100"/>
          <p14:tracePt t="187456" x="2825750" y="5257800"/>
          <p14:tracePt t="187489" x="2597150" y="5289550"/>
          <p14:tracePt t="187522" x="2393950" y="5321300"/>
          <p14:tracePt t="187558" x="2197100" y="5372100"/>
          <p14:tracePt t="187574" x="2139950" y="5384800"/>
          <p14:tracePt t="187591" x="2120900" y="5384800"/>
          <p14:tracePt t="187606" x="2095500" y="5384800"/>
          <p14:tracePt t="187622" x="2070100" y="5384800"/>
          <p14:tracePt t="187641" x="2038350" y="5384800"/>
          <p14:tracePt t="187655" x="2006600" y="5384800"/>
          <p14:tracePt t="187672" x="1949450" y="5384800"/>
          <p14:tracePt t="187689" x="1892300" y="5384800"/>
          <p14:tracePt t="187705" x="1841500" y="5384800"/>
          <p14:tracePt t="187722" x="1765300" y="5384800"/>
          <p14:tracePt t="187727" x="1708150" y="5384800"/>
          <p14:tracePt t="187739" x="1670050" y="5384800"/>
          <p14:tracePt t="187755" x="1600200" y="5384800"/>
          <p14:tracePt t="187773" x="1574800" y="5384800"/>
          <p14:tracePt t="187847" x="1568450" y="5384800"/>
          <p14:tracePt t="187868" x="1555750" y="5384800"/>
          <p14:tracePt t="187877" x="1549400" y="5384800"/>
          <p14:tracePt t="187888" x="1536700" y="5384800"/>
          <p14:tracePt t="187905" x="1511300" y="5384800"/>
          <p14:tracePt t="187922" x="1492250" y="5372100"/>
          <p14:tracePt t="194643" x="1479550" y="5372100"/>
          <p14:tracePt t="194650" x="1466850" y="5391150"/>
          <p14:tracePt t="194656" x="1466850" y="5397500"/>
          <p14:tracePt t="194667" x="1460500" y="5403850"/>
          <p14:tracePt t="194684" x="1460500" y="5416550"/>
          <p14:tracePt t="194747" x="1460500" y="5429250"/>
          <p14:tracePt t="194779" x="1460500" y="5435600"/>
          <p14:tracePt t="194804" x="1454150" y="5441950"/>
          <p14:tracePt t="194810" x="1447800" y="5441950"/>
          <p14:tracePt t="194816" x="1441450" y="5448300"/>
          <p14:tracePt t="194833" x="1409700" y="5461000"/>
          <p14:tracePt t="194849" x="1384300" y="5473700"/>
          <p14:tracePt t="194869" x="1371600" y="5486400"/>
          <p14:tracePt t="194938" x="1365250" y="5492750"/>
          <p14:tracePt t="194962" x="1365250" y="5499100"/>
          <p14:tracePt t="194970" x="1358900" y="5499100"/>
          <p14:tracePt t="194982" x="1346200" y="5518150"/>
          <p14:tracePt t="194999" x="1333500" y="5530850"/>
          <p14:tracePt t="195018" x="1320800" y="5549900"/>
          <p14:tracePt t="195033" x="1314450" y="5562600"/>
          <p14:tracePt t="195051" x="1308100" y="5575300"/>
          <p14:tracePt t="195066" x="1295400" y="5594350"/>
          <p14:tracePt t="195083" x="1282700" y="5619750"/>
          <p14:tracePt t="195099" x="1270000" y="5645150"/>
          <p14:tracePt t="195116" x="1250950" y="5683250"/>
          <p14:tracePt t="195134" x="1238250" y="5715000"/>
          <p14:tracePt t="195150" x="1225550" y="5753100"/>
          <p14:tracePt t="195167" x="1219200" y="5797550"/>
          <p14:tracePt t="195185" x="1206500" y="5822950"/>
          <p14:tracePt t="195200" x="1193800" y="5842000"/>
          <p14:tracePt t="195216" x="1187450" y="5848350"/>
          <p14:tracePt t="195235" x="1187450" y="5861050"/>
          <p14:tracePt t="195249" x="1187450" y="5867400"/>
          <p14:tracePt t="195266" x="1187450" y="5899150"/>
          <p14:tracePt t="195282" x="1181100" y="5911850"/>
          <p14:tracePt t="195300" x="1168400" y="5930900"/>
          <p14:tracePt t="195316" x="1162050" y="5949950"/>
          <p14:tracePt t="195332" x="1162050" y="5956300"/>
          <p14:tracePt t="195349" x="1155700" y="5969000"/>
          <p14:tracePt t="195367" x="1155700" y="6000750"/>
          <p14:tracePt t="195384" x="1162050" y="6038850"/>
          <p14:tracePt t="195399" x="1168400" y="6070600"/>
          <p14:tracePt t="195415" x="1168400" y="6096000"/>
          <p14:tracePt t="201308" x="1174750" y="6096000"/>
          <p14:tracePt t="201323" x="1187450" y="6096000"/>
          <p14:tracePt t="201329" x="1193800" y="6096000"/>
          <p14:tracePt t="201344" x="1238250" y="6096000"/>
          <p14:tracePt t="201363" x="1270000" y="6096000"/>
          <p14:tracePt t="201377" x="1314450" y="6096000"/>
          <p14:tracePt t="201394" x="1358900" y="6089650"/>
          <p14:tracePt t="201410" x="1422400" y="6076950"/>
          <p14:tracePt t="201444" x="1536700" y="6057900"/>
          <p14:tracePt t="201477" x="1587500" y="6045200"/>
          <p14:tracePt t="201510" x="1612900" y="6038850"/>
          <p14:tracePt t="201593" x="1619250" y="6038850"/>
          <p14:tracePt t="201600" x="1625600" y="6038850"/>
          <p14:tracePt t="201610" x="1631950" y="6038850"/>
          <p14:tracePt t="201627" x="1638300" y="6038850"/>
          <p14:tracePt t="201643" x="1657350" y="6038850"/>
          <p14:tracePt t="201660" x="1739900" y="6057900"/>
          <p14:tracePt t="201677" x="1866900" y="6089650"/>
          <p14:tracePt t="201693" x="2012950" y="6127750"/>
          <p14:tracePt t="201710" x="2171700" y="6140450"/>
          <p14:tracePt t="201717" x="2254250" y="6153150"/>
          <p14:tracePt t="201728" x="2343150" y="6159500"/>
          <p14:tracePt t="201744" x="2533650" y="6172200"/>
          <p14:tracePt t="201760" x="2641600" y="6191250"/>
          <p14:tracePt t="201776" x="2705100" y="6197600"/>
          <p14:tracePt t="201794" x="2762250" y="6197600"/>
          <p14:tracePt t="201810" x="2794000" y="6197600"/>
          <p14:tracePt t="201828" x="2813050" y="6197600"/>
          <p14:tracePt t="201843" x="2832100" y="6197600"/>
          <p14:tracePt t="201861" x="2851150" y="6197600"/>
          <p14:tracePt t="201877" x="2876550" y="6197600"/>
          <p14:tracePt t="201893" x="2908300" y="6203950"/>
          <p14:tracePt t="201910" x="2978150" y="6210300"/>
          <p14:tracePt t="201929" x="3086100" y="6216650"/>
          <p14:tracePt t="201943" x="3162300" y="6223000"/>
          <p14:tracePt t="201960" x="3251200" y="6223000"/>
          <p14:tracePt t="201978" x="3295650" y="6223000"/>
          <p14:tracePt t="201996" x="3327400" y="6223000"/>
          <p14:tracePt t="202425" x="3333750" y="6216650"/>
          <p14:tracePt t="202436" x="3340100" y="6216650"/>
          <p14:tracePt t="202443" x="3346450" y="6216650"/>
          <p14:tracePt t="202459" x="3352800" y="6210300"/>
          <p14:tracePt t="202476" x="3359150" y="6210300"/>
          <p14:tracePt t="202494" x="3371850" y="6210300"/>
          <p14:tracePt t="202509" x="3384550" y="6210300"/>
          <p14:tracePt t="202546" x="3467100" y="6229350"/>
          <p14:tracePt t="202578" x="3543300" y="6229350"/>
          <p14:tracePt t="202609" x="3606800" y="6216650"/>
          <p14:tracePt t="202626" x="3625850" y="6210300"/>
          <p14:tracePt t="202643" x="3632200" y="6197600"/>
          <p14:tracePt t="202768" x="3644900" y="6197600"/>
          <p14:tracePt t="202780" x="3657600" y="6197600"/>
          <p14:tracePt t="202784" x="3676650" y="6197600"/>
          <p14:tracePt t="202796" x="3702050" y="6191250"/>
          <p14:tracePt t="202810" x="3784600" y="6172200"/>
          <p14:tracePt t="202826" x="3860800" y="6121400"/>
          <p14:tracePt t="202845" x="3898900" y="6083300"/>
          <p14:tracePt t="202859" x="3905250" y="6064250"/>
          <p14:tracePt t="202876" x="3905250" y="6032500"/>
          <p14:tracePt t="202892" x="3898900" y="6000750"/>
          <p14:tracePt t="202909" x="3873500" y="5975350"/>
          <p14:tracePt t="202926" x="3854450" y="5975350"/>
          <p14:tracePt t="202944" x="3803650" y="5975350"/>
          <p14:tracePt t="202960" x="3759200" y="5994400"/>
          <p14:tracePt t="202975" x="3740150" y="6019800"/>
          <p14:tracePt t="202992" x="3733800" y="6032500"/>
          <p14:tracePt t="203010" x="3740150" y="6051550"/>
          <p14:tracePt t="203026" x="3765550" y="6064250"/>
          <p14:tracePt t="203043" x="3810000" y="6064250"/>
          <p14:tracePt t="203060" x="3854450" y="6038850"/>
          <p14:tracePt t="203078" x="3879850" y="6013450"/>
          <p14:tracePt t="203092" x="3886200" y="6000750"/>
          <p14:tracePt t="203109" x="3886200" y="5994400"/>
          <p14:tracePt t="203125" x="3886200" y="5969000"/>
          <p14:tracePt t="203144" x="3886200" y="5962650"/>
          <p14:tracePt t="203160" x="3873500" y="5949950"/>
          <p14:tracePt t="203192" x="3860800" y="5949950"/>
          <p14:tracePt t="203300" x="3860800" y="5956300"/>
          <p14:tracePt t="206170" x="3835400" y="5956300"/>
          <p14:tracePt t="206177" x="3829050" y="5956300"/>
          <p14:tracePt t="206189" x="3810000" y="5956300"/>
          <p14:tracePt t="206193" x="3790950" y="5956300"/>
          <p14:tracePt t="206206" x="3784600" y="5962650"/>
          <p14:tracePt t="206223" x="3759200" y="5969000"/>
          <p14:tracePt t="206264" x="3752850" y="5969000"/>
          <p14:tracePt t="206289" x="3740150" y="5956300"/>
          <p14:tracePt t="206322" x="3733800" y="5943600"/>
          <p14:tracePt t="206356" x="3727450" y="5943600"/>
          <p14:tracePt t="206372" x="3721100" y="5943600"/>
          <p14:tracePt t="206406" x="3714750" y="5943600"/>
          <p14:tracePt t="206423" x="3708400" y="5943600"/>
          <p14:tracePt t="206459" x="3702050" y="5943600"/>
          <p14:tracePt t="206500" x="3695700" y="5930900"/>
          <p14:tracePt t="206505" x="3689350" y="5924550"/>
          <p14:tracePt t="206513" x="3683000" y="5924550"/>
          <p14:tracePt t="206523" x="3670300" y="5911850"/>
          <p14:tracePt t="206539" x="3663950" y="5899150"/>
          <p14:tracePt t="206558" x="3657600" y="5892800"/>
          <p14:tracePt t="206576" x="3651250" y="5892800"/>
          <p14:tracePt t="206657" x="3644900" y="5886450"/>
          <p14:tracePt t="206706" x="3638550" y="5880100"/>
          <p14:tracePt t="206750" x="3632200" y="5880100"/>
          <p14:tracePt t="212421" x="3638550" y="5880100"/>
          <p14:tracePt t="212449" x="3644900" y="5880100"/>
          <p14:tracePt t="212470" x="3651250" y="5880100"/>
          <p14:tracePt t="212481" x="3663950" y="5873750"/>
          <p14:tracePt t="212489" x="3676650" y="5867400"/>
          <p14:tracePt t="212500" x="3695700" y="5842000"/>
          <p14:tracePt t="212517" x="3778250" y="5740400"/>
          <p14:tracePt t="212551" x="4044950" y="5391150"/>
          <p14:tracePt t="212586" x="4540250" y="4933950"/>
          <p14:tracePt t="212620" x="5048250" y="4597400"/>
          <p14:tracePt t="212634" x="5334000" y="4502150"/>
          <p14:tracePt t="212650" x="5562600" y="4451350"/>
          <p14:tracePt t="212668" x="5753100" y="4425950"/>
          <p14:tracePt t="212685" x="5911850" y="4394200"/>
          <p14:tracePt t="212701" x="6057900" y="4368800"/>
          <p14:tracePt t="212717" x="6140450" y="4368800"/>
          <p14:tracePt t="212735" x="6210300" y="4362450"/>
          <p14:tracePt t="212750" x="6267450" y="4356100"/>
          <p14:tracePt t="212769" x="6286500" y="4349750"/>
          <p14:tracePt t="212784" x="6299200" y="4349750"/>
          <p14:tracePt t="212817" x="6305550" y="4349750"/>
          <p14:tracePt t="212834" x="6337300" y="4356100"/>
          <p14:tracePt t="212851" x="6356350" y="4368800"/>
          <p14:tracePt t="212870" x="6362700" y="4368800"/>
          <p14:tracePt t="212919" x="6369050" y="4368800"/>
          <p14:tracePt t="212926" x="6375400" y="4368800"/>
          <p14:tracePt t="212933" x="6388100" y="4375150"/>
          <p14:tracePt t="212953" x="6426200" y="4387850"/>
          <p14:tracePt t="212967" x="6451600" y="4394200"/>
          <p14:tracePt t="212986" x="6464300" y="4394200"/>
          <p14:tracePt t="213018" x="6489700" y="4394200"/>
          <p14:tracePt t="213034" x="6521450" y="4400550"/>
          <p14:tracePt t="213050" x="6546850" y="4400550"/>
          <p14:tracePt t="213067" x="6578600" y="4400550"/>
          <p14:tracePt t="213083" x="6597650" y="4400550"/>
          <p14:tracePt t="213100" x="6629400" y="4400550"/>
          <p14:tracePt t="213119" x="6667500" y="4394200"/>
          <p14:tracePt t="213133" x="6699250" y="4394200"/>
          <p14:tracePt t="213150" x="6724650" y="4394200"/>
          <p14:tracePt t="213183" x="6737350" y="4394200"/>
          <p14:tracePt t="221907" x="6737350" y="4400550"/>
          <p14:tracePt t="221919" x="6737350" y="4413250"/>
          <p14:tracePt t="221926" x="6737350" y="4419600"/>
          <p14:tracePt t="221943" x="6743700" y="4470400"/>
          <p14:tracePt t="221959" x="6762750" y="4552950"/>
          <p14:tracePt t="221995" x="6864350" y="4787900"/>
          <p14:tracePt t="222027" x="6927850" y="4997450"/>
          <p14:tracePt t="222062" x="7004050" y="5238750"/>
          <p14:tracePt t="222077" x="7016750" y="5327650"/>
          <p14:tracePt t="222092" x="7029450" y="5359400"/>
          <p14:tracePt t="222185" x="7029450" y="5372100"/>
          <p14:tracePt t="222196" x="7035800" y="5384800"/>
          <p14:tracePt t="222203" x="7048500" y="5410200"/>
          <p14:tracePt t="222217" x="7061200" y="5435600"/>
          <p14:tracePt t="222226" x="7073900" y="5461000"/>
          <p14:tracePt t="222244" x="7099300" y="5543550"/>
          <p14:tracePt t="222261" x="7131050" y="5607050"/>
          <p14:tracePt t="222276" x="7169150" y="5664200"/>
          <p14:tracePt t="222293" x="7188200" y="5689600"/>
          <p14:tracePt t="222309" x="7188200" y="5695950"/>
          <p14:tracePt t="228791" x="7194550" y="5695950"/>
          <p14:tracePt t="228799" x="7207250" y="5689600"/>
          <p14:tracePt t="228812" x="7213600" y="5689600"/>
          <p14:tracePt t="228824" x="7226300" y="5683250"/>
          <p14:tracePt t="228842" x="7239000" y="5676900"/>
          <p14:tracePt t="243877" x="7213600" y="5664200"/>
          <p14:tracePt t="243883" x="7150100" y="5422900"/>
          <p14:tracePt t="243891" x="7118350" y="5308600"/>
          <p14:tracePt t="243909" x="7067550" y="5207000"/>
          <p14:tracePt t="243923" x="7035800" y="5137150"/>
          <p14:tracePt t="243940" x="6851650" y="4826000"/>
          <p14:tracePt t="243956" x="6762750" y="4699000"/>
          <p14:tracePt t="243990" x="6642100" y="4527550"/>
          <p14:tracePt t="244023" x="6578600" y="4375150"/>
          <p14:tracePt t="244059" x="6546850" y="4241800"/>
          <p14:tracePt t="244076" x="6534150" y="4184650"/>
          <p14:tracePt t="244091" x="6521450" y="4159250"/>
          <p14:tracePt t="244107" x="6515100" y="4140200"/>
          <p14:tracePt t="244124" x="6508750" y="4121150"/>
          <p14:tracePt t="244140" x="6489700" y="4095750"/>
          <p14:tracePt t="244157" x="6457950" y="4051300"/>
          <p14:tracePt t="244173" x="6407150" y="3994150"/>
          <p14:tracePt t="244189" x="6362700" y="3937000"/>
          <p14:tracePt t="244206" x="6330950" y="3905250"/>
          <p14:tracePt t="244223" x="6318250" y="3898900"/>
          <p14:tracePt t="244246" x="6311900" y="3892550"/>
          <p14:tracePt t="244256" x="6305550" y="3892550"/>
          <p14:tracePt t="244273" x="6273800" y="3873500"/>
          <p14:tracePt t="244291" x="6159500" y="3854450"/>
          <p14:tracePt t="244308" x="6102350" y="3848100"/>
          <p14:tracePt t="244323" x="5854700" y="3784600"/>
          <p14:tracePt t="244339" x="5702300" y="3759200"/>
          <p14:tracePt t="244357" x="5530850" y="3733800"/>
          <p14:tracePt t="244373" x="5340350" y="3708400"/>
          <p14:tracePt t="244390" x="5156200" y="3676650"/>
          <p14:tracePt t="244406" x="4991100" y="3651250"/>
          <p14:tracePt t="244424" x="4864100" y="3619500"/>
          <p14:tracePt t="244439" x="4756150" y="3600450"/>
          <p14:tracePt t="244456" x="4635500" y="3587750"/>
          <p14:tracePt t="244472" x="4540250" y="3587750"/>
          <p14:tracePt t="244490" x="4438650" y="3587750"/>
          <p14:tracePt t="244507" x="4324350" y="3587750"/>
          <p14:tracePt t="244522" x="4279900" y="3587750"/>
          <p14:tracePt t="244539" x="4229100" y="3587750"/>
          <p14:tracePt t="244558" x="4216400" y="3587750"/>
          <p14:tracePt t="244903" x="4216400" y="3581400"/>
          <p14:tracePt t="244909" x="4210050" y="3568700"/>
          <p14:tracePt t="244929" x="4203700" y="3562350"/>
          <p14:tracePt t="244939" x="4197350" y="3556000"/>
          <p14:tracePt t="244983" x="4191000" y="3556000"/>
          <p14:tracePt t="245036" x="4178300" y="3556000"/>
          <p14:tracePt t="245044" x="4178300" y="3549650"/>
          <p14:tracePt t="245065" x="4171950" y="3543300"/>
          <p14:tracePt t="245090" x="4159250" y="3543300"/>
          <p14:tracePt t="245159" x="4146550" y="3543300"/>
          <p14:tracePt t="245166" x="4146550" y="3536950"/>
          <p14:tracePt t="245172" x="4133850" y="3536950"/>
          <p14:tracePt t="245189" x="4095750" y="3524250"/>
          <p14:tracePt t="245205" x="4038600" y="3505200"/>
          <p14:tracePt t="245222" x="4013200" y="3492500"/>
          <p14:tracePt t="245239" x="3987800" y="3492500"/>
          <p14:tracePt t="245256" x="3962400" y="3486150"/>
          <p14:tracePt t="245272" x="3943350" y="3486150"/>
          <p14:tracePt t="245289" x="3905250" y="3486150"/>
          <p14:tracePt t="245309" x="3886200" y="3479800"/>
          <p14:tracePt t="245323" x="3854450" y="3473450"/>
          <p14:tracePt t="245341" x="3829050" y="3467100"/>
          <p14:tracePt t="245355" x="3822700" y="3467100"/>
          <p14:tracePt t="245372" x="3816350" y="3460750"/>
          <p14:tracePt t="245391" x="3810000" y="3454400"/>
          <p14:tracePt t="245676" x="3816350" y="3454400"/>
          <p14:tracePt t="245692" x="3822700" y="34544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8D3D5-2BEB-4FE3-BD74-754934D2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2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u="sng" dirty="0"/>
              <a:t>Como verificar os critérios de inclusão e exclusão?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C3742F-8489-4F40-B3BE-319680778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668" y="279450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Um simples questionário (anamnese)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FBBE85-C01E-4E6A-9B47-F3F848CAA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749" y="2244863"/>
            <a:ext cx="4970083" cy="4701913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6B75F7E-A681-462A-92E1-646DFC66E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29"/>
    </mc:Choice>
    <mc:Fallback>
      <p:transition spd="slow" advTm="33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86" x="4095750" y="3251200"/>
          <p14:tracePt t="12592" x="4330700" y="3136900"/>
          <p14:tracePt t="12613" x="4387850" y="3124200"/>
          <p14:tracePt t="12629" x="4425950" y="3111500"/>
          <p14:tracePt t="12648" x="4508500" y="3092450"/>
          <p14:tracePt t="12666" x="4584700" y="3079750"/>
          <p14:tracePt t="12699" x="4813300" y="3079750"/>
          <p14:tracePt t="12729" x="4946650" y="3124200"/>
          <p14:tracePt t="12763" x="4978400" y="3124200"/>
          <p14:tracePt t="12869" x="4978400" y="3130550"/>
          <p14:tracePt t="12875" x="4984750" y="3136900"/>
          <p14:tracePt t="12881" x="4991100" y="3149600"/>
          <p14:tracePt t="12899" x="5029200" y="3200400"/>
          <p14:tracePt t="12912" x="5111750" y="3308350"/>
          <p14:tracePt t="12929" x="5257800" y="3479800"/>
          <p14:tracePt t="12947" x="5410200" y="3625850"/>
          <p14:tracePt t="12962" x="5594350" y="3778250"/>
          <p14:tracePt t="12979" x="5753100" y="3879850"/>
          <p14:tracePt t="12995" x="5880100" y="3975100"/>
          <p14:tracePt t="13012" x="5930900" y="4032250"/>
          <p14:tracePt t="13029" x="5956300" y="4064000"/>
          <p14:tracePt t="13046" x="5981700" y="4127500"/>
          <p14:tracePt t="13062" x="6038850" y="4241800"/>
          <p14:tracePt t="13079" x="6102350" y="4337050"/>
          <p14:tracePt t="13098" x="6153150" y="4400550"/>
          <p14:tracePt t="13113" x="6178550" y="4432300"/>
          <p14:tracePt t="13129" x="6229350" y="4489450"/>
          <p14:tracePt t="13145" x="6305550" y="4572000"/>
          <p14:tracePt t="13165" x="6413500" y="4667250"/>
          <p14:tracePt t="13179" x="6483350" y="4749800"/>
          <p14:tracePt t="13195" x="6540500" y="4826000"/>
          <p14:tracePt t="13212" x="6597650" y="4940300"/>
          <p14:tracePt t="13229" x="6635750" y="4997450"/>
          <p14:tracePt t="13246" x="6648450" y="5029200"/>
          <p14:tracePt t="13262" x="6654800" y="5035550"/>
          <p14:tracePt t="17460" x="6654800" y="5048250"/>
          <p14:tracePt t="17465" x="6654800" y="5054600"/>
          <p14:tracePt t="17604" x="6661150" y="5054600"/>
          <p14:tracePt t="17610" x="6667500" y="5054600"/>
          <p14:tracePt t="17637" x="6673850" y="5054600"/>
          <p14:tracePt t="17641" x="6686550" y="5054600"/>
          <p14:tracePt t="17659" x="6711950" y="5041900"/>
          <p14:tracePt t="17692" x="6762750" y="4991100"/>
          <p14:tracePt t="17709" x="6775450" y="4927600"/>
          <p14:tracePt t="17727" x="6826250" y="4775200"/>
          <p14:tracePt t="17741" x="6921500" y="4559300"/>
          <p14:tracePt t="17758" x="6991350" y="4394200"/>
          <p14:tracePt t="17775" x="7067550" y="4286250"/>
          <p14:tracePt t="17792" x="7137400" y="4203700"/>
          <p14:tracePt t="17809" x="7232650" y="4102100"/>
          <p14:tracePt t="17825" x="7264400" y="4076700"/>
          <p14:tracePt t="17841" x="7283450" y="4051300"/>
          <p14:tracePt t="17858" x="7308850" y="4019550"/>
          <p14:tracePt t="17875" x="7378700" y="3937000"/>
          <p14:tracePt t="17891" x="7480300" y="3810000"/>
          <p14:tracePt t="17909" x="7607300" y="3657600"/>
          <p14:tracePt t="17924" x="7708900" y="3511550"/>
          <p14:tracePt t="17941" x="7759700" y="3448050"/>
          <p14:tracePt t="17958" x="7810500" y="3378200"/>
          <p14:tracePt t="17974" x="7835900" y="3340100"/>
          <p14:tracePt t="17992" x="7842250" y="3340100"/>
          <p14:tracePt t="18075" x="7842250" y="3333750"/>
          <p14:tracePt t="18100" x="7842250" y="3327400"/>
          <p14:tracePt t="18108" x="7842250" y="3321050"/>
          <p14:tracePt t="18180" x="7835900" y="3321050"/>
          <p14:tracePt t="18186" x="7829550" y="3321050"/>
          <p14:tracePt t="18198" x="7816850" y="3321050"/>
          <p14:tracePt t="18246" x="7810500" y="3321050"/>
          <p14:tracePt t="18261" x="7797800" y="3321050"/>
          <p14:tracePt t="18271" x="7785100" y="3327400"/>
          <p14:tracePt t="18276" x="7778750" y="3327400"/>
          <p14:tracePt t="18294" x="7772400" y="3333750"/>
          <p14:tracePt t="18308" x="7759700" y="3352800"/>
          <p14:tracePt t="18325" x="7747000" y="3359150"/>
          <p14:tracePt t="18341" x="7734300" y="3371850"/>
          <p14:tracePt t="18358" x="7715250" y="3378200"/>
          <p14:tracePt t="18375" x="7708900" y="3390900"/>
          <p14:tracePt t="18395" x="7702550" y="3403600"/>
          <p14:tracePt t="18409" x="7658100" y="3448050"/>
          <p14:tracePt t="18426" x="7607300" y="3505200"/>
          <p14:tracePt t="18442" x="7575550" y="3568700"/>
          <p14:tracePt t="18459" x="7524750" y="3651250"/>
          <p14:tracePt t="18474" x="7480300" y="3740150"/>
          <p14:tracePt t="18491" x="7429500" y="3822700"/>
          <p14:tracePt t="18512" x="7391400" y="3886200"/>
          <p14:tracePt t="18527" x="7366000" y="3949700"/>
          <p14:tracePt t="18544" x="7327900" y="4051300"/>
          <p14:tracePt t="18558" x="7302500" y="4127500"/>
          <p14:tracePt t="18574" x="7283450" y="4222750"/>
          <p14:tracePt t="18591" x="7264400" y="4298950"/>
          <p14:tracePt t="18608" x="7245350" y="4356100"/>
          <p14:tracePt t="18624" x="7239000" y="4432300"/>
          <p14:tracePt t="18641" x="7239000" y="4464050"/>
          <p14:tracePt t="18657" x="7239000" y="4572000"/>
          <p14:tracePt t="18674" x="7232650" y="4641850"/>
          <p14:tracePt t="18691" x="7226300" y="4718050"/>
          <p14:tracePt t="18709" x="7213600" y="4806950"/>
          <p14:tracePt t="18724" x="7200900" y="4895850"/>
          <p14:tracePt t="18741" x="7194550" y="4940300"/>
          <p14:tracePt t="18760" x="7188200" y="4997450"/>
          <p14:tracePt t="18774" x="7188200" y="5035550"/>
          <p14:tracePt t="18794" x="7188200" y="5060950"/>
          <p14:tracePt t="18807" x="7200900" y="5118100"/>
          <p14:tracePt t="18812" x="7207250" y="5143500"/>
          <p14:tracePt t="18825" x="7226300" y="5187950"/>
          <p14:tracePt t="18841" x="7258050" y="5270500"/>
          <p14:tracePt t="18857" x="7296150" y="5334000"/>
          <p14:tracePt t="18874" x="7327900" y="5410200"/>
          <p14:tracePt t="18894" x="7378700" y="5473700"/>
          <p14:tracePt t="18907" x="7435850" y="5524500"/>
          <p14:tracePt t="18924" x="7473950" y="5556250"/>
          <p14:tracePt t="18941" x="7524750" y="5588000"/>
          <p14:tracePt t="18959" x="7620000" y="5632450"/>
          <p14:tracePt t="18974" x="7721600" y="5689600"/>
          <p14:tracePt t="18991" x="7848600" y="5740400"/>
          <p14:tracePt t="19010" x="7981950" y="5784850"/>
          <p14:tracePt t="19024" x="8083550" y="5822950"/>
          <p14:tracePt t="19042" x="8267700" y="5867400"/>
          <p14:tracePt t="19057" x="8337550" y="5892800"/>
          <p14:tracePt t="19074" x="8521700" y="5930900"/>
          <p14:tracePt t="19090" x="8642350" y="5943600"/>
          <p14:tracePt t="19107" x="8782050" y="5956300"/>
          <p14:tracePt t="19124" x="8902700" y="5975350"/>
          <p14:tracePt t="19140" x="9067800" y="5981700"/>
          <p14:tracePt t="19157" x="9220200" y="5981700"/>
          <p14:tracePt t="19174" x="9385300" y="5981700"/>
          <p14:tracePt t="19193" x="9556750" y="5994400"/>
          <p14:tracePt t="19208" x="9734550" y="5994400"/>
          <p14:tracePt t="19226" x="9874250" y="5994400"/>
          <p14:tracePt t="19240" x="10058400" y="5975350"/>
          <p14:tracePt t="19259" x="10128250" y="5949950"/>
          <p14:tracePt t="19274" x="10229850" y="5899150"/>
          <p14:tracePt t="19290" x="10337800" y="5829300"/>
          <p14:tracePt t="19308" x="10420350" y="5791200"/>
          <p14:tracePt t="19316" x="10477500" y="5759450"/>
          <p14:tracePt t="19323" x="10534650" y="5746750"/>
          <p14:tracePt t="19340" x="10648950" y="5695950"/>
          <p14:tracePt t="19357" x="10750550" y="5638800"/>
          <p14:tracePt t="19374" x="10845800" y="5568950"/>
          <p14:tracePt t="19390" x="10928350" y="5473700"/>
          <p14:tracePt t="19407" x="10991850" y="5365750"/>
          <p14:tracePt t="19425" x="11106150" y="5200650"/>
          <p14:tracePt t="19442" x="11188700" y="5105400"/>
          <p14:tracePt t="19460" x="11239500" y="5054600"/>
          <p14:tracePt t="19474" x="11309350" y="4953000"/>
          <p14:tracePt t="19490" x="11341100" y="4889500"/>
          <p14:tracePt t="19508" x="11372850" y="4787900"/>
          <p14:tracePt t="19524" x="11391900" y="4679950"/>
          <p14:tracePt t="19540" x="11404600" y="4591050"/>
          <p14:tracePt t="19556" x="11404600" y="4470400"/>
          <p14:tracePt t="19573" x="11391900" y="4356100"/>
          <p14:tracePt t="19590" x="11360150" y="4229100"/>
          <p14:tracePt t="19606" x="11303000" y="4114800"/>
          <p14:tracePt t="19623" x="11239500" y="4032250"/>
          <p14:tracePt t="19640" x="11182350" y="3975100"/>
          <p14:tracePt t="19656" x="11068050" y="3867150"/>
          <p14:tracePt t="19673" x="10953750" y="3790950"/>
          <p14:tracePt t="19690" x="10833100" y="3714750"/>
          <p14:tracePt t="19708" x="10731500" y="3676650"/>
          <p14:tracePt t="19724" x="10642600" y="3651250"/>
          <p14:tracePt t="19740" x="10572750" y="3632200"/>
          <p14:tracePt t="19756" x="10490200" y="3613150"/>
          <p14:tracePt t="19773" x="10407650" y="3568700"/>
          <p14:tracePt t="19790" x="10299700" y="3492500"/>
          <p14:tracePt t="19806" x="10198100" y="3435350"/>
          <p14:tracePt t="19824" x="10128250" y="3403600"/>
          <p14:tracePt t="19840" x="10115550" y="3403600"/>
          <p14:tracePt t="19858" x="10064750" y="3384550"/>
          <p14:tracePt t="19873" x="10001250" y="3359150"/>
          <p14:tracePt t="19890" x="9918700" y="3340100"/>
          <p14:tracePt t="19906" x="9829800" y="3308350"/>
          <p14:tracePt t="19923" x="9728200" y="3282950"/>
          <p14:tracePt t="19942" x="9632950" y="3282950"/>
          <p14:tracePt t="19959" x="9525000" y="3282950"/>
          <p14:tracePt t="19974" x="9398000" y="3276600"/>
          <p14:tracePt t="19991" x="9226550" y="3276600"/>
          <p14:tracePt t="20006" x="9036050" y="3263900"/>
          <p14:tracePt t="20025" x="8788400" y="3225800"/>
          <p14:tracePt t="20040" x="8528050" y="3187700"/>
          <p14:tracePt t="20056" x="8204200" y="3162300"/>
          <p14:tracePt t="20076" x="8007350" y="3162300"/>
          <p14:tracePt t="20090" x="7829550" y="3162300"/>
          <p14:tracePt t="20106" x="7658100" y="3162300"/>
          <p14:tracePt t="20123" x="7467600" y="3175000"/>
          <p14:tracePt t="20140" x="7296150" y="3225800"/>
          <p14:tracePt t="20156" x="7188200" y="3282950"/>
          <p14:tracePt t="20173" x="7086600" y="3340100"/>
          <p14:tracePt t="20191" x="6978650" y="3403600"/>
          <p14:tracePt t="20207" x="6883400" y="3473450"/>
          <p14:tracePt t="20223" x="6794500" y="3581400"/>
          <p14:tracePt t="20239" x="6699250" y="3708400"/>
          <p14:tracePt t="20258" x="6604000" y="3835400"/>
          <p14:tracePt t="20274" x="6584950" y="3886200"/>
          <p14:tracePt t="20290" x="6584950" y="3892550"/>
          <p14:tracePt t="20323" x="6584950" y="3898900"/>
          <p14:tracePt t="20731" x="6578600" y="3898900"/>
          <p14:tracePt t="20794" x="6572250" y="3898900"/>
          <p14:tracePt t="21449" x="6584950" y="3898900"/>
          <p14:tracePt t="21462" x="6591300" y="3898900"/>
          <p14:tracePt t="21466" x="6623050" y="3898900"/>
          <p14:tracePt t="21479" x="6635750" y="3898900"/>
          <p14:tracePt t="21490" x="6654800" y="3892550"/>
          <p14:tracePt t="21506" x="6673850" y="3873500"/>
          <p14:tracePt t="21523" x="6686550" y="3873500"/>
          <p14:tracePt t="21540" x="6692900" y="3860800"/>
          <p14:tracePt t="21575" x="6711950" y="3841750"/>
          <p14:tracePt t="21605" x="6718300" y="3841750"/>
          <p14:tracePt t="21638" x="6718300" y="3835400"/>
          <p14:tracePt t="21655" x="6718300" y="3829050"/>
          <p14:tracePt t="21672" x="6724650" y="3822700"/>
          <p14:tracePt t="21689" x="6724650" y="3810000"/>
          <p14:tracePt t="22286" x="6724650" y="3803650"/>
          <p14:tracePt t="22303" x="6731000" y="3797300"/>
          <p14:tracePt t="22317" x="6731000" y="3790950"/>
          <p14:tracePt t="22333" x="6731000" y="3778250"/>
          <p14:tracePt t="22373" x="6737350" y="3765550"/>
          <p14:tracePt t="22382" x="6743700" y="3759200"/>
          <p14:tracePt t="22397" x="6750050" y="3746500"/>
          <p14:tracePt t="22421" x="6750050" y="3727450"/>
          <p14:tracePt t="22438" x="6756400" y="3721100"/>
          <p14:tracePt t="26779" x="6762750" y="3721100"/>
          <p14:tracePt t="26807" x="6769100" y="3721100"/>
          <p14:tracePt t="26843" x="6775450" y="3721100"/>
          <p14:tracePt t="27214" x="6781800" y="3721100"/>
          <p14:tracePt t="27227" x="6788150" y="3721100"/>
          <p14:tracePt t="27239" x="6794500" y="3727450"/>
          <p14:tracePt t="27250" x="6800850" y="3733800"/>
          <p14:tracePt t="27267" x="6819900" y="3746500"/>
          <p14:tracePt t="27284" x="6826250" y="3752850"/>
          <p14:tracePt t="27300" x="6832600" y="3752850"/>
          <p14:tracePt t="27335" x="6838950" y="3752850"/>
          <p14:tracePt t="27367" x="6845300" y="3765550"/>
          <p14:tracePt t="27400" x="6858000" y="3778250"/>
          <p14:tracePt t="27417" x="6870700" y="3790950"/>
          <p14:tracePt t="27433" x="6902450" y="3816350"/>
          <p14:tracePt t="27919" x="6908800" y="3816350"/>
          <p14:tracePt t="27987" x="6921500" y="3822700"/>
          <p14:tracePt t="28854" x="6927850" y="3816350"/>
          <p14:tracePt t="28899" x="6940550" y="3810000"/>
          <p14:tracePt t="28909" x="6940550" y="3803650"/>
          <p14:tracePt t="28915" x="6946900" y="3803650"/>
          <p14:tracePt t="28932" x="6959600" y="3797300"/>
          <p14:tracePt t="28949" x="6978650" y="3797300"/>
          <p14:tracePt t="28982" x="7023100" y="3790950"/>
          <p14:tracePt t="29016" x="7048500" y="3784600"/>
          <p14:tracePt t="29075" x="7054850" y="3784600"/>
          <p14:tracePt t="29107" x="7061200" y="3790950"/>
          <p14:tracePt t="29124" x="7067550" y="3803650"/>
          <p14:tracePt t="29134" x="7073900" y="3822700"/>
          <p14:tracePt t="29139" x="7086600" y="3829050"/>
          <p14:tracePt t="29155" x="7086600" y="3835400"/>
          <p14:tracePt t="29165" x="7092950" y="3835400"/>
          <p14:tracePt t="29183" x="7099300" y="3841750"/>
          <p14:tracePt t="29198" x="7118350" y="3848100"/>
          <p14:tracePt t="29215" x="7137400" y="3854450"/>
          <p14:tracePt t="29248" x="7150100" y="3854450"/>
          <p14:tracePt t="29269" x="7213600" y="3879850"/>
          <p14:tracePt t="29283" x="7258050" y="3905250"/>
          <p14:tracePt t="29298" x="7289800" y="3924300"/>
          <p14:tracePt t="29317" x="7308850" y="3930650"/>
          <p14:tracePt t="29335" x="7315200" y="3937000"/>
          <p14:tracePt t="29399" x="7321550" y="3949700"/>
          <p14:tracePt t="29404" x="7340600" y="3968750"/>
          <p14:tracePt t="29417" x="7359650" y="3981450"/>
          <p14:tracePt t="29434" x="7385050" y="4019550"/>
          <p14:tracePt t="29448" x="7410450" y="4051300"/>
          <p14:tracePt t="29465" x="7423150" y="4064000"/>
          <p14:tracePt t="29483" x="7429500" y="4076700"/>
          <p14:tracePt t="29598" x="7435850" y="4083050"/>
          <p14:tracePt t="29653" x="7442200" y="4083050"/>
          <p14:tracePt t="31335" x="7423150" y="4083050"/>
          <p14:tracePt t="31342" x="7410450" y="4089400"/>
          <p14:tracePt t="31355" x="7391400" y="4089400"/>
          <p14:tracePt t="31367" x="7385050" y="4089400"/>
          <p14:tracePt t="31380" x="7359650" y="4089400"/>
          <p14:tracePt t="31397" x="7327900" y="4089400"/>
          <p14:tracePt t="31431" x="7181850" y="4089400"/>
          <p14:tracePt t="31463" x="7048500" y="4083050"/>
          <p14:tracePt t="31496" x="7029450" y="4083050"/>
          <p14:tracePt t="31513" x="7023100" y="4083050"/>
          <p14:tracePt t="31559" x="7010400" y="4083050"/>
          <p14:tracePt t="31579" x="6991350" y="4083050"/>
          <p14:tracePt t="31589" x="6972300" y="4083050"/>
          <p14:tracePt t="31596" x="6946900" y="4083050"/>
          <p14:tracePt t="31613" x="6864350" y="4095750"/>
          <p14:tracePt t="31629" x="6807200" y="4114800"/>
          <p14:tracePt t="31647" x="6743700" y="4140200"/>
          <p14:tracePt t="31663" x="6680200" y="4178300"/>
          <p14:tracePt t="31679" x="6635750" y="4203700"/>
          <p14:tracePt t="31699" x="6623050" y="4222750"/>
          <p14:tracePt t="31713" x="6616700" y="4222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D34A5-C9AF-44D4-A501-6B8D43C0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116551"/>
            <a:ext cx="10515600" cy="1325563"/>
          </a:xfrm>
        </p:spPr>
        <p:txBody>
          <a:bodyPr/>
          <a:lstStyle/>
          <a:p>
            <a:r>
              <a:rPr lang="pt-BR" u="sng" dirty="0"/>
              <a:t>O que consideraremos “desempenho”?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10C52F-AE98-404D-9DB5-EF92DBE66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&gt;&gt; Precisamos definir nossa medida (desfecho primário, variável dependente)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Essa medida precisa refletir alguma capacidade física (desempenho)</a:t>
            </a:r>
          </a:p>
          <a:p>
            <a:pPr marL="0" indent="0">
              <a:buNone/>
            </a:pPr>
            <a:r>
              <a:rPr lang="pt-BR" dirty="0"/>
              <a:t>&gt;&gt; Temos múltiplas possibilidades (força, potência, capacidade aeróbia, etc...)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Escolha com base em: o que é possível e o que nos dá um índica válido de desempenho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9FB58E2-1F5F-46A2-ADC3-AB3D35C6B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1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03"/>
    </mc:Choice>
    <mc:Fallback>
      <p:transition spd="slow" advTm="6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72" x="6673850" y="4191000"/>
          <p14:tracePt t="21879" x="6667500" y="4184650"/>
          <p14:tracePt t="21896" x="6629400" y="4171950"/>
          <p14:tracePt t="21910" x="6572250" y="4146550"/>
          <p14:tracePt t="21930" x="6508750" y="4121150"/>
          <p14:tracePt t="21944" x="6445250" y="4083050"/>
          <p14:tracePt t="21961" x="6350000" y="4038600"/>
          <p14:tracePt t="21994" x="6070600" y="3867150"/>
          <p14:tracePt t="22001" x="6000750" y="3784600"/>
          <p14:tracePt t="22027" x="5848350" y="3448050"/>
          <p14:tracePt t="22064" x="5791200" y="3060700"/>
          <p14:tracePt t="22077" x="5784850" y="3028950"/>
          <p14:tracePt t="22095" x="5778500" y="2984500"/>
          <p14:tracePt t="22110" x="5772150" y="2971800"/>
          <p14:tracePt t="22145" x="5772150" y="2965450"/>
          <p14:tracePt t="22160" x="5778500" y="2946400"/>
          <p14:tracePt t="22177" x="5797550" y="2908300"/>
          <p14:tracePt t="22193" x="5810250" y="2882900"/>
          <p14:tracePt t="22210" x="5816600" y="2844800"/>
          <p14:tracePt t="22229" x="5822950" y="2819400"/>
          <p14:tracePt t="22244" x="5822950" y="2813050"/>
          <p14:tracePt t="22398" x="5835650" y="2806700"/>
          <p14:tracePt t="22407" x="5842000" y="2800350"/>
          <p14:tracePt t="22413" x="5842000" y="2794000"/>
          <p14:tracePt t="22427" x="5861050" y="2794000"/>
          <p14:tracePt t="22443" x="5873750" y="2794000"/>
          <p14:tracePt t="22553" x="5873750" y="2787650"/>
          <p14:tracePt t="22570" x="5873750" y="2781300"/>
          <p14:tracePt t="22574" x="5880100" y="2774950"/>
          <p14:tracePt t="22581" x="5886450" y="2768600"/>
          <p14:tracePt t="22593" x="5892800" y="2749550"/>
          <p14:tracePt t="22838" x="5899150" y="2736850"/>
          <p14:tracePt t="22846" x="5899150" y="2724150"/>
          <p14:tracePt t="22854" x="5905500" y="2698750"/>
          <p14:tracePt t="22866" x="5918200" y="2673350"/>
          <p14:tracePt t="22879" x="5937250" y="2647950"/>
          <p14:tracePt t="22895" x="5994400" y="2571750"/>
          <p14:tracePt t="22911" x="6032500" y="2540000"/>
          <p14:tracePt t="22927" x="6064250" y="2514600"/>
          <p14:tracePt t="22943" x="6076950" y="2514600"/>
          <p14:tracePt t="22960" x="6083300" y="2508250"/>
          <p14:tracePt t="22994" x="6089650" y="2501900"/>
          <p14:tracePt t="23009" x="6096000" y="2495550"/>
          <p14:tracePt t="23026" x="6115050" y="2476500"/>
          <p14:tracePt t="23043" x="6127750" y="2463800"/>
          <p14:tracePt t="23063" x="6134100" y="2457450"/>
          <p14:tracePt t="23102" x="6146800" y="2457450"/>
          <p14:tracePt t="23113" x="6153150" y="2457450"/>
          <p14:tracePt t="23130" x="6178550" y="2476500"/>
          <p14:tracePt t="23139" x="6197600" y="2495550"/>
          <p14:tracePt t="23147" x="6242050" y="2527300"/>
          <p14:tracePt t="23159" x="6337300" y="2571750"/>
          <p14:tracePt t="23176" x="6464300" y="2622550"/>
          <p14:tracePt t="23193" x="6623050" y="2654300"/>
          <p14:tracePt t="23209" x="6775450" y="2667000"/>
          <p14:tracePt t="23227" x="6953250" y="2667000"/>
          <p14:tracePt t="23243" x="7131050" y="2635250"/>
          <p14:tracePt t="23259" x="7346950" y="2597150"/>
          <p14:tracePt t="23276" x="7518400" y="2584450"/>
          <p14:tracePt t="23292" x="7689850" y="2571750"/>
          <p14:tracePt t="23310" x="7734300" y="2578100"/>
          <p14:tracePt t="23326" x="7842250" y="2609850"/>
          <p14:tracePt t="23343" x="7886700" y="2622550"/>
          <p14:tracePt t="23359" x="7943850" y="2654300"/>
          <p14:tracePt t="23378" x="7994650" y="2667000"/>
          <p14:tracePt t="23393" x="8070850" y="2673350"/>
          <p14:tracePt t="23409" x="8147050" y="2673350"/>
          <p14:tracePt t="23426" x="8242300" y="2647950"/>
          <p14:tracePt t="23443" x="8331200" y="2609850"/>
          <p14:tracePt t="23461" x="8432800" y="2578100"/>
          <p14:tracePt t="23476" x="8528050" y="2546350"/>
          <p14:tracePt t="23480" x="8559800" y="2533650"/>
          <p14:tracePt t="23494" x="8623300" y="2501900"/>
          <p14:tracePt t="23509" x="8667750" y="2482850"/>
          <p14:tracePt t="23526" x="8686800" y="2470150"/>
          <p14:tracePt t="23542" x="8712200" y="2444750"/>
          <p14:tracePt t="23559" x="8724900" y="2425700"/>
          <p14:tracePt t="23576" x="8731250" y="2400300"/>
          <p14:tracePt t="23592" x="8737600" y="2355850"/>
          <p14:tracePt t="23609" x="8737600" y="2311400"/>
          <p14:tracePt t="23627" x="8731250" y="2273300"/>
          <p14:tracePt t="23642" x="8724900" y="2247900"/>
          <p14:tracePt t="23659" x="8699500" y="2216150"/>
          <p14:tracePt t="23679" x="8616950" y="2152650"/>
          <p14:tracePt t="23692" x="8572500" y="2133600"/>
          <p14:tracePt t="23712" x="8407400" y="2044700"/>
          <p14:tracePt t="23725" x="8362950" y="2019300"/>
          <p14:tracePt t="23742" x="8204200" y="1936750"/>
          <p14:tracePt t="23759" x="8089900" y="1885950"/>
          <p14:tracePt t="23775" x="7988300" y="1860550"/>
          <p14:tracePt t="23792" x="7886700" y="1828800"/>
          <p14:tracePt t="23809" x="7785100" y="1803400"/>
          <p14:tracePt t="23825" x="7721600" y="1797050"/>
          <p14:tracePt t="23842" x="7632700" y="1797050"/>
          <p14:tracePt t="23859" x="7556500" y="1797050"/>
          <p14:tracePt t="23878" x="7493000" y="1797050"/>
          <p14:tracePt t="23893" x="7435850" y="1797050"/>
          <p14:tracePt t="23909" x="7353300" y="1809750"/>
          <p14:tracePt t="23927" x="7321550" y="1822450"/>
          <p14:tracePt t="23943" x="7277100" y="1847850"/>
          <p14:tracePt t="23959" x="7232650" y="1879600"/>
          <p14:tracePt t="23976" x="7181850" y="1917700"/>
          <p14:tracePt t="23983" x="7150100" y="1936750"/>
          <p14:tracePt t="23993" x="7112000" y="1968500"/>
          <p14:tracePt t="24009" x="7054850" y="2012950"/>
          <p14:tracePt t="24025" x="7010400" y="2051050"/>
          <p14:tracePt t="24042" x="6985000" y="2089150"/>
          <p14:tracePt t="24059" x="6972300" y="2127250"/>
          <p14:tracePt t="24076" x="6965950" y="2197100"/>
          <p14:tracePt t="24094" x="6985000" y="2330450"/>
          <p14:tracePt t="24111" x="7029450" y="2413000"/>
          <p14:tracePt t="24129" x="7061200" y="2444750"/>
          <p14:tracePt t="24142" x="7162800" y="2520950"/>
          <p14:tracePt t="24159" x="7308850" y="2571750"/>
          <p14:tracePt t="24177" x="7575550" y="2641600"/>
          <p14:tracePt t="24192" x="7867650" y="2673350"/>
          <p14:tracePt t="24210" x="8134350" y="2660650"/>
          <p14:tracePt t="24227" x="8369300" y="2597150"/>
          <p14:tracePt t="24243" x="8496300" y="2495550"/>
          <p14:tracePt t="24259" x="8540750" y="2374900"/>
          <p14:tracePt t="24275" x="8528050" y="2260600"/>
          <p14:tracePt t="24292" x="8483600" y="2178050"/>
          <p14:tracePt t="24308" x="8388350" y="2089150"/>
          <p14:tracePt t="24325" x="8134350" y="1974850"/>
          <p14:tracePt t="24342" x="7931150" y="1930400"/>
          <p14:tracePt t="24359" x="7778750" y="1924050"/>
          <p14:tracePt t="24377" x="7664450" y="1924050"/>
          <p14:tracePt t="24393" x="7575550" y="1936750"/>
          <p14:tracePt t="24408" x="7505700" y="1981200"/>
          <p14:tracePt t="24425" x="7473950" y="2025650"/>
          <p14:tracePt t="24442" x="7448550" y="2095500"/>
          <p14:tracePt t="24458" x="7442200" y="2184400"/>
          <p14:tracePt t="24477" x="7467600" y="2286000"/>
          <p14:tracePt t="24487" x="7531100" y="2368550"/>
          <p14:tracePt t="24510" x="7670800" y="2451100"/>
          <p14:tracePt t="24526" x="7791450" y="2476500"/>
          <p14:tracePt t="24542" x="7931150" y="2482850"/>
          <p14:tracePt t="24558" x="8058150" y="2482850"/>
          <p14:tracePt t="24575" x="8166100" y="2463800"/>
          <p14:tracePt t="24592" x="8242300" y="2438400"/>
          <p14:tracePt t="24608" x="8261350" y="2400300"/>
          <p14:tracePt t="24627" x="8267700" y="2355850"/>
          <p14:tracePt t="24643" x="8261350" y="2298700"/>
          <p14:tracePt t="24658" x="8178800" y="2203450"/>
          <p14:tracePt t="24679" x="8058150" y="2089150"/>
          <p14:tracePt t="24693" x="7912100" y="1993900"/>
          <p14:tracePt t="24711" x="7734300" y="1924050"/>
          <p14:tracePt t="24725" x="7626350" y="1911350"/>
          <p14:tracePt t="24744" x="7537450" y="1930400"/>
          <p14:tracePt t="24758" x="7461250" y="1974850"/>
          <p14:tracePt t="24776" x="7385050" y="2063750"/>
          <p14:tracePt t="24791" x="7327900" y="2159000"/>
          <p14:tracePt t="24808" x="7308850" y="2235200"/>
          <p14:tracePt t="24825" x="7308850" y="2279650"/>
          <p14:tracePt t="24841" x="7327900" y="2286000"/>
          <p14:tracePt t="24858" x="7346950" y="2292350"/>
          <p14:tracePt t="25193" x="7366000" y="2292350"/>
          <p14:tracePt t="25198" x="7372350" y="2286000"/>
          <p14:tracePt t="25209" x="7397750" y="2273300"/>
          <p14:tracePt t="25225" x="7493000" y="2241550"/>
          <p14:tracePt t="25241" x="7632700" y="2203450"/>
          <p14:tracePt t="25258" x="7829550" y="2178050"/>
          <p14:tracePt t="25274" x="8147050" y="2152650"/>
          <p14:tracePt t="25291" x="8553450" y="2152650"/>
          <p14:tracePt t="25308" x="8832850" y="2178050"/>
          <p14:tracePt t="25325" x="9042400" y="2216150"/>
          <p14:tracePt t="25343" x="9188450" y="2254250"/>
          <p14:tracePt t="25358" x="9201150" y="2266950"/>
          <p14:tracePt t="25376" x="9207500" y="2266950"/>
          <p14:tracePt t="25652" x="9201150" y="2266950"/>
          <p14:tracePt t="25662" x="9194800" y="2266950"/>
          <p14:tracePt t="25674" x="9175750" y="2266950"/>
          <p14:tracePt t="25692" x="9150350" y="2273300"/>
          <p14:tracePt t="25707" x="9086850" y="2298700"/>
          <p14:tracePt t="25724" x="8991600" y="2330450"/>
          <p14:tracePt t="25741" x="8801100" y="2387600"/>
          <p14:tracePt t="25776" x="7480300" y="2616200"/>
          <p14:tracePt t="25807" x="5969000" y="2603500"/>
          <p14:tracePt t="25843" x="4692650" y="2387600"/>
          <p14:tracePt t="25857" x="4394200" y="2330450"/>
          <p14:tracePt t="25876" x="4235450" y="2311400"/>
          <p14:tracePt t="25890" x="4127500" y="2311400"/>
          <p14:tracePt t="25907" x="4064000" y="2324100"/>
          <p14:tracePt t="25926" x="4019550" y="2343150"/>
          <p14:tracePt t="25943" x="3937000" y="2381250"/>
          <p14:tracePt t="25959" x="3778250" y="2438400"/>
          <p14:tracePt t="25976" x="3600450" y="2476500"/>
          <p14:tracePt t="25983" x="3517900" y="2514600"/>
          <p14:tracePt t="25990" x="3359150" y="2552700"/>
          <p14:tracePt t="26007" x="3111500" y="2603500"/>
          <p14:tracePt t="26023" x="2851150" y="2641600"/>
          <p14:tracePt t="26040" x="2641600" y="2654300"/>
          <p14:tracePt t="26058" x="2514600" y="2654300"/>
          <p14:tracePt t="26073" x="2470150" y="2654300"/>
          <p14:tracePt t="26543" x="2463800" y="2654300"/>
          <p14:tracePt t="27099" x="2457450" y="2654300"/>
          <p14:tracePt t="29643" x="2451100" y="2724150"/>
          <p14:tracePt t="29649" x="2451100" y="2800350"/>
          <p14:tracePt t="29658" x="2451100" y="2863850"/>
          <p14:tracePt t="29670" x="2451100" y="3003550"/>
          <p14:tracePt t="29689" x="2451100" y="3098800"/>
          <p14:tracePt t="29704" x="2451100" y="3130550"/>
          <p14:tracePt t="29720" x="2451100" y="3136900"/>
          <p14:tracePt t="31475" x="2470150" y="3136900"/>
          <p14:tracePt t="31480" x="2476500" y="3136900"/>
          <p14:tracePt t="31491" x="2501900" y="3136900"/>
          <p14:tracePt t="31503" x="2527300" y="3124200"/>
          <p14:tracePt t="31519" x="2609850" y="3117850"/>
          <p14:tracePt t="31536" x="2660650" y="3111500"/>
          <p14:tracePt t="31552" x="2825750" y="3105150"/>
          <p14:tracePt t="31569" x="2959100" y="3105150"/>
          <p14:tracePt t="31602" x="3448050" y="3105150"/>
          <p14:tracePt t="31635" x="4083050" y="3149600"/>
          <p14:tracePt t="31671" x="4692650" y="3194050"/>
          <p14:tracePt t="31688" x="4787900" y="3206750"/>
          <p14:tracePt t="31703" x="4972050" y="3219450"/>
          <p14:tracePt t="31721" x="5016500" y="3225800"/>
          <p14:tracePt t="31735" x="5041900" y="3232150"/>
          <p14:tracePt t="31872" x="5054600" y="3238500"/>
          <p14:tracePt t="31883" x="5073650" y="3238500"/>
          <p14:tracePt t="31887" x="5092700" y="3251200"/>
          <p14:tracePt t="31902" x="5156200" y="3276600"/>
          <p14:tracePt t="31918" x="5245100" y="3302000"/>
          <p14:tracePt t="31935" x="5283200" y="3302000"/>
          <p14:tracePt t="31952" x="5289550" y="3302000"/>
          <p14:tracePt t="31968" x="5295900" y="3302000"/>
          <p14:tracePt t="51179" x="5295900" y="3314700"/>
          <p14:tracePt t="51186" x="5200650" y="3784600"/>
          <p14:tracePt t="51194" x="4984750" y="4273550"/>
          <p14:tracePt t="51202" x="4927600" y="4375150"/>
          <p14:tracePt t="51218" x="4806950" y="4597400"/>
          <p14:tracePt t="51234" x="4781550" y="4635500"/>
          <p14:tracePt t="51252" x="4743450" y="4686300"/>
          <p14:tracePt t="51268" x="4565650" y="4921250"/>
          <p14:tracePt t="51302" x="4432300" y="5137150"/>
          <p14:tracePt t="51335" x="4362450" y="5251450"/>
          <p14:tracePt t="51368" x="4267200" y="5410200"/>
          <p14:tracePt t="51384" x="4216400" y="5505450"/>
          <p14:tracePt t="51401" x="4146550" y="5626100"/>
          <p14:tracePt t="51418" x="4133850" y="5645150"/>
          <p14:tracePt t="51434" x="4127500" y="5657850"/>
          <p14:tracePt t="51451" x="4127500" y="5664200"/>
          <p14:tracePt t="51484" x="4121150" y="5670550"/>
          <p14:tracePt t="51502" x="4114800" y="5676900"/>
          <p14:tracePt t="51522" x="4108450" y="5689600"/>
          <p14:tracePt t="51534" x="4070350" y="5740400"/>
          <p14:tracePt t="51552" x="4051300" y="5759450"/>
          <p14:tracePt t="51568" x="4051300" y="5765800"/>
          <p14:tracePt t="51868" x="4051300" y="5759450"/>
          <p14:tracePt t="51885" x="4051300" y="5753100"/>
          <p14:tracePt t="51900" x="4051300" y="5740400"/>
          <p14:tracePt t="51916" x="4051300" y="5727700"/>
          <p14:tracePt t="51934" x="4051300" y="5721350"/>
          <p14:tracePt t="52066" x="4051300" y="5715000"/>
          <p14:tracePt t="52086" x="4051300" y="5708650"/>
          <p14:tracePt t="52224" x="4051300" y="5702300"/>
          <p14:tracePt t="52712" x="4057650" y="5695950"/>
          <p14:tracePt t="52718" x="4064000" y="5683250"/>
          <p14:tracePt t="52724" x="4070350" y="5683250"/>
          <p14:tracePt t="52734" x="4095750" y="5664200"/>
          <p14:tracePt t="52752" x="4127500" y="5638800"/>
          <p14:tracePt t="52767" x="4178300" y="5607050"/>
          <p14:tracePt t="52784" x="4216400" y="5581650"/>
          <p14:tracePt t="52818" x="4254500" y="5556250"/>
          <p14:tracePt t="52853" x="4286250" y="5543550"/>
          <p14:tracePt t="52916" x="4298950" y="5537200"/>
          <p14:tracePt t="52925" x="4318000" y="5530850"/>
          <p14:tracePt t="52934" x="4330700" y="5524500"/>
          <p14:tracePt t="52950" x="4381500" y="5505450"/>
          <p14:tracePt t="52967" x="4445000" y="5486400"/>
          <p14:tracePt t="52975" x="4464050" y="5480050"/>
          <p14:tracePt t="52983" x="4470400" y="5473700"/>
          <p14:tracePt t="53001" x="4489450" y="5467350"/>
          <p14:tracePt t="56637" x="4495800" y="5461000"/>
          <p14:tracePt t="56645" x="4514850" y="5461000"/>
          <p14:tracePt t="56654" x="4533900" y="5454650"/>
          <p14:tracePt t="56663" x="4540250" y="5448300"/>
          <p14:tracePt t="56686" x="4572000" y="5435600"/>
          <p14:tracePt t="56699" x="4597400" y="5416550"/>
          <p14:tracePt t="56714" x="4648200" y="5403850"/>
          <p14:tracePt t="56750" x="4724400" y="5397500"/>
          <p14:tracePt t="56780" x="4743450" y="5391150"/>
          <p14:tracePt t="56933" x="4756150" y="5391150"/>
          <p14:tracePt t="56949" x="4768850" y="5384800"/>
          <p14:tracePt t="56965" x="4775200" y="5384800"/>
          <p14:tracePt t="56976" x="4781550" y="5384800"/>
          <p14:tracePt t="56984" x="4800600" y="5384800"/>
          <p14:tracePt t="56997" x="4838700" y="5384800"/>
          <p14:tracePt t="57016" x="4914900" y="5397500"/>
          <p14:tracePt t="57030" x="5016500" y="5429250"/>
          <p14:tracePt t="57046" x="5130800" y="5473700"/>
          <p14:tracePt t="57064" x="5207000" y="5492750"/>
          <p14:tracePt t="57080" x="5257800" y="5492750"/>
          <p14:tracePt t="57096" x="5270500" y="5492750"/>
          <p14:tracePt t="57165" x="5276850" y="5492750"/>
          <p14:tracePt t="57181" x="5283200" y="5492750"/>
          <p14:tracePt t="57194" x="5295900" y="5492750"/>
          <p14:tracePt t="57200" x="5321300" y="5492750"/>
          <p14:tracePt t="57213" x="5416550" y="5499100"/>
          <p14:tracePt t="57230" x="5556250" y="5511800"/>
          <p14:tracePt t="57246" x="5746750" y="5518150"/>
          <p14:tracePt t="57263" x="5943600" y="5518150"/>
          <p14:tracePt t="57279" x="6121400" y="5518150"/>
          <p14:tracePt t="57296" x="6311900" y="5499100"/>
          <p14:tracePt t="57315" x="6521450" y="5499100"/>
          <p14:tracePt t="57332" x="6731000" y="5499100"/>
          <p14:tracePt t="57346" x="6953250" y="5499100"/>
          <p14:tracePt t="57363" x="7156450" y="5499100"/>
          <p14:tracePt t="57381" x="7416800" y="5499100"/>
          <p14:tracePt t="57397" x="7626350" y="5499100"/>
          <p14:tracePt t="57413" x="7848600" y="5499100"/>
          <p14:tracePt t="57429" x="8134350" y="5511800"/>
          <p14:tracePt t="57446" x="8521700" y="5556250"/>
          <p14:tracePt t="57463" x="8743950" y="5568950"/>
          <p14:tracePt t="57479" x="8921750" y="5568950"/>
          <p14:tracePt t="57496" x="9074150" y="5575300"/>
          <p14:tracePt t="57513" x="9137650" y="5575300"/>
          <p14:tracePt t="57529" x="9150350" y="5575300"/>
          <p14:tracePt t="57589" x="9150350" y="5581650"/>
          <p14:tracePt t="57605" x="9150350" y="5588000"/>
          <p14:tracePt t="57614" x="9150350" y="5594350"/>
          <p14:tracePt t="57666" x="9150350" y="5600700"/>
          <p14:tracePt t="57673" x="9150350" y="5607050"/>
          <p14:tracePt t="57681" x="9169400" y="5626100"/>
          <p14:tracePt t="57696" x="9239250" y="5657850"/>
          <p14:tracePt t="57712" x="9455150" y="5740400"/>
          <p14:tracePt t="57729" x="9867900" y="5791200"/>
          <p14:tracePt t="57746" x="10140950" y="5759450"/>
          <p14:tracePt t="57762" x="10306050" y="5683250"/>
          <p14:tracePt t="57781" x="10464800" y="5518150"/>
          <p14:tracePt t="57797" x="10496550" y="5473700"/>
          <p14:tracePt t="57814" x="10541000" y="5353050"/>
          <p14:tracePt t="57829" x="10528300" y="5314950"/>
          <p14:tracePt t="57846" x="10433050" y="5276850"/>
          <p14:tracePt t="57864" x="10280650" y="5251450"/>
          <p14:tracePt t="57880" x="10077450" y="5264150"/>
          <p14:tracePt t="57896" x="9855200" y="5397500"/>
          <p14:tracePt t="57916" x="9747250" y="5537200"/>
          <p14:tracePt t="57929" x="9734550" y="5664200"/>
          <p14:tracePt t="57946" x="9810750" y="5765800"/>
          <p14:tracePt t="57962" x="9988550" y="5797550"/>
          <p14:tracePt t="57979" x="10172700" y="5772150"/>
          <p14:tracePt t="57983" x="10287000" y="5727700"/>
          <p14:tracePt t="57997" x="10394950" y="5657850"/>
          <p14:tracePt t="58012" x="10547350" y="5461000"/>
          <p14:tracePt t="58029" x="10560050" y="5391150"/>
          <p14:tracePt t="58046" x="10553700" y="5346700"/>
          <p14:tracePt t="58066" x="10521950" y="5327650"/>
          <p14:tracePt t="58080" x="10439400" y="5327650"/>
          <p14:tracePt t="58095" x="10299700" y="5346700"/>
          <p14:tracePt t="58113" x="10134600" y="5422900"/>
          <p14:tracePt t="58129" x="10013950" y="5524500"/>
          <p14:tracePt t="58149" x="9969500" y="5600700"/>
          <p14:tracePt t="58162" x="9969500" y="5607050"/>
          <p14:tracePt t="58182" x="9975850" y="5607050"/>
          <p14:tracePt t="58197" x="10013950" y="5607050"/>
          <p14:tracePt t="58212" x="10020300" y="5600700"/>
          <p14:tracePt t="58229" x="10026650" y="5594350"/>
          <p14:tracePt t="58246" x="10033000" y="5581650"/>
          <p14:tracePt t="58854" x="10026650" y="5581650"/>
          <p14:tracePt t="58864" x="10001250" y="5581650"/>
          <p14:tracePt t="58870" x="9956800" y="5568950"/>
          <p14:tracePt t="58883" x="9912350" y="5562600"/>
          <p14:tracePt t="58896" x="9772650" y="5562600"/>
          <p14:tracePt t="58911" x="9550400" y="5562600"/>
          <p14:tracePt t="58930" x="9182100" y="5619750"/>
          <p14:tracePt t="58945" x="8864600" y="5702300"/>
          <p14:tracePt t="58979" x="8261350" y="5905500"/>
          <p14:tracePt t="58987" x="8140700" y="5969000"/>
          <p14:tracePt t="59013" x="7810500" y="6140450"/>
          <p14:tracePt t="59048" x="7581900" y="6242050"/>
          <p14:tracePt t="59065" x="7461250" y="6254750"/>
          <p14:tracePt t="59078" x="7270750" y="6273800"/>
          <p14:tracePt t="59095" x="6978650" y="6280150"/>
          <p14:tracePt t="59111" x="6623050" y="6305550"/>
          <p14:tracePt t="59128" x="6305550" y="6337300"/>
          <p14:tracePt t="59147" x="5892800" y="6394450"/>
          <p14:tracePt t="59161" x="5473700" y="6470650"/>
          <p14:tracePt t="59178" x="5149850" y="6515100"/>
          <p14:tracePt t="59194" x="4927600" y="6534150"/>
          <p14:tracePt t="59211" x="4781550" y="6559550"/>
          <p14:tracePt t="59228" x="4686300" y="6584950"/>
          <p14:tracePt t="59245" x="4629150" y="6604000"/>
          <p14:tracePt t="59261" x="4559300" y="6629400"/>
          <p14:tracePt t="59278" x="4470400" y="6642100"/>
          <p14:tracePt t="59294" x="4356100" y="6667500"/>
          <p14:tracePt t="59314" x="4235450" y="6686550"/>
          <p14:tracePt t="59328" x="4121150" y="6711950"/>
          <p14:tracePt t="59344" x="4025900" y="6731000"/>
          <p14:tracePt t="59363" x="3937000" y="6743700"/>
          <p14:tracePt t="59378" x="3841750" y="6756400"/>
          <p14:tracePt t="59395" x="3733800" y="6769100"/>
          <p14:tracePt t="59412" x="3600450" y="6788150"/>
          <p14:tracePt t="59428" x="3556000" y="6788150"/>
          <p14:tracePt t="59444" x="3448050" y="6788150"/>
          <p14:tracePt t="59463" x="3397250" y="6788150"/>
          <p14:tracePt t="59478" x="3321050" y="6788150"/>
          <p14:tracePt t="59494" x="3194050" y="6756400"/>
          <p14:tracePt t="59511" x="3048000" y="6718300"/>
          <p14:tracePt t="59528" x="2876550" y="6686550"/>
          <p14:tracePt t="59544" x="2717800" y="6642100"/>
          <p14:tracePt t="59564" x="2565400" y="6610350"/>
          <p14:tracePt t="59581" x="2413000" y="6578600"/>
          <p14:tracePt t="59594" x="2260600" y="6540500"/>
          <p14:tracePt t="59611" x="2159000" y="6527800"/>
          <p14:tracePt t="59630" x="2063750" y="6502400"/>
          <p14:tracePt t="59644" x="2032000" y="6496050"/>
          <p14:tracePt t="59663" x="2025650" y="6496050"/>
          <p14:tracePt t="59677" x="2012950" y="6496050"/>
          <p14:tracePt t="59694" x="2000250" y="6496050"/>
          <p14:tracePt t="60289" x="2000250" y="6483350"/>
          <p14:tracePt t="60305" x="2006600" y="6464300"/>
          <p14:tracePt t="60315" x="2019300" y="6445250"/>
          <p14:tracePt t="60322" x="2038350" y="6413500"/>
          <p14:tracePt t="60330" x="2063750" y="6369050"/>
          <p14:tracePt t="60344" x="2127250" y="6229350"/>
          <p14:tracePt t="60360" x="2203450" y="6108700"/>
          <p14:tracePt t="60378" x="2273300" y="5988050"/>
          <p14:tracePt t="60410" x="2381250" y="5835650"/>
          <p14:tracePt t="60443" x="2419350" y="57848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CA4B5-E80E-4104-B41C-ED145782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09" y="178694"/>
            <a:ext cx="10515600" cy="815605"/>
          </a:xfrm>
        </p:spPr>
        <p:txBody>
          <a:bodyPr/>
          <a:lstStyle/>
          <a:p>
            <a:pPr algn="ctr"/>
            <a:r>
              <a:rPr lang="pt-BR" dirty="0"/>
              <a:t>Salto vertical </a:t>
            </a:r>
            <a:r>
              <a:rPr lang="pt-BR" dirty="0" err="1"/>
              <a:t>contramovimento</a:t>
            </a:r>
            <a:endParaRPr lang="pt-BR" dirty="0"/>
          </a:p>
        </p:txBody>
      </p:sp>
      <p:pic>
        <p:nvPicPr>
          <p:cNvPr id="2050" name="Picture 2" descr="PDF] Validation of an electronic jump mat to assess stretch ...">
            <a:extLst>
              <a:ext uri="{FF2B5EF4-FFF2-40B4-BE49-F238E27FC236}">
                <a16:creationId xmlns:a16="http://schemas.microsoft.com/office/drawing/2014/main" id="{7FFB72EE-1101-441E-BD85-D42459E7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1" y="1675941"/>
            <a:ext cx="8044186" cy="477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5EED7D0-13A1-491E-920A-16F5584C3EDB}"/>
              </a:ext>
            </a:extLst>
          </p:cNvPr>
          <p:cNvSpPr txBox="1"/>
          <p:nvPr/>
        </p:nvSpPr>
        <p:spPr>
          <a:xfrm>
            <a:off x="8784177" y="1800056"/>
            <a:ext cx="3417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&gt;&gt; capacidade física avaliada: potência muscular</a:t>
            </a:r>
          </a:p>
          <a:p>
            <a:endParaRPr lang="pt-BR" dirty="0"/>
          </a:p>
          <a:p>
            <a:r>
              <a:rPr lang="pt-BR" dirty="0"/>
              <a:t>&gt;&gt; válido</a:t>
            </a:r>
          </a:p>
          <a:p>
            <a:endParaRPr lang="pt-BR" dirty="0"/>
          </a:p>
          <a:p>
            <a:r>
              <a:rPr lang="pt-BR" dirty="0"/>
              <a:t>&gt;&gt; objetivo</a:t>
            </a:r>
          </a:p>
          <a:p>
            <a:endParaRPr lang="pt-BR" dirty="0"/>
          </a:p>
          <a:p>
            <a:r>
              <a:rPr lang="pt-BR" dirty="0"/>
              <a:t>&gt;&gt; acurado</a:t>
            </a:r>
          </a:p>
          <a:p>
            <a:endParaRPr lang="pt-BR" dirty="0"/>
          </a:p>
          <a:p>
            <a:r>
              <a:rPr lang="pt-BR" dirty="0"/>
              <a:t>&gt;&gt; reprodutível</a:t>
            </a:r>
          </a:p>
          <a:p>
            <a:endParaRPr lang="pt-BR" dirty="0"/>
          </a:p>
          <a:p>
            <a:r>
              <a:rPr lang="pt-BR" dirty="0"/>
              <a:t>&gt;&gt; barato</a:t>
            </a:r>
          </a:p>
          <a:p>
            <a:endParaRPr lang="pt-BR" dirty="0"/>
          </a:p>
          <a:p>
            <a:r>
              <a:rPr lang="pt-BR" dirty="0"/>
              <a:t>&gt;&gt; simples</a:t>
            </a:r>
          </a:p>
          <a:p>
            <a:endParaRPr lang="pt-BR" dirty="0"/>
          </a:p>
          <a:p>
            <a:r>
              <a:rPr lang="pt-BR" dirty="0"/>
              <a:t>&gt;&gt; rápido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3976FEE-F834-4B55-872C-2A365E2D9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6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13"/>
    </mc:Choice>
    <mc:Fallback>
      <p:transition spd="slow" advTm="9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7" x="2432050" y="5778500"/>
          <p14:tracePt t="5179" x="2432050" y="5772150"/>
          <p14:tracePt t="5190" x="2438400" y="5765800"/>
          <p14:tracePt t="5200" x="2444750" y="5753100"/>
          <p14:tracePt t="5889" x="2476500" y="5695950"/>
          <p14:tracePt t="5896" x="2527300" y="5607050"/>
          <p14:tracePt t="5904" x="2597150" y="5492750"/>
          <p14:tracePt t="5917" x="2794000" y="5187950"/>
          <p14:tracePt t="5950" x="3276600" y="4457700"/>
          <p14:tracePt t="5983" x="3892550" y="3644900"/>
          <p14:tracePt t="6017" x="4464050" y="3149600"/>
          <p14:tracePt t="6036" x="4724400" y="2997200"/>
          <p14:tracePt t="6050" x="4908550" y="2908300"/>
          <p14:tracePt t="6068" x="5041900" y="2851150"/>
          <p14:tracePt t="6083" x="5194300" y="2787650"/>
          <p14:tracePt t="6100" x="5251450" y="2762250"/>
          <p14:tracePt t="6116" x="5283200" y="2749550"/>
          <p14:tracePt t="6264" x="5308600" y="2743200"/>
          <p14:tracePt t="6273" x="5549900" y="2609850"/>
          <p14:tracePt t="6285" x="5746750" y="2546350"/>
          <p14:tracePt t="6300" x="6242050" y="2362200"/>
          <p14:tracePt t="6316" x="6375400" y="2292350"/>
          <p14:tracePt t="6333" x="6489700" y="2216150"/>
          <p14:tracePt t="6350" x="6623050" y="2146300"/>
          <p14:tracePt t="6367" x="6845300" y="2038350"/>
          <p14:tracePt t="6383" x="7156450" y="1930400"/>
          <p14:tracePt t="6400" x="7518400" y="1847850"/>
          <p14:tracePt t="6416" x="7829550" y="1784350"/>
          <p14:tracePt t="6434" x="8134350" y="1752600"/>
          <p14:tracePt t="6450" x="8394700" y="1733550"/>
          <p14:tracePt t="6469" x="8648700" y="1714500"/>
          <p14:tracePt t="6483" x="8712200" y="1714500"/>
          <p14:tracePt t="6501" x="8826500" y="1708150"/>
          <p14:tracePt t="6772" x="8839200" y="1714500"/>
          <p14:tracePt t="7018" x="8826500" y="1701800"/>
          <p14:tracePt t="7026" x="8788400" y="1663700"/>
          <p14:tracePt t="7034" x="8756650" y="1638300"/>
          <p14:tracePt t="7049" x="8655050" y="1562100"/>
          <p14:tracePt t="7066" x="8547100" y="1504950"/>
          <p14:tracePt t="7082" x="8458200" y="1485900"/>
          <p14:tracePt t="7116" x="8312150" y="1447800"/>
          <p14:tracePt t="7152" x="8204200" y="1428750"/>
          <p14:tracePt t="7187" x="8134350" y="1422400"/>
          <p14:tracePt t="7200" x="8083550" y="1422400"/>
          <p14:tracePt t="7217" x="8058150" y="1422400"/>
          <p14:tracePt t="7232" x="8013700" y="1422400"/>
          <p14:tracePt t="7250" x="7956550" y="1409700"/>
          <p14:tracePt t="7267" x="7848600" y="1397000"/>
          <p14:tracePt t="7282" x="7727950" y="1358900"/>
          <p14:tracePt t="7299" x="7562850" y="1333500"/>
          <p14:tracePt t="7316" x="7416800" y="1320800"/>
          <p14:tracePt t="7332" x="7194550" y="1295400"/>
          <p14:tracePt t="7350" x="6972300" y="1282700"/>
          <p14:tracePt t="7369" x="6654800" y="1276350"/>
          <p14:tracePt t="7383" x="6540500" y="1276350"/>
          <p14:tracePt t="7399" x="6178550" y="1276350"/>
          <p14:tracePt t="7415" x="5969000" y="1276350"/>
          <p14:tracePt t="7435" x="5740400" y="1276350"/>
          <p14:tracePt t="7449" x="5568950" y="1276350"/>
          <p14:tracePt t="7465" x="5441950" y="1276350"/>
          <p14:tracePt t="7472" x="5378450" y="1276350"/>
          <p14:tracePt t="7482" x="5340350" y="1276350"/>
          <p14:tracePt t="7499" x="5207000" y="1276350"/>
          <p14:tracePt t="7518" x="5073650" y="1270000"/>
          <p14:tracePt t="7532" x="4921250" y="1257300"/>
          <p14:tracePt t="7549" x="4762500" y="1250950"/>
          <p14:tracePt t="7566" x="4616450" y="1244600"/>
          <p14:tracePt t="7585" x="4381500" y="1244600"/>
          <p14:tracePt t="7599" x="4254500" y="1231900"/>
          <p14:tracePt t="7616" x="4089400" y="1219200"/>
          <p14:tracePt t="7632" x="3975100" y="1206500"/>
          <p14:tracePt t="7649" x="3886200" y="1193800"/>
          <p14:tracePt t="7665" x="3835400" y="1187450"/>
          <p14:tracePt t="7682" x="3810000" y="1181100"/>
          <p14:tracePt t="8879" x="3860800" y="1155700"/>
          <p14:tracePt t="8888" x="3937000" y="1130300"/>
          <p14:tracePt t="8897" x="4025900" y="1104900"/>
          <p14:tracePt t="8914" x="4330700" y="1009650"/>
          <p14:tracePt t="8947" x="4813300" y="920750"/>
          <p14:tracePt t="8982" x="5245100" y="927100"/>
          <p14:tracePt t="9015" x="5340350" y="946150"/>
          <p14:tracePt t="9031" x="5372100" y="958850"/>
          <p14:tracePt t="9049" x="5378450" y="965200"/>
          <p14:tracePt t="9064" x="5391150" y="977900"/>
          <p14:tracePt t="9107" x="5397500" y="977900"/>
          <p14:tracePt t="9114" x="5403850" y="990600"/>
          <p14:tracePt t="9130" x="5435600" y="1003300"/>
          <p14:tracePt t="9147" x="5499100" y="1035050"/>
          <p14:tracePt t="9164" x="5556250" y="1047750"/>
          <p14:tracePt t="9184" x="5613400" y="1054100"/>
          <p14:tracePt t="9200" x="5702300" y="1054100"/>
          <p14:tracePt t="9217" x="5861050" y="1054100"/>
          <p14:tracePt t="9230" x="5949950" y="1054100"/>
          <p14:tracePt t="9248" x="5988050" y="1054100"/>
          <p14:tracePt t="9264" x="5994400" y="1054100"/>
          <p14:tracePt t="9379" x="6000750" y="1060450"/>
          <p14:tracePt t="9427" x="6007100" y="1060450"/>
          <p14:tracePt t="9437" x="6019800" y="1060450"/>
          <p14:tracePt t="9447" x="6057900" y="1060450"/>
          <p14:tracePt t="9463" x="6115050" y="1060450"/>
          <p14:tracePt t="9482" x="6172200" y="1066800"/>
          <p14:tracePt t="9499" x="6197600" y="1066800"/>
          <p14:tracePt t="9515" x="6210300" y="1066800"/>
          <p14:tracePt t="9530" x="6223000" y="1079500"/>
          <p14:tracePt t="9547" x="6235700" y="1092200"/>
          <p14:tracePt t="9563" x="6261100" y="1130300"/>
          <p14:tracePt t="9583" x="6280150" y="1143000"/>
          <p14:tracePt t="9597" x="6280150" y="1149350"/>
          <p14:tracePt t="9632" x="6286500" y="1149350"/>
          <p14:tracePt t="9659" x="6299200" y="1149350"/>
          <p14:tracePt t="9671" x="6305550" y="1143000"/>
          <p14:tracePt t="9680" x="6324600" y="1130300"/>
          <p14:tracePt t="9697" x="6375400" y="1098550"/>
          <p14:tracePt t="9714" x="6413500" y="1079500"/>
          <p14:tracePt t="9731" x="6457950" y="1066800"/>
          <p14:tracePt t="9746" x="6477000" y="1060450"/>
          <p14:tracePt t="9763" x="6502400" y="1060450"/>
          <p14:tracePt t="9780" x="6540500" y="1073150"/>
          <p14:tracePt t="9796" x="6572250" y="1079500"/>
          <p14:tracePt t="9813" x="6584950" y="1092200"/>
          <p14:tracePt t="9830" x="6597650" y="1092200"/>
          <p14:tracePt t="10578" x="6597650" y="1104900"/>
          <p14:tracePt t="10690" x="6591300" y="1104900"/>
          <p14:tracePt t="10695" x="6578600" y="1111250"/>
          <p14:tracePt t="10703" x="6521450" y="1130300"/>
          <p14:tracePt t="10712" x="6477000" y="1143000"/>
          <p14:tracePt t="10729" x="6311900" y="1174750"/>
          <p14:tracePt t="10747" x="6140450" y="1212850"/>
          <p14:tracePt t="10762" x="5899150" y="1238250"/>
          <p14:tracePt t="10799" x="5416550" y="1346200"/>
          <p14:tracePt t="10832" x="4940300" y="1511300"/>
          <p14:tracePt t="10863" x="4381500" y="1727200"/>
          <p14:tracePt t="10879" x="4076700" y="1860550"/>
          <p14:tracePt t="10895" x="3898900" y="1955800"/>
          <p14:tracePt t="10912" x="3733800" y="2082800"/>
          <p14:tracePt t="10929" x="3594100" y="2203450"/>
          <p14:tracePt t="10946" x="3454400" y="2324100"/>
          <p14:tracePt t="10962" x="3308350" y="2451100"/>
          <p14:tracePt t="10969" x="3257550" y="2514600"/>
          <p14:tracePt t="10979" x="3225800" y="2565400"/>
          <p14:tracePt t="10995" x="3136900" y="2692400"/>
          <p14:tracePt t="11012" x="3054350" y="2825750"/>
          <p14:tracePt t="11029" x="2978150" y="2946400"/>
          <p14:tracePt t="11048" x="2882900" y="3105150"/>
          <p14:tracePt t="11065" x="2832100" y="3187700"/>
          <p14:tracePt t="11080" x="2800350" y="3263900"/>
          <p14:tracePt t="11096" x="2755900" y="3365500"/>
          <p14:tracePt t="11113" x="2743200" y="3473450"/>
          <p14:tracePt t="11129" x="2724150" y="3594100"/>
          <p14:tracePt t="11145" x="2692400" y="3778250"/>
          <p14:tracePt t="11162" x="2647950" y="3968750"/>
          <p14:tracePt t="11184" x="2590800" y="4121150"/>
          <p14:tracePt t="11199" x="2533650" y="4305300"/>
          <p14:tracePt t="11212" x="2514600" y="4349750"/>
          <p14:tracePt t="11229" x="2508250" y="4394200"/>
          <p14:tracePt t="11248" x="2508250" y="4425950"/>
          <p14:tracePt t="11283" x="2514600" y="4425950"/>
          <p14:tracePt t="11295" x="2552700" y="4406900"/>
          <p14:tracePt t="11312" x="2647950" y="4305300"/>
          <p14:tracePt t="11331" x="2762250" y="4140200"/>
          <p14:tracePt t="11347" x="2889250" y="3975100"/>
          <p14:tracePt t="11364" x="3028950" y="3835400"/>
          <p14:tracePt t="11379" x="3181350" y="3683000"/>
          <p14:tracePt t="11396" x="3333750" y="3568700"/>
          <p14:tracePt t="11412" x="3422650" y="3511550"/>
          <p14:tracePt t="11428" x="3492500" y="3467100"/>
          <p14:tracePt t="11445" x="3543300" y="3435350"/>
          <p14:tracePt t="11462" x="3575050" y="3422650"/>
          <p14:tracePt t="11469" x="3587750" y="3416300"/>
          <p14:tracePt t="11478" x="3606800" y="3403600"/>
          <p14:tracePt t="11495" x="3619500" y="3403600"/>
          <p14:tracePt t="11512" x="3644900" y="3403600"/>
          <p14:tracePt t="11529" x="3657600" y="3403600"/>
          <p14:tracePt t="11545" x="3683000" y="3416300"/>
          <p14:tracePt t="11563" x="3733800" y="3467100"/>
          <p14:tracePt t="11581" x="3816350" y="3575050"/>
          <p14:tracePt t="11595" x="3892550" y="3676650"/>
          <p14:tracePt t="11612" x="3956050" y="3771900"/>
          <p14:tracePt t="11629" x="4044950" y="3898900"/>
          <p14:tracePt t="11647" x="4171950" y="4102100"/>
          <p14:tracePt t="11663" x="4254500" y="4210050"/>
          <p14:tracePt t="11678" x="4324350" y="4292600"/>
          <p14:tracePt t="11695" x="4394200" y="4362450"/>
          <p14:tracePt t="11712" x="4432300" y="4394200"/>
          <p14:tracePt t="11728" x="4470400" y="4406900"/>
          <p14:tracePt t="11748" x="4495800" y="4406900"/>
          <p14:tracePt t="11761" x="4533900" y="4387850"/>
          <p14:tracePt t="11778" x="4610100" y="4311650"/>
          <p14:tracePt t="11795" x="4718050" y="4171950"/>
          <p14:tracePt t="11813" x="4857750" y="4000500"/>
          <p14:tracePt t="11829" x="4984750" y="3829050"/>
          <p14:tracePt t="11845" x="5111750" y="3644900"/>
          <p14:tracePt t="11862" x="5251450" y="3486150"/>
          <p14:tracePt t="11878" x="5327650" y="3416300"/>
          <p14:tracePt t="11895" x="5359400" y="3397250"/>
          <p14:tracePt t="11912" x="5410200" y="3365500"/>
          <p14:tracePt t="11928" x="5429250" y="3359150"/>
          <p14:tracePt t="11963" x="5486400" y="3429000"/>
          <p14:tracePt t="11970" x="5524500" y="3467100"/>
          <p14:tracePt t="11978" x="5568950" y="3536950"/>
          <p14:tracePt t="11995" x="5683250" y="3727450"/>
          <p14:tracePt t="12012" x="5772150" y="3886200"/>
          <p14:tracePt t="12030" x="5848350" y="4000500"/>
          <p14:tracePt t="12045" x="5937250" y="4108450"/>
          <p14:tracePt t="12061" x="6026150" y="4178300"/>
          <p14:tracePt t="12080" x="6172200" y="4235450"/>
          <p14:tracePt t="12094" x="6311900" y="4248150"/>
          <p14:tracePt t="12113" x="6451600" y="4248150"/>
          <p14:tracePt t="12128" x="6629400" y="4178300"/>
          <p14:tracePt t="12145" x="6826250" y="4044950"/>
          <p14:tracePt t="12161" x="6991350" y="3873500"/>
          <p14:tracePt t="12178" x="7143750" y="3721100"/>
          <p14:tracePt t="12195" x="7258050" y="3619500"/>
          <p14:tracePt t="12211" x="7327900" y="3575050"/>
          <p14:tracePt t="12228" x="7334250" y="3562350"/>
          <p14:tracePt t="12244" x="7340600" y="3562350"/>
          <p14:tracePt t="12419" x="7346950" y="3562350"/>
          <p14:tracePt t="12449" x="7359650" y="3562350"/>
          <p14:tracePt t="12469" x="7385050" y="3562350"/>
          <p14:tracePt t="12476" x="7391400" y="3562350"/>
          <p14:tracePt t="12484" x="7416800" y="3556000"/>
          <p14:tracePt t="12498" x="7486650" y="3543300"/>
          <p14:tracePt t="12511" x="7543800" y="3530600"/>
          <p14:tracePt t="12527" x="7581900" y="3530600"/>
          <p14:tracePt t="12545" x="7588250" y="3524250"/>
          <p14:tracePt t="18283" x="7588250" y="3505200"/>
          <p14:tracePt t="18288" x="7588250" y="3467100"/>
          <p14:tracePt t="18296" x="7562850" y="3397250"/>
          <p14:tracePt t="18306" x="7518400" y="3302000"/>
          <p14:tracePt t="18323" x="7385050" y="3105150"/>
          <p14:tracePt t="18339" x="7194550" y="2857500"/>
          <p14:tracePt t="18356" x="6934200" y="2635250"/>
          <p14:tracePt t="18373" x="6635750" y="2451100"/>
          <p14:tracePt t="18406" x="5797550" y="2165350"/>
          <p14:tracePt t="18439" x="4800600" y="1930400"/>
          <p14:tracePt t="18475" x="4292600" y="1879600"/>
          <p14:tracePt t="18482" x="4216400" y="1898650"/>
          <p14:tracePt t="18489" x="4171950" y="1911350"/>
          <p14:tracePt t="18506" x="4127500" y="1943100"/>
          <p14:tracePt t="18523" x="4108450" y="1962150"/>
          <p14:tracePt t="18539" x="4102100" y="1968500"/>
          <p14:tracePt t="18583" x="4095750" y="1968500"/>
          <p14:tracePt t="18591" x="4089400" y="1968500"/>
          <p14:tracePt t="18664" x="4083050" y="1968500"/>
          <p14:tracePt t="19052" x="4070350" y="2006600"/>
          <p14:tracePt t="19060" x="4057650" y="2038350"/>
          <p14:tracePt t="19072" x="4025900" y="2120900"/>
          <p14:tracePt t="19089" x="4006850" y="2184400"/>
          <p14:tracePt t="19105" x="3987800" y="2241550"/>
          <p14:tracePt t="19123" x="3975100" y="2305050"/>
          <p14:tracePt t="19139" x="3956050" y="2393950"/>
          <p14:tracePt t="19155" x="3905250" y="2527300"/>
          <p14:tracePt t="19189" x="3759200" y="2933700"/>
          <p14:tracePt t="19222" x="3613150" y="3333750"/>
          <p14:tracePt t="19256" x="3536950" y="3479800"/>
          <p14:tracePt t="19274" x="3511550" y="3530600"/>
          <p14:tracePt t="19288" x="3460750" y="3606800"/>
          <p14:tracePt t="19305" x="3378200" y="3702050"/>
          <p14:tracePt t="19322" x="3314700" y="3784600"/>
          <p14:tracePt t="19338" x="3251200" y="3905250"/>
          <p14:tracePt t="19355" x="3206750" y="4006850"/>
          <p14:tracePt t="19374" x="3168650" y="4114800"/>
          <p14:tracePt t="19388" x="3130550" y="4229100"/>
          <p14:tracePt t="19405" x="3073400" y="4362450"/>
          <p14:tracePt t="19425" x="3022600" y="4495800"/>
          <p14:tracePt t="19440" x="2908300" y="4730750"/>
          <p14:tracePt t="19458" x="2857500" y="4864100"/>
          <p14:tracePt t="19472" x="2819400" y="4946650"/>
          <p14:tracePt t="19488" x="2787650" y="5035550"/>
          <p14:tracePt t="19505" x="2768600" y="5137150"/>
          <p14:tracePt t="19523" x="2749550" y="5238750"/>
          <p14:tracePt t="19538" x="2730500" y="5314950"/>
          <p14:tracePt t="19554" x="2711450" y="5359400"/>
          <p14:tracePt t="19571" x="2698750" y="5378450"/>
          <p14:tracePt t="19588" x="2698750" y="5403850"/>
          <p14:tracePt t="19605" x="2692400" y="5416550"/>
          <p14:tracePt t="19622" x="2679700" y="5441950"/>
          <p14:tracePt t="19640" x="2667000" y="5473700"/>
          <p14:tracePt t="19656" x="2667000" y="5480050"/>
          <p14:tracePt t="19671" x="2667000" y="5492750"/>
          <p14:tracePt t="19721" x="2667000" y="5499100"/>
          <p14:tracePt t="19752" x="2667000" y="5505450"/>
          <p14:tracePt t="19813" x="2667000" y="5511800"/>
          <p14:tracePt t="19819" x="2667000" y="5518150"/>
          <p14:tracePt t="19829" x="2667000" y="5524500"/>
          <p14:tracePt t="20017" x="2660650" y="5524500"/>
          <p14:tracePt t="20029" x="2660650" y="5518150"/>
          <p14:tracePt t="20036" x="2660650" y="5511800"/>
          <p14:tracePt t="20040" x="2654300" y="5499100"/>
          <p14:tracePt t="20058" x="2654300" y="5480050"/>
          <p14:tracePt t="20106" x="2654300" y="5403850"/>
          <p14:tracePt t="20138" x="2679700" y="5238750"/>
          <p14:tracePt t="20173" x="2692400" y="5118100"/>
          <p14:tracePt t="20188" x="2692400" y="5073650"/>
          <p14:tracePt t="20204" x="2692400" y="5022850"/>
          <p14:tracePt t="20221" x="2692400" y="4978400"/>
          <p14:tracePt t="20238" x="2692400" y="4927600"/>
          <p14:tracePt t="20254" x="2698750" y="4876800"/>
          <p14:tracePt t="20272" x="2705100" y="4851400"/>
          <p14:tracePt t="20287" x="2705100" y="4845050"/>
          <p14:tracePt t="20304" x="2705100" y="4838700"/>
          <p14:tracePt t="20321" x="2705100" y="4832350"/>
          <p14:tracePt t="20337" x="2705100" y="4819650"/>
          <p14:tracePt t="20373" x="2705100" y="4806950"/>
          <p14:tracePt t="20387" x="2705100" y="4768850"/>
          <p14:tracePt t="20404" x="2705100" y="4749800"/>
          <p14:tracePt t="20421" x="2705100" y="4737100"/>
          <p14:tracePt t="21064" x="2705100" y="4724400"/>
          <p14:tracePt t="21069" x="2705100" y="4711700"/>
          <p14:tracePt t="21080" x="2705100" y="4686300"/>
          <p14:tracePt t="21087" x="2705100" y="4673600"/>
          <p14:tracePt t="21103" x="2698750" y="4629150"/>
          <p14:tracePt t="21124" x="2698750" y="4597400"/>
          <p14:tracePt t="21137" x="2698750" y="4552950"/>
          <p14:tracePt t="21155" x="2698750" y="4489450"/>
          <p14:tracePt t="21188" x="2698750" y="4438650"/>
          <p14:tracePt t="21221" x="2698750" y="4375150"/>
          <p14:tracePt t="21253" x="2667000" y="4216400"/>
          <p14:tracePt t="21270" x="2641600" y="4108450"/>
          <p14:tracePt t="21287" x="2628900" y="4038600"/>
          <p14:tracePt t="21303" x="2616200" y="4006850"/>
          <p14:tracePt t="21320" x="2603500" y="3962400"/>
          <p14:tracePt t="21337" x="2603500" y="3937000"/>
          <p14:tracePt t="21353" x="2597150" y="3911600"/>
          <p14:tracePt t="21372" x="2590800" y="3873500"/>
          <p14:tracePt t="21386" x="2590800" y="3816350"/>
          <p14:tracePt t="21403" x="2590800" y="3765550"/>
          <p14:tracePt t="21420" x="2590800" y="3714750"/>
          <p14:tracePt t="21436" x="2590800" y="3676650"/>
          <p14:tracePt t="21455" x="2590800" y="3651250"/>
          <p14:tracePt t="21556" x="2590800" y="3644900"/>
          <p14:tracePt t="21566" x="2590800" y="3638550"/>
          <p14:tracePt t="21690" x="2584450" y="3638550"/>
          <p14:tracePt t="21701" x="2578100" y="3638550"/>
          <p14:tracePt t="21821" x="2578100" y="3644900"/>
          <p14:tracePt t="21835" x="2578100" y="3651250"/>
          <p14:tracePt t="21990" x="2578100" y="3663950"/>
          <p14:tracePt t="22003" x="2578100" y="3676650"/>
          <p14:tracePt t="22679" x="2584450" y="3676650"/>
          <p14:tracePt t="22691" x="2584450" y="3670300"/>
          <p14:tracePt t="22840" x="2590800" y="3670300"/>
          <p14:tracePt t="22940" x="2590800" y="3676650"/>
          <p14:tracePt t="22959" x="2590800" y="3683000"/>
          <p14:tracePt t="22968" x="2590800" y="3689350"/>
          <p14:tracePt t="22974" x="2584450" y="3695700"/>
          <p14:tracePt t="23084" x="2590800" y="3695700"/>
          <p14:tracePt t="23096" x="2590800" y="3689350"/>
          <p14:tracePt t="23102" x="2597150" y="3676650"/>
          <p14:tracePt t="23118" x="2609850" y="3644900"/>
          <p14:tracePt t="23154" x="2635250" y="3575050"/>
          <p14:tracePt t="23189" x="2635250" y="3562350"/>
          <p14:tracePt t="23376" x="2628900" y="3568700"/>
          <p14:tracePt t="23382" x="2603500" y="3581400"/>
          <p14:tracePt t="23391" x="2597150" y="3594100"/>
          <p14:tracePt t="23404" x="2578100" y="3594100"/>
          <p14:tracePt t="23418" x="2559050" y="3606800"/>
          <p14:tracePt t="23439" x="2552700" y="3613150"/>
          <p14:tracePt t="23491" x="2540000" y="3613150"/>
          <p14:tracePt t="23507" x="2533650" y="3613150"/>
          <p14:tracePt t="23515" x="2520950" y="3613150"/>
          <p14:tracePt t="23523" x="2514600" y="3613150"/>
          <p14:tracePt t="23535" x="2501900" y="3613150"/>
          <p14:tracePt t="23551" x="2476500" y="3619500"/>
          <p14:tracePt t="23570" x="2451100" y="3632200"/>
          <p14:tracePt t="23671" x="2457450" y="3632200"/>
          <p14:tracePt t="23679" x="2463800" y="3632200"/>
          <p14:tracePt t="23704" x="2470150" y="3632200"/>
          <p14:tracePt t="23711" x="2476500" y="3632200"/>
          <p14:tracePt t="23723" x="2489200" y="3632200"/>
          <p14:tracePt t="23735" x="2495550" y="3632200"/>
          <p14:tracePt t="23754" x="2501900" y="3632200"/>
          <p14:tracePt t="23770" x="2527300" y="3632200"/>
          <p14:tracePt t="23785" x="2546350" y="3632200"/>
          <p14:tracePt t="23804" x="2584450" y="3625850"/>
          <p14:tracePt t="23819" x="2616200" y="3613150"/>
          <p14:tracePt t="23837" x="2628900" y="3606800"/>
          <p14:tracePt t="23955" x="2635250" y="3606800"/>
          <p14:tracePt t="24095" x="2628900" y="3606800"/>
          <p14:tracePt t="24099" x="2616200" y="3606800"/>
          <p14:tracePt t="24110" x="2590800" y="3619500"/>
          <p14:tracePt t="24117" x="2578100" y="3625850"/>
          <p14:tracePt t="24136" x="2533650" y="3651250"/>
          <p14:tracePt t="24151" x="2495550" y="3663950"/>
          <p14:tracePt t="24168" x="2463800" y="3689350"/>
          <p14:tracePt t="24186" x="2425700" y="3702050"/>
          <p14:tracePt t="24219" x="2349500" y="3740150"/>
          <p14:tracePt t="24252" x="2292350" y="3765550"/>
          <p14:tracePt t="24285" x="2247900" y="3784600"/>
          <p14:tracePt t="24303" x="2235200" y="3784600"/>
          <p14:tracePt t="24317" x="2228850" y="3790950"/>
          <p14:tracePt t="24334" x="2209800" y="3797300"/>
          <p14:tracePt t="24351" x="2190750" y="3797300"/>
          <p14:tracePt t="24367" x="2171700" y="3803650"/>
          <p14:tracePt t="24387" x="2165350" y="3803650"/>
          <p14:tracePt t="24401" x="2159000" y="3803650"/>
          <p14:tracePt t="24419" x="2146300" y="3803650"/>
          <p14:tracePt t="24436" x="2133600" y="3803650"/>
          <p14:tracePt t="24552" x="2139950" y="3803650"/>
          <p14:tracePt t="24561" x="2159000" y="3803650"/>
          <p14:tracePt t="24568" x="2165350" y="3803650"/>
          <p14:tracePt t="24584" x="2184400" y="3803650"/>
          <p14:tracePt t="24600" x="2228850" y="3803650"/>
          <p14:tracePt t="24621" x="2305050" y="3803650"/>
          <p14:tracePt t="24636" x="2374900" y="3784600"/>
          <p14:tracePt t="24650" x="2425700" y="3771900"/>
          <p14:tracePt t="24667" x="2463800" y="3759200"/>
          <p14:tracePt t="24687" x="2482850" y="3752850"/>
          <p14:tracePt t="24700" x="2495550" y="3746500"/>
          <p14:tracePt t="24717" x="2501900" y="3740150"/>
          <p14:tracePt t="24734" x="2514600" y="3727450"/>
          <p14:tracePt t="24750" x="2533650" y="3714750"/>
          <p14:tracePt t="24783" x="2546350" y="3702050"/>
          <p14:tracePt t="24800" x="2546350" y="3689350"/>
          <p14:tracePt t="24817" x="2559050" y="3683000"/>
          <p14:tracePt t="24836" x="2565400" y="3670300"/>
          <p14:tracePt t="24851" x="2571750" y="3657600"/>
          <p14:tracePt t="24867" x="2578100" y="3651250"/>
          <p14:tracePt t="24884" x="2578100" y="3638550"/>
          <p14:tracePt t="24917" x="2584450" y="3638550"/>
          <p14:tracePt t="24937" x="2584450" y="3632200"/>
          <p14:tracePt t="25032" x="2578100" y="3638550"/>
          <p14:tracePt t="25038" x="2578100" y="3651250"/>
          <p14:tracePt t="25050" x="2540000" y="3695700"/>
          <p14:tracePt t="25067" x="2501900" y="3733800"/>
          <p14:tracePt t="25083" x="2419350" y="3810000"/>
          <p14:tracePt t="25100" x="2343150" y="3873500"/>
          <p14:tracePt t="25117" x="2247900" y="3937000"/>
          <p14:tracePt t="25133" x="2178050" y="3981450"/>
          <p14:tracePt t="25150" x="2133600" y="4006850"/>
          <p14:tracePt t="25166" x="2095500" y="4019550"/>
          <p14:tracePt t="25184" x="2051050" y="4038600"/>
          <p14:tracePt t="25200" x="2019300" y="4038600"/>
          <p14:tracePt t="25216" x="1987550" y="4044950"/>
          <p14:tracePt t="25235" x="1911350" y="4044950"/>
          <p14:tracePt t="25250" x="1885950" y="4044950"/>
          <p14:tracePt t="25266" x="1809750" y="4051300"/>
          <p14:tracePt t="25286" x="1784350" y="4051300"/>
          <p14:tracePt t="25348" x="1790700" y="4038600"/>
          <p14:tracePt t="25358" x="1803400" y="4025900"/>
          <p14:tracePt t="25367" x="1809750" y="4019550"/>
          <p14:tracePt t="25383" x="1822450" y="4000500"/>
          <p14:tracePt t="25400" x="1841500" y="3981450"/>
          <p14:tracePt t="25416" x="1847850" y="3975100"/>
          <p14:tracePt t="25461" x="1854200" y="3975100"/>
          <p14:tracePt t="25488" x="1860550" y="3975100"/>
          <p14:tracePt t="25497" x="1885950" y="3975100"/>
          <p14:tracePt t="25502" x="1892300" y="3975100"/>
          <p14:tracePt t="25518" x="1924050" y="3975100"/>
          <p14:tracePt t="25533" x="1955800" y="3975100"/>
          <p14:tracePt t="25550" x="2006600" y="3968750"/>
          <p14:tracePt t="25567" x="2082800" y="3949700"/>
          <p14:tracePt t="25583" x="2209800" y="3905250"/>
          <p14:tracePt t="25600" x="2298700" y="3886200"/>
          <p14:tracePt t="25616" x="2355850" y="3860800"/>
          <p14:tracePt t="25635" x="2457450" y="3829050"/>
          <p14:tracePt t="25650" x="2489200" y="3816350"/>
          <p14:tracePt t="25666" x="2514600" y="3797300"/>
          <p14:tracePt t="25686" x="2527300" y="3778250"/>
          <p14:tracePt t="25699" x="2546350" y="3752850"/>
          <p14:tracePt t="25716" x="2559050" y="3727450"/>
          <p14:tracePt t="25733" x="2565400" y="3714750"/>
          <p14:tracePt t="25750" x="2571750" y="3702050"/>
          <p14:tracePt t="25766" x="2578100" y="3695700"/>
          <p14:tracePt t="25786" x="2584450" y="3683000"/>
          <p14:tracePt t="25799" x="2590800" y="3670300"/>
          <p14:tracePt t="25836" x="2590800" y="3663950"/>
          <p14:tracePt t="25849" x="2590800" y="3657600"/>
          <p14:tracePt t="25939" x="2578100" y="3663950"/>
          <p14:tracePt t="25951" x="2559050" y="3676650"/>
          <p14:tracePt t="25960" x="2533650" y="3695700"/>
          <p14:tracePt t="25972" x="2508250" y="3714750"/>
          <p14:tracePt t="25982" x="2413000" y="3784600"/>
          <p14:tracePt t="26000" x="2336800" y="3848100"/>
          <p14:tracePt t="26019" x="2228850" y="3911600"/>
          <p14:tracePt t="26033" x="2120900" y="3975100"/>
          <p14:tracePt t="26051" x="2012950" y="4019550"/>
          <p14:tracePt t="26066" x="1936750" y="4044950"/>
          <p14:tracePt t="26083" x="1879600" y="4044950"/>
          <p14:tracePt t="26099" x="1822450" y="4051300"/>
          <p14:tracePt t="26116" x="1790700" y="4051300"/>
          <p14:tracePt t="26132" x="1778000" y="4051300"/>
          <p14:tracePt t="26149" x="1771650" y="4038600"/>
          <p14:tracePt t="26166" x="1752600" y="4006850"/>
          <p14:tracePt t="26182" x="1739900" y="3981450"/>
          <p14:tracePt t="26199" x="1733550" y="3962400"/>
          <p14:tracePt t="26217" x="1733550" y="3949700"/>
          <p14:tracePt t="26287" x="1739900" y="3949700"/>
          <p14:tracePt t="26296" x="1758950" y="3949700"/>
          <p14:tracePt t="26303" x="1784350" y="3956050"/>
          <p14:tracePt t="26315" x="1860550" y="3962400"/>
          <p14:tracePt t="26332" x="1968500" y="3975100"/>
          <p14:tracePt t="26349" x="2108200" y="3975100"/>
          <p14:tracePt t="26366" x="2209800" y="3975100"/>
          <p14:tracePt t="26382" x="2305050" y="3962400"/>
          <p14:tracePt t="26399" x="2362200" y="3943350"/>
          <p14:tracePt t="26416" x="2393950" y="3917950"/>
          <p14:tracePt t="26432" x="2419350" y="3892550"/>
          <p14:tracePt t="26449" x="2451100" y="3867150"/>
          <p14:tracePt t="26468" x="2482850" y="3829050"/>
          <p14:tracePt t="26485" x="2501900" y="3810000"/>
          <p14:tracePt t="26500" x="2520950" y="3765550"/>
          <p14:tracePt t="26518" x="2540000" y="3733800"/>
          <p14:tracePt t="26532" x="2559050" y="3695700"/>
          <p14:tracePt t="26549" x="2584450" y="3663950"/>
          <p14:tracePt t="26565" x="2603500" y="3638550"/>
          <p14:tracePt t="26582" x="2609850" y="3619500"/>
          <p14:tracePt t="26599" x="2616200" y="3613150"/>
          <p14:tracePt t="26615" x="2616200" y="3606800"/>
          <p14:tracePt t="26708" x="2616200" y="3613150"/>
          <p14:tracePt t="26723" x="2616200" y="3638550"/>
          <p14:tracePt t="26736" x="2609850" y="3663950"/>
          <p14:tracePt t="26751" x="2584450" y="3708400"/>
          <p14:tracePt t="26766" x="2527300" y="3784600"/>
          <p14:tracePt t="26782" x="2425700" y="3879850"/>
          <p14:tracePt t="26800" x="2336800" y="3943350"/>
          <p14:tracePt t="26815" x="2216150" y="4019550"/>
          <p14:tracePt t="26832" x="2120900" y="4051300"/>
          <p14:tracePt t="26851" x="2082800" y="4070350"/>
          <p14:tracePt t="26868" x="2063750" y="4070350"/>
          <p14:tracePt t="26882" x="2057400" y="4070350"/>
          <p14:tracePt t="26898" x="2044700" y="4070350"/>
          <p14:tracePt t="26915" x="2032000" y="4070350"/>
          <p14:tracePt t="26932" x="2012950" y="4070350"/>
          <p14:tracePt t="26948" x="1987550" y="4070350"/>
          <p14:tracePt t="26965" x="1955800" y="4057650"/>
          <p14:tracePt t="27001" x="1955800" y="4051300"/>
          <p14:tracePt t="27112" x="1955800" y="4044950"/>
          <p14:tracePt t="27442" x="1962150" y="4044950"/>
          <p14:tracePt t="27450" x="1968500" y="4044950"/>
          <p14:tracePt t="27459" x="1981200" y="4044950"/>
          <p14:tracePt t="27467" x="2012950" y="4038600"/>
          <p14:tracePt t="27482" x="2038350" y="4032250"/>
          <p14:tracePt t="27498" x="2082800" y="4019550"/>
          <p14:tracePt t="27516" x="2152650" y="3981450"/>
          <p14:tracePt t="27532" x="2197100" y="3949700"/>
          <p14:tracePt t="27564" x="2286000" y="3879850"/>
          <p14:tracePt t="27598" x="2419350" y="3765550"/>
          <p14:tracePt t="27632" x="2520950" y="3670300"/>
          <p14:tracePt t="27648" x="2546350" y="3632200"/>
          <p14:tracePt t="27665" x="2559050" y="3600450"/>
          <p14:tracePt t="27683" x="2578100" y="3556000"/>
          <p14:tracePt t="27698" x="2590800" y="3530600"/>
          <p14:tracePt t="27716" x="2603500" y="3511550"/>
          <p14:tracePt t="27731" x="2609850" y="3505200"/>
          <p14:tracePt t="27748" x="2616200" y="3498850"/>
          <p14:tracePt t="27811" x="2603500" y="3524250"/>
          <p14:tracePt t="27818" x="2584450" y="3543300"/>
          <p14:tracePt t="27831" x="2559050" y="3575050"/>
          <p14:tracePt t="27848" x="2482850" y="3632200"/>
          <p14:tracePt t="27864" x="2432050" y="3651250"/>
          <p14:tracePt t="27881" x="2387600" y="3670300"/>
          <p14:tracePt t="27899" x="2374900" y="3670300"/>
          <p14:tracePt t="27914" x="2362200" y="3676650"/>
          <p14:tracePt t="27931" x="2355850" y="3676650"/>
          <p14:tracePt t="27947" x="2343150" y="3676650"/>
          <p14:tracePt t="28035" x="2362200" y="3676650"/>
          <p14:tracePt t="28047" x="2381250" y="3663950"/>
          <p14:tracePt t="28054" x="2413000" y="3638550"/>
          <p14:tracePt t="28065" x="2438400" y="3625850"/>
          <p14:tracePt t="28082" x="2501900" y="3587750"/>
          <p14:tracePt t="28100" x="2578100" y="3543300"/>
          <p14:tracePt t="28116" x="2603500" y="3524250"/>
          <p14:tracePt t="28131" x="2616200" y="3511550"/>
          <p14:tracePt t="28149" x="2622550" y="3511550"/>
          <p14:tracePt t="28164" x="2628900" y="3505200"/>
          <p14:tracePt t="28252" x="2622550" y="3511550"/>
          <p14:tracePt t="28263" x="2609850" y="3517900"/>
          <p14:tracePt t="28271" x="2609850" y="3530600"/>
          <p14:tracePt t="28280" x="2590800" y="3549650"/>
          <p14:tracePt t="28300" x="2565400" y="3587750"/>
          <p14:tracePt t="28314" x="2527300" y="3632200"/>
          <p14:tracePt t="28333" x="2425700" y="3759200"/>
          <p14:tracePt t="28351" x="2343150" y="3886200"/>
          <p14:tracePt t="28364" x="2241550" y="4006850"/>
          <p14:tracePt t="28381" x="2146300" y="4133850"/>
          <p14:tracePt t="28398" x="2120900" y="4165600"/>
          <p14:tracePt t="28414" x="2114550" y="4178300"/>
          <p14:tracePt t="28477" x="2114550" y="4184650"/>
          <p14:tracePt t="28486" x="2114550" y="4191000"/>
          <p14:tracePt t="28500" x="2114550" y="4216400"/>
          <p14:tracePt t="28516" x="2101850" y="4298950"/>
          <p14:tracePt t="28533" x="2101850" y="4349750"/>
          <p14:tracePt t="28549" x="2101850" y="4387850"/>
          <p14:tracePt t="28566" x="2101850" y="4419600"/>
          <p14:tracePt t="28584" x="2108200" y="4445000"/>
          <p14:tracePt t="28597" x="2108200" y="4457700"/>
          <p14:tracePt t="28614" x="2114550" y="4470400"/>
          <p14:tracePt t="28796" x="2114550" y="4464050"/>
          <p14:tracePt t="28803" x="2114550" y="4419600"/>
          <p14:tracePt t="28813" x="2114550" y="4349750"/>
          <p14:tracePt t="28830" x="2114550" y="4083050"/>
          <p14:tracePt t="28846" x="2127250" y="3562350"/>
          <p14:tracePt t="28865" x="2127250" y="3149600"/>
          <p14:tracePt t="28883" x="2146300" y="2876550"/>
          <p14:tracePt t="28897" x="2171700" y="2743200"/>
          <p14:tracePt t="28913" x="2178050" y="2705100"/>
          <p14:tracePt t="29314" x="2184400" y="2686050"/>
          <p14:tracePt t="29328" x="2184400" y="2679700"/>
          <p14:tracePt t="29341" x="2184400" y="2673350"/>
          <p14:tracePt t="30213" x="2197100" y="2667000"/>
          <p14:tracePt t="30227" x="2209800" y="2660650"/>
          <p14:tracePt t="30236" x="2235200" y="2654300"/>
          <p14:tracePt t="30248" x="2266950" y="2641600"/>
          <p14:tracePt t="30263" x="2368550" y="2628900"/>
          <p14:tracePt t="30282" x="2495550" y="2622550"/>
          <p14:tracePt t="30296" x="2654300" y="2635250"/>
          <p14:tracePt t="30329" x="3143250" y="2768600"/>
          <p14:tracePt t="30365" x="3397250" y="2882900"/>
          <p14:tracePt t="30395" x="3467100" y="2997200"/>
          <p14:tracePt t="30412" x="3530600" y="3130550"/>
          <p14:tracePt t="30428" x="3587750" y="3232150"/>
          <p14:tracePt t="30445" x="3613150" y="3302000"/>
          <p14:tracePt t="30462" x="3657600" y="3390900"/>
          <p14:tracePt t="30469" x="3683000" y="3422650"/>
          <p14:tracePt t="30478" x="3714750" y="3492500"/>
          <p14:tracePt t="30495" x="3784600" y="3619500"/>
          <p14:tracePt t="30513" x="3848100" y="3733800"/>
          <p14:tracePt t="30529" x="3898900" y="3810000"/>
          <p14:tracePt t="30545" x="3968750" y="3867150"/>
          <p14:tracePt t="30562" x="4032250" y="3911600"/>
          <p14:tracePt t="30580" x="4076700" y="3930650"/>
          <p14:tracePt t="30595" x="4083050" y="3930650"/>
          <p14:tracePt t="30629" x="4089400" y="3930650"/>
          <p14:tracePt t="30645" x="4095750" y="3930650"/>
          <p14:tracePt t="30662" x="4102100" y="3924300"/>
          <p14:tracePt t="30689" x="4108450" y="3911600"/>
          <p14:tracePt t="30695" x="4121150" y="3911600"/>
          <p14:tracePt t="30712" x="4140200" y="3898900"/>
          <p14:tracePt t="30728" x="4165600" y="3886200"/>
          <p14:tracePt t="30746" x="4171950" y="3886200"/>
          <p14:tracePt t="30762" x="4178300" y="3886200"/>
          <p14:tracePt t="30780" x="4235450" y="3892550"/>
          <p14:tracePt t="30795" x="4241800" y="3892550"/>
          <p14:tracePt t="30815" x="4286250" y="3898900"/>
          <p14:tracePt t="30828" x="4337050" y="3905250"/>
          <p14:tracePt t="30847" x="4387850" y="3917950"/>
          <p14:tracePt t="30862" x="4476750" y="3924300"/>
          <p14:tracePt t="30878" x="4527550" y="3924300"/>
          <p14:tracePt t="30895" x="4533900" y="3924300"/>
          <p14:tracePt t="30981" x="4540250" y="3930650"/>
          <p14:tracePt t="30986" x="4546600" y="3930650"/>
          <p14:tracePt t="31299" x="4546600" y="3943350"/>
          <p14:tracePt t="31308" x="4552950" y="3949700"/>
          <p14:tracePt t="31325" x="4559300" y="3949700"/>
          <p14:tracePt t="31501" x="4565650" y="3949700"/>
          <p14:tracePt t="31508" x="4578350" y="3949700"/>
          <p14:tracePt t="31516" x="4584700" y="3949700"/>
          <p14:tracePt t="31528" x="4597400" y="3949700"/>
          <p14:tracePt t="31544" x="4603750" y="3949700"/>
          <p14:tracePt t="31562" x="4610100" y="3943350"/>
          <p14:tracePt t="31617" x="4610100" y="3937000"/>
          <p14:tracePt t="31629" x="4616450" y="3930650"/>
          <p14:tracePt t="31638" x="4616450" y="3924300"/>
          <p14:tracePt t="31720" x="4616450" y="3917950"/>
          <p14:tracePt t="31728" x="4616450" y="3905250"/>
          <p14:tracePt t="31735" x="4610100" y="3905250"/>
          <p14:tracePt t="31745" x="4610100" y="3898900"/>
          <p14:tracePt t="31761" x="4603750" y="3898900"/>
          <p14:tracePt t="31777" x="4591050" y="3886200"/>
          <p14:tracePt t="31795" x="4578350" y="3879850"/>
          <p14:tracePt t="31812" x="4565650" y="3879850"/>
          <p14:tracePt t="31828" x="4559300" y="3879850"/>
          <p14:tracePt t="31844" x="4546600" y="3873500"/>
          <p14:tracePt t="31861" x="4521200" y="3860800"/>
          <p14:tracePt t="31877" x="4502150" y="3860800"/>
          <p14:tracePt t="31894" x="4495800" y="3848100"/>
          <p14:tracePt t="32359" x="4502150" y="3848100"/>
          <p14:tracePt t="32377" x="4508500" y="3848100"/>
          <p14:tracePt t="32409" x="4514850" y="3854450"/>
          <p14:tracePt t="32420" x="4521200" y="3854450"/>
          <p14:tracePt t="32430" x="4527550" y="3860800"/>
          <p14:tracePt t="32444" x="4533900" y="3860800"/>
          <p14:tracePt t="32480" x="4546600" y="3867150"/>
          <p14:tracePt t="32497" x="4559300" y="3873500"/>
          <p14:tracePt t="32529" x="4603750" y="3911600"/>
          <p14:tracePt t="32563" x="4610100" y="3917950"/>
          <p14:tracePt t="32577" x="4616450" y="3924300"/>
          <p14:tracePt t="32608" x="4616450" y="3930650"/>
          <p14:tracePt t="32616" x="4616450" y="3937000"/>
          <p14:tracePt t="32628" x="4629150" y="3949700"/>
          <p14:tracePt t="32646" x="4635500" y="3962400"/>
          <p14:tracePt t="32660" x="4641850" y="3987800"/>
          <p14:tracePt t="32677" x="4654550" y="4006850"/>
          <p14:tracePt t="32693" x="4667250" y="4038600"/>
          <p14:tracePt t="32710" x="4673600" y="4064000"/>
          <p14:tracePt t="32727" x="4692650" y="4095750"/>
          <p14:tracePt t="32743" x="4692650" y="4121150"/>
          <p14:tracePt t="32760" x="4699000" y="4127500"/>
          <p14:tracePt t="32778" x="4699000" y="4133850"/>
          <p14:tracePt t="32794" x="4705350" y="4140200"/>
          <p14:tracePt t="32813" x="4705350" y="4146550"/>
          <p14:tracePt t="32829" x="4705350" y="4184650"/>
          <p14:tracePt t="32845" x="4705350" y="4197350"/>
          <p14:tracePt t="32861" x="4705350" y="4210050"/>
          <p14:tracePt t="32876" x="4705350" y="4216400"/>
          <p14:tracePt t="32893" x="4705350" y="4222750"/>
          <p14:tracePt t="32911" x="4699000" y="4248150"/>
          <p14:tracePt t="32926" x="4692650" y="4267200"/>
          <p14:tracePt t="32943" x="4673600" y="4292600"/>
          <p14:tracePt t="32960" x="4648200" y="4324350"/>
          <p14:tracePt t="32977" x="4629150" y="4349750"/>
          <p14:tracePt t="32994" x="4616450" y="4356100"/>
          <p14:tracePt t="33010" x="4616450" y="4362450"/>
          <p14:tracePt t="33034" x="4616450" y="4368800"/>
          <p14:tracePt t="33048" x="4610100" y="4368800"/>
          <p14:tracePt t="33061" x="4603750" y="4368800"/>
          <p14:tracePt t="33078" x="4578350" y="4387850"/>
          <p14:tracePt t="33093" x="4572000" y="4387850"/>
          <p14:tracePt t="33110" x="4559300" y="4387850"/>
          <p14:tracePt t="33126" x="4559300" y="4400550"/>
          <p14:tracePt t="33144" x="4552950" y="4400550"/>
          <p14:tracePt t="33212" x="4546600" y="4406900"/>
          <p14:tracePt t="33223" x="4540250" y="4406900"/>
          <p14:tracePt t="33241" x="4533900" y="4413250"/>
          <p14:tracePt t="33254" x="4521200" y="4419600"/>
          <p14:tracePt t="33264" x="4508500" y="4419600"/>
          <p14:tracePt t="33285" x="4502150" y="4419600"/>
          <p14:tracePt t="33300" x="4495800" y="4419600"/>
          <p14:tracePt t="33392" x="4495800" y="4425950"/>
          <p14:tracePt t="33456" x="4502150" y="4425950"/>
          <p14:tracePt t="33469" x="4514850" y="4419600"/>
          <p14:tracePt t="33476" x="4521200" y="4419600"/>
          <p14:tracePt t="33493" x="4533900" y="4419600"/>
          <p14:tracePt t="33529" x="4540250" y="4419600"/>
          <p14:tracePt t="33542" x="4546600" y="4419600"/>
          <p14:tracePt t="33560" x="4546600" y="4413250"/>
          <p14:tracePt t="33577" x="4552950" y="4413250"/>
          <p14:tracePt t="33720" x="4552950" y="4425950"/>
          <p14:tracePt t="33725" x="4546600" y="4432300"/>
          <p14:tracePt t="33742" x="4540250" y="4438650"/>
          <p14:tracePt t="33761" x="4533900" y="4445000"/>
          <p14:tracePt t="33785" x="4527550" y="4451350"/>
          <p14:tracePt t="33797" x="4521200" y="4451350"/>
          <p14:tracePt t="33809" x="4508500" y="4464050"/>
          <p14:tracePt t="33826" x="4489450" y="4476750"/>
          <p14:tracePt t="33844" x="4470400" y="4489450"/>
          <p14:tracePt t="33875" x="4470400" y="4502150"/>
          <p14:tracePt t="33892" x="4464050" y="4521200"/>
          <p14:tracePt t="33909" x="4464050" y="4540250"/>
          <p14:tracePt t="33925" x="4464050" y="4546600"/>
          <p14:tracePt t="34017" x="4457700" y="4546600"/>
          <p14:tracePt t="34024" x="4451350" y="4546600"/>
          <p14:tracePt t="34033" x="4451350" y="4533900"/>
          <p14:tracePt t="34042" x="4445000" y="4514850"/>
          <p14:tracePt t="34061" x="4445000" y="4489450"/>
          <p14:tracePt t="34075" x="4445000" y="4470400"/>
          <p14:tracePt t="34095" x="4445000" y="4457700"/>
          <p14:tracePt t="34129" x="4445000" y="4451350"/>
          <p14:tracePt t="34145" x="4445000" y="4445000"/>
          <p14:tracePt t="34177" x="4445000" y="4438650"/>
          <p14:tracePt t="34269" x="4445000" y="4425950"/>
          <p14:tracePt t="34314" x="4457700" y="4413250"/>
          <p14:tracePt t="34328" x="4464050" y="4413250"/>
          <p14:tracePt t="34336" x="4470400" y="4406900"/>
          <p14:tracePt t="34343" x="4476750" y="4406900"/>
          <p14:tracePt t="34359" x="4489450" y="4394200"/>
          <p14:tracePt t="34375" x="4495800" y="4394200"/>
          <p14:tracePt t="34393" x="4514850" y="4387850"/>
          <p14:tracePt t="34409" x="4527550" y="4375150"/>
          <p14:tracePt t="34425" x="4559300" y="4375150"/>
          <p14:tracePt t="34442" x="4572000" y="4368800"/>
          <p14:tracePt t="34460" x="4603750" y="4362450"/>
          <p14:tracePt t="34475" x="4610100" y="4356100"/>
          <p14:tracePt t="34597" x="4603750" y="4356100"/>
          <p14:tracePt t="34609" x="4591050" y="4356100"/>
          <p14:tracePt t="34617" x="4559300" y="4356100"/>
          <p14:tracePt t="34625" x="4533900" y="4356100"/>
          <p14:tracePt t="34642" x="4483100" y="4356100"/>
          <p14:tracePt t="34661" x="4451350" y="4356100"/>
          <p14:tracePt t="34677" x="4432300" y="4356100"/>
          <p14:tracePt t="34692" x="4419600" y="4356100"/>
          <p14:tracePt t="34708" x="4413250" y="4356100"/>
          <p14:tracePt t="34725" x="4400550" y="4356100"/>
          <p14:tracePt t="34742" x="4381500" y="4356100"/>
          <p14:tracePt t="34758" x="4362450" y="4356100"/>
          <p14:tracePt t="34775" x="4349750" y="4362450"/>
          <p14:tracePt t="34792" x="4343400" y="4362450"/>
          <p14:tracePt t="34864" x="4343400" y="4375150"/>
          <p14:tracePt t="34871" x="4349750" y="4381500"/>
          <p14:tracePt t="34877" x="4349750" y="4400550"/>
          <p14:tracePt t="34893" x="4356100" y="4406900"/>
          <p14:tracePt t="34909" x="4356100" y="4413250"/>
          <p14:tracePt t="34925" x="4368800" y="4425950"/>
          <p14:tracePt t="34941" x="4368800" y="4438650"/>
          <p14:tracePt t="34958" x="4381500" y="4483100"/>
          <p14:tracePt t="34975" x="4394200" y="4508500"/>
          <p14:tracePt t="34991" x="4413250" y="4552950"/>
          <p14:tracePt t="35008" x="4419600" y="4591050"/>
          <p14:tracePt t="35025" x="4432300" y="4616450"/>
          <p14:tracePt t="35041" x="4438650" y="4635500"/>
          <p14:tracePt t="35165" x="4432300" y="4622800"/>
          <p14:tracePt t="35188" x="4419600" y="4591050"/>
          <p14:tracePt t="35198" x="4413250" y="4565650"/>
          <p14:tracePt t="35209" x="4413250" y="4552950"/>
          <p14:tracePt t="35224" x="4413250" y="4533900"/>
          <p14:tracePt t="35241" x="4413250" y="4521200"/>
          <p14:tracePt t="35258" x="4406900" y="4502150"/>
          <p14:tracePt t="35274" x="4406900" y="4495800"/>
          <p14:tracePt t="35311" x="4406900" y="4483100"/>
          <p14:tracePt t="35327" x="4406900" y="4470400"/>
          <p14:tracePt t="35341" x="4406900" y="4451350"/>
          <p14:tracePt t="35358" x="4406900" y="4432300"/>
          <p14:tracePt t="35462" x="4406900" y="4425950"/>
          <p14:tracePt t="35489" x="4413250" y="4413250"/>
          <p14:tracePt t="35499" x="4419600" y="4413250"/>
          <p14:tracePt t="35513" x="4438650" y="4413250"/>
          <p14:tracePt t="35524" x="4457700" y="4400550"/>
          <p14:tracePt t="35541" x="4476750" y="4387850"/>
          <p14:tracePt t="35559" x="4502150" y="4368800"/>
          <p14:tracePt t="35574" x="4508500" y="4368800"/>
          <p14:tracePt t="35592" x="4514850" y="4362450"/>
          <p14:tracePt t="35657" x="4521200" y="4362450"/>
          <p14:tracePt t="35672" x="4527550" y="4362450"/>
          <p14:tracePt t="35769" x="4521200" y="4362450"/>
          <p14:tracePt t="35783" x="4514850" y="4362450"/>
          <p14:tracePt t="35795" x="4489450" y="4356100"/>
          <p14:tracePt t="35805" x="4483100" y="4356100"/>
          <p14:tracePt t="35811" x="4476750" y="4356100"/>
          <p14:tracePt t="35824" x="4445000" y="4356100"/>
          <p14:tracePt t="35841" x="4432300" y="4356100"/>
          <p14:tracePt t="35857" x="4425950" y="4349750"/>
          <p14:tracePt t="35884" x="4419600" y="4349750"/>
          <p14:tracePt t="35920" x="4413250" y="4349750"/>
          <p14:tracePt t="35990" x="4413250" y="4356100"/>
          <p14:tracePt t="36004" x="4413250" y="4368800"/>
          <p14:tracePt t="36016" x="4413250" y="4387850"/>
          <p14:tracePt t="36024" x="4413250" y="4394200"/>
          <p14:tracePt t="36041" x="4413250" y="4432300"/>
          <p14:tracePt t="36062" x="4413250" y="4464050"/>
          <p14:tracePt t="36074" x="4413250" y="4483100"/>
          <p14:tracePt t="36091" x="4413250" y="4502150"/>
          <p14:tracePt t="36107" x="4413250" y="4514850"/>
          <p14:tracePt t="36239" x="4406900" y="4508500"/>
          <p14:tracePt t="36249" x="4406900" y="4502150"/>
          <p14:tracePt t="36258" x="4406900" y="4489450"/>
          <p14:tracePt t="36274" x="4400550" y="4476750"/>
          <p14:tracePt t="36293" x="4394200" y="4451350"/>
          <p14:tracePt t="36325" x="4394200" y="4438650"/>
          <p14:tracePt t="36357" x="4394200" y="4432300"/>
          <p14:tracePt t="36413" x="4400550" y="4425950"/>
          <p14:tracePt t="36421" x="4406900" y="4419600"/>
          <p14:tracePt t="36446" x="4413250" y="4413250"/>
          <p14:tracePt t="36457" x="4419600" y="4413250"/>
          <p14:tracePt t="36460" x="4438650" y="4406900"/>
          <p14:tracePt t="36477" x="4451350" y="4400550"/>
          <p14:tracePt t="36490" x="4470400" y="4387850"/>
          <p14:tracePt t="36507" x="4489450" y="4387850"/>
          <p14:tracePt t="36524" x="4495800" y="4387850"/>
          <p14:tracePt t="38021" x="4495800" y="4394200"/>
          <p14:tracePt t="38033" x="4495800" y="4400550"/>
          <p14:tracePt t="38144" x="4495800" y="4406900"/>
          <p14:tracePt t="38149" x="4495800" y="4413250"/>
          <p14:tracePt t="38165" x="4495800" y="4419600"/>
          <p14:tracePt t="38848" x="4521200" y="4432300"/>
          <p14:tracePt t="38861" x="4578350" y="4464050"/>
          <p14:tracePt t="38867" x="4616450" y="4476750"/>
          <p14:tracePt t="38875" x="4660900" y="4502150"/>
          <p14:tracePt t="38889" x="4826000" y="4559300"/>
          <p14:tracePt t="38905" x="4991100" y="4629150"/>
          <p14:tracePt t="38923" x="5175250" y="4699000"/>
          <p14:tracePt t="38957" x="5524500" y="4908550"/>
          <p14:tracePt t="38988" x="5683250" y="5016500"/>
          <p14:tracePt t="39021" x="5702300" y="5029200"/>
          <p14:tracePt t="39055" x="5708650" y="5029200"/>
          <p14:tracePt t="39071" x="5715000" y="5035550"/>
          <p14:tracePt t="39088" x="5734050" y="5041900"/>
          <p14:tracePt t="39104" x="5765800" y="5067300"/>
          <p14:tracePt t="39125" x="5829300" y="5099050"/>
          <p14:tracePt t="39138" x="5918200" y="5143500"/>
          <p14:tracePt t="39154" x="6019800" y="5207000"/>
          <p14:tracePt t="39176" x="6102350" y="5257800"/>
          <p14:tracePt t="39192" x="6172200" y="5302250"/>
          <p14:tracePt t="39211" x="6197600" y="5327650"/>
          <p14:tracePt t="39221" x="6203950" y="5327650"/>
          <p14:tracePt t="39241" x="6203950" y="5334000"/>
          <p14:tracePt t="39254" x="6216650" y="5340350"/>
          <p14:tracePt t="39272" x="6242050" y="5359400"/>
          <p14:tracePt t="39288" x="6254750" y="5365750"/>
          <p14:tracePt t="39582" x="6261100" y="5359400"/>
          <p14:tracePt t="39594" x="6267450" y="5334000"/>
          <p14:tracePt t="39601" x="6273800" y="5270500"/>
          <p14:tracePt t="39609" x="6286500" y="5187950"/>
          <p14:tracePt t="39623" x="6324600" y="4883150"/>
          <p14:tracePt t="39637" x="6369050" y="4514850"/>
          <p14:tracePt t="39654" x="6445250" y="4140200"/>
          <p14:tracePt t="39671" x="6489700" y="3917950"/>
          <p14:tracePt t="39689" x="6553200" y="3752850"/>
          <p14:tracePt t="39705" x="6591300" y="3638550"/>
          <p14:tracePt t="39720" x="6604000" y="3568700"/>
          <p14:tracePt t="39737" x="6610350" y="3530600"/>
          <p14:tracePt t="39754" x="6616700" y="3498850"/>
          <p14:tracePt t="39770" x="6623050" y="3486150"/>
          <p14:tracePt t="39787" x="6623050" y="3473450"/>
          <p14:tracePt t="39833" x="6623050" y="3460750"/>
          <p14:tracePt t="39850" x="6616700" y="3448050"/>
          <p14:tracePt t="39859" x="6616700" y="3422650"/>
          <p14:tracePt t="39871" x="6604000" y="3390900"/>
          <p14:tracePt t="39887" x="6584950" y="3321050"/>
          <p14:tracePt t="39903" x="6578600" y="3270250"/>
          <p14:tracePt t="39920" x="6565900" y="3200400"/>
          <p14:tracePt t="39938" x="6559550" y="3162300"/>
          <p14:tracePt t="39954" x="6553200" y="3117850"/>
          <p14:tracePt t="39970" x="6546850" y="3111500"/>
          <p14:tracePt t="41317" x="6546850" y="3149600"/>
          <p14:tracePt t="41328" x="6546850" y="3168650"/>
          <p14:tracePt t="41336" x="6553200" y="3194050"/>
          <p14:tracePt t="41352" x="6565900" y="3251200"/>
          <p14:tracePt t="41371" x="6584950" y="3352800"/>
          <p14:tracePt t="41386" x="6591300" y="3492500"/>
          <p14:tracePt t="41402" x="6597650" y="3683000"/>
          <p14:tracePt t="41422" x="6591300" y="3956050"/>
          <p14:tracePt t="41454" x="6572250" y="4286250"/>
          <p14:tracePt t="41486" x="6565900" y="4445000"/>
          <p14:tracePt t="41520" x="6559550" y="4514850"/>
          <p14:tracePt t="41536" x="6534150" y="4622800"/>
          <p14:tracePt t="41552" x="6515100" y="4718050"/>
          <p14:tracePt t="41569" x="6470650" y="4832350"/>
          <p14:tracePt t="41586" x="6432550" y="4927600"/>
          <p14:tracePt t="41602" x="6407150" y="4978400"/>
          <p14:tracePt t="41622" x="6400800" y="4997450"/>
          <p14:tracePt t="41638" x="6394450" y="5041900"/>
          <p14:tracePt t="41653" x="6375400" y="5130800"/>
          <p14:tracePt t="41671" x="6330950" y="5283200"/>
          <p14:tracePt t="41688" x="6273800" y="5429250"/>
          <p14:tracePt t="41702" x="6229350" y="5511800"/>
          <p14:tracePt t="41720" x="6203950" y="5537200"/>
          <p14:tracePt t="41737" x="6197600" y="5549900"/>
          <p14:tracePt t="41752" x="6197600" y="5556250"/>
          <p14:tracePt t="41770" x="6191250" y="5575300"/>
          <p14:tracePt t="41785" x="6191250" y="5607050"/>
          <p14:tracePt t="41802" x="6191250" y="5626100"/>
          <p14:tracePt t="41819" x="6191250" y="5638800"/>
          <p14:tracePt t="41974" x="6191250" y="5632450"/>
          <p14:tracePt t="41984" x="6191250" y="5619750"/>
          <p14:tracePt t="41991" x="6191250" y="5613400"/>
          <p14:tracePt t="42002" x="6191250" y="5607050"/>
          <p14:tracePt t="42019" x="6191250" y="5600700"/>
          <p14:tracePt t="42035" x="6191250" y="5594350"/>
          <p14:tracePt t="42054" x="6191250" y="5588000"/>
          <p14:tracePt t="42126" x="6191250" y="5581650"/>
          <p14:tracePt t="42135" x="6191250" y="5568950"/>
          <p14:tracePt t="42273" x="6191250" y="5562600"/>
          <p14:tracePt t="42285" x="6191250" y="5556250"/>
          <p14:tracePt t="42296" x="6191250" y="5549900"/>
          <p14:tracePt t="42328" x="6191250" y="5543550"/>
          <p14:tracePt t="42344" x="6184900" y="5537200"/>
          <p14:tracePt t="42367" x="6184900" y="5530850"/>
          <p14:tracePt t="42377" x="6184900" y="5518150"/>
          <p14:tracePt t="42393" x="6178550" y="5511800"/>
          <p14:tracePt t="42401" x="6178550" y="5499100"/>
          <p14:tracePt t="42418" x="6172200" y="5499100"/>
          <p14:tracePt t="44303" x="6172200" y="5492750"/>
          <p14:tracePt t="44319" x="6165850" y="5486400"/>
          <p14:tracePt t="44329" x="6165850" y="5473700"/>
          <p14:tracePt t="44361" x="6165850" y="5467350"/>
          <p14:tracePt t="44366" x="6165850" y="5461000"/>
          <p14:tracePt t="47034" x="6172200" y="5461000"/>
          <p14:tracePt t="47042" x="6178550" y="5461000"/>
          <p14:tracePt t="47048" x="6191250" y="5461000"/>
          <p14:tracePt t="47064" x="6235700" y="5461000"/>
          <p14:tracePt t="47081" x="6305550" y="5473700"/>
          <p14:tracePt t="47114" x="6400800" y="5486400"/>
          <p14:tracePt t="47148" x="6407150" y="5486400"/>
          <p14:tracePt t="47425" x="6419850" y="5480050"/>
          <p14:tracePt t="47430" x="6426200" y="5454650"/>
          <p14:tracePt t="47441" x="6432550" y="5435600"/>
          <p14:tracePt t="47447" x="6438900" y="5416550"/>
          <p14:tracePt t="47464" x="6438900" y="5384800"/>
          <p14:tracePt t="47472" x="6438900" y="5372100"/>
          <p14:tracePt t="47498" x="6438900" y="5359400"/>
          <p14:tracePt t="47514" x="6445250" y="5353050"/>
          <p14:tracePt t="47530" x="6451600" y="5340350"/>
          <p14:tracePt t="47547" x="6451600" y="5308600"/>
          <p14:tracePt t="47564" x="6457950" y="5283200"/>
          <p14:tracePt t="47583" x="6457950" y="5226050"/>
          <p14:tracePt t="47598" x="6457950" y="5181600"/>
          <p14:tracePt t="47614" x="6457950" y="5162550"/>
          <p14:tracePt t="47630" x="6457950" y="5111750"/>
          <p14:tracePt t="47647" x="6457950" y="5060950"/>
          <p14:tracePt t="47664" x="6457950" y="5003800"/>
          <p14:tracePt t="47684" x="6457950" y="4953000"/>
          <p14:tracePt t="47697" x="6457950" y="4895850"/>
          <p14:tracePt t="47714" x="6457950" y="4838700"/>
          <p14:tracePt t="47730" x="6457950" y="4775200"/>
          <p14:tracePt t="47749" x="6464300" y="4699000"/>
          <p14:tracePt t="47763" x="6470650" y="4610100"/>
          <p14:tracePt t="47780" x="6477000" y="4559300"/>
          <p14:tracePt t="47798" x="6477000" y="4514850"/>
          <p14:tracePt t="47813" x="6477000" y="4432300"/>
          <p14:tracePt t="47830" x="6477000" y="4400550"/>
          <p14:tracePt t="47847" x="6477000" y="4368800"/>
          <p14:tracePt t="47866" x="6477000" y="4318000"/>
          <p14:tracePt t="47880" x="6477000" y="4273550"/>
          <p14:tracePt t="47897" x="6477000" y="4222750"/>
          <p14:tracePt t="47914" x="6477000" y="4165600"/>
          <p14:tracePt t="47930" x="6483350" y="4121150"/>
          <p14:tracePt t="47947" x="6489700" y="4070350"/>
          <p14:tracePt t="47963" x="6489700" y="4038600"/>
          <p14:tracePt t="47971" x="6489700" y="4025900"/>
          <p14:tracePt t="47982" x="6496050" y="3994150"/>
          <p14:tracePt t="47999" x="6496050" y="3981450"/>
          <p14:tracePt t="48014" x="6496050" y="3930650"/>
          <p14:tracePt t="48031" x="6502400" y="3892550"/>
          <p14:tracePt t="48047" x="6502400" y="3860800"/>
          <p14:tracePt t="48064" x="6502400" y="3829050"/>
          <p14:tracePt t="48082" x="6508750" y="3816350"/>
          <p14:tracePt t="48096" x="6508750" y="3810000"/>
          <p14:tracePt t="49055" x="6515100" y="3810000"/>
          <p14:tracePt t="49126" x="6521450" y="3810000"/>
          <p14:tracePt t="49145" x="6527800" y="3816350"/>
          <p14:tracePt t="49155" x="6540500" y="3835400"/>
          <p14:tracePt t="49183" x="6572250" y="3911600"/>
          <p14:tracePt t="49212" x="6623050" y="4070350"/>
          <p14:tracePt t="49229" x="6661150" y="4152900"/>
          <p14:tracePt t="49248" x="6711950" y="4324350"/>
          <p14:tracePt t="49262" x="6743700" y="4483100"/>
          <p14:tracePt t="49279" x="6762750" y="4591050"/>
          <p14:tracePt t="49297" x="6775450" y="4711700"/>
          <p14:tracePt t="49313" x="6794500" y="4832350"/>
          <p14:tracePt t="49329" x="6800850" y="4940300"/>
          <p14:tracePt t="49347" x="6826250" y="5029200"/>
          <p14:tracePt t="49362" x="6838950" y="5130800"/>
          <p14:tracePt t="49379" x="6845300" y="5200650"/>
          <p14:tracePt t="49395" x="6864350" y="5334000"/>
          <p14:tracePt t="49414" x="6896100" y="5480050"/>
          <p14:tracePt t="49429" x="6902450" y="5499100"/>
          <p14:tracePt t="49446" x="6908800" y="5530850"/>
          <p14:tracePt t="49462" x="6915150" y="5537200"/>
          <p14:tracePt t="49487" x="6921500" y="5543550"/>
          <p14:tracePt t="49679" x="6915150" y="5543550"/>
          <p14:tracePt t="49694" x="6908800" y="5530850"/>
          <p14:tracePt t="49703" x="6908800" y="5524500"/>
          <p14:tracePt t="49712" x="6896100" y="5518150"/>
          <p14:tracePt t="49728" x="6889750" y="5511800"/>
          <p14:tracePt t="49746" x="6870700" y="5499100"/>
          <p14:tracePt t="49779" x="6870700" y="5492750"/>
          <p14:tracePt t="49795" x="6870700" y="5486400"/>
          <p14:tracePt t="49824" x="6864350" y="5473700"/>
          <p14:tracePt t="49830" x="6858000" y="5467350"/>
          <p14:tracePt t="49845" x="6851650" y="5454650"/>
          <p14:tracePt t="49864" x="6826250" y="5441950"/>
          <p14:tracePt t="49879" x="6813550" y="5435600"/>
          <p14:tracePt t="49895" x="6800850" y="5435600"/>
          <p14:tracePt t="49912" x="6775450" y="5422900"/>
          <p14:tracePt t="49928" x="6762750" y="5410200"/>
          <p14:tracePt t="49945" x="6731000" y="5403850"/>
          <p14:tracePt t="49962" x="6711950" y="5397500"/>
          <p14:tracePt t="49969" x="6699250" y="5397500"/>
          <p14:tracePt t="49978" x="6699250" y="5391150"/>
          <p14:tracePt t="49997" x="6686550" y="5384800"/>
          <p14:tracePt t="50012" x="6667500" y="5378450"/>
          <p14:tracePt t="50031" x="6629400" y="5372100"/>
          <p14:tracePt t="50048" x="6584950" y="5353050"/>
          <p14:tracePt t="50064" x="6527800" y="5334000"/>
          <p14:tracePt t="50081" x="6489700" y="5321300"/>
          <p14:tracePt t="50096" x="6470650" y="5314950"/>
          <p14:tracePt t="50113" x="6457950" y="5308600"/>
          <p14:tracePt t="50128" x="6451600" y="5302250"/>
          <p14:tracePt t="50145" x="6438900" y="5302250"/>
          <p14:tracePt t="50161" x="6432550" y="5302250"/>
          <p14:tracePt t="50178" x="6419850" y="5302250"/>
          <p14:tracePt t="50195" x="6400800" y="5302250"/>
          <p14:tracePt t="50211" x="6381750" y="5302250"/>
          <p14:tracePt t="50228" x="6343650" y="5302250"/>
          <p14:tracePt t="50245" x="6311900" y="5302250"/>
          <p14:tracePt t="50261" x="6273800" y="5302250"/>
          <p14:tracePt t="50278" x="6261100" y="5308600"/>
          <p14:tracePt t="50294" x="6229350" y="5321300"/>
          <p14:tracePt t="50311" x="6223000" y="5321300"/>
          <p14:tracePt t="50351" x="6223000" y="5327650"/>
          <p14:tracePt t="50361" x="6216650" y="5327650"/>
          <p14:tracePt t="50378" x="6203950" y="5327650"/>
          <p14:tracePt t="50395" x="6191250" y="5334000"/>
          <p14:tracePt t="50411" x="6178550" y="5340350"/>
          <p14:tracePt t="50431" x="6153150" y="5340350"/>
          <p14:tracePt t="50444" x="6146800" y="5340350"/>
          <p14:tracePt t="50463" x="6127750" y="5340350"/>
          <p14:tracePt t="50479" x="6102350" y="5340350"/>
          <p14:tracePt t="50494" x="6083300" y="5340350"/>
          <p14:tracePt t="50511" x="6057900" y="5346700"/>
          <p14:tracePt t="50529" x="6026150" y="5353050"/>
          <p14:tracePt t="50545" x="6007100" y="5353050"/>
          <p14:tracePt t="50562" x="6000750" y="5365750"/>
          <p14:tracePt t="50579" x="5988050" y="5365750"/>
          <p14:tracePt t="50594" x="5981700" y="5365750"/>
          <p14:tracePt t="50627" x="5975350" y="5372100"/>
          <p14:tracePt t="50644" x="5962650" y="5384800"/>
          <p14:tracePt t="50661" x="5949950" y="5391150"/>
          <p14:tracePt t="50679" x="5943600" y="5410200"/>
          <p14:tracePt t="50694" x="5924550" y="5435600"/>
          <p14:tracePt t="50711" x="5905500" y="5461000"/>
          <p14:tracePt t="50728" x="5886450" y="5486400"/>
          <p14:tracePt t="50744" x="5873750" y="5505450"/>
          <p14:tracePt t="50761" x="5873750" y="5518150"/>
          <p14:tracePt t="50778" x="5867400" y="5537200"/>
          <p14:tracePt t="50813" x="5867400" y="5549900"/>
          <p14:tracePt t="50844" x="5854700" y="5562600"/>
          <p14:tracePt t="50861" x="5854700" y="5568950"/>
          <p14:tracePt t="50915" x="5854700" y="5575300"/>
          <p14:tracePt t="51051" x="5867400" y="5581650"/>
          <p14:tracePt t="51064" x="5873750" y="5581650"/>
          <p14:tracePt t="51071" x="5886450" y="5581650"/>
          <p14:tracePt t="51087" x="5905500" y="5581650"/>
          <p14:tracePt t="51096" x="5911850" y="5581650"/>
          <p14:tracePt t="51111" x="5930900" y="5581650"/>
          <p14:tracePt t="51127" x="5956300" y="5581650"/>
          <p14:tracePt t="51146" x="5969000" y="5581650"/>
          <p14:tracePt t="51197" x="5975350" y="5581650"/>
          <p14:tracePt t="51223" x="5981700" y="5581650"/>
          <p14:tracePt t="51234" x="5988050" y="5581650"/>
          <p14:tracePt t="51255" x="5994400" y="5581650"/>
          <p14:tracePt t="51271" x="6007100" y="5581650"/>
          <p14:tracePt t="51287" x="6013450" y="5581650"/>
          <p14:tracePt t="51299" x="6026150" y="5581650"/>
          <p14:tracePt t="51313" x="6051550" y="5588000"/>
          <p14:tracePt t="51329" x="6083300" y="5588000"/>
          <p14:tracePt t="51344" x="6121400" y="5588000"/>
          <p14:tracePt t="51362" x="6203950" y="5588000"/>
          <p14:tracePt t="51377" x="6311900" y="5607050"/>
          <p14:tracePt t="51394" x="6407150" y="5619750"/>
          <p14:tracePt t="51411" x="6496050" y="5638800"/>
          <p14:tracePt t="51427" x="6572250" y="5638800"/>
          <p14:tracePt t="51444" x="6616700" y="5645150"/>
          <p14:tracePt t="51463" x="6692900" y="5645150"/>
          <p14:tracePt t="51477" x="6718300" y="5651500"/>
          <p14:tracePt t="51497" x="6800850" y="5651500"/>
          <p14:tracePt t="51512" x="6851650" y="5651500"/>
          <p14:tracePt t="51527" x="6908800" y="5651500"/>
          <p14:tracePt t="51544" x="6946900" y="5651500"/>
          <p14:tracePt t="51561" x="6965950" y="5651500"/>
          <p14:tracePt t="51578" x="6985000" y="5657850"/>
          <p14:tracePt t="51593" x="7004050" y="5657850"/>
          <p14:tracePt t="51611" x="7029450" y="5657850"/>
          <p14:tracePt t="51627" x="7029450" y="5664200"/>
          <p14:tracePt t="51679" x="7035800" y="5664200"/>
          <p14:tracePt t="51690" x="7042150" y="5657850"/>
          <p14:tracePt t="51698" x="7048500" y="5645150"/>
          <p14:tracePt t="51710" x="7054850" y="5619750"/>
          <p14:tracePt t="51727" x="7067550" y="5594350"/>
          <p14:tracePt t="51746" x="7080250" y="5575300"/>
          <p14:tracePt t="51760" x="7086600" y="5562600"/>
          <p14:tracePt t="51777" x="7086600" y="5543550"/>
          <p14:tracePt t="51793" x="7086600" y="5537200"/>
          <p14:tracePt t="51810" x="7086600" y="5524500"/>
          <p14:tracePt t="51828" x="7086600" y="5511800"/>
          <p14:tracePt t="51843" x="7086600" y="5505450"/>
          <p14:tracePt t="51864" x="7086600" y="5492750"/>
          <p14:tracePt t="51878" x="7086600" y="5473700"/>
          <p14:tracePt t="51896" x="7086600" y="5461000"/>
          <p14:tracePt t="51911" x="7086600" y="5454650"/>
          <p14:tracePt t="51926" x="7086600" y="5441950"/>
          <p14:tracePt t="51943" x="7086600" y="5422900"/>
          <p14:tracePt t="51960" x="7073900" y="5397500"/>
          <p14:tracePt t="51977" x="7067550" y="5372100"/>
          <p14:tracePt t="51993" x="7067550" y="5359400"/>
          <p14:tracePt t="52010" x="7067550" y="5346700"/>
          <p14:tracePt t="52115" x="7061200" y="5346700"/>
          <p14:tracePt t="52128" x="7054850" y="5346700"/>
          <p14:tracePt t="52145" x="7048500" y="5346700"/>
          <p14:tracePt t="52170" x="7042150" y="5346700"/>
          <p14:tracePt t="52178" x="7029450" y="5340350"/>
          <p14:tracePt t="52188" x="7016750" y="5340350"/>
          <p14:tracePt t="52195" x="6985000" y="5327650"/>
          <p14:tracePt t="52209" x="6908800" y="5327650"/>
          <p14:tracePt t="52226" x="6800850" y="5314950"/>
          <p14:tracePt t="52243" x="6711950" y="5314950"/>
          <p14:tracePt t="52260" x="6642100" y="5308600"/>
          <p14:tracePt t="52276" x="6604000" y="5308600"/>
          <p14:tracePt t="52294" x="6572250" y="5308600"/>
          <p14:tracePt t="52312" x="6515100" y="5308600"/>
          <p14:tracePt t="52326" x="6438900" y="5308600"/>
          <p14:tracePt t="52343" x="6343650" y="5308600"/>
          <p14:tracePt t="52362" x="6223000" y="5308600"/>
          <p14:tracePt t="52376" x="6146800" y="5308600"/>
          <p14:tracePt t="52395" x="6057900" y="5295900"/>
          <p14:tracePt t="52409" x="6019800" y="5283200"/>
          <p14:tracePt t="52426" x="5994400" y="5276850"/>
          <p14:tracePt t="52532" x="5988050" y="5276850"/>
          <p14:tracePt t="52547" x="5981700" y="5289550"/>
          <p14:tracePt t="52564" x="5969000" y="5295900"/>
          <p14:tracePt t="52570" x="5962650" y="5308600"/>
          <p14:tracePt t="52578" x="5956300" y="5321300"/>
          <p14:tracePt t="52596" x="5949950" y="5334000"/>
          <p14:tracePt t="52609" x="5949950" y="5340350"/>
          <p14:tracePt t="52626" x="5943600" y="5340350"/>
          <p14:tracePt t="52643" x="5943600" y="5346700"/>
          <p14:tracePt t="52662" x="5943600" y="5353050"/>
          <p14:tracePt t="52676" x="5937250" y="5384800"/>
          <p14:tracePt t="52692" x="5930900" y="5403850"/>
          <p14:tracePt t="52711" x="5930900" y="5429250"/>
          <p14:tracePt t="52726" x="5930900" y="5448300"/>
          <p14:tracePt t="52742" x="5930900" y="5461000"/>
          <p14:tracePt t="52759" x="5930900" y="5480050"/>
          <p14:tracePt t="52776" x="5924550" y="5492750"/>
          <p14:tracePt t="52794" x="5918200" y="5511800"/>
          <p14:tracePt t="52844" x="5918200" y="5518150"/>
          <p14:tracePt t="52912" x="5918200" y="5524500"/>
          <p14:tracePt t="52944" x="5918200" y="5530850"/>
          <p14:tracePt t="52951" x="5918200" y="5543550"/>
          <p14:tracePt t="52959" x="5918200" y="5549900"/>
          <p14:tracePt t="52992" x="5924550" y="5562600"/>
          <p14:tracePt t="53024" x="5930900" y="5562600"/>
          <p14:tracePt t="53030" x="5937250" y="5562600"/>
          <p14:tracePt t="53054" x="5943600" y="5568950"/>
          <p14:tracePt t="53063" x="5949950" y="5568950"/>
          <p14:tracePt t="53090" x="5956300" y="5568950"/>
          <p14:tracePt t="53104" x="5969000" y="5568950"/>
          <p14:tracePt t="53124" x="5981700" y="5568950"/>
          <p14:tracePt t="53131" x="5994400" y="5568950"/>
          <p14:tracePt t="53142" x="6019800" y="5568950"/>
          <p14:tracePt t="53159" x="6051550" y="5568950"/>
          <p14:tracePt t="53183" x="6102350" y="5568950"/>
          <p14:tracePt t="53203" x="6153150" y="5556250"/>
          <p14:tracePt t="53210" x="6178550" y="5556250"/>
          <p14:tracePt t="53225" x="6197600" y="5556250"/>
          <p14:tracePt t="53242" x="6216650" y="5556250"/>
          <p14:tracePt t="53261" x="6229350" y="5556250"/>
          <p14:tracePt t="53275" x="6242050" y="5556250"/>
          <p14:tracePt t="53292" x="6273800" y="5556250"/>
          <p14:tracePt t="53312" x="6324600" y="5556250"/>
          <p14:tracePt t="53327" x="6432550" y="5556250"/>
          <p14:tracePt t="53344" x="6515100" y="5549900"/>
          <p14:tracePt t="53359" x="6591300" y="5549900"/>
          <p14:tracePt t="53377" x="6642100" y="5549900"/>
          <p14:tracePt t="53394" x="6699250" y="5549900"/>
          <p14:tracePt t="53408" x="6718300" y="5549900"/>
          <p14:tracePt t="53426" x="6750050" y="5549900"/>
          <p14:tracePt t="53442" x="6769100" y="5549900"/>
          <p14:tracePt t="53459" x="6800850" y="5549900"/>
          <p14:tracePt t="53475" x="6832600" y="5549900"/>
          <p14:tracePt t="53480" x="6870700" y="5549900"/>
          <p14:tracePt t="53492" x="6896100" y="5549900"/>
          <p14:tracePt t="53509" x="6953250" y="5549900"/>
          <p14:tracePt t="53528" x="7029450" y="5549900"/>
          <p14:tracePt t="53545" x="7073900" y="5549900"/>
          <p14:tracePt t="53561" x="7092950" y="5549900"/>
          <p14:tracePt t="53575" x="7099300" y="5549900"/>
          <p14:tracePt t="53647" x="7105650" y="5549900"/>
          <p14:tracePt t="53664" x="7112000" y="5549900"/>
          <p14:tracePt t="53693" x="7118350" y="5549900"/>
          <p14:tracePt t="53706" x="7124700" y="5549900"/>
          <p14:tracePt t="53716" x="7131050" y="5549900"/>
          <p14:tracePt t="53726" x="7137400" y="5549900"/>
          <p14:tracePt t="53836" x="7143750" y="5549900"/>
          <p14:tracePt t="53844" x="7143750" y="5543550"/>
          <p14:tracePt t="53861" x="7150100" y="5518150"/>
          <p14:tracePt t="53875" x="7162800" y="5467350"/>
          <p14:tracePt t="53891" x="7162800" y="5435600"/>
          <p14:tracePt t="53908" x="7162800" y="5416550"/>
          <p14:tracePt t="53925" x="7169150" y="5410200"/>
          <p14:tracePt t="53942" x="7169150" y="5391150"/>
          <p14:tracePt t="53958" x="7169150" y="5384800"/>
          <p14:tracePt t="53975" x="7169150" y="5372100"/>
          <p14:tracePt t="53991" x="7175500" y="5353050"/>
          <p14:tracePt t="54008" x="7175500" y="5346700"/>
          <p14:tracePt t="54025" x="7175500" y="5340350"/>
          <p14:tracePt t="54128" x="7175500" y="5334000"/>
          <p14:tracePt t="54140" x="7169150" y="5334000"/>
          <p14:tracePt t="54155" x="7143750" y="5334000"/>
          <p14:tracePt t="54161" x="7124700" y="5327650"/>
          <p14:tracePt t="54174" x="7061200" y="5327650"/>
          <p14:tracePt t="54191" x="6985000" y="5314950"/>
          <p14:tracePt t="54209" x="6927850" y="5308600"/>
          <p14:tracePt t="54225" x="6902450" y="5295900"/>
          <p14:tracePt t="54242" x="6889750" y="5295900"/>
          <p14:tracePt t="54258" x="6877050" y="5295900"/>
          <p14:tracePt t="54300" x="6870700" y="5289550"/>
          <p14:tracePt t="54309" x="6858000" y="5289550"/>
          <p14:tracePt t="54324" x="6832600" y="5289550"/>
          <p14:tracePt t="54342" x="6756400" y="5289550"/>
          <p14:tracePt t="54360" x="6667500" y="5295900"/>
          <p14:tracePt t="54376" x="6572250" y="5295900"/>
          <p14:tracePt t="54393" x="6489700" y="5295900"/>
          <p14:tracePt t="54408" x="6445250" y="5289550"/>
          <p14:tracePt t="54427" x="6407150" y="5283200"/>
          <p14:tracePt t="54441" x="6388100" y="5283200"/>
          <p14:tracePt t="54458" x="6369050" y="5276850"/>
          <p14:tracePt t="54475" x="6362700" y="5276850"/>
          <p14:tracePt t="54504" x="6356350" y="5276850"/>
          <p14:tracePt t="54515" x="6350000" y="5276850"/>
          <p14:tracePt t="54524" x="6330950" y="5276850"/>
          <p14:tracePt t="54543" x="6280150" y="5295900"/>
          <p14:tracePt t="54561" x="6235700" y="5302250"/>
          <p14:tracePt t="54574" x="6115050" y="5314950"/>
          <p14:tracePt t="54591" x="6038850" y="5327650"/>
          <p14:tracePt t="54608" x="6007100" y="5327650"/>
          <p14:tracePt t="54680" x="6000750" y="5327650"/>
          <p14:tracePt t="54695" x="5994400" y="5327650"/>
          <p14:tracePt t="54848" x="6007100" y="5327650"/>
          <p14:tracePt t="54859" x="6045200" y="5327650"/>
          <p14:tracePt t="54867" x="6089650" y="5314950"/>
          <p14:tracePt t="54876" x="6178550" y="5314950"/>
          <p14:tracePt t="54890" x="6356350" y="5289550"/>
          <p14:tracePt t="54908" x="6597650" y="5289550"/>
          <p14:tracePt t="54924" x="6762750" y="5289550"/>
          <p14:tracePt t="54941" x="6800850" y="5289550"/>
          <p14:tracePt t="55084" x="6800850" y="5295900"/>
          <p14:tracePt t="55107" x="6807200" y="5302250"/>
          <p14:tracePt t="55197" x="6807200" y="5308600"/>
          <p14:tracePt t="55204" x="6807200" y="5314950"/>
          <p14:tracePt t="55219" x="6807200" y="5327650"/>
          <p14:tracePt t="55226" x="6807200" y="5334000"/>
          <p14:tracePt t="55240" x="6794500" y="5359400"/>
          <p14:tracePt t="55257" x="6794500" y="5372100"/>
          <p14:tracePt t="55274" x="6781800" y="5378450"/>
          <p14:tracePt t="55290" x="6775450" y="5391150"/>
          <p14:tracePt t="55310" x="6775450" y="5397500"/>
          <p14:tracePt t="55367" x="6775450" y="5391150"/>
          <p14:tracePt t="55384" x="6775450" y="5372100"/>
          <p14:tracePt t="55395" x="6775450" y="5365750"/>
          <p14:tracePt t="55410" x="6775450" y="5334000"/>
          <p14:tracePt t="55423" x="6775450" y="5314950"/>
          <p14:tracePt t="55440" x="6775450" y="5295900"/>
          <p14:tracePt t="55457" x="6775450" y="5283200"/>
          <p14:tracePt t="55475" x="6775450" y="5264150"/>
          <p14:tracePt t="55482" x="6775450" y="5251450"/>
          <p14:tracePt t="55490" x="6775450" y="5238750"/>
          <p14:tracePt t="55507" x="6775450" y="5213350"/>
          <p14:tracePt t="55523" x="6775450" y="5187950"/>
          <p14:tracePt t="55540" x="6769100" y="5149850"/>
          <p14:tracePt t="55557" x="6769100" y="5130800"/>
          <p14:tracePt t="55573" x="6762750" y="5118100"/>
          <p14:tracePt t="55591" x="6762750" y="5111750"/>
          <p14:tracePt t="55607" x="6762750" y="5099050"/>
          <p14:tracePt t="55658" x="6762750" y="5086350"/>
          <p14:tracePt t="55672" x="6762750" y="5080000"/>
          <p14:tracePt t="55678" x="6762750" y="5060950"/>
          <p14:tracePt t="55690" x="6762750" y="5054600"/>
          <p14:tracePt t="55708" x="6762750" y="5016500"/>
          <p14:tracePt t="55723" x="6762750" y="4984750"/>
          <p14:tracePt t="55740" x="6769100" y="4946650"/>
          <p14:tracePt t="55756" x="6769100" y="4927600"/>
          <p14:tracePt t="55773" x="6769100" y="4921250"/>
          <p14:tracePt t="55808" x="6769100" y="4908550"/>
          <p14:tracePt t="56331" x="6769100" y="4895850"/>
          <p14:tracePt t="56341" x="6769100" y="4857750"/>
          <p14:tracePt t="56347" x="6769100" y="4832350"/>
          <p14:tracePt t="56356" x="6769100" y="4794250"/>
          <p14:tracePt t="56374" x="6769100" y="4749800"/>
          <p14:tracePt t="56393" x="6769100" y="4692650"/>
          <p14:tracePt t="56409" x="6756400" y="4610100"/>
          <p14:tracePt t="56439" x="6724650" y="4508500"/>
          <p14:tracePt t="56473" x="6661150" y="4381500"/>
          <p14:tracePt t="56506" x="6623050" y="4330700"/>
          <p14:tracePt t="56548" x="6623050" y="4324350"/>
          <p14:tracePt t="56680" x="6623050" y="4311650"/>
          <p14:tracePt t="56696" x="6623050" y="4298950"/>
          <p14:tracePt t="56703" x="6616700" y="4292600"/>
          <p14:tracePt t="56723" x="6616700" y="4279900"/>
          <p14:tracePt t="56731" x="6616700" y="4273550"/>
          <p14:tracePt t="56739" x="6616700" y="4248150"/>
          <p14:tracePt t="56756" x="6623050" y="4197350"/>
          <p14:tracePt t="56773" x="6629400" y="4159250"/>
          <p14:tracePt t="56789" x="6629400" y="4121150"/>
          <p14:tracePt t="56807" x="6629400" y="4095750"/>
          <p14:tracePt t="56823" x="6623050" y="4057650"/>
          <p14:tracePt t="56841" x="6623050" y="4051300"/>
          <p14:tracePt t="56855" x="6623050" y="4038600"/>
          <p14:tracePt t="59051" x="6610350" y="4044950"/>
          <p14:tracePt t="59061" x="6597650" y="4070350"/>
          <p14:tracePt t="59072" x="6572250" y="4108450"/>
          <p14:tracePt t="59087" x="6546850" y="4184650"/>
          <p14:tracePt t="59123" x="6464300" y="4406900"/>
          <p14:tracePt t="59155" x="6438900" y="4540250"/>
          <p14:tracePt t="59189" x="6426200" y="4629150"/>
          <p14:tracePt t="59205" x="6426200" y="4679950"/>
          <p14:tracePt t="59220" x="6426200" y="4711700"/>
          <p14:tracePt t="59237" x="6419850" y="4730750"/>
          <p14:tracePt t="59254" x="6419850" y="4768850"/>
          <p14:tracePt t="59272" x="6413500" y="4794250"/>
          <p14:tracePt t="59287" x="6413500" y="4806950"/>
          <p14:tracePt t="59320" x="6413500" y="4819650"/>
          <p14:tracePt t="59337" x="6413500" y="4838700"/>
          <p14:tracePt t="59353" x="6413500" y="4851400"/>
          <p14:tracePt t="59372" x="6413500" y="4864100"/>
          <p14:tracePt t="59387" x="6426200" y="4921250"/>
          <p14:tracePt t="59403" x="6445250" y="5003800"/>
          <p14:tracePt t="59420" x="6489700" y="5118100"/>
          <p14:tracePt t="59437" x="6515100" y="5200650"/>
          <p14:tracePt t="59455" x="6527800" y="5232400"/>
          <p14:tracePt t="59470" x="6534150" y="5245100"/>
          <p14:tracePt t="59595" x="6534150" y="5251450"/>
          <p14:tracePt t="59600" x="6534150" y="5257800"/>
          <p14:tracePt t="59611" x="6534150" y="5270500"/>
          <p14:tracePt t="59628" x="6534150" y="5283200"/>
          <p14:tracePt t="59636" x="6534150" y="5289550"/>
          <p14:tracePt t="59664" x="6534150" y="5295900"/>
          <p14:tracePt t="59812" x="6534150" y="5302250"/>
          <p14:tracePt t="59912" x="6534150" y="5308600"/>
          <p14:tracePt t="59921" x="6534150" y="5314950"/>
          <p14:tracePt t="59928" x="6534150" y="5321300"/>
          <p14:tracePt t="59943" x="6540500" y="5334000"/>
          <p14:tracePt t="59955" x="6540500" y="5359400"/>
          <p14:tracePt t="59969" x="6540500" y="5372100"/>
          <p14:tracePt t="59988" x="6540500" y="5384800"/>
          <p14:tracePt t="60003" x="6540500" y="5397500"/>
          <p14:tracePt t="60019" x="6540500" y="5403850"/>
          <p14:tracePt t="60036" x="6540500" y="5410200"/>
          <p14:tracePt t="60053" x="6540500" y="5416550"/>
          <p14:tracePt t="61337" x="6508750" y="5422900"/>
          <p14:tracePt t="61346" x="6489700" y="5422900"/>
          <p14:tracePt t="61352" x="6464300" y="5429250"/>
          <p14:tracePt t="61371" x="6413500" y="5435600"/>
          <p14:tracePt t="61385" x="6394450" y="5435600"/>
          <p14:tracePt t="61402" x="6388100" y="5441950"/>
          <p14:tracePt t="61418" x="6369050" y="5448300"/>
          <p14:tracePt t="61436" x="6330950" y="5448300"/>
          <p14:tracePt t="61471" x="6305550" y="5461000"/>
          <p14:tracePt t="61476" x="6299200" y="5461000"/>
          <p14:tracePt t="61780" x="6299200" y="5448300"/>
          <p14:tracePt t="61796" x="6305550" y="5448300"/>
          <p14:tracePt t="61804" x="6305550" y="5441950"/>
          <p14:tracePt t="61924" x="6305550" y="5429250"/>
          <p14:tracePt t="61945" x="6305550" y="5422900"/>
          <p14:tracePt t="61975" x="6305550" y="5416550"/>
          <p14:tracePt t="61984" x="6305550" y="5410200"/>
          <p14:tracePt t="62008" x="6305550" y="5403850"/>
          <p14:tracePt t="62018" x="6305550" y="5397500"/>
          <p14:tracePt t="62036" x="6305550" y="5391150"/>
          <p14:tracePt t="62092" x="6305550" y="5384800"/>
          <p14:tracePt t="62098" x="6305550" y="5378450"/>
          <p14:tracePt t="62115" x="6305550" y="5365750"/>
          <p14:tracePt t="62125" x="6305550" y="5359400"/>
          <p14:tracePt t="62135" x="6305550" y="5346700"/>
          <p14:tracePt t="62152" x="6305550" y="5327650"/>
          <p14:tracePt t="62170" x="6305550" y="5283200"/>
          <p14:tracePt t="62186" x="6305550" y="5238750"/>
          <p14:tracePt t="62203" x="6305550" y="5219700"/>
          <p14:tracePt t="62218" x="6305550" y="5194300"/>
          <p14:tracePt t="62236" x="6305550" y="5181600"/>
          <p14:tracePt t="62252" x="6305550" y="5162550"/>
          <p14:tracePt t="62267" x="6305550" y="5137150"/>
          <p14:tracePt t="62284" x="6305550" y="5118100"/>
          <p14:tracePt t="62301" x="6305550" y="5099050"/>
          <p14:tracePt t="62317" x="6305550" y="5080000"/>
          <p14:tracePt t="62334" x="6305550" y="5073650"/>
          <p14:tracePt t="62351" x="6305550" y="5067300"/>
          <p14:tracePt t="62368" x="6305550" y="5048250"/>
          <p14:tracePt t="62384" x="6305550" y="5029200"/>
          <p14:tracePt t="62401" x="6311900" y="5010150"/>
          <p14:tracePt t="62417" x="6311900" y="4984750"/>
          <p14:tracePt t="62436" x="6311900" y="4972050"/>
          <p14:tracePt t="62451" x="6311900" y="4959350"/>
          <p14:tracePt t="63716" x="6318250" y="4946650"/>
          <p14:tracePt t="63723" x="6337300" y="4927600"/>
          <p14:tracePt t="63733" x="6350000" y="4908550"/>
          <p14:tracePt t="63749" x="6400800" y="4851400"/>
          <p14:tracePt t="63768" x="6496050" y="4699000"/>
          <p14:tracePt t="63785" x="6572250" y="4527550"/>
          <p14:tracePt t="63801" x="6610350" y="4445000"/>
          <p14:tracePt t="63833" x="6838950" y="3962400"/>
          <p14:tracePt t="63866" x="7131050" y="3676650"/>
          <p14:tracePt t="63899" x="7493000" y="3479800"/>
          <p14:tracePt t="63916" x="7600950" y="3435350"/>
          <p14:tracePt t="63934" x="7658100" y="3422650"/>
          <p14:tracePt t="63950" x="7670800" y="3422650"/>
          <p14:tracePt t="64160" x="7677150" y="3422650"/>
          <p14:tracePt t="64172" x="7702550" y="3422650"/>
          <p14:tracePt t="64179" x="7740650" y="3416300"/>
          <p14:tracePt t="64187" x="7766050" y="3403600"/>
          <p14:tracePt t="64201" x="7823200" y="3352800"/>
          <p14:tracePt t="64216" x="7886700" y="3308350"/>
          <p14:tracePt t="64234" x="7962900" y="3251200"/>
          <p14:tracePt t="64268" x="8178800" y="3041650"/>
          <p14:tracePt t="64302" x="8331200" y="2882900"/>
          <p14:tracePt t="64332" x="8343900" y="2870200"/>
          <p14:tracePt t="64373" x="8343900" y="2857500"/>
          <p14:tracePt t="64380" x="8343900" y="2851150"/>
          <p14:tracePt t="64388" x="8343900" y="2844800"/>
          <p14:tracePt t="64399" x="8343900" y="2838450"/>
          <p14:tracePt t="64416" x="8350250" y="2825750"/>
          <p14:tracePt t="64432" x="8382000" y="2794000"/>
          <p14:tracePt t="64449" x="8439150" y="2743200"/>
          <p14:tracePt t="64465" x="8540750" y="2660650"/>
          <p14:tracePt t="64482" x="8616950" y="2603500"/>
          <p14:tracePt t="64499" x="8642350" y="2565400"/>
          <p14:tracePt t="64516" x="8648700" y="2559050"/>
          <p14:tracePt t="66685" x="8655050" y="2559050"/>
          <p14:tracePt t="66692" x="8661400" y="2559050"/>
          <p14:tracePt t="66721" x="8661400" y="2552700"/>
          <p14:tracePt t="66733" x="8667750" y="2546350"/>
          <p14:tracePt t="66740" x="8680450" y="2540000"/>
          <p14:tracePt t="66751" x="8712200" y="2508250"/>
          <p14:tracePt t="66765" x="8883650" y="2368550"/>
          <p14:tracePt t="66780" x="9080500" y="2159000"/>
          <p14:tracePt t="66813" x="9220200" y="2012950"/>
          <p14:tracePt t="66847" x="9226550" y="2012950"/>
          <p14:tracePt t="67273" x="9226550" y="2019300"/>
          <p14:tracePt t="67283" x="9232900" y="2051050"/>
          <p14:tracePt t="67289" x="9239250" y="2070100"/>
          <p14:tracePt t="67298" x="9245600" y="2095500"/>
          <p14:tracePt t="67317" x="9245600" y="2101850"/>
          <p14:tracePt t="67349" x="9239250" y="2101850"/>
          <p14:tracePt t="67355" x="9232900" y="2101850"/>
          <p14:tracePt t="67404" x="9239250" y="2101850"/>
          <p14:tracePt t="67411" x="9239250" y="2108200"/>
          <p14:tracePt t="67430" x="9226550" y="2133600"/>
          <p14:tracePt t="67464" x="9213850" y="2152650"/>
          <p14:tracePt t="67560" x="9213850" y="2159000"/>
          <p14:tracePt t="68930" x="9220200" y="2159000"/>
          <p14:tracePt t="69182" x="9245600" y="2159000"/>
          <p14:tracePt t="69192" x="9359900" y="2159000"/>
          <p14:tracePt t="69199" x="9436100" y="2159000"/>
          <p14:tracePt t="69211" x="9569450" y="2159000"/>
          <p14:tracePt t="69228" x="9658350" y="2159000"/>
          <p14:tracePt t="69246" x="9683750" y="2159000"/>
          <p14:tracePt t="69337" x="9677400" y="2159000"/>
          <p14:tracePt t="69355" x="9664700" y="2159000"/>
          <p14:tracePt t="69361" x="9658350" y="2159000"/>
          <p14:tracePt t="69393" x="9652000" y="2165350"/>
          <p14:tracePt t="69421" x="9652000" y="2171700"/>
          <p14:tracePt t="69428" x="9652000" y="2178050"/>
          <p14:tracePt t="69436" x="9658350" y="2190750"/>
          <p14:tracePt t="69445" x="9664700" y="2197100"/>
          <p14:tracePt t="69764" x="9658350" y="2197100"/>
          <p14:tracePt t="69770" x="9652000" y="2197100"/>
          <p14:tracePt t="69786" x="9639300" y="2197100"/>
          <p14:tracePt t="69801" x="9632950" y="2197100"/>
          <p14:tracePt t="70018" x="9632950" y="2203450"/>
          <p14:tracePt t="70038" x="9632950" y="2209800"/>
          <p14:tracePt t="70045" x="9639300" y="2209800"/>
          <p14:tracePt t="70050" x="9658350" y="2216150"/>
          <p14:tracePt t="70061" x="9671050" y="2216150"/>
          <p14:tracePt t="70077" x="9709150" y="2216150"/>
          <p14:tracePt t="70110" x="9753600" y="2216150"/>
          <p14:tracePt t="70270" x="9759950" y="2216150"/>
          <p14:tracePt t="70275" x="9766300" y="2216150"/>
          <p14:tracePt t="70280" x="9772650" y="2216150"/>
          <p14:tracePt t="70302" x="9779000" y="2216150"/>
          <p14:tracePt t="70311" x="9785350" y="2216150"/>
          <p14:tracePt t="70337" x="9785350" y="2222500"/>
          <p14:tracePt t="70379" x="9791700" y="2222500"/>
          <p14:tracePt t="70469" x="9798050" y="2222500"/>
          <p14:tracePt t="70474" x="9804400" y="2222500"/>
          <p14:tracePt t="70486" x="9823450" y="2222500"/>
          <p14:tracePt t="70494" x="9842500" y="2222500"/>
          <p14:tracePt t="70510" x="9861550" y="2222500"/>
          <p14:tracePt t="72110" x="9842500" y="2222500"/>
          <p14:tracePt t="72118" x="9759950" y="2203450"/>
          <p14:tracePt t="72126" x="9702800" y="2197100"/>
          <p14:tracePt t="72142" x="9582150" y="2184400"/>
          <p14:tracePt t="72159" x="9442450" y="2178050"/>
          <p14:tracePt t="72179" x="9347200" y="2171700"/>
          <p14:tracePt t="72192" x="9321800" y="2165350"/>
          <p14:tracePt t="72209" x="9315450" y="2165350"/>
          <p14:tracePt t="72242" x="9258300" y="2178050"/>
          <p14:tracePt t="72275" x="9207500" y="2209800"/>
          <p14:tracePt t="72310" x="9163050" y="2273300"/>
          <p14:tracePt t="72326" x="9156700" y="2324100"/>
          <p14:tracePt t="72342" x="9131300" y="2406650"/>
          <p14:tracePt t="72362" x="9105900" y="2495550"/>
          <p14:tracePt t="72375" x="9099550" y="2546350"/>
          <p14:tracePt t="72395" x="9093200" y="2603500"/>
          <p14:tracePt t="72410" x="9093200" y="2635250"/>
          <p14:tracePt t="72428" x="9093200" y="2673350"/>
          <p14:tracePt t="72442" x="9093200" y="2705100"/>
          <p14:tracePt t="72459" x="9093200" y="2755900"/>
          <p14:tracePt t="72475" x="9105900" y="2800350"/>
          <p14:tracePt t="72492" x="9137650" y="2876550"/>
          <p14:tracePt t="72509" x="9182100" y="2914650"/>
          <p14:tracePt t="72525" x="9232900" y="2940050"/>
          <p14:tracePt t="72542" x="9283700" y="2965450"/>
          <p14:tracePt t="72560" x="9328150" y="2990850"/>
          <p14:tracePt t="72575" x="9340850" y="2997200"/>
          <p14:tracePt t="73030" x="9347200" y="3022600"/>
          <p14:tracePt t="73037" x="9359900" y="3041650"/>
          <p14:tracePt t="73044" x="9372600" y="3060700"/>
          <p14:tracePt t="73060" x="9385300" y="3073400"/>
          <p14:tracePt t="73126" x="9385300" y="3079750"/>
          <p14:tracePt t="73142" x="9378950" y="3086100"/>
          <p14:tracePt t="73176" x="9366250" y="3092450"/>
          <p14:tracePt t="73191" x="9359900" y="3092450"/>
          <p14:tracePt t="73211" x="9340850" y="3098800"/>
          <p14:tracePt t="73225" x="9334500" y="3098800"/>
          <p14:tracePt t="73241" x="9302750" y="3098800"/>
          <p14:tracePt t="73258" x="9271000" y="3111500"/>
          <p14:tracePt t="73275" x="9213850" y="3111500"/>
          <p14:tracePt t="73291" x="9156700" y="3111500"/>
          <p14:tracePt t="73310" x="9061450" y="3117850"/>
          <p14:tracePt t="73325" x="8997950" y="3117850"/>
          <p14:tracePt t="73342" x="8947150" y="3117850"/>
          <p14:tracePt t="73358" x="8915400" y="3117850"/>
          <p14:tracePt t="73376" x="8890000" y="3124200"/>
          <p14:tracePt t="73393" x="8864600" y="3130550"/>
          <p14:tracePt t="73411" x="8832850" y="3136900"/>
          <p14:tracePt t="73426" x="8813800" y="3136900"/>
          <p14:tracePt t="73441" x="8807450" y="3136900"/>
          <p14:tracePt t="73458" x="8775700" y="3136900"/>
          <p14:tracePt t="73474" x="8763000" y="3143250"/>
          <p14:tracePt t="73491" x="8763000" y="3149600"/>
          <p14:tracePt t="73508" x="8756650" y="3155950"/>
          <p14:tracePt t="73524" x="8756650" y="3168650"/>
          <p14:tracePt t="73541" x="8756650" y="3187700"/>
          <p14:tracePt t="73561" x="8756650" y="3213100"/>
          <p14:tracePt t="73574" x="8756650" y="3238500"/>
          <p14:tracePt t="73592" x="8756650" y="3282950"/>
          <p14:tracePt t="73608" x="8775700" y="3327400"/>
          <p14:tracePt t="73627" x="8807450" y="3384550"/>
          <p14:tracePt t="73643" x="8826500" y="3403600"/>
          <p14:tracePt t="73659" x="8845550" y="3429000"/>
          <p14:tracePt t="73675" x="8858250" y="3448050"/>
          <p14:tracePt t="73690" x="8870950" y="3460750"/>
          <p14:tracePt t="73724" x="8877300" y="3467100"/>
          <p14:tracePt t="73740" x="8909050" y="3479800"/>
          <p14:tracePt t="73757" x="8959850" y="3498850"/>
          <p14:tracePt t="73774" x="8991600" y="3511550"/>
          <p14:tracePt t="73790" x="9004300" y="3517900"/>
          <p14:tracePt t="73833" x="9010650" y="3517900"/>
          <p14:tracePt t="73849" x="9017000" y="3517900"/>
          <p14:tracePt t="73865" x="9023350" y="3524250"/>
          <p14:tracePt t="73874" x="9036050" y="3524250"/>
          <p14:tracePt t="73890" x="9055100" y="3530600"/>
          <p14:tracePt t="73907" x="9074150" y="3536950"/>
          <p14:tracePt t="73924" x="9112250" y="3543300"/>
          <p14:tracePt t="73940" x="9131300" y="3549650"/>
          <p14:tracePt t="73957" x="9137650" y="3549650"/>
          <p14:tracePt t="76850" x="9131300" y="3549650"/>
          <p14:tracePt t="76862" x="9124950" y="3556000"/>
          <p14:tracePt t="76876" x="9099550" y="3568700"/>
          <p14:tracePt t="76882" x="9086850" y="3575050"/>
          <p14:tracePt t="76890" x="9067800" y="3581400"/>
          <p14:tracePt t="76907" x="9042400" y="3594100"/>
          <p14:tracePt t="76921" x="9004300" y="3606800"/>
          <p14:tracePt t="76938" x="8985250" y="3613150"/>
          <p14:tracePt t="76973" x="8953500" y="3619500"/>
          <p14:tracePt t="76979" x="8947150" y="3619500"/>
          <p14:tracePt t="77005" x="8915400" y="3625850"/>
          <p14:tracePt t="77038" x="8858250" y="3625850"/>
          <p14:tracePt t="77055" x="8839200" y="3632200"/>
          <p14:tracePt t="77090" x="8820150" y="3644900"/>
          <p14:tracePt t="77107" x="8813800" y="3657600"/>
          <p14:tracePt t="77124" x="8782050" y="3689350"/>
          <p14:tracePt t="77138" x="8763000" y="3708400"/>
          <p14:tracePt t="77154" x="8763000" y="3714750"/>
          <p14:tracePt t="77173" x="8756650" y="3721100"/>
          <p14:tracePt t="77210" x="8750300" y="3733800"/>
          <p14:tracePt t="77230" x="8750300" y="3759200"/>
          <p14:tracePt t="77238" x="8750300" y="3765550"/>
          <p14:tracePt t="77254" x="8743950" y="3816350"/>
          <p14:tracePt t="77271" x="8743950" y="3848100"/>
          <p14:tracePt t="77288" x="8743950" y="3854450"/>
          <p14:tracePt t="77347" x="8743950" y="3860800"/>
          <p14:tracePt t="77358" x="8743950" y="3867150"/>
          <p14:tracePt t="77372" x="8750300" y="3867150"/>
          <p14:tracePt t="77389" x="8750300" y="3873500"/>
          <p14:tracePt t="77422" x="8756650" y="3873500"/>
          <p14:tracePt t="77426" x="8763000" y="3879850"/>
          <p14:tracePt t="77445" x="8782050" y="3892550"/>
          <p14:tracePt t="77455" x="8794750" y="3898900"/>
          <p14:tracePt t="77471" x="8832850" y="3917950"/>
          <p14:tracePt t="77475" x="8845550" y="3924300"/>
          <p14:tracePt t="77488" x="8870950" y="3937000"/>
          <p14:tracePt t="77504" x="8915400" y="3949700"/>
          <p14:tracePt t="77524" x="9004300" y="3975100"/>
          <p14:tracePt t="77538" x="9105900" y="3994150"/>
          <p14:tracePt t="77554" x="9188450" y="4025900"/>
          <p14:tracePt t="77571" x="9239250" y="4044950"/>
          <p14:tracePt t="77587" x="9283700" y="4057650"/>
          <p14:tracePt t="77604" x="9321800" y="4076700"/>
          <p14:tracePt t="77623" x="9340850" y="4095750"/>
          <p14:tracePt t="77637" x="9372600" y="4108450"/>
          <p14:tracePt t="77655" x="9404350" y="4121150"/>
          <p14:tracePt t="77671" x="9442450" y="4133850"/>
          <p14:tracePt t="77687" x="9493250" y="4152900"/>
          <p14:tracePt t="77705" x="9537700" y="4152900"/>
          <p14:tracePt t="77724" x="9601200" y="4165600"/>
          <p14:tracePt t="77739" x="9645650" y="4178300"/>
          <p14:tracePt t="77754" x="9690100" y="4184650"/>
          <p14:tracePt t="77771" x="9734550" y="4197350"/>
          <p14:tracePt t="77788" x="9772650" y="4203700"/>
          <p14:tracePt t="77804" x="9785350" y="4210050"/>
          <p14:tracePt t="77820" x="9791700" y="4210050"/>
          <p14:tracePt t="77854" x="9798050" y="4241800"/>
          <p14:tracePt t="77872" x="9798050" y="4273550"/>
          <p14:tracePt t="77887" x="9804400" y="4292600"/>
          <p14:tracePt t="77904" x="9804400" y="4311650"/>
          <p14:tracePt t="77958" x="9804400" y="4318000"/>
          <p14:tracePt t="77972" x="9810750" y="4330700"/>
          <p14:tracePt t="77980" x="9817100" y="4330700"/>
          <p14:tracePt t="77998" x="9823450" y="4337050"/>
          <p14:tracePt t="78014" x="9829800" y="4343400"/>
          <p14:tracePt t="78079" x="9823450" y="4343400"/>
          <p14:tracePt t="78088" x="9798050" y="4330700"/>
          <p14:tracePt t="78095" x="9753600" y="4324350"/>
          <p14:tracePt t="78104" x="9690100" y="4318000"/>
          <p14:tracePt t="78123" x="9442450" y="4292600"/>
          <p14:tracePt t="78138" x="9385300" y="4279900"/>
          <p14:tracePt t="78154" x="9271000" y="4279900"/>
          <p14:tracePt t="78171" x="9169400" y="4273550"/>
          <p14:tracePt t="78188" x="9144000" y="4273550"/>
          <p14:tracePt t="78205" x="9131300" y="4273550"/>
          <p14:tracePt t="78220" x="9118600" y="4279900"/>
          <p14:tracePt t="78300" x="9112250" y="4286250"/>
          <p14:tracePt t="78314" x="9099550" y="4286250"/>
          <p14:tracePt t="78326" x="9086850" y="4292600"/>
          <p14:tracePt t="78337" x="9080500" y="4298950"/>
          <p14:tracePt t="78377" x="9074150" y="4298950"/>
          <p14:tracePt t="78394" x="9074150" y="4305300"/>
          <p14:tracePt t="78427" x="9067800" y="4305300"/>
          <p14:tracePt t="78443" x="9061450" y="4305300"/>
          <p14:tracePt t="79752" x="9061450" y="4311650"/>
          <p14:tracePt t="79898" x="9061450" y="4318000"/>
          <p14:tracePt t="79906" x="9061450" y="4324350"/>
          <p14:tracePt t="79915" x="9061450" y="4343400"/>
          <p14:tracePt t="79925" x="9061450" y="4356100"/>
          <p14:tracePt t="79937" x="9061450" y="4375150"/>
          <p14:tracePt t="79952" x="9067800" y="4425950"/>
          <p14:tracePt t="79972" x="9055100" y="4495800"/>
          <p14:tracePt t="79980" x="9048750" y="4514850"/>
          <p14:tracePt t="80005" x="9048750" y="4540250"/>
          <p14:tracePt t="80035" x="9042400" y="4552950"/>
          <p14:tracePt t="80427" x="9042400" y="4565650"/>
          <p14:tracePt t="80440" x="9042400" y="4572000"/>
          <p14:tracePt t="80446" x="9036050" y="4584700"/>
          <p14:tracePt t="80454" x="9036050" y="4591050"/>
          <p14:tracePt t="80469" x="9036050" y="4616450"/>
          <p14:tracePt t="80477" x="9036050" y="4622800"/>
          <p14:tracePt t="80501" x="9036050" y="4635500"/>
          <p14:tracePt t="80550" x="9036050" y="4641850"/>
          <p14:tracePt t="80568" x="9042400" y="4654550"/>
          <p14:tracePt t="80587" x="9086850" y="4686300"/>
          <p14:tracePt t="80602" x="9099550" y="4711700"/>
          <p14:tracePt t="80618" x="9131300" y="4749800"/>
          <p14:tracePt t="80635" x="9169400" y="4800600"/>
          <p14:tracePt t="80652" x="9194800" y="4838700"/>
          <p14:tracePt t="80668" x="9213850" y="4864100"/>
          <p14:tracePt t="80686" x="9239250" y="4889500"/>
          <p14:tracePt t="80701" x="9239250" y="4902200"/>
          <p14:tracePt t="81066" x="9239250" y="4927600"/>
          <p14:tracePt t="81073" x="9245600" y="4946650"/>
          <p14:tracePt t="81084" x="9271000" y="5041900"/>
          <p14:tracePt t="81101" x="9283700" y="5130800"/>
          <p14:tracePt t="81118" x="9302750" y="5181600"/>
          <p14:tracePt t="81134" x="9315450" y="5207000"/>
          <p14:tracePt t="81151" x="9321800" y="5219700"/>
          <p14:tracePt t="81188" x="9334500" y="5257800"/>
          <p14:tracePt t="81218" x="9359900" y="5334000"/>
          <p14:tracePt t="81251" x="9378950" y="5372100"/>
          <p14:tracePt t="81269" x="9378950" y="5397500"/>
          <p14:tracePt t="81284" x="9391650" y="5416550"/>
          <p14:tracePt t="81301" x="9391650" y="5422900"/>
          <p14:tracePt t="81441" x="9391650" y="5441950"/>
          <p14:tracePt t="81446" x="9398000" y="5467350"/>
          <p14:tracePt t="81453" x="9404350" y="5492750"/>
          <p14:tracePt t="81469" x="9410700" y="5568950"/>
          <p14:tracePt t="81477" x="9417050" y="5613400"/>
          <p14:tracePt t="81485" x="9417050" y="5664200"/>
          <p14:tracePt t="81501" x="9417050" y="5759450"/>
          <p14:tracePt t="81519" x="9417050" y="5829300"/>
          <p14:tracePt t="81534" x="9417050" y="5861050"/>
          <p14:tracePt t="81551" x="9417050" y="5873750"/>
          <p14:tracePt t="81599" x="9417050" y="5880100"/>
          <p14:tracePt t="81603" x="9417050" y="5892800"/>
          <p14:tracePt t="81624" x="9417050" y="5905500"/>
          <p14:tracePt t="81634" x="9417050" y="5918200"/>
          <p14:tracePt t="81650" x="9417050" y="5937250"/>
          <p14:tracePt t="81667" x="9417050" y="5962650"/>
          <p14:tracePt t="81686" x="9417050" y="5981700"/>
          <p14:tracePt t="81701" x="9423400" y="6013450"/>
          <p14:tracePt t="81719" x="9423400" y="6032500"/>
          <p14:tracePt t="81734" x="9429750" y="6045200"/>
          <p14:tracePt t="81750" x="9429750" y="6051550"/>
          <p14:tracePt t="81847" x="9429750" y="6057900"/>
          <p14:tracePt t="81852" x="9436100" y="6057900"/>
          <p14:tracePt t="81867" x="9436100" y="6064250"/>
          <p14:tracePt t="81883" x="9436100" y="6083300"/>
          <p14:tracePt t="81900" x="9436100" y="6121400"/>
          <p14:tracePt t="81917" x="9436100" y="6134100"/>
          <p14:tracePt t="81935" x="9436100" y="6140450"/>
          <p14:tracePt t="96164" x="9436100" y="6127750"/>
          <p14:tracePt t="96166" x="9556750" y="5835650"/>
          <p14:tracePt t="96171" x="9848850" y="5346700"/>
          <p14:tracePt t="96187" x="10325100" y="4495800"/>
          <p14:tracePt t="96204" x="10401300" y="4260850"/>
          <p14:tracePt t="96221" x="10414000" y="4133850"/>
          <p14:tracePt t="96240" x="10420350" y="4051300"/>
          <p14:tracePt t="96254" x="10420350" y="4044950"/>
          <p14:tracePt t="96288" x="10394950" y="4133850"/>
          <p14:tracePt t="96323" x="10267950" y="4489450"/>
          <p14:tracePt t="96356" x="10210800" y="4813300"/>
          <p14:tracePt t="96373" x="10248900" y="4851400"/>
          <p14:tracePt t="96388" x="10331450" y="4864100"/>
          <p14:tracePt t="96404" x="10414000" y="4832350"/>
          <p14:tracePt t="96424" x="10528300" y="4743450"/>
          <p14:tracePt t="96438" x="10636250" y="4641850"/>
          <p14:tracePt t="96457" x="10718800" y="4546600"/>
          <p14:tracePt t="96471" x="10731500" y="4521200"/>
          <p14:tracePt t="96473" x="10737850" y="4502150"/>
          <p14:tracePt t="96580" x="10744200" y="45021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D06EB65-5C0D-41B6-8DD5-2DCCC64A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09" y="178694"/>
            <a:ext cx="10515600" cy="815605"/>
          </a:xfrm>
        </p:spPr>
        <p:txBody>
          <a:bodyPr/>
          <a:lstStyle/>
          <a:p>
            <a:pPr algn="ctr"/>
            <a:r>
              <a:rPr lang="pt-BR" dirty="0"/>
              <a:t>Salto vertical </a:t>
            </a:r>
            <a:r>
              <a:rPr lang="pt-BR" dirty="0" err="1"/>
              <a:t>contramovimento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EE6FC6-B829-42C8-8543-CBBC4724D628}"/>
              </a:ext>
            </a:extLst>
          </p:cNvPr>
          <p:cNvSpPr txBox="1"/>
          <p:nvPr/>
        </p:nvSpPr>
        <p:spPr>
          <a:xfrm>
            <a:off x="707254" y="2796466"/>
            <a:ext cx="5584055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&gt;&gt; 10 saltos, 5 s entre cada salto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&gt;&gt; computador registra a altura de cada salto (cálculo pelo Tempo de Voo)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&gt;&gt; pesquisador registra a altura de cada salto em uma ficha de coleta de dados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67BE769-1E03-40FD-8E7E-0F644722CB87}"/>
              </a:ext>
            </a:extLst>
          </p:cNvPr>
          <p:cNvGrpSpPr/>
          <p:nvPr/>
        </p:nvGrpSpPr>
        <p:grpSpPr>
          <a:xfrm>
            <a:off x="6096000" y="1393794"/>
            <a:ext cx="6054571" cy="5162365"/>
            <a:chOff x="5033667" y="1305289"/>
            <a:chExt cx="7035041" cy="5552711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078A9E5-1EE4-414F-AB43-83CDC681B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1104"/>
            <a:stretch/>
          </p:blipFill>
          <p:spPr>
            <a:xfrm>
              <a:off x="5033667" y="1305289"/>
              <a:ext cx="7035041" cy="1295868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F6202E2-1AEE-45D9-A3E9-7CC785F34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7670"/>
            <a:stretch/>
          </p:blipFill>
          <p:spPr>
            <a:xfrm>
              <a:off x="5033667" y="2583402"/>
              <a:ext cx="7035041" cy="4274598"/>
            </a:xfrm>
            <a:prstGeom prst="rect">
              <a:avLst/>
            </a:prstGeom>
          </p:spPr>
        </p:pic>
      </p:grp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F9D6273D-B76B-42B6-9E61-48B95E8B12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11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40"/>
    </mc:Choice>
    <mc:Fallback>
      <p:transition spd="slow" advTm="9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43" x="10744200" y="4489450"/>
          <p14:tracePt t="4161" x="10744200" y="4483100"/>
          <p14:tracePt t="4170" x="10731500" y="4375150"/>
          <p14:tracePt t="4180" x="10706100" y="4305300"/>
          <p14:tracePt t="4187" x="10655300" y="4197350"/>
          <p14:tracePt t="4200" x="10560050" y="4006850"/>
          <p14:tracePt t="4219" x="10179050" y="3479800"/>
          <p14:tracePt t="4233" x="9848850" y="3149600"/>
          <p14:tracePt t="4267" x="8978900" y="2641600"/>
          <p14:tracePt t="4300" x="7937500" y="2381250"/>
          <p14:tracePt t="4336" x="6826250" y="2203450"/>
          <p14:tracePt t="4350" x="6388100" y="2127250"/>
          <p14:tracePt t="4366" x="5911850" y="2051050"/>
          <p14:tracePt t="4383" x="5270500" y="1993900"/>
          <p14:tracePt t="4401" x="4298950" y="1981200"/>
          <p14:tracePt t="4418" x="3479800" y="1987550"/>
          <p14:tracePt t="4433" x="3009900" y="1987550"/>
          <p14:tracePt t="4452" x="1968500" y="1968500"/>
          <p14:tracePt t="4467" x="1530350" y="1943100"/>
          <p14:tracePt t="4485" x="1231900" y="1930400"/>
          <p14:tracePt t="4500" x="1104900" y="1930400"/>
          <p14:tracePt t="4517" x="1054100" y="1930400"/>
          <p14:tracePt t="4533" x="1022350" y="1930400"/>
          <p14:tracePt t="4550" x="1003300" y="1930400"/>
          <p14:tracePt t="5163" x="1003300" y="1924050"/>
          <p14:tracePt t="10172" x="1003300" y="1930400"/>
          <p14:tracePt t="10185" x="990600" y="1968500"/>
          <p14:tracePt t="10191" x="984250" y="2012950"/>
          <p14:tracePt t="10197" x="984250" y="2089150"/>
          <p14:tracePt t="10212" x="984250" y="2216150"/>
          <p14:tracePt t="10228" x="984250" y="2317750"/>
          <p14:tracePt t="10246" x="1003300" y="2381250"/>
          <p14:tracePt t="10279" x="1016000" y="2451100"/>
          <p14:tracePt t="10311" x="1035050" y="2495550"/>
          <p14:tracePt t="10345" x="1047750" y="2514600"/>
          <p14:tracePt t="10397" x="1047750" y="2520950"/>
          <p14:tracePt t="10405" x="1047750" y="2546350"/>
          <p14:tracePt t="10412" x="1047750" y="2571750"/>
          <p14:tracePt t="10430" x="1060450" y="2654300"/>
          <p14:tracePt t="10444" x="1066800" y="2724150"/>
          <p14:tracePt t="10461" x="1073150" y="2787650"/>
          <p14:tracePt t="10478" x="1079500" y="2832100"/>
          <p14:tracePt t="10496" x="1079500" y="2851150"/>
          <p14:tracePt t="10511" x="1085850" y="2870200"/>
          <p14:tracePt t="15832" x="1079500" y="2870200"/>
          <p14:tracePt t="15844" x="1066800" y="2870200"/>
          <p14:tracePt t="15876" x="1060450" y="2863850"/>
          <p14:tracePt t="15886" x="1054100" y="2863850"/>
          <p14:tracePt t="15924" x="1047750" y="2863850"/>
          <p14:tracePt t="15935" x="1047750" y="2876550"/>
          <p14:tracePt t="15939" x="1041400" y="2876550"/>
          <p14:tracePt t="15973" x="1028700" y="2908300"/>
          <p14:tracePt t="16007" x="1028700" y="2952750"/>
          <p14:tracePt t="16040" x="1028700" y="2971800"/>
          <p14:tracePt t="16097" x="1028700" y="2984500"/>
          <p14:tracePt t="16102" x="1022350" y="2990850"/>
          <p14:tracePt t="16107" x="1022350" y="3003550"/>
          <p14:tracePt t="16123" x="1016000" y="3035300"/>
          <p14:tracePt t="16141" x="1003300" y="3067050"/>
          <p14:tracePt t="16157" x="990600" y="3098800"/>
          <p14:tracePt t="16173" x="990600" y="3143250"/>
          <p14:tracePt t="16190" x="990600" y="3187700"/>
          <p14:tracePt t="16206" x="990600" y="3225800"/>
          <p14:tracePt t="16223" x="990600" y="3232150"/>
          <p14:tracePt t="16240" x="990600" y="3244850"/>
          <p14:tracePt t="16256" x="990600" y="3263900"/>
          <p14:tracePt t="16273" x="1003300" y="3263900"/>
          <p14:tracePt t="16292" x="1003300" y="3276600"/>
          <p14:tracePt t="16759" x="1009650" y="3282950"/>
          <p14:tracePt t="16787" x="1022350" y="3282950"/>
          <p14:tracePt t="16841" x="1028700" y="3289300"/>
          <p14:tracePt t="16864" x="1035050" y="3295650"/>
          <p14:tracePt t="16877" x="1041400" y="3295650"/>
          <p14:tracePt t="16888" x="1041400" y="3302000"/>
          <p14:tracePt t="16907" x="1054100" y="3314700"/>
          <p14:tracePt t="16941" x="1085850" y="3359150"/>
          <p14:tracePt t="16955" x="1098550" y="3371850"/>
          <p14:tracePt t="16972" x="1111250" y="3378200"/>
          <p14:tracePt t="16989" x="1117600" y="3384550"/>
          <p14:tracePt t="17005" x="1130300" y="3384550"/>
          <p14:tracePt t="17022" x="1155700" y="3390900"/>
          <p14:tracePt t="17039" x="1187450" y="3397250"/>
          <p14:tracePt t="17058" x="1231900" y="3403600"/>
          <p14:tracePt t="17072" x="1244600" y="3403600"/>
          <p14:tracePt t="17089" x="1250950" y="3403600"/>
          <p14:tracePt t="17105" x="1257300" y="3403600"/>
          <p14:tracePt t="17313" x="1270000" y="3403600"/>
          <p14:tracePt t="17318" x="1276350" y="3403600"/>
          <p14:tracePt t="17327" x="1289050" y="3403600"/>
          <p14:tracePt t="17344" x="1301750" y="3397250"/>
          <p14:tracePt t="17359" x="1320800" y="3390900"/>
          <p14:tracePt t="17373" x="1346200" y="3384550"/>
          <p14:tracePt t="17391" x="1371600" y="3378200"/>
          <p14:tracePt t="17405" x="1409700" y="3371850"/>
          <p14:tracePt t="17424" x="1435100" y="3371850"/>
          <p14:tracePt t="17438" x="1460500" y="3365500"/>
          <p14:tracePt t="17457" x="1479550" y="3365500"/>
          <p14:tracePt t="17472" x="1504950" y="3365500"/>
          <p14:tracePt t="17488" x="1511300" y="3365500"/>
          <p14:tracePt t="17505" x="1530350" y="3352800"/>
          <p14:tracePt t="17522" x="1530350" y="3346450"/>
          <p14:tracePt t="17539" x="1549400" y="3346450"/>
          <p14:tracePt t="17573" x="1568450" y="3346450"/>
          <p14:tracePt t="17588" x="1574800" y="3346450"/>
          <p14:tracePt t="17605" x="1600200" y="3346450"/>
          <p14:tracePt t="17624" x="1638300" y="3333750"/>
          <p14:tracePt t="17639" x="1689100" y="3321050"/>
          <p14:tracePt t="17655" x="1733550" y="3314700"/>
          <p14:tracePt t="17660" x="1765300" y="3314700"/>
          <p14:tracePt t="17674" x="1822450" y="3314700"/>
          <p14:tracePt t="17688" x="1892300" y="3314700"/>
          <p14:tracePt t="17705" x="1943100" y="3314700"/>
          <p14:tracePt t="17722" x="1949450" y="3314700"/>
          <p14:tracePt t="17879" x="1962150" y="3314700"/>
          <p14:tracePt t="17920" x="1974850" y="3314700"/>
          <p14:tracePt t="17937" x="1981200" y="3314700"/>
          <p14:tracePt t="17943" x="2000250" y="3308350"/>
          <p14:tracePt t="17956" x="2019300" y="3289300"/>
          <p14:tracePt t="17972" x="2038350" y="3282950"/>
          <p14:tracePt t="17988" x="2038350" y="3276600"/>
          <p14:tracePt t="18021" x="2044700" y="3270250"/>
          <p14:tracePt t="19468" x="2051050" y="3270250"/>
          <p14:tracePt t="19512" x="2057400" y="3270250"/>
          <p14:tracePt t="19562" x="2063750" y="3282950"/>
          <p14:tracePt t="19701" x="2070100" y="3282950"/>
          <p14:tracePt t="19723" x="2076450" y="3282950"/>
          <p14:tracePt t="19759" x="2082800" y="3282950"/>
          <p14:tracePt t="19766" x="2089150" y="3282950"/>
          <p14:tracePt t="20093" x="2095500" y="3282950"/>
          <p14:tracePt t="20100" x="2101850" y="3282950"/>
          <p14:tracePt t="20120" x="2108200" y="3282950"/>
          <p14:tracePt t="20284" x="2114550" y="3282950"/>
          <p14:tracePt t="20295" x="2120900" y="3282950"/>
          <p14:tracePt t="20302" x="2127250" y="3282950"/>
          <p14:tracePt t="20319" x="2171700" y="3308350"/>
          <p14:tracePt t="20336" x="2235200" y="3333750"/>
          <p14:tracePt t="20352" x="2286000" y="3359150"/>
          <p14:tracePt t="20369" x="2336800" y="3378200"/>
          <p14:tracePt t="20385" x="2362200" y="3384550"/>
          <p14:tracePt t="30050" x="2362200" y="3390900"/>
          <p14:tracePt t="30053" x="2362200" y="3397250"/>
          <p14:tracePt t="30238" x="2362200" y="3403600"/>
          <p14:tracePt t="30249" x="2362200" y="3409950"/>
          <p14:tracePt t="30264" x="2349500" y="3416300"/>
          <p14:tracePt t="30269" x="2349500" y="3422650"/>
          <p14:tracePt t="30277" x="2349500" y="3429000"/>
          <p14:tracePt t="30299" x="2343150" y="3435350"/>
          <p14:tracePt t="30310" x="2343150" y="3448050"/>
          <p14:tracePt t="30327" x="2336800" y="3460750"/>
          <p14:tracePt t="30362" x="2336800" y="3486150"/>
          <p14:tracePt t="30394" x="2317750" y="3524250"/>
          <p14:tracePt t="30428" x="2286000" y="3600450"/>
          <p14:tracePt t="30446" x="2254250" y="3638550"/>
          <p14:tracePt t="30463" x="2247900" y="3644900"/>
          <p14:tracePt t="30630" x="2247900" y="3651250"/>
          <p14:tracePt t="30842" x="2247900" y="3663950"/>
          <p14:tracePt t="30849" x="2247900" y="3670300"/>
          <p14:tracePt t="30863" x="2247900" y="3676650"/>
          <p14:tracePt t="31927" x="2254250" y="3683000"/>
          <p14:tracePt t="31967" x="2260600" y="3683000"/>
          <p14:tracePt t="32122" x="2266950" y="3683000"/>
          <p14:tracePt t="32207" x="2279650" y="3689350"/>
          <p14:tracePt t="32278" x="2286000" y="3695700"/>
          <p14:tracePt t="32378" x="2292350" y="3702050"/>
          <p14:tracePt t="33707" x="2305050" y="3708400"/>
          <p14:tracePt t="33716" x="2324100" y="3721100"/>
          <p14:tracePt t="33724" x="2336800" y="3727450"/>
          <p14:tracePt t="33744" x="2381250" y="3759200"/>
          <p14:tracePt t="33757" x="2406650" y="3771900"/>
          <p14:tracePt t="33793" x="2463800" y="3829050"/>
          <p14:tracePt t="33824" x="2495550" y="3841750"/>
          <p14:tracePt t="33861" x="2514600" y="3854450"/>
          <p14:tracePt t="33970" x="2514600" y="3860800"/>
          <p14:tracePt t="33978" x="2520950" y="3873500"/>
          <p14:tracePt t="33991" x="2520950" y="3879850"/>
          <p14:tracePt t="34007" x="2527300" y="3886200"/>
          <p14:tracePt t="34050" x="2533650" y="3892550"/>
          <p14:tracePt t="36423" x="2540000" y="3892550"/>
          <p14:tracePt t="36434" x="2552700" y="3892550"/>
          <p14:tracePt t="36449" x="2559050" y="3892550"/>
          <p14:tracePt t="36455" x="2571750" y="3892550"/>
          <p14:tracePt t="36472" x="2597150" y="3892550"/>
          <p14:tracePt t="36488" x="2628900" y="3898900"/>
          <p14:tracePt t="36505" x="2654300" y="3898900"/>
          <p14:tracePt t="36522" x="2673350" y="3905250"/>
          <p14:tracePt t="36558" x="2749550" y="3924300"/>
          <p14:tracePt t="36588" x="2889250" y="3956050"/>
          <p14:tracePt t="36622" x="3067050" y="4006850"/>
          <p14:tracePt t="36640" x="3105150" y="4019550"/>
          <p14:tracePt t="36655" x="3136900" y="4019550"/>
          <p14:tracePt t="36674" x="3143250" y="4025900"/>
          <p14:tracePt t="36688" x="3155950" y="4025900"/>
          <p14:tracePt t="36730" x="3162300" y="4025900"/>
          <p14:tracePt t="36779" x="3168650" y="4025900"/>
          <p14:tracePt t="36811" x="3175000" y="4025900"/>
          <p14:tracePt t="36816" x="3187700" y="4025900"/>
          <p14:tracePt t="36827" x="3194050" y="4025900"/>
          <p14:tracePt t="36838" x="3213100" y="4025900"/>
          <p14:tracePt t="36856" x="3238500" y="4032250"/>
          <p14:tracePt t="36872" x="3263900" y="4032250"/>
          <p14:tracePt t="36888" x="3302000" y="4032250"/>
          <p14:tracePt t="36905" x="3333750" y="4032250"/>
          <p14:tracePt t="36924" x="3352800" y="4032250"/>
          <p14:tracePt t="36938" x="3378200" y="4032250"/>
          <p14:tracePt t="36955" x="3403600" y="4032250"/>
          <p14:tracePt t="36971" x="3454400" y="4032250"/>
          <p14:tracePt t="36988" x="3479800" y="4038600"/>
          <p14:tracePt t="37005" x="3511550" y="4044950"/>
          <p14:tracePt t="37630" x="3511550" y="4051300"/>
          <p14:tracePt t="37654" x="3505200" y="4064000"/>
          <p14:tracePt t="37668" x="3498850" y="4064000"/>
          <p14:tracePt t="37687" x="3498850" y="4070350"/>
          <p14:tracePt t="37700" x="3498850" y="4076700"/>
          <p14:tracePt t="37706" x="3511550" y="4083050"/>
          <p14:tracePt t="37721" x="3536950" y="4095750"/>
          <p14:tracePt t="37754" x="3606800" y="4108450"/>
          <p14:tracePt t="37787" x="3829050" y="4121150"/>
          <p14:tracePt t="37821" x="4229100" y="4133850"/>
          <p14:tracePt t="37837" x="4476750" y="4121150"/>
          <p14:tracePt t="37854" x="4699000" y="4114800"/>
          <p14:tracePt t="37874" x="4787900" y="4114800"/>
          <p14:tracePt t="37888" x="4838700" y="4121150"/>
          <p14:tracePt t="37904" x="4883150" y="4127500"/>
          <p14:tracePt t="37922" x="4914900" y="4133850"/>
          <p14:tracePt t="37937" x="4927600" y="4140200"/>
          <p14:tracePt t="37954" x="4940300" y="4140200"/>
          <p14:tracePt t="37970" x="4953000" y="4140200"/>
          <p14:tracePt t="38203" x="4933950" y="4140200"/>
          <p14:tracePt t="38210" x="4895850" y="4140200"/>
          <p14:tracePt t="38220" x="4870450" y="4146550"/>
          <p14:tracePt t="38237" x="4756150" y="4165600"/>
          <p14:tracePt t="38254" x="4565650" y="4203700"/>
          <p14:tracePt t="38270" x="4419600" y="4229100"/>
          <p14:tracePt t="38287" x="4305300" y="4235450"/>
          <p14:tracePt t="38303" x="4178300" y="4235450"/>
          <p14:tracePt t="38320" x="4044950" y="4254500"/>
          <p14:tracePt t="38337" x="3873500" y="4279900"/>
          <p14:tracePt t="38353" x="3714750" y="4298950"/>
          <p14:tracePt t="38371" x="3587750" y="4305300"/>
          <p14:tracePt t="38388" x="3467100" y="4305300"/>
          <p14:tracePt t="38403" x="3321050" y="4305300"/>
          <p14:tracePt t="38420" x="3181350" y="4305300"/>
          <p14:tracePt t="38437" x="2940050" y="4305300"/>
          <p14:tracePt t="38454" x="2762250" y="4305300"/>
          <p14:tracePt t="38470" x="2698750" y="4305300"/>
          <p14:tracePt t="38488" x="2540000" y="4305300"/>
          <p14:tracePt t="38503" x="2451100" y="4311650"/>
          <p14:tracePt t="38520" x="2343150" y="4311650"/>
          <p14:tracePt t="38537" x="2273300" y="4318000"/>
          <p14:tracePt t="38556" x="2235200" y="4324350"/>
          <p14:tracePt t="38570" x="2209800" y="4324350"/>
          <p14:tracePt t="38587" x="2197100" y="4330700"/>
          <p14:tracePt t="38607" x="2184400" y="4330700"/>
          <p14:tracePt t="38620" x="2152650" y="4343400"/>
          <p14:tracePt t="38638" x="2114550" y="4349750"/>
          <p14:tracePt t="38653" x="2089150" y="4362450"/>
          <p14:tracePt t="38656" x="2082800" y="4362450"/>
          <p14:tracePt t="38672" x="2070100" y="4375150"/>
          <p14:tracePt t="38752" x="2070100" y="4381500"/>
          <p14:tracePt t="38762" x="2063750" y="4387850"/>
          <p14:tracePt t="38770" x="2057400" y="4400550"/>
          <p14:tracePt t="38800" x="2057400" y="4406900"/>
          <p14:tracePt t="44311" x="2051050" y="4406900"/>
          <p14:tracePt t="44319" x="2038350" y="4406900"/>
          <p14:tracePt t="44326" x="2032000" y="4419600"/>
          <p14:tracePt t="44334" x="2025650" y="4419600"/>
          <p14:tracePt t="44348" x="2019300" y="4432300"/>
          <p14:tracePt t="44365" x="2012950" y="4438650"/>
          <p14:tracePt t="44398" x="2000250" y="4457700"/>
          <p14:tracePt t="44433" x="1993900" y="4470400"/>
          <p14:tracePt t="44465" x="1974850" y="4508500"/>
          <p14:tracePt t="44481" x="1962150" y="4546600"/>
          <p14:tracePt t="44498" x="1943100" y="4597400"/>
          <p14:tracePt t="44514" x="1917700" y="4648200"/>
          <p14:tracePt t="44532" x="1911350" y="4667250"/>
          <p14:tracePt t="44548" x="1905000" y="4679950"/>
          <p14:tracePt t="44592" x="1905000" y="4686300"/>
          <p14:tracePt t="44600" x="1905000" y="4692650"/>
          <p14:tracePt t="44614" x="1892300" y="4692650"/>
          <p14:tracePt t="44639" x="1885950" y="4699000"/>
          <p14:tracePt t="44691" x="1885950" y="4705350"/>
          <p14:tracePt t="44848" x="1873250" y="4711700"/>
          <p14:tracePt t="44912" x="1873250" y="4718050"/>
          <p14:tracePt t="44922" x="1873250" y="4724400"/>
          <p14:tracePt t="44933" x="1873250" y="4730750"/>
          <p14:tracePt t="44949" x="1866900" y="4756150"/>
          <p14:tracePt t="44982" x="1866900" y="4781550"/>
          <p14:tracePt t="45017" x="1866900" y="4800600"/>
          <p14:tracePt t="45048" x="1866900" y="4806950"/>
          <p14:tracePt t="45160" x="1866900" y="4813300"/>
          <p14:tracePt t="45192" x="1866900" y="4819650"/>
          <p14:tracePt t="45233" x="1866900" y="4826000"/>
          <p14:tracePt t="45256" x="1866900" y="4838700"/>
          <p14:tracePt t="45272" x="1873250" y="4838700"/>
          <p14:tracePt t="45280" x="1873250" y="4851400"/>
          <p14:tracePt t="45291" x="1885950" y="4870450"/>
          <p14:tracePt t="45297" x="1911350" y="4902200"/>
          <p14:tracePt t="45314" x="1924050" y="4914900"/>
          <p14:tracePt t="45331" x="1924050" y="4927600"/>
          <p14:tracePt t="45440" x="1930400" y="4933950"/>
          <p14:tracePt t="46395" x="1955800" y="4933950"/>
          <p14:tracePt t="46404" x="2019300" y="4914900"/>
          <p14:tracePt t="46413" x="2063750" y="4908550"/>
          <p14:tracePt t="46433" x="2159000" y="4889500"/>
          <p14:tracePt t="46449" x="2209800" y="4883150"/>
          <p14:tracePt t="46465" x="2228850" y="4876800"/>
          <p14:tracePt t="46481" x="2247900" y="4864100"/>
          <p14:tracePt t="46497" x="2273300" y="4864100"/>
          <p14:tracePt t="46530" x="2305050" y="4864100"/>
          <p14:tracePt t="46563" x="2324100" y="4864100"/>
          <p14:tracePt t="46596" x="2324100" y="4870450"/>
          <p14:tracePt t="46613" x="2311400" y="4889500"/>
          <p14:tracePt t="46630" x="2311400" y="4908550"/>
          <p14:tracePt t="46647" x="2311400" y="4921250"/>
          <p14:tracePt t="46656" x="2311400" y="4927600"/>
          <p14:tracePt t="46666" x="2324100" y="4927600"/>
          <p14:tracePt t="46680" x="2362200" y="4933950"/>
          <p14:tracePt t="46699" x="2393950" y="4933950"/>
          <p14:tracePt t="46713" x="2432050" y="4933950"/>
          <p14:tracePt t="46730" x="2476500" y="4946650"/>
          <p14:tracePt t="46748" x="2527300" y="4991100"/>
          <p14:tracePt t="46764" x="2546350" y="5016500"/>
          <p14:tracePt t="46781" x="2559050" y="5035550"/>
          <p14:tracePt t="46796" x="2559050" y="5060950"/>
          <p14:tracePt t="46813" x="2565400" y="5073650"/>
          <p14:tracePt t="46831" x="2571750" y="5092700"/>
          <p14:tracePt t="46846" x="2590800" y="5105400"/>
          <p14:tracePt t="46865" x="2622550" y="5118100"/>
          <p14:tracePt t="46879" x="2654300" y="5118100"/>
          <p14:tracePt t="46896" x="2667000" y="5118100"/>
          <p14:tracePt t="46964" x="2679700" y="5124450"/>
          <p14:tracePt t="47654" x="2692400" y="5130800"/>
          <p14:tracePt t="47686" x="2698750" y="5130800"/>
          <p14:tracePt t="47692" x="2711450" y="5130800"/>
          <p14:tracePt t="47700" x="2717800" y="5130800"/>
          <p14:tracePt t="47712" x="2762250" y="5130800"/>
          <p14:tracePt t="47729" x="2863850" y="5130800"/>
          <p14:tracePt t="47746" x="3016250" y="5130800"/>
          <p14:tracePt t="47780" x="3359150" y="5168900"/>
          <p14:tracePt t="47812" x="3562350" y="5226050"/>
          <p14:tracePt t="47846" x="3651250" y="5238750"/>
          <p14:tracePt t="47864" x="3676650" y="5245100"/>
          <p14:tracePt t="47881" x="3727450" y="5245100"/>
          <p14:tracePt t="47895" x="3752850" y="5245100"/>
          <p14:tracePt t="47912" x="3810000" y="5245100"/>
          <p14:tracePt t="47929" x="3829050" y="5245100"/>
          <p14:tracePt t="47945" x="3841750" y="5251450"/>
          <p14:tracePt t="47962" x="3848100" y="5251450"/>
          <p14:tracePt t="47979" x="3854450" y="5251450"/>
          <p14:tracePt t="49113" x="3854450" y="5257800"/>
          <p14:tracePt t="49123" x="3854450" y="5264150"/>
          <p14:tracePt t="49128" x="3848100" y="5264150"/>
          <p14:tracePt t="49144" x="3841750" y="5283200"/>
          <p14:tracePt t="49162" x="3829050" y="5302250"/>
          <p14:tracePt t="49177" x="3810000" y="5321300"/>
          <p14:tracePt t="49194" x="3797300" y="5327650"/>
          <p14:tracePt t="49211" x="3784600" y="5340350"/>
          <p14:tracePt t="49248" x="3721100" y="5410200"/>
          <p14:tracePt t="49277" x="3651250" y="5461000"/>
          <p14:tracePt t="49313" x="3581400" y="5499100"/>
          <p14:tracePt t="49330" x="3556000" y="5518150"/>
          <p14:tracePt t="49344" x="3530600" y="5543550"/>
          <p14:tracePt t="49360" x="3524250" y="5543550"/>
          <p14:tracePt t="49377" x="3524250" y="5549900"/>
          <p14:tracePt t="60490" x="3587750" y="5461000"/>
          <p14:tracePt t="60498" x="6540500" y="2857500"/>
          <p14:tracePt t="60504" x="7569200" y="2197100"/>
          <p14:tracePt t="60518" x="7708900" y="2101850"/>
          <p14:tracePt t="60534" x="7753350" y="2070100"/>
          <p14:tracePt t="60762" x="7753350" y="2120900"/>
          <p14:tracePt t="60770" x="7734300" y="2228850"/>
          <p14:tracePt t="60778" x="7683500" y="2368550"/>
          <p14:tracePt t="60784" x="7613650" y="2514600"/>
          <p14:tracePt t="60801" x="7473950" y="2749550"/>
          <p14:tracePt t="60817" x="7385050" y="2863850"/>
          <p14:tracePt t="60853" x="7327900" y="2933700"/>
          <p14:tracePt t="60958" x="7327900" y="2940050"/>
          <p14:tracePt t="60967" x="7327900" y="2946400"/>
          <p14:tracePt t="60975" x="7327900" y="2952750"/>
          <p14:tracePt t="60984" x="7321550" y="2978150"/>
          <p14:tracePt t="61001" x="7296150" y="3117850"/>
          <p14:tracePt t="61017" x="7213600" y="3473450"/>
          <p14:tracePt t="61034" x="7067550" y="3987800"/>
          <p14:tracePt t="61050" x="6959600" y="4260850"/>
          <p14:tracePt t="61067" x="6921500" y="4381500"/>
          <p14:tracePt t="61279" x="6921500" y="4375150"/>
          <p14:tracePt t="61297" x="6921500" y="4330700"/>
          <p14:tracePt t="61302" x="6921500" y="4324350"/>
          <p14:tracePt t="61317" x="6921500" y="4298950"/>
          <p14:tracePt t="61333" x="6921500" y="4254500"/>
          <p14:tracePt t="61350" x="6921500" y="4235450"/>
          <p14:tracePt t="61366" x="6921500" y="4210050"/>
          <p14:tracePt t="61383" x="6921500" y="4152900"/>
          <p14:tracePt t="61400" x="6921500" y="4108450"/>
          <p14:tracePt t="61417" x="6915150" y="4089400"/>
          <p14:tracePt t="61435" x="6908800" y="4083050"/>
          <p14:tracePt t="61450" x="6908800" y="4076700"/>
          <p14:tracePt t="61467" x="6908800" y="4070350"/>
          <p14:tracePt t="61483" x="6908800" y="4064000"/>
          <p14:tracePt t="61566" x="6902450" y="4064000"/>
          <p14:tracePt t="61598" x="6902450" y="4057650"/>
          <p14:tracePt t="62343" x="6896100" y="4057650"/>
          <p14:tracePt t="62579" x="6889750" y="4064000"/>
          <p14:tracePt t="62585" x="6883400" y="4064000"/>
          <p14:tracePt t="62633" x="6877050" y="4064000"/>
          <p14:tracePt t="62647" x="6870700" y="4064000"/>
          <p14:tracePt t="62658" x="6858000" y="4064000"/>
          <p14:tracePt t="62670" x="6845300" y="4064000"/>
          <p14:tracePt t="62699" x="6826250" y="4051300"/>
          <p14:tracePt t="62734" x="6813550" y="4044950"/>
          <p14:tracePt t="62767" x="6807200" y="4044950"/>
          <p14:tracePt t="62784" x="6794500" y="4032250"/>
          <p14:tracePt t="62798" x="6788150" y="4032250"/>
          <p14:tracePt t="62815" x="6788150" y="4025900"/>
          <p14:tracePt t="62832" x="6762750" y="4019550"/>
          <p14:tracePt t="62848" x="6750050" y="3994150"/>
          <p14:tracePt t="62865" x="6718300" y="3962400"/>
          <p14:tracePt t="62882" x="6692900" y="3930650"/>
          <p14:tracePt t="62899" x="6680200" y="3886200"/>
          <p14:tracePt t="62915" x="6648450" y="3816350"/>
          <p14:tracePt t="62935" x="6623050" y="3752850"/>
          <p14:tracePt t="62950" x="6610350" y="3702050"/>
          <p14:tracePt t="62968" x="6604000" y="3663950"/>
          <p14:tracePt t="62983" x="6604000" y="3657600"/>
          <p14:tracePt t="62999" x="6597650" y="3625850"/>
          <p14:tracePt t="63017" x="6591300" y="3600450"/>
          <p14:tracePt t="63032" x="6578600" y="3562350"/>
          <p14:tracePt t="63051" x="6572250" y="3524250"/>
          <p14:tracePt t="63065" x="6559550" y="3460750"/>
          <p14:tracePt t="63082" x="6553200" y="3422650"/>
          <p14:tracePt t="63099" x="6540500" y="3365500"/>
          <p14:tracePt t="63115" x="6534150" y="3333750"/>
          <p14:tracePt t="63132" x="6534150" y="3302000"/>
          <p14:tracePt t="63148" x="6527800" y="3270250"/>
          <p14:tracePt t="63156" x="6527800" y="3251200"/>
          <p14:tracePt t="63165" x="6515100" y="3213100"/>
          <p14:tracePt t="63185" x="6496050" y="3187700"/>
          <p14:tracePt t="63198" x="6489700" y="3149600"/>
          <p14:tracePt t="63216" x="6470650" y="3111500"/>
          <p14:tracePt t="63232" x="6470650" y="3067050"/>
          <p14:tracePt t="63249" x="6470650" y="3048000"/>
          <p14:tracePt t="63267" x="6464300" y="3035300"/>
          <p14:tracePt t="63282" x="6464300" y="3022600"/>
          <p14:tracePt t="63298" x="6464300" y="3009900"/>
          <p14:tracePt t="63332" x="6464300" y="3003550"/>
          <p14:tracePt t="63813" x="6464300" y="2997200"/>
          <p14:tracePt t="63820" x="6464300" y="2965450"/>
          <p14:tracePt t="63831" x="6464300" y="2876550"/>
          <p14:tracePt t="63848" x="6470650" y="2781300"/>
          <p14:tracePt t="63868" x="6477000" y="2730500"/>
          <p14:tracePt t="63881" x="6477000" y="2698750"/>
          <p14:tracePt t="63898" x="6477000" y="2673350"/>
          <p14:tracePt t="63914" x="6477000" y="2635250"/>
          <p14:tracePt t="63948" x="6483350" y="2559050"/>
          <p14:tracePt t="63982" x="6483350" y="2520950"/>
          <p14:tracePt t="64031" x="6483350" y="2514600"/>
          <p14:tracePt t="64060" x="6483350" y="2508250"/>
          <p14:tracePt t="64065" x="6483350" y="2489200"/>
          <p14:tracePt t="64081" x="6464300" y="2387600"/>
          <p14:tracePt t="64098" x="6445250" y="2260600"/>
          <p14:tracePt t="64114" x="6426200" y="2146300"/>
          <p14:tracePt t="64131" x="6419850" y="2082800"/>
          <p14:tracePt t="64148" x="6413500" y="2051050"/>
          <p14:tracePt t="64156" x="6413500" y="2044700"/>
          <p14:tracePt t="64164" x="6413500" y="2032000"/>
          <p14:tracePt t="64184" x="6413500" y="2025650"/>
          <p14:tracePt t="64252" x="6413500" y="2019300"/>
          <p14:tracePt t="64255" x="6413500" y="2006600"/>
          <p14:tracePt t="64264" x="6413500" y="2000250"/>
          <p14:tracePt t="64281" x="6413500" y="1981200"/>
          <p14:tracePt t="64299" x="6413500" y="1962150"/>
          <p14:tracePt t="64331" x="6419850" y="1949450"/>
          <p14:tracePt t="64347" x="6419850" y="1936750"/>
          <p14:tracePt t="64364" x="6426200" y="1930400"/>
          <p14:tracePt t="64381" x="6426200" y="1917700"/>
          <p14:tracePt t="64415" x="6426200" y="1911350"/>
          <p14:tracePt t="64520" x="6432550" y="1911350"/>
          <p14:tracePt t="64530" x="6432550" y="1930400"/>
          <p14:tracePt t="64536" x="6451600" y="1962150"/>
          <p14:tracePt t="64547" x="6457950" y="1987550"/>
          <p14:tracePt t="64564" x="6470650" y="2057400"/>
          <p14:tracePt t="64581" x="6483350" y="2101850"/>
          <p14:tracePt t="64597" x="6489700" y="2139950"/>
          <p14:tracePt t="64614" x="6496050" y="2171700"/>
          <p14:tracePt t="64630" x="6496050" y="2178050"/>
          <p14:tracePt t="64670" x="6502400" y="2178050"/>
          <p14:tracePt t="64687" x="6508750" y="2152650"/>
          <p14:tracePt t="64699" x="6521450" y="2120900"/>
          <p14:tracePt t="64714" x="6527800" y="2051050"/>
          <p14:tracePt t="64731" x="6534150" y="2006600"/>
          <p14:tracePt t="64748" x="6540500" y="1974850"/>
          <p14:tracePt t="64765" x="6540500" y="1968500"/>
          <p14:tracePt t="64827" x="6540500" y="1981200"/>
          <p14:tracePt t="64830" x="6540500" y="1993900"/>
          <p14:tracePt t="64847" x="6534150" y="2012950"/>
          <p14:tracePt t="64864" x="6534150" y="2019300"/>
          <p14:tracePt t="64903" x="6540500" y="2019300"/>
          <p14:tracePt t="64914" x="6559550" y="2000250"/>
          <p14:tracePt t="64933" x="6642100" y="1936750"/>
          <p14:tracePt t="64947" x="6686550" y="1911350"/>
          <p14:tracePt t="64967" x="6724650" y="1892300"/>
          <p14:tracePt t="64980" x="6743700" y="1885950"/>
          <p14:tracePt t="64999" x="6762750" y="1885950"/>
          <p14:tracePt t="65014" x="6788150" y="1885950"/>
          <p14:tracePt t="65031" x="6794500" y="1885950"/>
          <p14:tracePt t="65047" x="6826250" y="1892300"/>
          <p14:tracePt t="65064" x="6858000" y="1892300"/>
          <p14:tracePt t="65080" x="6902450" y="1879600"/>
          <p14:tracePt t="65098" x="6991350" y="1860550"/>
          <p14:tracePt t="65113" x="7067550" y="1854200"/>
          <p14:tracePt t="65130" x="7143750" y="1847850"/>
          <p14:tracePt t="65147" x="7232650" y="1835150"/>
          <p14:tracePt t="65154" x="7251700" y="1835150"/>
          <p14:tracePt t="65163" x="7264400" y="1835150"/>
          <p14:tracePt t="65181" x="7270750" y="1835150"/>
          <p14:tracePt t="65224" x="7270750" y="1841500"/>
          <p14:tracePt t="65232" x="7270750" y="1847850"/>
          <p14:tracePt t="65239" x="7264400" y="1866900"/>
          <p14:tracePt t="65251" x="7258050" y="1885950"/>
          <p14:tracePt t="65263" x="7239000" y="1917700"/>
          <p14:tracePt t="65282" x="7226300" y="1936750"/>
          <p14:tracePt t="65296" x="7207250" y="1949450"/>
          <p14:tracePt t="65313" x="7207250" y="1955800"/>
          <p14:tracePt t="65330" x="7200900" y="1955800"/>
          <p14:tracePt t="65347" x="7194550" y="1955800"/>
          <p14:tracePt t="65394" x="7188200" y="1955800"/>
          <p14:tracePt t="65658" x="7188200" y="1962150"/>
          <p14:tracePt t="65668" x="7181850" y="1968500"/>
          <p14:tracePt t="65674" x="7175500" y="1968500"/>
          <p14:tracePt t="65680" x="7175500" y="1974850"/>
          <p14:tracePt t="65697" x="7156450" y="1987550"/>
          <p14:tracePt t="65713" x="7143750" y="2000250"/>
          <p14:tracePt t="65729" x="7112000" y="2019300"/>
          <p14:tracePt t="65746" x="7086600" y="2032000"/>
          <p14:tracePt t="65763" x="7067550" y="2038350"/>
          <p14:tracePt t="65780" x="7054850" y="2044700"/>
          <p14:tracePt t="65796" x="7054850" y="2051050"/>
          <p14:tracePt t="65814" x="7042150" y="2051050"/>
          <p14:tracePt t="65829" x="7035800" y="2070100"/>
          <p14:tracePt t="65847" x="7023100" y="2089150"/>
          <p14:tracePt t="65869" x="7016750" y="2101850"/>
          <p14:tracePt t="65883" x="6985000" y="2146300"/>
          <p14:tracePt t="65896" x="6978650" y="2178050"/>
          <p14:tracePt t="65913" x="6972300" y="2197100"/>
          <p14:tracePt t="65929" x="6959600" y="2216150"/>
          <p14:tracePt t="65948" x="6953250" y="2241550"/>
          <p14:tracePt t="65963" x="6946900" y="2266950"/>
          <p14:tracePt t="65979" x="6940550" y="2279650"/>
          <p14:tracePt t="65997" x="6934200" y="2292350"/>
          <p14:tracePt t="66014" x="6927850" y="2292350"/>
          <p14:tracePt t="66047" x="6927850" y="2305050"/>
          <p14:tracePt t="66063" x="6927850" y="2311400"/>
          <p14:tracePt t="66082" x="6908800" y="2374900"/>
          <p14:tracePt t="66096" x="6889750" y="2432050"/>
          <p14:tracePt t="66113" x="6883400" y="2470150"/>
          <p14:tracePt t="66129" x="6864350" y="2508250"/>
          <p14:tracePt t="66146" x="6858000" y="2565400"/>
          <p14:tracePt t="66163" x="6845300" y="2635250"/>
          <p14:tracePt t="66171" x="6826250" y="2660650"/>
          <p14:tracePt t="66179" x="6813550" y="2698750"/>
          <p14:tracePt t="66196" x="6794500" y="2736850"/>
          <p14:tracePt t="66212" x="6794500" y="2743200"/>
          <p14:tracePt t="66251" x="6788150" y="2768600"/>
          <p14:tracePt t="66256" x="6781800" y="2774950"/>
          <p14:tracePt t="66263" x="6769100" y="2787650"/>
          <p14:tracePt t="66281" x="6756400" y="2813050"/>
          <p14:tracePt t="66297" x="6737350" y="2825750"/>
          <p14:tracePt t="66314" x="6731000" y="2838450"/>
          <p14:tracePt t="66329" x="6724650" y="2838450"/>
          <p14:tracePt t="66348" x="6711950" y="2844800"/>
          <p14:tracePt t="66436" x="6705600" y="2851150"/>
          <p14:tracePt t="66442" x="6692900" y="2857500"/>
          <p14:tracePt t="66451" x="6667500" y="2882900"/>
          <p14:tracePt t="66464" x="6629400" y="2933700"/>
          <p14:tracePt t="66479" x="6559550" y="2990850"/>
          <p14:tracePt t="66497" x="6515100" y="3022600"/>
          <p14:tracePt t="66512" x="6477000" y="3035300"/>
          <p14:tracePt t="66529" x="6470650" y="3041650"/>
          <p14:tracePt t="66566" x="6464300" y="3041650"/>
          <p14:tracePt t="66583" x="6457950" y="3041650"/>
          <p14:tracePt t="66595" x="6451600" y="3041650"/>
          <p14:tracePt t="66612" x="6438900" y="3041650"/>
          <p14:tracePt t="66629" x="6432550" y="3041650"/>
          <p14:tracePt t="66646" x="6426200" y="3035300"/>
          <p14:tracePt t="66674" x="6413500" y="3035300"/>
          <p14:tracePt t="66749" x="6407150" y="3035300"/>
          <p14:tracePt t="66828" x="6400800" y="3035300"/>
          <p14:tracePt t="66842" x="6394450" y="3035300"/>
          <p14:tracePt t="66996" x="6388100" y="3028950"/>
          <p14:tracePt t="67003" x="6381750" y="3028950"/>
          <p14:tracePt t="67012" x="6375400" y="3028950"/>
          <p14:tracePt t="67032" x="6343650" y="3003550"/>
          <p14:tracePt t="67046" x="6330950" y="2997200"/>
          <p14:tracePt t="67064" x="6299200" y="2984500"/>
          <p14:tracePt t="67175" x="6305550" y="2984500"/>
          <p14:tracePt t="67187" x="6311900" y="2984500"/>
          <p14:tracePt t="67203" x="6324600" y="2984500"/>
          <p14:tracePt t="67212" x="6324600" y="2990850"/>
          <p14:tracePt t="67228" x="6369050" y="3016250"/>
          <p14:tracePt t="67247" x="6426200" y="3054350"/>
          <p14:tracePt t="67264" x="6508750" y="3124200"/>
          <p14:tracePt t="67279" x="6553200" y="3162300"/>
          <p14:tracePt t="67298" x="6572250" y="3168650"/>
          <p14:tracePt t="67312" x="6591300" y="3175000"/>
          <p14:tracePt t="67330" x="6597650" y="3175000"/>
          <p14:tracePt t="67345" x="6623050" y="3175000"/>
          <p14:tracePt t="67363" x="6661150" y="3181350"/>
          <p14:tracePt t="67378" x="6731000" y="3194050"/>
          <p14:tracePt t="67395" x="6838950" y="3219450"/>
          <p14:tracePt t="67412" x="6959600" y="3238500"/>
          <p14:tracePt t="67428" x="7061200" y="3257550"/>
          <p14:tracePt t="67445" x="7181850" y="3282950"/>
          <p14:tracePt t="67463" x="7366000" y="3314700"/>
          <p14:tracePt t="67481" x="7505700" y="3340100"/>
          <p14:tracePt t="67496" x="7658100" y="3359150"/>
          <p14:tracePt t="67514" x="7848600" y="3371850"/>
          <p14:tracePt t="67528" x="8039100" y="3390900"/>
          <p14:tracePt t="67547" x="8248650" y="3390900"/>
          <p14:tracePt t="67561" x="8458200" y="3390900"/>
          <p14:tracePt t="67580" x="8629650" y="3378200"/>
          <p14:tracePt t="67595" x="8775700" y="3378200"/>
          <p14:tracePt t="67611" x="8902700" y="3378200"/>
          <p14:tracePt t="67628" x="9029700" y="3378200"/>
          <p14:tracePt t="67645" x="9169400" y="3378200"/>
          <p14:tracePt t="67662" x="9264650" y="3371850"/>
          <p14:tracePt t="67664" x="9302750" y="3365500"/>
          <p14:tracePt t="67678" x="9347200" y="3359150"/>
          <p14:tracePt t="67697" x="9391650" y="3333750"/>
          <p14:tracePt t="67711" x="9410700" y="3314700"/>
          <p14:tracePt t="67728" x="9423400" y="3282950"/>
          <p14:tracePt t="67747" x="9423400" y="3270250"/>
          <p14:tracePt t="67761" x="9423400" y="3251200"/>
          <p14:tracePt t="67778" x="9398000" y="3219450"/>
          <p14:tracePt t="67795" x="9309100" y="3143250"/>
          <p14:tracePt t="67811" x="9213850" y="3060700"/>
          <p14:tracePt t="67830" x="9086850" y="2965450"/>
          <p14:tracePt t="67844" x="8947150" y="2870200"/>
          <p14:tracePt t="67866" x="8813800" y="2794000"/>
          <p14:tracePt t="67882" x="8496300" y="2635250"/>
          <p14:tracePt t="67894" x="8255000" y="2559050"/>
          <p14:tracePt t="67911" x="8064500" y="2501900"/>
          <p14:tracePt t="67927" x="7867650" y="2457450"/>
          <p14:tracePt t="67944" x="7727950" y="2419350"/>
          <p14:tracePt t="67961" x="7543800" y="2387600"/>
          <p14:tracePt t="67978" x="7366000" y="2368550"/>
          <p14:tracePt t="67996" x="7194550" y="2343150"/>
          <p14:tracePt t="68016" x="6921500" y="2336800"/>
          <p14:tracePt t="68027" x="6845300" y="2324100"/>
          <p14:tracePt t="68044" x="6686550" y="2330450"/>
          <p14:tracePt t="68061" x="6546850" y="2343150"/>
          <p14:tracePt t="68081" x="6419850" y="2381250"/>
          <p14:tracePt t="68094" x="6400800" y="2393950"/>
          <p14:tracePt t="68111" x="6369050" y="2463800"/>
          <p14:tracePt t="68127" x="6343650" y="2514600"/>
          <p14:tracePt t="68144" x="6318250" y="2552700"/>
          <p14:tracePt t="68161" x="6305550" y="2578100"/>
          <p14:tracePt t="68177" x="6299200" y="2616200"/>
          <p14:tracePt t="68194" x="6286500" y="2647950"/>
          <p14:tracePt t="68211" x="6280150" y="2698750"/>
          <p14:tracePt t="68228" x="6280150" y="2755900"/>
          <p14:tracePt t="68247" x="6292850" y="2813050"/>
          <p14:tracePt t="68261" x="6337300" y="2882900"/>
          <p14:tracePt t="68279" x="6400800" y="2946400"/>
          <p14:tracePt t="68297" x="6477000" y="2984500"/>
          <p14:tracePt t="68311" x="6546850" y="3009900"/>
          <p14:tracePt t="68329" x="6604000" y="3009900"/>
          <p14:tracePt t="68344" x="6648450" y="3009900"/>
          <p14:tracePt t="68361" x="6718300" y="3009900"/>
          <p14:tracePt t="68377" x="6781800" y="2997200"/>
          <p14:tracePt t="68395" x="6826250" y="2990850"/>
          <p14:tracePt t="68411" x="6832600" y="2984500"/>
          <p14:tracePt t="68427" x="6832600" y="2965450"/>
          <p14:tracePt t="68444" x="6788150" y="2876550"/>
          <p14:tracePt t="68461" x="6686550" y="2736850"/>
          <p14:tracePt t="68479" x="6553200" y="2609850"/>
          <p14:tracePt t="68497" x="6496050" y="2565400"/>
          <p14:tracePt t="68511" x="6432550" y="2546350"/>
          <p14:tracePt t="68529" x="6394450" y="2540000"/>
          <p14:tracePt t="68546" x="6381750" y="2540000"/>
          <p14:tracePt t="68561" x="6381750" y="2546350"/>
          <p14:tracePt t="68577" x="6381750" y="2584450"/>
          <p14:tracePt t="68594" x="6381750" y="2622550"/>
          <p14:tracePt t="68610" x="6400800" y="2673350"/>
          <p14:tracePt t="68627" x="6438900" y="2730500"/>
          <p14:tracePt t="68644" x="6489700" y="2774950"/>
          <p14:tracePt t="68660" x="6540500" y="2800350"/>
          <p14:tracePt t="68667" x="6565900" y="2806700"/>
          <p14:tracePt t="68677" x="6591300" y="2813050"/>
          <p14:tracePt t="68695" x="6654800" y="2819400"/>
          <p14:tracePt t="68710" x="6673850" y="2819400"/>
          <p14:tracePt t="68848" x="6673850" y="2825750"/>
          <p14:tracePt t="68859" x="6673850" y="2838450"/>
          <p14:tracePt t="68864" x="6680200" y="2876550"/>
          <p14:tracePt t="68877" x="6692900" y="2933700"/>
          <p14:tracePt t="68894" x="6737350" y="3067050"/>
          <p14:tracePt t="68911" x="6769100" y="3168650"/>
          <p14:tracePt t="68927" x="6775450" y="3213100"/>
          <p14:tracePt t="69000" x="6781800" y="3213100"/>
          <p14:tracePt t="69124" x="6781800" y="3219450"/>
          <p14:tracePt t="69132" x="6781800" y="3244850"/>
          <p14:tracePt t="69144" x="6781800" y="3378200"/>
          <p14:tracePt t="69160" x="6781800" y="3536950"/>
          <p14:tracePt t="69177" x="6781800" y="3651250"/>
          <p14:tracePt t="69193" x="6762750" y="3733800"/>
          <p14:tracePt t="69210" x="6762750" y="3746500"/>
          <p14:tracePt t="69226" x="6762750" y="3752850"/>
          <p14:tracePt t="69244" x="6762750" y="3778250"/>
          <p14:tracePt t="69260" x="6762750" y="3835400"/>
          <p14:tracePt t="69276" x="6724650" y="3930650"/>
          <p14:tracePt t="69294" x="6699250" y="4013200"/>
          <p14:tracePt t="69310" x="6673850" y="4070350"/>
          <p14:tracePt t="69328" x="6667500" y="4095750"/>
          <p14:tracePt t="69440" x="6661150" y="4095750"/>
          <p14:tracePt t="69455" x="6654800" y="4095750"/>
          <p14:tracePt t="69488" x="6642100" y="4095750"/>
          <p14:tracePt t="69504" x="6635750" y="4095750"/>
          <p14:tracePt t="69515" x="6629400" y="4095750"/>
          <p14:tracePt t="69528" x="6572250" y="4095750"/>
          <p14:tracePt t="69543" x="6527800" y="4089400"/>
          <p14:tracePt t="69561" x="6502400" y="4089400"/>
          <p14:tracePt t="69578" x="6489700" y="4083050"/>
          <p14:tracePt t="69593" x="6483350" y="4083050"/>
          <p14:tracePt t="69612" x="6470650" y="4083050"/>
          <p14:tracePt t="69626" x="6457950" y="4083050"/>
          <p14:tracePt t="69643" x="6451600" y="4083050"/>
          <p14:tracePt t="69659" x="6426200" y="4083050"/>
          <p14:tracePt t="69665" x="6413500" y="4095750"/>
          <p14:tracePt t="69676" x="6400800" y="4095750"/>
          <p14:tracePt t="69693" x="6388100" y="4102100"/>
          <p14:tracePt t="69710" x="6381750" y="4108450"/>
          <p14:tracePt t="69729" x="6362700" y="4114800"/>
          <p14:tracePt t="69743" x="6356350" y="4114800"/>
          <p14:tracePt t="69760" x="6343650" y="4127500"/>
          <p14:tracePt t="69778" x="6324600" y="4140200"/>
          <p14:tracePt t="69793" x="6311900" y="4146550"/>
          <p14:tracePt t="69809" x="6292850" y="4159250"/>
          <p14:tracePt t="69829" x="6286500" y="4165600"/>
          <p14:tracePt t="69843" x="6273800" y="4171950"/>
          <p14:tracePt t="69865" x="6267450" y="4184650"/>
          <p14:tracePt t="69882" x="6242050" y="4210050"/>
          <p14:tracePt t="69895" x="6235700" y="4222750"/>
          <p14:tracePt t="69912" x="6210300" y="4248150"/>
          <p14:tracePt t="69926" x="6210300" y="4254500"/>
          <p14:tracePt t="69944" x="6191250" y="4286250"/>
          <p14:tracePt t="69959" x="6184900" y="4298950"/>
          <p14:tracePt t="69976" x="6178550" y="4318000"/>
          <p14:tracePt t="69995" x="6178550" y="4330700"/>
          <p14:tracePt t="70009" x="6178550" y="4337050"/>
          <p14:tracePt t="70026" x="6172200" y="4343400"/>
          <p14:tracePt t="70043" x="6172200" y="4356100"/>
          <p14:tracePt t="70060" x="6165850" y="4368800"/>
          <p14:tracePt t="70078" x="6165850" y="4400550"/>
          <p14:tracePt t="70092" x="6165850" y="4451350"/>
          <p14:tracePt t="70095" x="6165850" y="4470400"/>
          <p14:tracePt t="70109" x="6165850" y="4495800"/>
          <p14:tracePt t="70126" x="6165850" y="4572000"/>
          <p14:tracePt t="70142" x="6165850" y="4616450"/>
          <p14:tracePt t="70159" x="6165850" y="4673600"/>
          <p14:tracePt t="70176" x="6165850" y="4705350"/>
          <p14:tracePt t="70192" x="6165850" y="4730750"/>
          <p14:tracePt t="70209" x="6165850" y="4749800"/>
          <p14:tracePt t="70226" x="6172200" y="4787900"/>
          <p14:tracePt t="70242" x="6178550" y="4806950"/>
          <p14:tracePt t="70259" x="6178550" y="4813300"/>
          <p14:tracePt t="70276" x="6191250" y="4826000"/>
          <p14:tracePt t="70292" x="6197600" y="4845050"/>
          <p14:tracePt t="70311" x="6210300" y="4851400"/>
          <p14:tracePt t="70328" x="6229350" y="4864100"/>
          <p14:tracePt t="70346" x="6248400" y="4883150"/>
          <p14:tracePt t="70359" x="6254750" y="4889500"/>
          <p14:tracePt t="70375" x="6305550" y="4914900"/>
          <p14:tracePt t="70394" x="6350000" y="4927600"/>
          <p14:tracePt t="70409" x="6413500" y="4953000"/>
          <p14:tracePt t="70426" x="6464300" y="4972050"/>
          <p14:tracePt t="70442" x="6515100" y="4991100"/>
          <p14:tracePt t="70459" x="6584950" y="5010150"/>
          <p14:tracePt t="70476" x="6648450" y="5041900"/>
          <p14:tracePt t="70496" x="6692900" y="5048250"/>
          <p14:tracePt t="70509" x="6724650" y="5060950"/>
          <p14:tracePt t="70525" x="6788150" y="5073650"/>
          <p14:tracePt t="70544" x="6915150" y="5092700"/>
          <p14:tracePt t="70561" x="7016750" y="5105400"/>
          <p14:tracePt t="70577" x="7105650" y="5124450"/>
          <p14:tracePt t="70592" x="7213600" y="5143500"/>
          <p14:tracePt t="70610" x="7359650" y="5168900"/>
          <p14:tracePt t="70625" x="7499350" y="5187950"/>
          <p14:tracePt t="70644" x="7689850" y="5213350"/>
          <p14:tracePt t="70658" x="7848600" y="5238750"/>
          <p14:tracePt t="70675" x="8001000" y="5264150"/>
          <p14:tracePt t="70692" x="8128000" y="5289550"/>
          <p14:tracePt t="70708" x="8261350" y="5321300"/>
          <p14:tracePt t="70728" x="8426450" y="5346700"/>
          <p14:tracePt t="70746" x="8470900" y="5353050"/>
          <p14:tracePt t="70760" x="8616950" y="5384800"/>
          <p14:tracePt t="70776" x="8693150" y="5384800"/>
          <p14:tracePt t="70792" x="8788400" y="5397500"/>
          <p14:tracePt t="70810" x="8896350" y="5397500"/>
          <p14:tracePt t="70826" x="9023350" y="5403850"/>
          <p14:tracePt t="70842" x="9144000" y="5403850"/>
          <p14:tracePt t="70863" x="9302750" y="5403850"/>
          <p14:tracePt t="70875" x="9467850" y="5416550"/>
          <p14:tracePt t="70892" x="9632950" y="5422900"/>
          <p14:tracePt t="70908" x="9759950" y="5429250"/>
          <p14:tracePt t="70925" x="9842500" y="5429250"/>
          <p14:tracePt t="70943" x="9899650" y="5410200"/>
          <p14:tracePt t="70958" x="9925050" y="5308600"/>
          <p14:tracePt t="70976" x="9918700" y="5143500"/>
          <p14:tracePt t="70995" x="9861550" y="4984750"/>
          <p14:tracePt t="71009" x="9798050" y="4908550"/>
          <p14:tracePt t="71025" x="9702800" y="4819650"/>
          <p14:tracePt t="71042" x="9582150" y="4749800"/>
          <p14:tracePt t="71059" x="9480550" y="4679950"/>
          <p14:tracePt t="71075" x="9359900" y="4591050"/>
          <p14:tracePt t="71093" x="9245600" y="4508500"/>
          <p14:tracePt t="71108" x="9144000" y="4451350"/>
          <p14:tracePt t="71125" x="9048750" y="4413250"/>
          <p14:tracePt t="71142" x="8991600" y="4381500"/>
          <p14:tracePt t="71187" x="8978900" y="4381500"/>
          <p14:tracePt t="71224" x="8972550" y="4381500"/>
          <p14:tracePt t="71231" x="8959850" y="4381500"/>
          <p14:tracePt t="71242" x="8940800" y="4387850"/>
          <p14:tracePt t="71258" x="8915400" y="4400550"/>
          <p14:tracePt t="71275" x="8896350" y="4413250"/>
          <p14:tracePt t="71291" x="8870950" y="4425950"/>
          <p14:tracePt t="71310" x="8864600" y="4432300"/>
          <p14:tracePt t="71379" x="8858250" y="4432300"/>
          <p14:tracePt t="71389" x="8851900" y="4445000"/>
          <p14:tracePt t="71394" x="8851900" y="4451350"/>
          <p14:tracePt t="71408" x="8832850" y="4476750"/>
          <p14:tracePt t="71425" x="8801100" y="4514850"/>
          <p14:tracePt t="71441" x="8693150" y="4565650"/>
          <p14:tracePt t="71458" x="8559800" y="4610100"/>
          <p14:tracePt t="71475" x="8388350" y="4641850"/>
          <p14:tracePt t="71495" x="8216900" y="4660900"/>
          <p14:tracePt t="71508" x="8070850" y="4660900"/>
          <p14:tracePt t="71524" x="8013700" y="4660900"/>
          <p14:tracePt t="71541" x="7994650" y="4660900"/>
          <p14:tracePt t="71560" x="7988300" y="4667250"/>
          <p14:tracePt t="71574" x="7962900" y="4667250"/>
          <p14:tracePt t="71591" x="7943850" y="4667250"/>
          <p14:tracePt t="71608" x="7899400" y="4667250"/>
          <p14:tracePt t="71625" x="7785100" y="4679950"/>
          <p14:tracePt t="71641" x="7562850" y="4673600"/>
          <p14:tracePt t="71659" x="7410450" y="4673600"/>
          <p14:tracePt t="71665" x="7359650" y="4673600"/>
          <p14:tracePt t="71674" x="7302500" y="4667250"/>
          <p14:tracePt t="71691" x="7207250" y="4654550"/>
          <p14:tracePt t="71708" x="7162800" y="4648200"/>
          <p14:tracePt t="71725" x="7105650" y="4641850"/>
          <p14:tracePt t="71741" x="7073900" y="4641850"/>
          <p14:tracePt t="71758" x="7029450" y="4635500"/>
          <p14:tracePt t="71777" x="6946900" y="4610100"/>
          <p14:tracePt t="71792" x="6927850" y="4597400"/>
          <p14:tracePt t="71810" x="6921500" y="4597400"/>
          <p14:tracePt t="71882" x="6915150" y="4597400"/>
          <p14:tracePt t="71889" x="6908800" y="4597400"/>
          <p14:tracePt t="71896" x="6902450" y="4597400"/>
          <p14:tracePt t="71907" x="6889750" y="4591050"/>
          <p14:tracePt t="71924" x="6858000" y="4578350"/>
          <p14:tracePt t="71941" x="6813550" y="4572000"/>
          <p14:tracePt t="71958" x="6762750" y="4559300"/>
          <p14:tracePt t="71974" x="6692900" y="4540250"/>
          <p14:tracePt t="71992" x="6635750" y="4514850"/>
          <p14:tracePt t="72007" x="6610350" y="4502150"/>
          <p14:tracePt t="72024" x="6604000" y="4495800"/>
          <p14:tracePt t="72061" x="6597650" y="4495800"/>
          <p14:tracePt t="72091" x="6584950" y="4489450"/>
          <p14:tracePt t="72108" x="6578600" y="4483100"/>
          <p14:tracePt t="72115" x="6565900" y="4470400"/>
          <p14:tracePt t="72125" x="6553200" y="4464050"/>
          <p14:tracePt t="72143" x="6534150" y="4457700"/>
          <p14:tracePt t="72158" x="6521450" y="4457700"/>
          <p14:tracePt t="72164" x="6521450" y="4451350"/>
          <p14:tracePt t="72174" x="6508750" y="4445000"/>
          <p14:tracePt t="72191" x="6502400" y="4445000"/>
          <p14:tracePt t="72253" x="6496050" y="4438650"/>
          <p14:tracePt t="72272" x="6489700" y="4438650"/>
          <p14:tracePt t="72292" x="6483350" y="4432300"/>
          <p14:tracePt t="72311" x="6477000" y="4425950"/>
          <p14:tracePt t="72317" x="6470650" y="4425950"/>
          <p14:tracePt t="72324" x="6464300" y="4419600"/>
          <p14:tracePt t="72343" x="6432550" y="4400550"/>
          <p14:tracePt t="72357" x="6388100" y="4381500"/>
          <p14:tracePt t="72374" x="6381750" y="4375150"/>
          <p14:tracePt t="72393" x="6375400" y="4375150"/>
          <p14:tracePt t="72517" x="6369050" y="4375150"/>
          <p14:tracePt t="72529" x="6362700" y="4368800"/>
          <p14:tracePt t="72540" x="6350000" y="4356100"/>
          <p14:tracePt t="72558" x="6343650" y="4343400"/>
          <p14:tracePt t="72573" x="6337300" y="4337050"/>
          <p14:tracePt t="72705" x="6343650" y="4337050"/>
          <p14:tracePt t="72728" x="6350000" y="4337050"/>
          <p14:tracePt t="72773" x="6350000" y="4343400"/>
          <p14:tracePt t="72796" x="6337300" y="4343400"/>
          <p14:tracePt t="72880" x="6343650" y="4343400"/>
          <p14:tracePt t="72887" x="6350000" y="4349750"/>
          <p14:tracePt t="72905" x="6356350" y="4349750"/>
          <p14:tracePt t="73007" x="6343650" y="4343400"/>
          <p14:tracePt t="73016" x="6337300" y="4343400"/>
          <p14:tracePt t="73028" x="6337300" y="4337050"/>
          <p14:tracePt t="73040" x="6330950" y="4337050"/>
          <p14:tracePt t="73656" x="6337300" y="4337050"/>
          <p14:tracePt t="73677" x="6343650" y="4337050"/>
          <p14:tracePt t="73728" x="6350000" y="4337050"/>
          <p14:tracePt t="74047" x="6362700" y="4343400"/>
          <p14:tracePt t="74058" x="6375400" y="4349750"/>
          <p14:tracePt t="74063" x="6375400" y="4356100"/>
          <p14:tracePt t="74074" x="6388100" y="4356100"/>
          <p14:tracePt t="74089" x="6394450" y="4368800"/>
          <p14:tracePt t="74107" x="6407150" y="4368800"/>
          <p14:tracePt t="74124" x="6413500" y="4375150"/>
          <p14:tracePt t="74219" x="6419850" y="4375150"/>
          <p14:tracePt t="74233" x="6426200" y="4375150"/>
          <p14:tracePt t="74246" x="6432550" y="4375150"/>
          <p14:tracePt t="74255" x="6483350" y="4368800"/>
          <p14:tracePt t="74272" x="6635750" y="4343400"/>
          <p14:tracePt t="74289" x="6845300" y="4318000"/>
          <p14:tracePt t="74309" x="7067550" y="4298950"/>
          <p14:tracePt t="74322" x="7258050" y="4292600"/>
          <p14:tracePt t="74340" x="7416800" y="4286250"/>
          <p14:tracePt t="74355" x="7512050" y="4286250"/>
          <p14:tracePt t="74373" x="7600950" y="4286250"/>
          <p14:tracePt t="74390" x="7702550" y="4292600"/>
          <p14:tracePt t="74405" x="7810500" y="4305300"/>
          <p14:tracePt t="74422" x="7899400" y="4324350"/>
          <p14:tracePt t="74440" x="7943850" y="4330700"/>
          <p14:tracePt t="74455" x="8007350" y="4343400"/>
          <p14:tracePt t="74529" x="8013700" y="4343400"/>
          <p14:tracePt t="74667" x="8013700" y="4349750"/>
          <p14:tracePt t="74675" x="8020050" y="4349750"/>
          <p14:tracePt t="74688" x="8032750" y="4368800"/>
          <p14:tracePt t="74705" x="8045450" y="4394200"/>
          <p14:tracePt t="74724" x="8077200" y="4413250"/>
          <p14:tracePt t="74738" x="8128000" y="4438650"/>
          <p14:tracePt t="74755" x="8172450" y="4457700"/>
          <p14:tracePt t="74772" x="8191500" y="4476750"/>
          <p14:tracePt t="74788" x="8204200" y="4476750"/>
          <p14:tracePt t="75160" x="8204200" y="4483100"/>
          <p14:tracePt t="75168" x="8185150" y="4502150"/>
          <p14:tracePt t="75177" x="8166100" y="4552950"/>
          <p14:tracePt t="75188" x="8128000" y="4616450"/>
          <p14:tracePt t="75205" x="8064500" y="4756150"/>
          <p14:tracePt t="75238" x="7962900" y="5156200"/>
          <p14:tracePt t="75272" x="7931150" y="5391150"/>
          <p14:tracePt t="75305" x="7854950" y="5575300"/>
          <p14:tracePt t="75323" x="7791450" y="5613400"/>
          <p14:tracePt t="75338" x="7708900" y="5651500"/>
          <p14:tracePt t="75356" x="7664450" y="5664200"/>
          <p14:tracePt t="75372" x="7613650" y="5676900"/>
          <p14:tracePt t="75388" x="7569200" y="5689600"/>
          <p14:tracePt t="75404" x="7486650" y="5721350"/>
          <p14:tracePt t="75421" x="7385050" y="5753100"/>
          <p14:tracePt t="75438" x="7302500" y="5784850"/>
          <p14:tracePt t="75457" x="7181850" y="5842000"/>
          <p14:tracePt t="75471" x="7137400" y="5873750"/>
          <p14:tracePt t="75488" x="7042150" y="5930900"/>
          <p14:tracePt t="75505" x="6997700" y="5943600"/>
          <p14:tracePt t="75521" x="6985000" y="5943600"/>
          <p14:tracePt t="75557" x="6978650" y="5943600"/>
          <p14:tracePt t="75572" x="6972300" y="5943600"/>
          <p14:tracePt t="75587" x="6965950" y="5943600"/>
          <p14:tracePt t="75604" x="6940550" y="5924550"/>
          <p14:tracePt t="75622" x="6870700" y="5880100"/>
          <p14:tracePt t="75638" x="6800850" y="5829300"/>
          <p14:tracePt t="75657" x="6661150" y="5740400"/>
          <p14:tracePt t="75664" x="6604000" y="5702300"/>
          <p14:tracePt t="75676" x="6553200" y="5676900"/>
          <p14:tracePt t="75690" x="6470650" y="5626100"/>
          <p14:tracePt t="75705" x="6451600" y="5619750"/>
          <p14:tracePt t="75723" x="6432550" y="5607050"/>
          <p14:tracePt t="75738" x="6407150" y="5588000"/>
          <p14:tracePt t="75754" x="6388100" y="5562600"/>
          <p14:tracePt t="75771" x="6375400" y="5562600"/>
          <p14:tracePt t="75812" x="6362700" y="5556250"/>
          <p14:tracePt t="75828" x="6350000" y="5549900"/>
          <p14:tracePt t="75838" x="6343650" y="5543550"/>
          <p14:tracePt t="75856" x="6305550" y="5524500"/>
          <p14:tracePt t="75874" x="6292850" y="5524500"/>
          <p14:tracePt t="75890" x="6280150" y="5524500"/>
          <p14:tracePt t="75912" x="6273800" y="5537200"/>
          <p14:tracePt t="75920" x="6261100" y="5543550"/>
          <p14:tracePt t="75937" x="6235700" y="5568950"/>
          <p14:tracePt t="75955" x="6210300" y="5581650"/>
          <p14:tracePt t="75971" x="6191250" y="5600700"/>
          <p14:tracePt t="75987" x="6165850" y="5619750"/>
          <p14:tracePt t="76004" x="6165850" y="5626100"/>
          <p14:tracePt t="76021" x="6159500" y="5638800"/>
          <p14:tracePt t="76037" x="6146800" y="5676900"/>
          <p14:tracePt t="76056" x="6127750" y="5727700"/>
          <p14:tracePt t="76072" x="6115050" y="5829300"/>
          <p14:tracePt t="76090" x="6108700" y="5886450"/>
          <p14:tracePt t="76104" x="6108700" y="5930900"/>
          <p14:tracePt t="76123" x="6115050" y="5981700"/>
          <p14:tracePt t="76137" x="6127750" y="6013450"/>
          <p14:tracePt t="76154" x="6146800" y="6045200"/>
          <p14:tracePt t="76173" x="6178550" y="6089650"/>
          <p14:tracePt t="76187" x="6223000" y="6153150"/>
          <p14:tracePt t="76204" x="6286500" y="6235700"/>
          <p14:tracePt t="76220" x="6337300" y="6311900"/>
          <p14:tracePt t="76237" x="6356350" y="6343650"/>
          <p14:tracePt t="76254" x="6369050" y="6356350"/>
          <p14:tracePt t="76276" x="6381750" y="6356350"/>
          <p14:tracePt t="76288" x="6400800" y="6356350"/>
          <p14:tracePt t="76304" x="6470650" y="6375400"/>
          <p14:tracePt t="76321" x="6591300" y="6413500"/>
          <p14:tracePt t="76339" x="6692900" y="6451600"/>
          <p14:tracePt t="76354" x="6775450" y="6483350"/>
          <p14:tracePt t="76371" x="6838950" y="6508750"/>
          <p14:tracePt t="76389" x="6864350" y="6521450"/>
          <p14:tracePt t="76403" x="6889750" y="6534150"/>
          <p14:tracePt t="76420" x="6908800" y="6540500"/>
          <p14:tracePt t="76437" x="6915150" y="6546850"/>
          <p14:tracePt t="76454" x="6921500" y="6546850"/>
          <p14:tracePt t="76487" x="6927850" y="6546850"/>
          <p14:tracePt t="76504" x="6934200" y="6553200"/>
          <p14:tracePt t="76636" x="6934200" y="6546850"/>
          <p14:tracePt t="76644" x="6934200" y="6540500"/>
          <p14:tracePt t="76654" x="6927850" y="6521450"/>
          <p14:tracePt t="76670" x="6915150" y="6489700"/>
          <p14:tracePt t="76687" x="6877050" y="6426200"/>
          <p14:tracePt t="76704" x="6845300" y="6381750"/>
          <p14:tracePt t="76720" x="6838950" y="6356350"/>
          <p14:tracePt t="76737" x="6832600" y="6350000"/>
          <p14:tracePt t="76753" x="6826250" y="6330950"/>
          <p14:tracePt t="76770" x="6807200" y="6299200"/>
          <p14:tracePt t="76787" x="6788150" y="6248400"/>
          <p14:tracePt t="76803" x="6756400" y="6165850"/>
          <p14:tracePt t="76820" x="6711950" y="6076950"/>
          <p14:tracePt t="76837" x="6699250" y="6019800"/>
          <p14:tracePt t="76856" x="6699250" y="6000750"/>
          <p14:tracePt t="76872" x="6699250" y="5975350"/>
          <p14:tracePt t="76890" x="6686550" y="5943600"/>
          <p14:tracePt t="76903" x="6680200" y="5937250"/>
          <p14:tracePt t="76923" x="6654800" y="5892800"/>
          <p14:tracePt t="76936" x="6616700" y="5829300"/>
          <p14:tracePt t="76955" x="6572250" y="5765800"/>
          <p14:tracePt t="76970" x="6553200" y="5727700"/>
          <p14:tracePt t="76987" x="6553200" y="5715000"/>
          <p14:tracePt t="77003" x="6546850" y="5695950"/>
          <p14:tracePt t="77020" x="6534150" y="5664200"/>
          <p14:tracePt t="77037" x="6527800" y="5651500"/>
          <p14:tracePt t="77070" x="6527800" y="5645150"/>
          <p14:tracePt t="77097" x="6521450" y="5638800"/>
          <p14:tracePt t="77109" x="6521450" y="5632450"/>
          <p14:tracePt t="77123" x="6521450" y="5619750"/>
          <p14:tracePt t="77136" x="6508750" y="5588000"/>
          <p14:tracePt t="77153" x="6496050" y="5537200"/>
          <p14:tracePt t="77171" x="6470650" y="5435600"/>
          <p14:tracePt t="77187" x="6457950" y="5397500"/>
          <p14:tracePt t="77204" x="6457950" y="5378450"/>
          <p14:tracePt t="77236" x="6457950" y="5365750"/>
          <p14:tracePt t="77253" x="6457950" y="5359400"/>
          <p14:tracePt t="77270" x="6445250" y="5308600"/>
          <p14:tracePt t="77289" x="6413500" y="5187950"/>
          <p14:tracePt t="77307" x="6375400" y="5092700"/>
          <p14:tracePt t="77323" x="6350000" y="5048250"/>
          <p14:tracePt t="77337" x="6330950" y="4991100"/>
          <p14:tracePt t="77353" x="6324600" y="4953000"/>
          <p14:tracePt t="77372" x="6318250" y="4921250"/>
          <p14:tracePt t="77386" x="6318250" y="4902200"/>
          <p14:tracePt t="77405" x="6318250" y="4857750"/>
          <p14:tracePt t="77420" x="6318250" y="4838700"/>
          <p14:tracePt t="77436" x="6318250" y="4819650"/>
          <p14:tracePt t="77455" x="6318250" y="4806950"/>
          <p14:tracePt t="77588" x="6318250" y="4800600"/>
          <p14:tracePt t="77595" x="6318250" y="4787900"/>
          <p14:tracePt t="77604" x="6324600" y="4787900"/>
          <p14:tracePt t="77620" x="6324600" y="4775200"/>
          <p14:tracePt t="77636" x="6330950" y="4768850"/>
          <p14:tracePt t="77669" x="6337300" y="4762500"/>
          <p14:tracePt t="77681" x="6343650" y="4756150"/>
          <p14:tracePt t="77688" x="6343650" y="4743450"/>
          <p14:tracePt t="77704" x="6350000" y="4711700"/>
          <p14:tracePt t="77722" x="6362700" y="4673600"/>
          <p14:tracePt t="77740" x="6375400" y="4654550"/>
          <p14:tracePt t="77753" x="6381750" y="4635500"/>
          <p14:tracePt t="77770" x="6394450" y="4629150"/>
          <p14:tracePt t="77786" x="6419850" y="4622800"/>
          <p14:tracePt t="77802" x="6464300" y="4610100"/>
          <p14:tracePt t="77819" x="6572250" y="4610100"/>
          <p14:tracePt t="77835" x="6731000" y="4610100"/>
          <p14:tracePt t="77852" x="6940550" y="4610100"/>
          <p14:tracePt t="77872" x="7156450" y="4591050"/>
          <p14:tracePt t="77888" x="7327900" y="4565650"/>
          <p14:tracePt t="77905" x="7493000" y="4546600"/>
          <p14:tracePt t="77919" x="7632700" y="4540250"/>
          <p14:tracePt t="77935" x="7721600" y="4540250"/>
          <p14:tracePt t="77952" x="7759700" y="4540250"/>
          <p14:tracePt t="78030" x="7759700" y="4546600"/>
          <p14:tracePt t="78034" x="7766050" y="4552950"/>
          <p14:tracePt t="78044" x="7772400" y="4565650"/>
          <p14:tracePt t="78052" x="7772400" y="4597400"/>
          <p14:tracePt t="78069" x="7791450" y="4648200"/>
          <p14:tracePt t="78086" x="7823200" y="4749800"/>
          <p14:tracePt t="78105" x="7835900" y="4902200"/>
          <p14:tracePt t="78122" x="7835900" y="4933950"/>
          <p14:tracePt t="78137" x="7848600" y="5010150"/>
          <p14:tracePt t="78152" x="7848600" y="5041900"/>
          <p14:tracePt t="78261" x="7842250" y="5041900"/>
          <p14:tracePt t="78268" x="7835900" y="5041900"/>
          <p14:tracePt t="78274" x="7816850" y="5048250"/>
          <p14:tracePt t="78285" x="7785100" y="5060950"/>
          <p14:tracePt t="78302" x="7658100" y="5105400"/>
          <p14:tracePt t="78320" x="7397750" y="5181600"/>
          <p14:tracePt t="78336" x="7302500" y="5219700"/>
          <p14:tracePt t="78353" x="7042150" y="5295900"/>
          <p14:tracePt t="78372" x="6889750" y="5346700"/>
          <p14:tracePt t="78386" x="6794500" y="5378450"/>
          <p14:tracePt t="78402" x="6711950" y="5416550"/>
          <p14:tracePt t="78420" x="6629400" y="5461000"/>
          <p14:tracePt t="78436" x="6584950" y="5492750"/>
          <p14:tracePt t="78453" x="6559550" y="5524500"/>
          <p14:tracePt t="78468" x="6546850" y="5543550"/>
          <p14:tracePt t="78488" x="6534150" y="5568950"/>
          <p14:tracePt t="78504" x="6527800" y="5588000"/>
          <p14:tracePt t="78519" x="6521450" y="5594350"/>
          <p14:tracePt t="78569" x="6515100" y="5594350"/>
          <p14:tracePt t="78578" x="6502400" y="5575300"/>
          <p14:tracePt t="78586" x="6496050" y="5530850"/>
          <p14:tracePt t="78602" x="6470650" y="5346700"/>
          <p14:tracePt t="78620" x="6477000" y="5137150"/>
          <p14:tracePt t="78635" x="6489700" y="4978400"/>
          <p14:tracePt t="78652" x="6489700" y="4889500"/>
          <p14:tracePt t="78660" x="6489700" y="4876800"/>
          <p14:tracePt t="78669" x="6489700" y="4851400"/>
          <p14:tracePt t="78686" x="6483350" y="4806950"/>
          <p14:tracePt t="78705" x="6477000" y="4781550"/>
          <p14:tracePt t="78721" x="6477000" y="4768850"/>
          <p14:tracePt t="78736" x="6464300" y="4749800"/>
          <p14:tracePt t="78752" x="6457950" y="4737100"/>
          <p14:tracePt t="78770" x="6451600" y="4711700"/>
          <p14:tracePt t="78785" x="6445250" y="4667250"/>
          <p14:tracePt t="78802" x="6438900" y="4629150"/>
          <p14:tracePt t="78818" x="6426200" y="4578350"/>
          <p14:tracePt t="78835" x="6426200" y="4552950"/>
          <p14:tracePt t="78852" x="6419850" y="4527550"/>
          <p14:tracePt t="78870" x="6419850" y="4521200"/>
          <p14:tracePt t="78885" x="6419850" y="4502150"/>
          <p14:tracePt t="78902" x="6419850" y="4483100"/>
          <p14:tracePt t="78918" x="6419850" y="4457700"/>
          <p14:tracePt t="78938" x="6419850" y="4451350"/>
          <p14:tracePt t="79013" x="6419850" y="4457700"/>
          <p14:tracePt t="79022" x="6438900" y="4489450"/>
          <p14:tracePt t="79035" x="6451600" y="4591050"/>
          <p14:tracePt t="79051" x="6477000" y="4743450"/>
          <p14:tracePt t="79068" x="6489700" y="4851400"/>
          <p14:tracePt t="79085" x="6508750" y="4927600"/>
          <p14:tracePt t="79101" x="6521450" y="4978400"/>
          <p14:tracePt t="79121" x="6546850" y="5073650"/>
          <p14:tracePt t="79136" x="6648450" y="5346700"/>
          <p14:tracePt t="79154" x="6711950" y="5568950"/>
          <p14:tracePt t="79169" x="6737350" y="5632450"/>
          <p14:tracePt t="79184" x="6750050" y="5708650"/>
          <p14:tracePt t="79324" x="6750050" y="5695950"/>
          <p14:tracePt t="79332" x="6743700" y="5676900"/>
          <p14:tracePt t="79342" x="6737350" y="5645150"/>
          <p14:tracePt t="79351" x="6724650" y="5600700"/>
          <p14:tracePt t="79371" x="6642100" y="5378450"/>
          <p14:tracePt t="79385" x="6616700" y="5302250"/>
          <p14:tracePt t="79403" x="6546850" y="5137150"/>
          <p14:tracePt t="79418" x="6521450" y="5080000"/>
          <p14:tracePt t="79435" x="6508750" y="5048250"/>
          <p14:tracePt t="79453" x="6496050" y="5003800"/>
          <p14:tracePt t="79467" x="6489700" y="4972050"/>
          <p14:tracePt t="79484" x="6477000" y="4946650"/>
          <p14:tracePt t="79501" x="6470650" y="4927600"/>
          <p14:tracePt t="79518" x="6451600" y="4889500"/>
          <p14:tracePt t="79536" x="6419850" y="4787900"/>
          <p14:tracePt t="79551" x="6413500" y="4743450"/>
          <p14:tracePt t="79569" x="6375400" y="4616450"/>
          <p14:tracePt t="79584" x="6369050" y="4591050"/>
          <p14:tracePt t="79601" x="6362700" y="4578350"/>
          <p14:tracePt t="79617" x="6362700" y="4559300"/>
          <p14:tracePt t="79634" x="6356350" y="4533900"/>
          <p14:tracePt t="79651" x="6350000" y="4489450"/>
          <p14:tracePt t="79657" x="6350000" y="4470400"/>
          <p14:tracePt t="79667" x="6350000" y="4457700"/>
          <p14:tracePt t="79684" x="6343650" y="4419600"/>
          <p14:tracePt t="79700" x="6343650" y="4394200"/>
          <p14:tracePt t="79721" x="6343650" y="4375150"/>
          <p14:tracePt t="79735" x="6343650" y="4368800"/>
          <p14:tracePt t="79751" x="6337300" y="4356100"/>
          <p14:tracePt t="79847" x="6337300" y="4362450"/>
          <p14:tracePt t="79862" x="6356350" y="4406900"/>
          <p14:tracePt t="79877" x="6388100" y="4432300"/>
          <p14:tracePt t="79887" x="6400800" y="4438650"/>
          <p14:tracePt t="79902" x="6419850" y="4445000"/>
          <p14:tracePt t="79917" x="6426200" y="4451350"/>
          <p14:tracePt t="79936" x="6432550" y="4451350"/>
          <p14:tracePt t="79951" x="6438900" y="4451350"/>
          <p14:tracePt t="79975" x="6445250" y="4451350"/>
          <p14:tracePt t="79985" x="6445250" y="4445000"/>
          <p14:tracePt t="80001" x="6445250" y="4432300"/>
          <p14:tracePt t="80031" x="6445250" y="4425950"/>
          <p14:tracePt t="80039" x="6438900" y="4413250"/>
          <p14:tracePt t="80050" x="6426200" y="4406900"/>
          <p14:tracePt t="80067" x="6394450" y="4381500"/>
          <p14:tracePt t="80084" x="6369050" y="4375150"/>
          <p14:tracePt t="80101" x="6330950" y="4368800"/>
          <p14:tracePt t="80120" x="6299200" y="4362450"/>
          <p14:tracePt t="80150" x="6292850" y="4362450"/>
          <p14:tracePt t="80169" x="6292850" y="4375150"/>
          <p14:tracePt t="80187" x="6305550" y="4394200"/>
          <p14:tracePt t="80204" x="6343650" y="4400550"/>
          <p14:tracePt t="80217" x="6381750" y="4406900"/>
          <p14:tracePt t="80237" x="6413500" y="4406900"/>
          <p14:tracePt t="80250" x="6419850" y="4406900"/>
          <p14:tracePt t="80269" x="6432550" y="4406900"/>
          <p14:tracePt t="80284" x="6438900" y="4381500"/>
          <p14:tracePt t="80300" x="6438900" y="4349750"/>
          <p14:tracePt t="80317" x="6438900" y="4343400"/>
          <p14:tracePt t="80334" x="6438900" y="4337050"/>
          <p14:tracePt t="80350" x="6432550" y="4324350"/>
          <p14:tracePt t="80367" x="6419850" y="4311650"/>
          <p14:tracePt t="80385" x="6394450" y="4311650"/>
          <p14:tracePt t="80417" x="6394450" y="4324350"/>
          <p14:tracePt t="80434" x="6394450" y="4330700"/>
          <p14:tracePt t="80450" x="6407150" y="4337050"/>
          <p14:tracePt t="80467" x="6426200" y="4343400"/>
          <p14:tracePt t="80486" x="6432550" y="4343400"/>
          <p14:tracePt t="80518" x="6438900" y="4343400"/>
          <p14:tracePt t="80537" x="6438900" y="4337050"/>
          <p14:tracePt t="80558" x="6438900" y="4330700"/>
          <p14:tracePt t="80572" x="6432550" y="4324350"/>
          <p14:tracePt t="80586" x="6413500" y="4318000"/>
          <p14:tracePt t="80601" x="6369050" y="4318000"/>
          <p14:tracePt t="80617" x="6337300" y="4318000"/>
          <p14:tracePt t="80633" x="6318250" y="4324350"/>
          <p14:tracePt t="80650" x="6311900" y="4330700"/>
          <p14:tracePt t="80670" x="6311900" y="4337050"/>
          <p14:tracePt t="80685" x="6337300" y="4349750"/>
          <p14:tracePt t="80700" x="6356350" y="4356100"/>
          <p14:tracePt t="80716" x="6375400" y="4362450"/>
          <p14:tracePt t="80834" x="6369050" y="4362450"/>
          <p14:tracePt t="80843" x="6362700" y="4362450"/>
          <p14:tracePt t="81738" x="6369050" y="4362450"/>
          <p14:tracePt t="81878" x="6375400" y="4375150"/>
          <p14:tracePt t="81899" x="6375400" y="4381500"/>
          <p14:tracePt t="81933" x="6375400" y="4451350"/>
          <p14:tracePt t="81949" x="6375400" y="4476750"/>
          <p14:tracePt t="81965" x="6375400" y="4495800"/>
          <p14:tracePt t="81985" x="6388100" y="4521200"/>
          <p14:tracePt t="81999" x="6388100" y="4552950"/>
          <p14:tracePt t="82001" x="6394450" y="4597400"/>
          <p14:tracePt t="82032" x="6407150" y="4756150"/>
          <p14:tracePt t="82065" x="6394450" y="4972050"/>
          <p14:tracePt t="82098" x="6394450" y="5029200"/>
          <p14:tracePt t="82115" x="6394450" y="5092700"/>
          <p14:tracePt t="82132" x="6388100" y="5156200"/>
          <p14:tracePt t="82149" x="6375400" y="5226050"/>
          <p14:tracePt t="82156" x="6375400" y="5251450"/>
          <p14:tracePt t="82165" x="6369050" y="5264150"/>
          <p14:tracePt t="82183" x="6369050" y="5276850"/>
          <p14:tracePt t="82199" x="6369050" y="5302250"/>
          <p14:tracePt t="82218" x="6369050" y="5365750"/>
          <p14:tracePt t="82233" x="6369050" y="5422900"/>
          <p14:tracePt t="82248" x="6362700" y="5480050"/>
          <p14:tracePt t="82268" x="6356350" y="5511800"/>
          <p14:tracePt t="82282" x="6356350" y="5543550"/>
          <p14:tracePt t="82300" x="6356350" y="5556250"/>
          <p14:tracePt t="82315" x="6356350" y="5568950"/>
          <p14:tracePt t="82332" x="6356350" y="5588000"/>
          <p14:tracePt t="82349" x="6356350" y="5645150"/>
          <p14:tracePt t="82365" x="6343650" y="5695950"/>
          <p14:tracePt t="82382" x="6337300" y="5727700"/>
          <p14:tracePt t="82690" x="6343650" y="5721350"/>
          <p14:tracePt t="82701" x="6350000" y="5715000"/>
          <p14:tracePt t="82710" x="6356350" y="5708650"/>
          <p14:tracePt t="82717" x="6369050" y="5695950"/>
          <p14:tracePt t="82734" x="6394450" y="5683250"/>
          <p14:tracePt t="82749" x="6432550" y="5664200"/>
          <p14:tracePt t="82765" x="6457950" y="5657850"/>
          <p14:tracePt t="82784" x="6464300" y="5651500"/>
          <p14:tracePt t="82798" x="6470650" y="5645150"/>
          <p14:tracePt t="82815" x="6477000" y="5638800"/>
          <p14:tracePt t="82834" x="6515100" y="5613400"/>
          <p14:tracePt t="82849" x="6534150" y="5600700"/>
          <p14:tracePt t="82865" x="6565900" y="5588000"/>
          <p14:tracePt t="82881" x="6610350" y="5568950"/>
          <p14:tracePt t="82898" x="6642100" y="5562600"/>
          <p14:tracePt t="82915" x="6661150" y="5549900"/>
          <p14:tracePt t="82932" x="6692900" y="5543550"/>
          <p14:tracePt t="82950" x="6724650" y="5537200"/>
          <p14:tracePt t="82964" x="6762750" y="5537200"/>
          <p14:tracePt t="82981" x="6832600" y="5530850"/>
          <p14:tracePt t="82998" x="6927850" y="5518150"/>
          <p14:tracePt t="83017" x="7029450" y="5511800"/>
          <p14:tracePt t="83032" x="7169150" y="5499100"/>
          <p14:tracePt t="83049" x="7213600" y="5499100"/>
          <p14:tracePt t="83064" x="7366000" y="5492750"/>
          <p14:tracePt t="83081" x="7429500" y="5492750"/>
          <p14:tracePt t="83098" x="7454900" y="5492750"/>
          <p14:tracePt t="83115" x="7473950" y="5492750"/>
          <p14:tracePt t="83131" x="7480300" y="5492750"/>
          <p14:tracePt t="83169" x="7486650" y="5492750"/>
          <p14:tracePt t="83182" x="7493000" y="5499100"/>
          <p14:tracePt t="83199" x="7518400" y="5518150"/>
          <p14:tracePt t="83214" x="7543800" y="5530850"/>
          <p14:tracePt t="83231" x="7556500" y="5543550"/>
          <p14:tracePt t="83249" x="7575550" y="5556250"/>
          <p14:tracePt t="83268" x="7645400" y="5638800"/>
          <p14:tracePt t="83281" x="7727950" y="5734050"/>
          <p14:tracePt t="83300" x="7778750" y="5797550"/>
          <p14:tracePt t="83314" x="7816850" y="5842000"/>
          <p14:tracePt t="83331" x="7848600" y="5854700"/>
          <p14:tracePt t="83348" x="7854950" y="5861050"/>
          <p14:tracePt t="83415" x="7861300" y="5861050"/>
          <p14:tracePt t="83426" x="7867650" y="5861050"/>
          <p14:tracePt t="83834" x="7867650" y="5854700"/>
          <p14:tracePt t="83850" x="7867650" y="5842000"/>
          <p14:tracePt t="83873" x="7861300" y="5822950"/>
          <p14:tracePt t="83881" x="7861300" y="5803900"/>
          <p14:tracePt t="83883" x="7861300" y="5778500"/>
          <p14:tracePt t="83889" x="7861300" y="5765800"/>
          <p14:tracePt t="83899" x="7861300" y="5740400"/>
          <p14:tracePt t="83913" x="7861300" y="5702300"/>
          <p14:tracePt t="83932" x="7861300" y="5664200"/>
          <p14:tracePt t="83966" x="7842250" y="5556250"/>
          <p14:tracePt t="83999" x="7835900" y="5391150"/>
          <p14:tracePt t="84030" x="7835900" y="5289550"/>
          <p14:tracePt t="84047" x="7835900" y="5283200"/>
          <p14:tracePt t="84064" x="7835900" y="5270500"/>
          <p14:tracePt t="84080" x="7835900" y="5226050"/>
          <p14:tracePt t="84097" x="7823200" y="5168900"/>
          <p14:tracePt t="84114" x="7823200" y="5092700"/>
          <p14:tracePt t="84130" x="7797800" y="4984750"/>
          <p14:tracePt t="84147" x="7797800" y="4921250"/>
          <p14:tracePt t="84155" x="7797800" y="4889500"/>
          <p14:tracePt t="84163" x="7797800" y="4857750"/>
          <p14:tracePt t="84182" x="7791450" y="4787900"/>
          <p14:tracePt t="84197" x="7785100" y="4730750"/>
          <p14:tracePt t="84213" x="7778750" y="4679950"/>
          <p14:tracePt t="84231" x="7772400" y="4648200"/>
          <p14:tracePt t="84247" x="7772400" y="4622800"/>
          <p14:tracePt t="84267" x="7766050" y="4584700"/>
          <p14:tracePt t="84281" x="7766050" y="4546600"/>
          <p14:tracePt t="84300" x="7766050" y="4521200"/>
          <p14:tracePt t="84313" x="7766050" y="4495800"/>
          <p14:tracePt t="84330" x="7766050" y="4483100"/>
          <p14:tracePt t="84441" x="7772400" y="4483100"/>
          <p14:tracePt t="84459" x="7778750" y="4483100"/>
          <p14:tracePt t="84469" x="7785100" y="4483100"/>
          <p14:tracePt t="84500" x="7797800" y="4483100"/>
          <p14:tracePt t="84507" x="7797800" y="4476750"/>
          <p14:tracePt t="84514" x="7810500" y="4464050"/>
          <p14:tracePt t="84532" x="7816850" y="4457700"/>
          <p14:tracePt t="84548" x="7829550" y="4445000"/>
          <p14:tracePt t="84610" x="7835900" y="4445000"/>
          <p14:tracePt t="84626" x="7842250" y="4445000"/>
          <p14:tracePt t="84638" x="7848600" y="4445000"/>
          <p14:tracePt t="84668" x="7854950" y="4445000"/>
          <p14:tracePt t="84986" x="7867650" y="4445000"/>
          <p14:tracePt t="85001" x="7880350" y="4445000"/>
          <p14:tracePt t="85007" x="7886700" y="4445000"/>
          <p14:tracePt t="85019" x="7893050" y="4445000"/>
          <p14:tracePt t="85045" x="7893050" y="4432300"/>
          <p14:tracePt t="85064" x="7893050" y="4419600"/>
          <p14:tracePt t="85097" x="7893050" y="4413250"/>
          <p14:tracePt t="85129" x="7880350" y="4406900"/>
          <p14:tracePt t="85146" x="7861300" y="4406900"/>
          <p14:tracePt t="85171" x="7861300" y="4413250"/>
          <p14:tracePt t="85202" x="7861300" y="4419600"/>
          <p14:tracePt t="85998" x="7861300" y="4425950"/>
          <p14:tracePt t="86005" x="7854950" y="4432300"/>
          <p14:tracePt t="86013" x="7848600" y="4445000"/>
          <p14:tracePt t="86029" x="7816850" y="4470400"/>
          <p14:tracePt t="86048" x="7797800" y="4476750"/>
          <p14:tracePt t="86062" x="7772400" y="4495800"/>
          <p14:tracePt t="86078" x="7753350" y="4508500"/>
          <p14:tracePt t="86113" x="7505700" y="4584700"/>
          <p14:tracePt t="86146" x="7359650" y="4629150"/>
          <p14:tracePt t="86179" x="7004050" y="4787900"/>
          <p14:tracePt t="86188" x="6934200" y="4832350"/>
          <p14:tracePt t="86195" x="6877050" y="4870450"/>
          <p14:tracePt t="86212" x="6788150" y="4965700"/>
          <p14:tracePt t="86228" x="6718300" y="5022850"/>
          <p14:tracePt t="86246" x="6635750" y="5099050"/>
          <p14:tracePt t="86263" x="6515100" y="5181600"/>
          <p14:tracePt t="86278" x="6400800" y="5276850"/>
          <p14:tracePt t="86295" x="6280150" y="5353050"/>
          <p14:tracePt t="86312" x="6210300" y="5397500"/>
          <p14:tracePt t="86332" x="6178550" y="5422900"/>
          <p14:tracePt t="86345" x="6172200" y="5441950"/>
          <p14:tracePt t="86364" x="6159500" y="5467350"/>
          <p14:tracePt t="86378" x="6146800" y="5486400"/>
          <p14:tracePt t="86395" x="6146800" y="5499100"/>
          <p14:tracePt t="86412" x="6146800" y="5518150"/>
          <p14:tracePt t="86428" x="6146800" y="5537200"/>
          <p14:tracePt t="86445" x="6146800" y="5568950"/>
          <p14:tracePt t="86461" x="6146800" y="5600700"/>
          <p14:tracePt t="86478" x="6184900" y="5632450"/>
          <p14:tracePt t="86496" x="6229350" y="5670550"/>
          <p14:tracePt t="86514" x="6292850" y="5702300"/>
          <p14:tracePt t="86529" x="6330950" y="5715000"/>
          <p14:tracePt t="86548" x="6400800" y="5740400"/>
          <p14:tracePt t="86562" x="6483350" y="5765800"/>
          <p14:tracePt t="86580" x="6546850" y="5784850"/>
          <p14:tracePt t="86595" x="6559550" y="5784850"/>
          <p14:tracePt t="86683" x="6553200" y="5784850"/>
          <p14:tracePt t="86688" x="6540500" y="5784850"/>
          <p14:tracePt t="86697" x="6527800" y="5784850"/>
          <p14:tracePt t="86711" x="6496050" y="5791200"/>
          <p14:tracePt t="86728" x="6445250" y="5816600"/>
          <p14:tracePt t="86746" x="6419850" y="5829300"/>
          <p14:tracePt t="86761" x="6419850" y="5835650"/>
          <p14:tracePt t="86834" x="6432550" y="5835650"/>
          <p14:tracePt t="86925" x="6426200" y="5835650"/>
          <p14:tracePt t="86934" x="6419850" y="5835650"/>
          <p14:tracePt t="86947" x="6375400" y="5854700"/>
          <p14:tracePt t="86962" x="6292850" y="5880100"/>
          <p14:tracePt t="86978" x="6210300" y="5911850"/>
          <p14:tracePt t="86996" x="6197600" y="5924550"/>
          <p14:tracePt t="87798" x="6203950" y="5880100"/>
          <p14:tracePt t="87802" x="6216650" y="5835650"/>
          <p14:tracePt t="87812" x="6223000" y="5791200"/>
          <p14:tracePt t="87827" x="6242050" y="5721350"/>
          <p14:tracePt t="87845" x="6261100" y="5651500"/>
          <p14:tracePt t="87864" x="6273800" y="5600700"/>
          <p14:tracePt t="87878" x="6280150" y="5568950"/>
          <p14:tracePt t="87893" x="6292850" y="5530850"/>
          <p14:tracePt t="87927" x="6311900" y="5480050"/>
          <p14:tracePt t="87964" x="6311900" y="5422900"/>
          <p14:tracePt t="87996" x="6337300" y="5314950"/>
          <p14:tracePt t="88012" x="6356350" y="5245100"/>
          <p14:tracePt t="88027" x="6375400" y="5207000"/>
          <p14:tracePt t="88043" x="6375400" y="5194300"/>
          <p14:tracePt t="88061" x="6381750" y="5168900"/>
          <p14:tracePt t="88078" x="6394450" y="5124450"/>
          <p14:tracePt t="88096" x="6407150" y="5086350"/>
          <p14:tracePt t="88110" x="6413500" y="5060950"/>
          <p14:tracePt t="88127" x="6413500" y="5041900"/>
          <p14:tracePt t="88143" x="6413500" y="5022850"/>
          <p14:tracePt t="88160" x="6419850" y="5003800"/>
          <p14:tracePt t="88165" x="6419850" y="4991100"/>
          <p14:tracePt t="88177" x="6419850" y="4978400"/>
          <p14:tracePt t="88193" x="6432550" y="4965700"/>
          <p14:tracePt t="88210" x="6432550" y="4946650"/>
          <p14:tracePt t="88226" x="6432550" y="4921250"/>
          <p14:tracePt t="88244" x="6445250" y="4870450"/>
          <p14:tracePt t="88263" x="6451600" y="4819650"/>
          <p14:tracePt t="88277" x="6457950" y="4781550"/>
          <p14:tracePt t="88294" x="6457950" y="4775200"/>
          <p14:tracePt t="88411" x="6464300" y="4768850"/>
          <p14:tracePt t="88436" x="6464300" y="4756150"/>
          <p14:tracePt t="88454" x="6464300" y="4737100"/>
          <p14:tracePt t="88474" x="6470650" y="4730750"/>
          <p14:tracePt t="88577" x="6477000" y="4730750"/>
          <p14:tracePt t="88594" x="6477000" y="4737100"/>
          <p14:tracePt t="88605" x="6477000" y="4743450"/>
          <p14:tracePt t="88624" x="6483350" y="4749800"/>
          <p14:tracePt t="88637" x="6489700" y="4756150"/>
          <p14:tracePt t="88645" x="6489700" y="4768850"/>
          <p14:tracePt t="88659" x="6496050" y="4775200"/>
          <p14:tracePt t="88677" x="6502400" y="4787900"/>
          <p14:tracePt t="88710" x="6508750" y="4794250"/>
          <p14:tracePt t="88726" x="6508750" y="4800600"/>
          <p14:tracePt t="88841" x="6515100" y="4794250"/>
          <p14:tracePt t="88862" x="6527800" y="4794250"/>
          <p14:tracePt t="88870" x="6527800" y="4787900"/>
          <p14:tracePt t="88876" x="6540500" y="4781550"/>
          <p14:tracePt t="88893" x="6565900" y="4762500"/>
          <p14:tracePt t="88909" x="6584950" y="4756150"/>
          <p14:tracePt t="88926" x="6597650" y="4749800"/>
          <p14:tracePt t="88943" x="6604000" y="4743450"/>
          <p14:tracePt t="88977" x="6616700" y="4737100"/>
          <p14:tracePt t="88996" x="6692900" y="4737100"/>
          <p14:tracePt t="89009" x="6718300" y="4737100"/>
          <p14:tracePt t="89028" x="6807200" y="4743450"/>
          <p14:tracePt t="89043" x="6832600" y="4749800"/>
          <p14:tracePt t="89060" x="6845300" y="4749800"/>
          <p14:tracePt t="89093" x="6845300" y="4756150"/>
          <p14:tracePt t="89109" x="6870700" y="4768850"/>
          <p14:tracePt t="89125" x="6902450" y="4800600"/>
          <p14:tracePt t="89142" x="6934200" y="4832350"/>
          <p14:tracePt t="89161" x="6953250" y="4857750"/>
          <p14:tracePt t="89176" x="6953250" y="4864100"/>
          <p14:tracePt t="89199" x="6959600" y="4870450"/>
          <p14:tracePt t="89278" x="6965950" y="4870450"/>
          <p14:tracePt t="89294" x="6972300" y="4870450"/>
          <p14:tracePt t="89302" x="6985000" y="4857750"/>
          <p14:tracePt t="89311" x="7004050" y="4845050"/>
          <p14:tracePt t="89327" x="7048500" y="4819650"/>
          <p14:tracePt t="89342" x="7099300" y="4794250"/>
          <p14:tracePt t="89359" x="7162800" y="4762500"/>
          <p14:tracePt t="89376" x="7213600" y="4749800"/>
          <p14:tracePt t="89395" x="7251700" y="4743450"/>
          <p14:tracePt t="89410" x="7264400" y="4743450"/>
          <p14:tracePt t="89426" x="7277100" y="4743450"/>
          <p14:tracePt t="89442" x="7296150" y="4743450"/>
          <p14:tracePt t="89459" x="7340600" y="4781550"/>
          <p14:tracePt t="89475" x="7391400" y="4838700"/>
          <p14:tracePt t="89495" x="7435850" y="4895850"/>
          <p14:tracePt t="89509" x="7486650" y="4940300"/>
          <p14:tracePt t="89525" x="7499350" y="4953000"/>
          <p14:tracePt t="89544" x="7512050" y="4959350"/>
          <p14:tracePt t="89575" x="7531100" y="4959350"/>
          <p14:tracePt t="89595" x="7588250" y="4927600"/>
          <p14:tracePt t="89610" x="7620000" y="4908550"/>
          <p14:tracePt t="89625" x="7651750" y="4902200"/>
          <p14:tracePt t="89643" x="7664450" y="4895850"/>
          <p14:tracePt t="89659" x="7702550" y="4889500"/>
          <p14:tracePt t="89676" x="7715250" y="4883150"/>
          <p14:tracePt t="89692" x="7727950" y="4883150"/>
          <p14:tracePt t="89725" x="7747000" y="4889500"/>
          <p14:tracePt t="89744" x="7766050" y="4895850"/>
          <p14:tracePt t="89759" x="7778750" y="4902200"/>
          <p14:tracePt t="89775" x="7804150" y="4902200"/>
          <p14:tracePt t="89795" x="7823200" y="4902200"/>
          <p14:tracePt t="89810" x="7874000" y="4883150"/>
          <p14:tracePt t="89828" x="7937500" y="4876800"/>
          <p14:tracePt t="89842" x="8026400" y="4883150"/>
          <p14:tracePt t="89865" x="8102600" y="4902200"/>
          <p14:tracePt t="89883" x="8248650" y="4978400"/>
          <p14:tracePt t="89894" x="8274050" y="4991100"/>
          <p14:tracePt t="89909" x="8343900" y="5022850"/>
          <p14:tracePt t="89925" x="8407400" y="5022850"/>
          <p14:tracePt t="89942" x="8496300" y="5029200"/>
          <p14:tracePt t="89959" x="8604250" y="5022850"/>
          <p14:tracePt t="89975" x="8763000" y="4997450"/>
          <p14:tracePt t="89993" x="8972550" y="4940300"/>
          <p14:tracePt t="90010" x="9410700" y="4857750"/>
          <p14:tracePt t="90025" x="9569450" y="4851400"/>
          <p14:tracePt t="90042" x="9886950" y="4838700"/>
          <p14:tracePt t="90061" x="10033000" y="4838700"/>
          <p14:tracePt t="90075" x="10121900" y="4864100"/>
          <p14:tracePt t="90093" x="10210800" y="4876800"/>
          <p14:tracePt t="90108" x="10363200" y="4902200"/>
          <p14:tracePt t="90125" x="10502900" y="4914900"/>
          <p14:tracePt t="90142" x="10610850" y="4914900"/>
          <p14:tracePt t="90158" x="10674350" y="4914900"/>
          <p14:tracePt t="90163" x="10687050" y="4914900"/>
          <p14:tracePt t="90175" x="10693400" y="4914900"/>
          <p14:tracePt t="90343" x="10680700" y="4902200"/>
          <p14:tracePt t="90352" x="10648950" y="4889500"/>
          <p14:tracePt t="90359" x="10604500" y="4857750"/>
          <p14:tracePt t="90375" x="10458450" y="4806950"/>
          <p14:tracePt t="90391" x="10248900" y="4762500"/>
          <p14:tracePt t="90408" x="9874250" y="4692650"/>
          <p14:tracePt t="90426" x="9321800" y="4673600"/>
          <p14:tracePt t="90441" x="8985250" y="4699000"/>
          <p14:tracePt t="90458" x="8636000" y="4743450"/>
          <p14:tracePt t="90475" x="8299450" y="4768850"/>
          <p14:tracePt t="90494" x="7918450" y="4800600"/>
          <p14:tracePt t="90509" x="7620000" y="4819650"/>
          <p14:tracePt t="90525" x="7385050" y="4832350"/>
          <p14:tracePt t="90542" x="7112000" y="4851400"/>
          <p14:tracePt t="90558" x="6883400" y="4857750"/>
          <p14:tracePt t="90574" x="6623050" y="4857750"/>
          <p14:tracePt t="90591" x="6451600" y="4870450"/>
          <p14:tracePt t="90609" x="6337300" y="4876800"/>
          <p14:tracePt t="90625" x="6159500" y="4914900"/>
          <p14:tracePt t="90641" x="6108700" y="4940300"/>
          <p14:tracePt t="90659" x="6032500" y="4959350"/>
          <p14:tracePt t="90668" x="5969000" y="4991100"/>
          <p14:tracePt t="90680" x="5949950" y="4991100"/>
          <p14:tracePt t="90692" x="5930900" y="5003800"/>
          <p14:tracePt t="90749" x="5937250" y="4997450"/>
          <p14:tracePt t="90754" x="5949950" y="4978400"/>
          <p14:tracePt t="90762" x="5949950" y="4972050"/>
          <p14:tracePt t="90774" x="5956300" y="4959350"/>
          <p14:tracePt t="90791" x="5962650" y="4940300"/>
          <p14:tracePt t="90809" x="5975350" y="4940300"/>
          <p14:tracePt t="90826" x="5975350" y="4933950"/>
          <p14:tracePt t="90844" x="5981700" y="4927600"/>
          <p14:tracePt t="90858" x="5994400" y="4927600"/>
          <p14:tracePt t="90876" x="6057900" y="4908550"/>
          <p14:tracePt t="90891" x="6115050" y="4902200"/>
          <p14:tracePt t="90909" x="6165850" y="4889500"/>
          <p14:tracePt t="90925" x="6191250" y="4889500"/>
          <p14:tracePt t="90971" x="6197600" y="4889500"/>
          <p14:tracePt t="90983" x="6203950" y="4889500"/>
          <p14:tracePt t="90991" x="6216650" y="4889500"/>
          <p14:tracePt t="91007" x="6248400" y="4889500"/>
          <p14:tracePt t="91027" x="6280150" y="4889500"/>
          <p14:tracePt t="91041" x="6292850" y="4889500"/>
          <p14:tracePt t="91094" x="6299200" y="4889500"/>
          <p14:tracePt t="92343" x="6299200" y="4883150"/>
          <p14:tracePt t="95595" x="6299200" y="48768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D34A5-C9AF-44D4-A501-6B8D43C0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116551"/>
            <a:ext cx="10515600" cy="1325563"/>
          </a:xfrm>
        </p:spPr>
        <p:txBody>
          <a:bodyPr/>
          <a:lstStyle/>
          <a:p>
            <a:r>
              <a:rPr lang="pt-BR" u="sng" dirty="0"/>
              <a:t>O que consideraremos “aquecimento”?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10C52F-AE98-404D-9DB5-EF92DBE66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&gt;&gt; Precisamos definir nossa intervenção (variável independente)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Para aumentar a validade externa (aplicabilidade), usaremos uma combinação muito comum de aquecimento genérico: corrida + alongamento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1ª fase do aquecimento: 5 minutos de corrida a 9 km/h</a:t>
            </a:r>
          </a:p>
          <a:p>
            <a:pPr marL="0" indent="0">
              <a:buNone/>
            </a:pPr>
            <a:r>
              <a:rPr lang="pt-BR" dirty="0"/>
              <a:t>      2ª fase do aquecimento: 5 minutos de alongamento para pernas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Ao final do aquecimento, participantes vão direto fazer o teste de desempenho (10 saltos verticais)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BE15BD6-B65E-49B9-8912-24FCB7AA7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4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95"/>
    </mc:Choice>
    <mc:Fallback>
      <p:transition spd="slow" advTm="10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94" x="6299200" y="4870450"/>
          <p14:tracePt t="8400" x="6299200" y="4857750"/>
          <p14:tracePt t="8414" x="6299200" y="4826000"/>
          <p14:tracePt t="8423" x="6299200" y="4737100"/>
          <p14:tracePt t="8440" x="6299200" y="4610100"/>
          <p14:tracePt t="8457" x="6299200" y="4413250"/>
          <p14:tracePt t="8471" x="6299200" y="4152900"/>
          <p14:tracePt t="8489" x="6299200" y="3848100"/>
          <p14:tracePt t="8521" x="6267450" y="3238500"/>
          <p14:tracePt t="8557" x="6197600" y="2933700"/>
          <p14:tracePt t="8588" x="6146800" y="2794000"/>
          <p14:tracePt t="8605" x="6121400" y="2743200"/>
          <p14:tracePt t="8624" x="6096000" y="2667000"/>
          <p14:tracePt t="8638" x="6083300" y="2635250"/>
          <p14:tracePt t="8655" x="6076950" y="2622550"/>
          <p14:tracePt t="8672" x="6070600" y="2609850"/>
          <p14:tracePt t="8691" x="6051550" y="2565400"/>
          <p14:tracePt t="8707" x="6013450" y="2457450"/>
          <p14:tracePt t="8721" x="5956300" y="2311400"/>
          <p14:tracePt t="8738" x="5930900" y="2146300"/>
          <p14:tracePt t="8754" x="5905500" y="2006600"/>
          <p14:tracePt t="8774" x="5880100" y="1917700"/>
          <p14:tracePt t="8788" x="5867400" y="1873250"/>
          <p14:tracePt t="8805" x="5861050" y="1866900"/>
          <p14:tracePt t="8895" x="5861050" y="1873250"/>
          <p14:tracePt t="8903" x="5861050" y="1885950"/>
          <p14:tracePt t="8914" x="5854700" y="1911350"/>
          <p14:tracePt t="8921" x="5854700" y="1917700"/>
          <p14:tracePt t="8940" x="5854700" y="1924050"/>
          <p14:tracePt t="9667" x="5873750" y="1924050"/>
          <p14:tracePt t="9671" x="5905500" y="1917700"/>
          <p14:tracePt t="9687" x="5924550" y="1917700"/>
          <p14:tracePt t="9704" x="6032500" y="1917700"/>
          <p14:tracePt t="9720" x="6076950" y="1917700"/>
          <p14:tracePt t="9737" x="6108700" y="1917700"/>
          <p14:tracePt t="9755" x="6121400" y="1917700"/>
          <p14:tracePt t="9805" x="6127750" y="1924050"/>
          <p14:tracePt t="9839" x="6140450" y="2038350"/>
          <p14:tracePt t="9870" x="6184900" y="2159000"/>
          <p14:tracePt t="9887" x="6223000" y="2209800"/>
          <p14:tracePt t="9903" x="6273800" y="2247900"/>
          <p14:tracePt t="9920" x="6343650" y="2286000"/>
          <p14:tracePt t="9937" x="6445250" y="2324100"/>
          <p14:tracePt t="9954" x="6559550" y="2355850"/>
          <p14:tracePt t="9970" x="6623050" y="2355850"/>
          <p14:tracePt t="9987" x="6661150" y="2355850"/>
          <p14:tracePt t="10005" x="6680200" y="2355850"/>
          <p14:tracePt t="10383" x="6680200" y="2349500"/>
          <p14:tracePt t="11200" x="6673850" y="2355850"/>
          <p14:tracePt t="11208" x="6667500" y="2355850"/>
          <p14:tracePt t="11219" x="6642100" y="2368550"/>
          <p14:tracePt t="11236" x="6572250" y="2381250"/>
          <p14:tracePt t="11253" x="6464300" y="2387600"/>
          <p14:tracePt t="11269" x="6254750" y="2387600"/>
          <p14:tracePt t="11286" x="6032500" y="2387600"/>
          <p14:tracePt t="11303" x="5543550" y="2387600"/>
          <p14:tracePt t="11337" x="5022850" y="2444750"/>
          <p14:tracePt t="11370" x="4845050" y="2476500"/>
          <p14:tracePt t="11404" x="4648200" y="2520950"/>
          <p14:tracePt t="11419" x="4533900" y="2527300"/>
          <p14:tracePt t="11423" x="4457700" y="2533650"/>
          <p14:tracePt t="11436" x="4368800" y="2533650"/>
          <p14:tracePt t="11452" x="4171950" y="2533650"/>
          <p14:tracePt t="11471" x="3994150" y="2533650"/>
          <p14:tracePt t="11485" x="3803650" y="2533650"/>
          <p14:tracePt t="11505" x="3390900" y="2565400"/>
          <p14:tracePt t="11519" x="3219450" y="2597150"/>
          <p14:tracePt t="11535" x="3086100" y="2622550"/>
          <p14:tracePt t="11552" x="3009900" y="2635250"/>
          <p14:tracePt t="11570" x="2959100" y="2647950"/>
          <p14:tracePt t="11587" x="2933700" y="2654300"/>
          <p14:tracePt t="11602" x="2914650" y="2660650"/>
          <p14:tracePt t="11619" x="2901950" y="2667000"/>
          <p14:tracePt t="11652" x="2870200" y="2679700"/>
          <p14:tracePt t="11669" x="2819400" y="2698750"/>
          <p14:tracePt t="11688" x="2717800" y="2736850"/>
          <p14:tracePt t="11702" x="2635250" y="2762250"/>
          <p14:tracePt t="11720" x="2413000" y="2787650"/>
          <p14:tracePt t="11735" x="2133600" y="2787650"/>
          <p14:tracePt t="11754" x="1860550" y="2794000"/>
          <p14:tracePt t="11771" x="1670050" y="2794000"/>
          <p14:tracePt t="11785" x="1562100" y="2806700"/>
          <p14:tracePt t="11802" x="1536700" y="2806700"/>
          <p14:tracePt t="11904" x="1530350" y="2800350"/>
          <p14:tracePt t="28308" x="1511300" y="2800350"/>
          <p14:tracePt t="28334" x="1524000" y="2800350"/>
          <p14:tracePt t="28342" x="1530350" y="2794000"/>
          <p14:tracePt t="28350" x="1543050" y="2794000"/>
          <p14:tracePt t="28358" x="1555750" y="2787650"/>
          <p14:tracePt t="28371" x="1568450" y="2787650"/>
          <p14:tracePt t="28387" x="1606550" y="2781300"/>
          <p14:tracePt t="28421" x="1682750" y="2755900"/>
          <p14:tracePt t="28454" x="1708150" y="2755900"/>
          <p14:tracePt t="28591" x="1714500" y="2755900"/>
          <p14:tracePt t="28618" x="1720850" y="2755900"/>
          <p14:tracePt t="28634" x="1727200" y="2755900"/>
          <p14:tracePt t="28641" x="1739900" y="2755900"/>
          <p14:tracePt t="28654" x="1784350" y="2755900"/>
          <p14:tracePt t="28671" x="1873250" y="2762250"/>
          <p14:tracePt t="28687" x="1955800" y="2768600"/>
          <p14:tracePt t="28704" x="2032000" y="2768600"/>
          <p14:tracePt t="28720" x="2070100" y="2774950"/>
          <p14:tracePt t="28737" x="2089150" y="2774950"/>
          <p14:tracePt t="28755" x="2095500" y="2774950"/>
          <p14:tracePt t="28770" x="2127250" y="2781300"/>
          <p14:tracePt t="28787" x="2159000" y="2787650"/>
          <p14:tracePt t="28804" x="2222500" y="2794000"/>
          <p14:tracePt t="28822" x="2368550" y="2819400"/>
          <p14:tracePt t="28837" x="2444750" y="2832100"/>
          <p14:tracePt t="28854" x="2609850" y="2870200"/>
          <p14:tracePt t="28871" x="2654300" y="2882900"/>
          <p14:tracePt t="28887" x="2667000" y="2882900"/>
          <p14:tracePt t="28904" x="2679700" y="2882900"/>
          <p14:tracePt t="28950" x="2692400" y="2889250"/>
          <p14:tracePt t="28959" x="2698750" y="2895600"/>
          <p14:tracePt t="28970" x="2724150" y="2895600"/>
          <p14:tracePt t="28987" x="2774950" y="2901950"/>
          <p14:tracePt t="29006" x="2851150" y="2908300"/>
          <p14:tracePt t="29022" x="2959100" y="2927350"/>
          <p14:tracePt t="29040" x="3048000" y="2946400"/>
          <p14:tracePt t="29053" x="3143250" y="2959100"/>
          <p14:tracePt t="29071" x="3187700" y="2959100"/>
          <p14:tracePt t="29089" x="3200400" y="2959100"/>
          <p14:tracePt t="29134" x="3206750" y="2959100"/>
          <p14:tracePt t="29161" x="3213100" y="2959100"/>
          <p14:tracePt t="29170" x="3225800" y="2959100"/>
          <p14:tracePt t="29177" x="3232150" y="2959100"/>
          <p14:tracePt t="29187" x="3244850" y="2959100"/>
          <p14:tracePt t="29203" x="3289300" y="2959100"/>
          <p14:tracePt t="29223" x="3429000" y="2959100"/>
          <p14:tracePt t="29240" x="3556000" y="2959100"/>
          <p14:tracePt t="29256" x="3689350" y="2959100"/>
          <p14:tracePt t="29270" x="3759200" y="2959100"/>
          <p14:tracePt t="29288" x="3797300" y="2959100"/>
          <p14:tracePt t="29303" x="3835400" y="2959100"/>
          <p14:tracePt t="29320" x="3873500" y="2959100"/>
          <p14:tracePt t="29337" x="3892550" y="2959100"/>
          <p14:tracePt t="29353" x="3898900" y="2959100"/>
          <p14:tracePt t="29372" x="3905250" y="2959100"/>
          <p14:tracePt t="29406" x="3911600" y="2959100"/>
          <p14:tracePt t="29425" x="3917950" y="2959100"/>
          <p14:tracePt t="29446" x="3930650" y="2959100"/>
          <p14:tracePt t="29463" x="3943350" y="2959100"/>
          <p14:tracePt t="29490" x="3949700" y="2959100"/>
          <p14:tracePt t="29511" x="3956050" y="2959100"/>
          <p14:tracePt t="29531" x="3962400" y="2959100"/>
          <p14:tracePt t="29553" x="3975100" y="2959100"/>
          <p14:tracePt t="29560" x="3994150" y="2959100"/>
          <p14:tracePt t="29570" x="4000500" y="2959100"/>
          <p14:tracePt t="29590" x="4051300" y="2952750"/>
          <p14:tracePt t="29603" x="4108450" y="2940050"/>
          <p14:tracePt t="29623" x="4165600" y="2927350"/>
          <p14:tracePt t="29638" x="4298950" y="2927350"/>
          <p14:tracePt t="29654" x="4356100" y="2927350"/>
          <p14:tracePt t="29670" x="4419600" y="2933700"/>
          <p14:tracePt t="29686" x="4438650" y="2940050"/>
          <p14:tracePt t="29703" x="4470400" y="2940050"/>
          <p14:tracePt t="29720" x="4483100" y="2940050"/>
          <p14:tracePt t="29736" x="4489450" y="2940050"/>
          <p14:tracePt t="29791" x="4495800" y="2940050"/>
          <p14:tracePt t="30975" x="4508500" y="2946400"/>
          <p14:tracePt t="30983" x="4514850" y="2952750"/>
          <p14:tracePt t="30995" x="4527550" y="2959100"/>
          <p14:tracePt t="31004" x="4552950" y="2971800"/>
          <p14:tracePt t="31018" x="4603750" y="2978150"/>
          <p14:tracePt t="31052" x="4699000" y="2978150"/>
          <p14:tracePt t="31086" x="4781550" y="2971800"/>
          <p14:tracePt t="31120" x="4787900" y="2971800"/>
          <p14:tracePt t="31135" x="4794250" y="2971800"/>
          <p14:tracePt t="31153" x="4800600" y="2971800"/>
          <p14:tracePt t="31185" x="4813300" y="2971800"/>
          <p14:tracePt t="31201" x="4838700" y="2971800"/>
          <p14:tracePt t="31218" x="4889500" y="2978150"/>
          <p14:tracePt t="31235" x="4953000" y="2984500"/>
          <p14:tracePt t="31254" x="5041900" y="3003550"/>
          <p14:tracePt t="31270" x="5105400" y="3003550"/>
          <p14:tracePt t="31285" x="5130800" y="3003550"/>
          <p14:tracePt t="31301" x="5194300" y="3003550"/>
          <p14:tracePt t="31318" x="5219700" y="3003550"/>
          <p14:tracePt t="31337" x="5232400" y="3003550"/>
          <p14:tracePt t="31351" x="5245100" y="3003550"/>
          <p14:tracePt t="31370" x="5270500" y="3003550"/>
          <p14:tracePt t="31386" x="5295900" y="3003550"/>
          <p14:tracePt t="31403" x="5314950" y="3003550"/>
          <p14:tracePt t="31418" x="5334000" y="3003550"/>
          <p14:tracePt t="31425" x="5346700" y="3003550"/>
          <p14:tracePt t="31435" x="5353050" y="3003550"/>
          <p14:tracePt t="31451" x="5391150" y="3003550"/>
          <p14:tracePt t="31468" x="5416550" y="2990850"/>
          <p14:tracePt t="31487" x="5461000" y="2990850"/>
          <p14:tracePt t="31504" x="5473700" y="2990850"/>
          <p14:tracePt t="31518" x="5499100" y="2984500"/>
          <p14:tracePt t="31535" x="5530850" y="2978150"/>
          <p14:tracePt t="31551" x="5549900" y="2971800"/>
          <p14:tracePt t="31569" x="5568950" y="2971800"/>
          <p14:tracePt t="31586" x="5613400" y="2971800"/>
          <p14:tracePt t="31601" x="5632450" y="2959100"/>
          <p14:tracePt t="31619" x="5657850" y="2946400"/>
          <p14:tracePt t="31637" x="5676900" y="2940050"/>
          <p14:tracePt t="31651" x="5683250" y="2933700"/>
          <p14:tracePt t="31668" x="5695950" y="2933700"/>
          <p14:tracePt t="31684" x="5702300" y="2927350"/>
          <p14:tracePt t="31704" x="5708650" y="2914650"/>
          <p14:tracePt t="31719" x="5721350" y="2895600"/>
          <p14:tracePt t="31735" x="5721350" y="2882900"/>
          <p14:tracePt t="31754" x="5721350" y="2876550"/>
          <p14:tracePt t="31768" x="5721350" y="2870200"/>
          <p14:tracePt t="31784" x="5721350" y="2863850"/>
          <p14:tracePt t="31801" x="5721350" y="2857500"/>
          <p14:tracePt t="31818" x="5721350" y="2844800"/>
          <p14:tracePt t="31834" x="5721350" y="2838450"/>
          <p14:tracePt t="31851" x="5708650" y="2819400"/>
          <p14:tracePt t="31868" x="5702300" y="2800350"/>
          <p14:tracePt t="31886" x="5695950" y="2787650"/>
          <p14:tracePt t="31904" x="5683250" y="2774950"/>
          <p14:tracePt t="31982" x="5683250" y="2762250"/>
          <p14:tracePt t="31995" x="5676900" y="2762250"/>
          <p14:tracePt t="32003" x="5670550" y="2755900"/>
          <p14:tracePt t="32017" x="5664200" y="2755900"/>
          <p14:tracePt t="32047" x="5657850" y="2749550"/>
          <p14:tracePt t="32083" x="5651500" y="2749550"/>
          <p14:tracePt t="32089" x="5651500" y="2743200"/>
          <p14:tracePt t="32102" x="5613400" y="2724150"/>
          <p14:tracePt t="32123" x="5537200" y="2679700"/>
          <p14:tracePt t="32141" x="5441950" y="2622550"/>
          <p14:tracePt t="32152" x="5359400" y="2578100"/>
          <p14:tracePt t="32169" x="5276850" y="2546350"/>
          <p14:tracePt t="32184" x="5213350" y="2533650"/>
          <p14:tracePt t="32201" x="5168900" y="2533650"/>
          <p14:tracePt t="32217" x="5137150" y="2533650"/>
          <p14:tracePt t="32234" x="5099050" y="2533650"/>
          <p14:tracePt t="32251" x="5073650" y="2533650"/>
          <p14:tracePt t="32267" x="5041900" y="2540000"/>
          <p14:tracePt t="32284" x="5003800" y="2546350"/>
          <p14:tracePt t="32301" x="4965700" y="2546350"/>
          <p14:tracePt t="32320" x="4895850" y="2546350"/>
          <p14:tracePt t="32334" x="4851400" y="2546350"/>
          <p14:tracePt t="32353" x="4806950" y="2546350"/>
          <p14:tracePt t="32367" x="4749800" y="2546350"/>
          <p14:tracePt t="32384" x="4673600" y="2546350"/>
          <p14:tracePt t="32402" x="4584700" y="2546350"/>
          <p14:tracePt t="32417" x="4470400" y="2546350"/>
          <p14:tracePt t="32434" x="4394200" y="2546350"/>
          <p14:tracePt t="32451" x="4343400" y="2546350"/>
          <p14:tracePt t="32467" x="4298950" y="2546350"/>
          <p14:tracePt t="32484" x="4241800" y="2546350"/>
          <p14:tracePt t="32503" x="4184650" y="2546350"/>
          <p14:tracePt t="32519" x="4152900" y="2546350"/>
          <p14:tracePt t="32535" x="4127500" y="2546350"/>
          <p14:tracePt t="32553" x="4121150" y="2546350"/>
          <p14:tracePt t="32569" x="4114800" y="2546350"/>
          <p14:tracePt t="32601" x="4108450" y="2552700"/>
          <p14:tracePt t="32621" x="4102100" y="2571750"/>
          <p14:tracePt t="32636" x="4095750" y="2597150"/>
          <p14:tracePt t="32650" x="4083050" y="2641600"/>
          <p14:tracePt t="32667" x="4070350" y="2705100"/>
          <p14:tracePt t="32684" x="4057650" y="2736850"/>
          <p14:tracePt t="32700" x="4051300" y="2781300"/>
          <p14:tracePt t="32717" x="4051300" y="2819400"/>
          <p14:tracePt t="32733" x="4057650" y="2901950"/>
          <p14:tracePt t="32751" x="4070350" y="2965450"/>
          <p14:tracePt t="32767" x="4070350" y="2997200"/>
          <p14:tracePt t="32783" x="4070350" y="3009900"/>
          <p14:tracePt t="43111" x="3879850" y="2978150"/>
          <p14:tracePt t="43118" x="3860800" y="2971800"/>
          <p14:tracePt t="43124" x="3854450" y="2971800"/>
          <p14:tracePt t="43141" x="3829050" y="2965450"/>
          <p14:tracePt t="43158" x="3803650" y="2959100"/>
          <p14:tracePt t="43174" x="3778250" y="2959100"/>
          <p14:tracePt t="43208" x="3733800" y="2946400"/>
          <p14:tracePt t="43241" x="3721100" y="2933700"/>
          <p14:tracePt t="43276" x="3702050" y="2908300"/>
          <p14:tracePt t="43293" x="3702050" y="2895600"/>
          <p14:tracePt t="43308" x="3702050" y="2889250"/>
          <p14:tracePt t="43421" x="3695700" y="2889250"/>
          <p14:tracePt t="43447" x="3689350" y="2889250"/>
          <p14:tracePt t="43462" x="3683000" y="2889250"/>
          <p14:tracePt t="43468" x="3676650" y="2895600"/>
          <p14:tracePt t="43504" x="3670300" y="2895600"/>
          <p14:tracePt t="43511" x="3657600" y="2895600"/>
          <p14:tracePt t="43524" x="3638550" y="2895600"/>
          <p14:tracePt t="43541" x="3613150" y="2895600"/>
          <p14:tracePt t="43560" x="3594100" y="2895600"/>
          <p14:tracePt t="43574" x="3581400" y="2895600"/>
          <p14:tracePt t="43591" x="3575050" y="2895600"/>
          <p14:tracePt t="43607" x="3568700" y="2901950"/>
          <p14:tracePt t="43644" x="3562350" y="2914650"/>
          <p14:tracePt t="43657" x="3556000" y="2914650"/>
          <p14:tracePt t="43674" x="3543300" y="2933700"/>
          <p14:tracePt t="43693" x="3530600" y="2952750"/>
          <p14:tracePt t="43727" x="3517900" y="2965450"/>
          <p14:tracePt t="43757" x="3511550" y="2978150"/>
          <p14:tracePt t="43775" x="3511550" y="2984500"/>
          <p14:tracePt t="43791" x="3511550" y="3009900"/>
          <p14:tracePt t="43809" x="3492500" y="3048000"/>
          <p14:tracePt t="43824" x="3486150" y="3092450"/>
          <p14:tracePt t="43841" x="3467100" y="3130550"/>
          <p14:tracePt t="43857" x="3460750" y="3136900"/>
          <p14:tracePt t="43874" x="3460750" y="3149600"/>
          <p14:tracePt t="45421" x="3460750" y="3143250"/>
          <p14:tracePt t="46145" x="3460750" y="3136900"/>
          <p14:tracePt t="55218" x="3467100" y="3130550"/>
          <p14:tracePt t="55225" x="3479800" y="3130550"/>
          <p14:tracePt t="55231" x="3486150" y="3130550"/>
          <p14:tracePt t="56915" x="3498850" y="3136900"/>
          <p14:tracePt t="56966" x="3505200" y="3136900"/>
          <p14:tracePt t="56975" x="3517900" y="3136900"/>
          <p14:tracePt t="56983" x="3530600" y="3130550"/>
          <p14:tracePt t="56996" x="3543300" y="3117850"/>
          <p14:tracePt t="57014" x="3606800" y="3086100"/>
          <p14:tracePt t="57046" x="3803650" y="2978150"/>
          <p14:tracePt t="57079" x="4095750" y="2863850"/>
          <p14:tracePt t="57114" x="4400550" y="2787650"/>
          <p14:tracePt t="57131" x="4540250" y="2755900"/>
          <p14:tracePt t="57148" x="4648200" y="2755900"/>
          <p14:tracePt t="57165" x="4730750" y="2755900"/>
          <p14:tracePt t="57179" x="4800600" y="2755900"/>
          <p14:tracePt t="57195" x="4895850" y="2800350"/>
          <p14:tracePt t="57216" x="5029200" y="2895600"/>
          <p14:tracePt t="57230" x="5149850" y="3003550"/>
          <p14:tracePt t="57246" x="5219700" y="3073400"/>
          <p14:tracePt t="57262" x="5346700" y="3232150"/>
          <p14:tracePt t="57279" x="5461000" y="3333750"/>
          <p14:tracePt t="57296" x="5524500" y="3384550"/>
          <p14:tracePt t="57315" x="5873750" y="3562350"/>
          <p14:tracePt t="57329" x="6229350" y="3632200"/>
          <p14:tracePt t="57346" x="6610350" y="3670300"/>
          <p14:tracePt t="57362" x="6921500" y="3676650"/>
          <p14:tracePt t="57381" x="7169150" y="3676650"/>
          <p14:tracePt t="57395" x="7391400" y="3676650"/>
          <p14:tracePt t="57412" x="7613650" y="3676650"/>
          <p14:tracePt t="57416" x="7715250" y="3676650"/>
          <p14:tracePt t="57428" x="7823200" y="3689350"/>
          <p14:tracePt t="57445" x="7956550" y="3689350"/>
          <p14:tracePt t="57463" x="8070850" y="3689350"/>
          <p14:tracePt t="57481" x="8178800" y="3676650"/>
          <p14:tracePt t="57495" x="8280400" y="3676650"/>
          <p14:tracePt t="57512" x="8388350" y="3676650"/>
          <p14:tracePt t="57529" x="8458200" y="3676650"/>
          <p14:tracePt t="57545" x="8502650" y="3683000"/>
          <p14:tracePt t="57562" x="8515350" y="3683000"/>
          <p14:tracePt t="57579" x="8521700" y="3683000"/>
          <p14:tracePt t="57606" x="8528050" y="3683000"/>
          <p14:tracePt t="57967" x="8534400" y="3676650"/>
          <p14:tracePt t="57977" x="8540750" y="3670300"/>
          <p14:tracePt t="58049" x="8540750" y="3663950"/>
          <p14:tracePt t="62683" x="8534400" y="3651250"/>
          <p14:tracePt t="62695" x="8521700" y="3644900"/>
          <p14:tracePt t="62770" x="8515350" y="3638550"/>
          <p14:tracePt t="62776" x="8515350" y="3632200"/>
          <p14:tracePt t="62791" x="8509000" y="3625850"/>
          <p14:tracePt t="62808" x="8470900" y="3594100"/>
          <p14:tracePt t="62824" x="8312150" y="3505200"/>
          <p14:tracePt t="62841" x="8166100" y="3467100"/>
          <p14:tracePt t="62857" x="7975600" y="3454400"/>
          <p14:tracePt t="62891" x="7480300" y="3486150"/>
          <p14:tracePt t="62924" x="7061200" y="3568700"/>
          <p14:tracePt t="62932" x="6965950" y="3594100"/>
          <p14:tracePt t="62960" x="6711950" y="3689350"/>
          <p14:tracePt t="62975" x="6559550" y="3746500"/>
          <p14:tracePt t="62990" x="6375400" y="3816350"/>
          <p14:tracePt t="63007" x="6102350" y="3860800"/>
          <p14:tracePt t="63025" x="5867400" y="3892550"/>
          <p14:tracePt t="63042" x="5511800" y="3949700"/>
          <p14:tracePt t="63057" x="5257800" y="4006850"/>
          <p14:tracePt t="63073" x="5105400" y="4044950"/>
          <p14:tracePt t="63090" x="4997450" y="4089400"/>
          <p14:tracePt t="63107" x="4870450" y="4140200"/>
          <p14:tracePt t="63124" x="4711700" y="4171950"/>
          <p14:tracePt t="63140" x="4559300" y="4222750"/>
          <p14:tracePt t="63158" x="4400550" y="4279900"/>
          <p14:tracePt t="63177" x="4286250" y="4318000"/>
          <p14:tracePt t="63194" x="4254500" y="4330700"/>
          <p14:tracePt t="63207" x="4229100" y="4337050"/>
          <p14:tracePt t="63224" x="4216400" y="4337050"/>
          <p14:tracePt t="63243" x="4191000" y="4343400"/>
          <p14:tracePt t="63257" x="4178300" y="4349750"/>
          <p14:tracePt t="63276" x="4165600" y="4356100"/>
          <p14:tracePt t="63292" x="4152900" y="4362450"/>
          <p14:tracePt t="63307" x="4133850" y="4362450"/>
          <p14:tracePt t="63323" x="4127500" y="4368800"/>
          <p14:tracePt t="63980" x="4121150" y="4368800"/>
          <p14:tracePt t="64012" x="4114800" y="4362450"/>
          <p14:tracePt t="64197" x="4114800" y="4356100"/>
          <p14:tracePt t="64212" x="4108450" y="4356100"/>
          <p14:tracePt t="64220" x="4095750" y="4349750"/>
          <p14:tracePt t="64241" x="4064000" y="4305300"/>
          <p14:tracePt t="64256" x="4032250" y="4273550"/>
          <p14:tracePt t="64273" x="4032250" y="4267200"/>
          <p14:tracePt t="64339" x="4025900" y="4267200"/>
          <p14:tracePt t="64373" x="4019550" y="4267200"/>
          <p14:tracePt t="64870" x="4013200" y="4260850"/>
          <p14:tracePt t="64896" x="4006850" y="4260850"/>
          <p14:tracePt t="64915" x="4000500" y="4260850"/>
          <p14:tracePt t="64919" x="3987800" y="4260850"/>
          <p14:tracePt t="64929" x="3975100" y="4260850"/>
          <p14:tracePt t="64940" x="3956050" y="4260850"/>
          <p14:tracePt t="64955" x="3892550" y="4260850"/>
          <p14:tracePt t="64972" x="3829050" y="4260850"/>
          <p14:tracePt t="65007" x="3460750" y="4197350"/>
          <p14:tracePt t="65038" x="3149600" y="4133850"/>
          <p14:tracePt t="65072" x="3079750" y="4121150"/>
          <p14:tracePt t="65106" x="3060700" y="4121150"/>
          <p14:tracePt t="65122" x="3054350" y="4121150"/>
          <p14:tracePt t="65139" x="3041650" y="4127500"/>
          <p14:tracePt t="65155" x="3035300" y="4133850"/>
          <p14:tracePt t="65191" x="3022600" y="4133850"/>
          <p14:tracePt t="65225" x="2990850" y="4127500"/>
          <p14:tracePt t="65239" x="2952750" y="4121150"/>
          <p14:tracePt t="65256" x="2914650" y="4121150"/>
          <p14:tracePt t="65274" x="2857500" y="4114800"/>
          <p14:tracePt t="65288" x="2825750" y="4108450"/>
          <p14:tracePt t="65307" x="2794000" y="4108450"/>
          <p14:tracePt t="65322" x="2774950" y="4108450"/>
          <p14:tracePt t="65339" x="2743200" y="4108450"/>
          <p14:tracePt t="65355" x="2724150" y="4108450"/>
          <p14:tracePt t="65372" x="2717800" y="4108450"/>
          <p14:tracePt t="65405" x="2705100" y="4108450"/>
          <p14:tracePt t="65422" x="2686050" y="4108450"/>
          <p14:tracePt t="65430" x="2667000" y="4108450"/>
          <p14:tracePt t="65438" x="2647950" y="4108450"/>
          <p14:tracePt t="65456" x="2609850" y="4108450"/>
          <p14:tracePt t="65473" x="2584450" y="4102100"/>
          <p14:tracePt t="65488" x="2565400" y="4095750"/>
          <p14:tracePt t="65506" x="2559050" y="4095750"/>
          <p14:tracePt t="65522" x="2546350" y="4095750"/>
          <p14:tracePt t="65538" x="2527300" y="4095750"/>
          <p14:tracePt t="65555" x="2489200" y="4095750"/>
          <p14:tracePt t="65571" x="2444750" y="4095750"/>
          <p14:tracePt t="65588" x="2406650" y="4095750"/>
          <p14:tracePt t="65604" x="2374900" y="4095750"/>
          <p14:tracePt t="65622" x="2336800" y="4102100"/>
          <p14:tracePt t="65638" x="2317750" y="4102100"/>
          <p14:tracePt t="65654" x="2298700" y="4102100"/>
          <p14:tracePt t="65689" x="2292350" y="4102100"/>
          <p14:tracePt t="65705" x="2279650" y="4102100"/>
          <p14:tracePt t="65721" x="2273300" y="4102100"/>
          <p14:tracePt t="65738" x="2247900" y="4102100"/>
          <p14:tracePt t="65754" x="2228850" y="4095750"/>
          <p14:tracePt t="65772" x="2209800" y="4089400"/>
          <p14:tracePt t="65788" x="2184400" y="4089400"/>
          <p14:tracePt t="65804" x="2171700" y="4089400"/>
          <p14:tracePt t="65821" x="2159000" y="4089400"/>
          <p14:tracePt t="65838" x="2152650" y="4089400"/>
          <p14:tracePt t="67624" x="2152650" y="4083050"/>
          <p14:tracePt t="69804" x="2139950" y="4083050"/>
          <p14:tracePt t="69820" x="2139950" y="4089400"/>
          <p14:tracePt t="69826" x="2133600" y="4089400"/>
          <p14:tracePt t="69835" x="2127250" y="4089400"/>
          <p14:tracePt t="69905" x="2139950" y="4089400"/>
          <p14:tracePt t="69915" x="2159000" y="4083050"/>
          <p14:tracePt t="69920" x="2184400" y="4070350"/>
          <p14:tracePt t="69951" x="2305050" y="4013200"/>
          <p14:tracePt t="69984" x="2616200" y="3886200"/>
          <p14:tracePt t="70017" x="2914650" y="3790950"/>
          <p14:tracePt t="70034" x="3136900" y="3733800"/>
          <p14:tracePt t="70052" x="3384550" y="3689350"/>
          <p14:tracePt t="70070" x="3613150" y="3651250"/>
          <p14:tracePt t="70084" x="3886200" y="3600450"/>
          <p14:tracePt t="70101" x="4152900" y="3562350"/>
          <p14:tracePt t="70122" x="4362450" y="3530600"/>
          <p14:tracePt t="70136" x="4660900" y="3498850"/>
          <p14:tracePt t="70153" x="5092700" y="3498850"/>
          <p14:tracePt t="70168" x="5207000" y="3498850"/>
          <p14:tracePt t="70184" x="5480050" y="3498850"/>
          <p14:tracePt t="70201" x="5549900" y="3511550"/>
          <p14:tracePt t="70217" x="5556250" y="3511550"/>
          <p14:tracePt t="70281" x="5556250" y="3530600"/>
          <p14:tracePt t="70297" x="5556250" y="3536950"/>
          <p14:tracePt t="70304" x="5556250" y="3543300"/>
          <p14:tracePt t="70318" x="5549900" y="3556000"/>
          <p14:tracePt t="70337" x="5537200" y="3600450"/>
          <p14:tracePt t="70352" x="5537200" y="3613150"/>
          <p14:tracePt t="70368" x="5524500" y="3625850"/>
          <p14:tracePt t="70384" x="5505450" y="3644900"/>
          <p14:tracePt t="70401" x="5473700" y="3670300"/>
          <p14:tracePt t="70417" x="5435600" y="3695700"/>
          <p14:tracePt t="70434" x="5397500" y="3714750"/>
          <p14:tracePt t="70451" x="5359400" y="3733800"/>
          <p14:tracePt t="70467" x="5327650" y="3759200"/>
          <p14:tracePt t="70484" x="5270500" y="3816350"/>
          <p14:tracePt t="70500" x="5213350" y="3867150"/>
          <p14:tracePt t="70518" x="5149850" y="3924300"/>
          <p14:tracePt t="70534" x="5080000" y="3981450"/>
          <p14:tracePt t="70552" x="5022850" y="4025900"/>
          <p14:tracePt t="70569" x="5003800" y="4044950"/>
          <p14:tracePt t="70584" x="4959350" y="4076700"/>
          <p14:tracePt t="70602" x="4921250" y="4102100"/>
          <p14:tracePt t="70619" x="4876800" y="4140200"/>
          <p14:tracePt t="70634" x="4832350" y="4184650"/>
          <p14:tracePt t="70652" x="4787900" y="4216400"/>
          <p14:tracePt t="70667" x="4762500" y="4229100"/>
          <p14:tracePt t="71169" x="4762500" y="4222750"/>
          <p14:tracePt t="71201" x="4762500" y="4216400"/>
          <p14:tracePt t="71385" x="4768850" y="4216400"/>
          <p14:tracePt t="71404" x="4787900" y="4216400"/>
          <p14:tracePt t="71412" x="4794250" y="4216400"/>
          <p14:tracePt t="71433" x="4838700" y="4210050"/>
          <p14:tracePt t="71450" x="4889500" y="4210050"/>
          <p14:tracePt t="71467" x="4933950" y="4210050"/>
          <p14:tracePt t="71500" x="5086350" y="4210050"/>
          <p14:tracePt t="71536" x="5308600" y="4210050"/>
          <p14:tracePt t="71570" x="5575300" y="4216400"/>
          <p14:tracePt t="71572" x="5657850" y="4216400"/>
          <p14:tracePt t="71584" x="5797550" y="4216400"/>
          <p14:tracePt t="71601" x="5937250" y="4222750"/>
          <p14:tracePt t="71616" x="6064250" y="4222750"/>
          <p14:tracePt t="71634" x="6134100" y="4222750"/>
          <p14:tracePt t="71652" x="6178550" y="4222750"/>
          <p14:tracePt t="71667" x="6223000" y="4222750"/>
          <p14:tracePt t="71683" x="6273800" y="4222750"/>
          <p14:tracePt t="71700" x="6330950" y="4222750"/>
          <p14:tracePt t="71716" x="6400800" y="4222750"/>
          <p14:tracePt t="71733" x="6508750" y="4222750"/>
          <p14:tracePt t="71749" x="6616700" y="4222750"/>
          <p14:tracePt t="71767" x="6731000" y="4222750"/>
          <p14:tracePt t="71786" x="6864350" y="4222750"/>
          <p14:tracePt t="71800" x="6889750" y="4222750"/>
          <p14:tracePt t="71817" x="6902450" y="4222750"/>
          <p14:tracePt t="72073" x="6908800" y="4222750"/>
          <p14:tracePt t="72085" x="6915150" y="4222750"/>
          <p14:tracePt t="72092" x="6921500" y="4222750"/>
          <p14:tracePt t="72101" x="6927850" y="4222750"/>
          <p14:tracePt t="72120" x="6946900" y="4216400"/>
          <p14:tracePt t="72133" x="6985000" y="4216400"/>
          <p14:tracePt t="72150" x="7023100" y="4210050"/>
          <p14:tracePt t="72170" x="7086600" y="4210050"/>
          <p14:tracePt t="72185" x="7118350" y="4210050"/>
          <p14:tracePt t="72199" x="7131050" y="4210050"/>
          <p14:tracePt t="73429" x="7156450" y="4203700"/>
          <p14:tracePt t="73433" x="7213600" y="4197350"/>
          <p14:tracePt t="73448" x="7359650" y="4171950"/>
          <p14:tracePt t="73465" x="7562850" y="4152900"/>
          <p14:tracePt t="73482" x="7753350" y="4152900"/>
          <p14:tracePt t="73498" x="7912100" y="4184650"/>
          <p14:tracePt t="73531" x="8045450" y="4210050"/>
          <p14:tracePt t="73729" x="8045450" y="4229100"/>
          <p14:tracePt t="73739" x="8020050" y="4235450"/>
          <p14:tracePt t="77874" x="8007350" y="4235450"/>
          <p14:tracePt t="77885" x="7994650" y="4241800"/>
          <p14:tracePt t="77890" x="7988300" y="4241800"/>
          <p14:tracePt t="77898" x="7981950" y="4241800"/>
          <p14:tracePt t="77915" x="7975600" y="4241800"/>
          <p14:tracePt t="77918" x="7962900" y="4248150"/>
          <p14:tracePt t="77929" x="7943850" y="4248150"/>
          <p14:tracePt t="77944" x="7931150" y="4248150"/>
          <p14:tracePt t="77963" x="7886700" y="4248150"/>
          <p14:tracePt t="77995" x="7861300" y="4248150"/>
          <p14:tracePt t="78061" x="7835900" y="4248150"/>
          <p14:tracePt t="78078" x="7823200" y="4248150"/>
          <p14:tracePt t="78146" x="7816850" y="4248150"/>
          <p14:tracePt t="78185" x="7810500" y="4248150"/>
          <p14:tracePt t="78213" x="7804150" y="4248150"/>
          <p14:tracePt t="78219" x="7797800" y="4248150"/>
          <p14:tracePt t="78227" x="7785100" y="4254500"/>
          <p14:tracePt t="78244" x="7772400" y="4254500"/>
          <p14:tracePt t="78260" x="7766050" y="4254500"/>
          <p14:tracePt t="78613" x="7766050" y="4260850"/>
          <p14:tracePt t="78633" x="7778750" y="4260850"/>
          <p14:tracePt t="78660" x="7785100" y="4260850"/>
          <p14:tracePt t="78666" x="7791450" y="4260850"/>
          <p14:tracePt t="78733" x="7797800" y="4260850"/>
          <p14:tracePt t="78746" x="7804150" y="4260850"/>
          <p14:tracePt t="78763" x="7810500" y="4260850"/>
          <p14:tracePt t="78804" x="7816850" y="4260850"/>
          <p14:tracePt t="78811" x="7823200" y="4260850"/>
          <p14:tracePt t="80922" x="7797800" y="4286250"/>
          <p14:tracePt t="80929" x="7708900" y="4311650"/>
          <p14:tracePt t="80942" x="7639050" y="4324350"/>
          <p14:tracePt t="80960" x="7480300" y="4368800"/>
          <p14:tracePt t="80975" x="7277100" y="4406900"/>
          <p14:tracePt t="80994" x="6946900" y="4425950"/>
          <p14:tracePt t="81025" x="6572250" y="4356100"/>
          <p14:tracePt t="81058" x="6178550" y="4318000"/>
          <p14:tracePt t="81092" x="6064250" y="4330700"/>
          <p14:tracePt t="81108" x="6026150" y="4349750"/>
          <p14:tracePt t="81127" x="5988050" y="4375150"/>
          <p14:tracePt t="81141" x="5930900" y="4406900"/>
          <p14:tracePt t="81158" x="5854700" y="4451350"/>
          <p14:tracePt t="81174" x="5753100" y="4489450"/>
          <p14:tracePt t="81194" x="5651500" y="4514850"/>
          <p14:tracePt t="81211" x="5480050" y="4521200"/>
          <p14:tracePt t="81227" x="5346700" y="4521200"/>
          <p14:tracePt t="81241" x="5257800" y="4521200"/>
          <p14:tracePt t="81258" x="4953000" y="4540250"/>
          <p14:tracePt t="81276" x="4718050" y="4540250"/>
          <p14:tracePt t="81293" x="4508500" y="4546600"/>
          <p14:tracePt t="81308" x="4330700" y="4559300"/>
          <p14:tracePt t="81324" x="4178300" y="4565650"/>
          <p14:tracePt t="81341" x="4051300" y="4565650"/>
          <p14:tracePt t="81358" x="3905250" y="4565650"/>
          <p14:tracePt t="81374" x="3727450" y="4572000"/>
          <p14:tracePt t="81393" x="3575050" y="4610100"/>
          <p14:tracePt t="81411" x="3435350" y="4635500"/>
          <p14:tracePt t="81414" x="3365500" y="4648200"/>
          <p14:tracePt t="81426" x="3238500" y="4673600"/>
          <p14:tracePt t="81442" x="3155950" y="4679950"/>
          <p14:tracePt t="81460" x="3092450" y="4692650"/>
          <p14:tracePt t="81474" x="3009900" y="4718050"/>
          <p14:tracePt t="81493" x="2965450" y="4730750"/>
          <p14:tracePt t="81507" x="2946400" y="4730750"/>
          <p14:tracePt t="81526" x="2927350" y="4737100"/>
          <p14:tracePt t="81541" x="2921000" y="4737100"/>
          <p14:tracePt t="81558" x="2914650" y="4737100"/>
          <p14:tracePt t="81574" x="2863850" y="4749800"/>
          <p14:tracePt t="81592" x="2813050" y="4768850"/>
          <p14:tracePt t="81609" x="2781300" y="4775200"/>
          <p14:tracePt t="81625" x="2774950" y="4781550"/>
          <p14:tracePt t="81694" x="2768600" y="4781550"/>
          <p14:tracePt t="81710" x="2762250" y="4781550"/>
          <p14:tracePt t="81716" x="2749550" y="4781550"/>
          <p14:tracePt t="81730" x="2736850" y="4787900"/>
          <p14:tracePt t="81742" x="2724150" y="4794250"/>
          <p14:tracePt t="81757" x="2705100" y="4800600"/>
          <p14:tracePt t="81774" x="2660650" y="4813300"/>
          <p14:tracePt t="81791" x="2609850" y="4832350"/>
          <p14:tracePt t="81808" x="2565400" y="4838700"/>
          <p14:tracePt t="81824" x="2501900" y="4838700"/>
          <p14:tracePt t="81841" x="2374900" y="4826000"/>
          <p14:tracePt t="81857" x="2286000" y="4800600"/>
          <p14:tracePt t="81874" x="2197100" y="4787900"/>
          <p14:tracePt t="81891" x="2127250" y="4775200"/>
          <p14:tracePt t="81907" x="2114550" y="4775200"/>
          <p14:tracePt t="81926" x="2108200" y="4775200"/>
          <p14:tracePt t="81949" x="2101850" y="4775200"/>
          <p14:tracePt t="81961" x="2089150" y="4775200"/>
          <p14:tracePt t="81974" x="2063750" y="4775200"/>
          <p14:tracePt t="81992" x="2006600" y="4781550"/>
          <p14:tracePt t="82007" x="1930400" y="4787900"/>
          <p14:tracePt t="82026" x="1835150" y="4806950"/>
          <p14:tracePt t="82041" x="1816100" y="4806950"/>
          <p14:tracePt t="82057" x="1803400" y="4806950"/>
          <p14:tracePt t="82084" x="1790700" y="4806950"/>
          <p14:tracePt t="82099" x="1765300" y="4806950"/>
          <p14:tracePt t="82107" x="1746250" y="4806950"/>
          <p14:tracePt t="82130" x="1689100" y="4806950"/>
          <p14:tracePt t="82143" x="1631950" y="4806950"/>
          <p14:tracePt t="82159" x="1581150" y="4806950"/>
          <p14:tracePt t="82173" x="1562100" y="4806950"/>
          <p14:tracePt t="82399" x="1555750" y="4806950"/>
          <p14:tracePt t="82451" x="1549400" y="4806950"/>
          <p14:tracePt t="83075" x="1549400" y="4800600"/>
          <p14:tracePt t="83565" x="1549400" y="4794250"/>
          <p14:tracePt t="83571" x="1568450" y="4794250"/>
          <p14:tracePt t="83578" x="1587500" y="4794250"/>
          <p14:tracePt t="83589" x="1593850" y="4794250"/>
          <p14:tracePt t="83605" x="1644650" y="4794250"/>
          <p14:tracePt t="83622" x="1701800" y="4794250"/>
          <p14:tracePt t="83639" x="1790700" y="4794250"/>
          <p14:tracePt t="83656" x="1981200" y="4819650"/>
          <p14:tracePt t="83692" x="2305050" y="4889500"/>
          <p14:tracePt t="83725" x="2806700" y="4997450"/>
          <p14:tracePt t="83757" x="3587750" y="5149850"/>
          <p14:tracePt t="83773" x="3854450" y="5194300"/>
          <p14:tracePt t="83789" x="4044950" y="5232400"/>
          <p14:tracePt t="83807" x="4197350" y="5264150"/>
          <p14:tracePt t="83822" x="4330700" y="5295900"/>
          <p14:tracePt t="83839" x="4419600" y="5327650"/>
          <p14:tracePt t="83855" x="4514850" y="5353050"/>
          <p14:tracePt t="83874" x="4572000" y="5365750"/>
          <p14:tracePt t="83891" x="4597400" y="5365750"/>
          <p14:tracePt t="83906" x="4622800" y="5365750"/>
          <p14:tracePt t="83963" x="4629150" y="5365750"/>
          <p14:tracePt t="83982" x="4641850" y="5365750"/>
          <p14:tracePt t="83988" x="4654550" y="5372100"/>
          <p14:tracePt t="83994" x="4673600" y="5372100"/>
          <p14:tracePt t="84007" x="4699000" y="5378450"/>
          <p14:tracePt t="84022" x="4813300" y="5378450"/>
          <p14:tracePt t="84039" x="4991100" y="5378450"/>
          <p14:tracePt t="84057" x="5232400" y="5365750"/>
          <p14:tracePt t="84072" x="5524500" y="5321300"/>
          <p14:tracePt t="84089" x="5645150" y="5302250"/>
          <p14:tracePt t="84105" x="6051550" y="5187950"/>
          <p14:tracePt t="84125" x="6070600" y="5168900"/>
          <p14:tracePt t="84141" x="6076950" y="5124450"/>
          <p14:tracePt t="84155" x="6064250" y="5048250"/>
          <p14:tracePt t="84172" x="5988050" y="4940300"/>
          <p14:tracePt t="84192" x="5861050" y="4851400"/>
          <p14:tracePt t="84205" x="5676900" y="4768850"/>
          <p14:tracePt t="84223" x="5378450" y="4730750"/>
          <p14:tracePt t="84241" x="5257800" y="4787900"/>
          <p14:tracePt t="84258" x="5181600" y="4876800"/>
          <p14:tracePt t="84272" x="5149850" y="5003800"/>
          <p14:tracePt t="84289" x="5156200" y="5067300"/>
          <p14:tracePt t="84306" x="5245100" y="5118100"/>
          <p14:tracePt t="84322" x="5340350" y="5130800"/>
          <p14:tracePt t="84340" x="5473700" y="5124450"/>
          <p14:tracePt t="84355" x="5575300" y="5067300"/>
          <p14:tracePt t="84372" x="5645150" y="4991100"/>
          <p14:tracePt t="84388" x="5683250" y="4914900"/>
          <p14:tracePt t="84405" x="5683250" y="4876800"/>
          <p14:tracePt t="84422" x="5670550" y="4838700"/>
          <p14:tracePt t="84429" x="5588000" y="4794250"/>
          <p14:tracePt t="84440" x="5486400" y="4756150"/>
          <p14:tracePt t="84455" x="5410200" y="4743450"/>
          <p14:tracePt t="84474" x="5207000" y="4724400"/>
          <p14:tracePt t="84488" x="5080000" y="4724400"/>
          <p14:tracePt t="84505" x="4991100" y="4724400"/>
          <p14:tracePt t="84523" x="4946650" y="4730750"/>
          <p14:tracePt t="84538" x="4908550" y="4749800"/>
          <p14:tracePt t="84555" x="4889500" y="4756150"/>
          <p14:tracePt t="84572" x="4864100" y="4762500"/>
          <p14:tracePt t="84589" x="4832350" y="4775200"/>
          <p14:tracePt t="84605" x="4800600" y="4787900"/>
          <p14:tracePt t="84622" x="4781550" y="4794250"/>
          <p14:tracePt t="84638" x="4775200" y="4800600"/>
          <p14:tracePt t="85510" x="4781550" y="4800600"/>
          <p14:tracePt t="85526" x="4787900" y="4794250"/>
          <p14:tracePt t="85532" x="4794250" y="4787900"/>
          <p14:tracePt t="85540" x="4806950" y="4775200"/>
          <p14:tracePt t="85556" x="4857750" y="4756150"/>
          <p14:tracePt t="85571" x="4895850" y="4749800"/>
          <p14:tracePt t="85587" x="4959350" y="4749800"/>
          <p14:tracePt t="85604" x="5467350" y="4826000"/>
          <p14:tracePt t="85637" x="6108700" y="5029200"/>
          <p14:tracePt t="85670" x="6591300" y="5143500"/>
          <p14:tracePt t="85706" x="6946900" y="5175250"/>
          <p14:tracePt t="85722" x="6972300" y="5175250"/>
          <p14:tracePt t="85737" x="7004050" y="5175250"/>
          <p14:tracePt t="85757" x="7023100" y="5168900"/>
          <p14:tracePt t="85771" x="7029450" y="5168900"/>
          <p14:tracePt t="85789" x="7042150" y="5168900"/>
          <p14:tracePt t="85804" x="7048500" y="5168900"/>
          <p14:tracePt t="85820" x="7054850" y="5168900"/>
          <p14:tracePt t="85837" x="7067550" y="5168900"/>
          <p14:tracePt t="85854" x="7112000" y="5168900"/>
          <p14:tracePt t="85871" x="7200900" y="5181600"/>
          <p14:tracePt t="85887" x="7340600" y="5187950"/>
          <p14:tracePt t="85904" x="7512050" y="5207000"/>
          <p14:tracePt t="85923" x="7734300" y="5207000"/>
          <p14:tracePt t="85937" x="7766050" y="5213350"/>
          <p14:tracePt t="85954" x="7810500" y="5213350"/>
          <p14:tracePt t="86068" x="7816850" y="5213350"/>
          <p14:tracePt t="86076" x="7823200" y="5213350"/>
          <p14:tracePt t="86087" x="7867650" y="5181600"/>
          <p14:tracePt t="86105" x="7924800" y="5137150"/>
          <p14:tracePt t="86125" x="8001000" y="5073650"/>
          <p14:tracePt t="86139" x="8121650" y="5016500"/>
          <p14:tracePt t="86154" x="8216900" y="4972050"/>
          <p14:tracePt t="86170" x="8299450" y="4940300"/>
          <p14:tracePt t="86187" x="8369300" y="4921250"/>
          <p14:tracePt t="86203" x="8458200" y="4908550"/>
          <p14:tracePt t="86220" x="8566150" y="4895850"/>
          <p14:tracePt t="86238" x="8788400" y="4895850"/>
          <p14:tracePt t="86256" x="8928100" y="4895850"/>
          <p14:tracePt t="86270" x="9004300" y="4895850"/>
          <p14:tracePt t="86287" x="9023350" y="4895850"/>
          <p14:tracePt t="86305" x="9029700" y="4895850"/>
          <p14:tracePt t="86320" x="9036050" y="4895850"/>
          <p14:tracePt t="87226" x="9036050" y="4908550"/>
          <p14:tracePt t="87259" x="9029700" y="4908550"/>
          <p14:tracePt t="87474" x="9029700" y="4914900"/>
          <p14:tracePt t="95365" x="9023350" y="4908550"/>
          <p14:tracePt t="95372" x="9010650" y="4902200"/>
          <p14:tracePt t="95381" x="8972550" y="4857750"/>
          <p14:tracePt t="95398" x="8877300" y="4756150"/>
          <p14:tracePt t="95412" x="8674100" y="4603750"/>
          <p14:tracePt t="95416" x="8566150" y="4546600"/>
          <p14:tracePt t="95429" x="8470900" y="4502150"/>
          <p14:tracePt t="95446" x="8331200" y="4483100"/>
          <p14:tracePt t="95479" x="8083550" y="4540250"/>
          <p14:tracePt t="95512" x="7956550" y="4572000"/>
          <p14:tracePt t="95545" x="7785100" y="4603750"/>
          <p14:tracePt t="95563" x="7696200" y="4622800"/>
          <p14:tracePt t="95579" x="7588250" y="4654550"/>
          <p14:tracePt t="95595" x="7467600" y="4673600"/>
          <p14:tracePt t="95612" x="7334250" y="4686300"/>
          <p14:tracePt t="95631" x="7175500" y="4699000"/>
          <p14:tracePt t="95645" x="6997700" y="4730750"/>
          <p14:tracePt t="95665" x="6813550" y="4756150"/>
          <p14:tracePt t="95679" x="6769100" y="4768850"/>
          <p14:tracePt t="95695" x="6731000" y="4775200"/>
          <p14:tracePt t="95714" x="6610350" y="4787900"/>
          <p14:tracePt t="95729" x="6496050" y="4806950"/>
          <p14:tracePt t="95745" x="6375400" y="4832350"/>
          <p14:tracePt t="95762" x="6292850" y="4851400"/>
          <p14:tracePt t="95779" x="6248400" y="4870450"/>
          <p14:tracePt t="95796" x="6210300" y="4889500"/>
          <p14:tracePt t="95812" x="6165850" y="4908550"/>
          <p14:tracePt t="95828" x="6096000" y="4946650"/>
          <p14:tracePt t="95845" x="6051550" y="4965700"/>
          <p14:tracePt t="95862" x="6038850" y="4972050"/>
          <p14:tracePt t="96427" x="6019800" y="4972050"/>
          <p14:tracePt t="96434" x="5981700" y="4978400"/>
          <p14:tracePt t="96444" x="5949950" y="4978400"/>
          <p14:tracePt t="96461" x="5842000" y="4984750"/>
          <p14:tracePt t="96478" x="5695950" y="5010150"/>
          <p14:tracePt t="96495" x="5327650" y="5111750"/>
          <p14:tracePt t="96511" x="5086350" y="5187950"/>
          <p14:tracePt t="96544" x="4953000" y="5232400"/>
          <p14:tracePt t="96578" x="4876800" y="5295900"/>
          <p14:tracePt t="96611" x="4813300" y="5378450"/>
          <p14:tracePt t="96629" x="4806950" y="5391150"/>
          <p14:tracePt t="96647" x="4800600" y="5397500"/>
          <p14:tracePt t="96661" x="4800600" y="5403850"/>
          <p14:tracePt t="96716" x="4794250" y="5403850"/>
          <p14:tracePt t="98217" x="4800600" y="5403850"/>
          <p14:tracePt t="98224" x="4819650" y="5403850"/>
          <p14:tracePt t="98233" x="4857750" y="5397500"/>
          <p14:tracePt t="98243" x="4902200" y="5391150"/>
          <p14:tracePt t="98276" x="5175250" y="5378450"/>
          <p14:tracePt t="98310" x="5600700" y="5372100"/>
          <p14:tracePt t="98346" x="6083300" y="5372100"/>
          <p14:tracePt t="98359" x="6191250" y="5372100"/>
          <p14:tracePt t="98379" x="6248400" y="5372100"/>
          <p14:tracePt t="98395" x="6286500" y="5372100"/>
          <p14:tracePt t="98410" x="6318250" y="5372100"/>
          <p14:tracePt t="98418" x="6330950" y="5372100"/>
          <p14:tracePt t="98426" x="6343650" y="5372100"/>
          <p14:tracePt t="98444" x="6381750" y="5378450"/>
          <p14:tracePt t="98462" x="6413500" y="5397500"/>
          <p14:tracePt t="98476" x="6457950" y="5416550"/>
          <p14:tracePt t="98493" x="6477000" y="5416550"/>
          <p14:tracePt t="98509" x="6489700" y="5416550"/>
          <p14:tracePt t="98527" x="6515100" y="5435600"/>
          <p14:tracePt t="98545" x="6572250" y="5461000"/>
          <p14:tracePt t="98560" x="6597650" y="5473700"/>
          <p14:tracePt t="98576" x="6654800" y="5480050"/>
          <p14:tracePt t="98593" x="6667500" y="5480050"/>
          <p14:tracePt t="98609" x="6673850" y="5480050"/>
          <p14:tracePt t="98821" x="6686550" y="5480050"/>
          <p14:tracePt t="98835" x="6692900" y="5486400"/>
          <p14:tracePt t="98840" x="6699250" y="5486400"/>
          <p14:tracePt t="98848" x="6705600" y="5486400"/>
          <p14:tracePt t="98859" x="6711950" y="5492750"/>
          <p14:tracePt t="98878" x="6756400" y="5530850"/>
          <p14:tracePt t="98892" x="6794500" y="5562600"/>
          <p14:tracePt t="98909" x="6826250" y="5594350"/>
          <p14:tracePt t="98913" x="6832600" y="5607050"/>
          <p14:tracePt t="98927" x="6838950" y="5607050"/>
          <p14:tracePt t="98943" x="6845300" y="5613400"/>
          <p14:tracePt t="100857" x="6832600" y="5619750"/>
          <p14:tracePt t="100866" x="6762750" y="5619750"/>
          <p14:tracePt t="100874" x="6699250" y="5626100"/>
          <p14:tracePt t="100891" x="6540500" y="5626100"/>
          <p14:tracePt t="100907" x="6311900" y="5626100"/>
          <p14:tracePt t="100915" x="6153150" y="5619750"/>
          <p14:tracePt t="100924" x="5956300" y="5619750"/>
          <p14:tracePt t="100957" x="4978400" y="5645150"/>
          <p14:tracePt t="100993" x="4165600" y="5683250"/>
          <p14:tracePt t="101026" x="3765550" y="5689600"/>
          <p14:tracePt t="101041" x="3606800" y="5676900"/>
          <p14:tracePt t="101058" x="3517900" y="5664200"/>
          <p14:tracePt t="101074" x="3295650" y="5632450"/>
          <p14:tracePt t="101091" x="3155950" y="5600700"/>
          <p14:tracePt t="101107" x="2971800" y="5562600"/>
          <p14:tracePt t="101124" x="2787650" y="5518150"/>
          <p14:tracePt t="101141" x="2628900" y="5492750"/>
          <p14:tracePt t="101159" x="2489200" y="5480050"/>
          <p14:tracePt t="101174" x="2381250" y="5480050"/>
          <p14:tracePt t="101193" x="2216150" y="5511800"/>
          <p14:tracePt t="101209" x="2139950" y="5556250"/>
          <p14:tracePt t="101227" x="2101850" y="5613400"/>
          <p14:tracePt t="101240" x="2076450" y="5715000"/>
          <p14:tracePt t="101258" x="2076450" y="5822950"/>
          <p14:tracePt t="101276" x="2127250" y="5911850"/>
          <p14:tracePt t="101290" x="2216150" y="6019800"/>
          <p14:tracePt t="101308" x="2305050" y="6096000"/>
          <p14:tracePt t="101324" x="2406650" y="6146800"/>
          <p14:tracePt t="101342" x="2546350" y="6216650"/>
          <p14:tracePt t="101357" x="2730500" y="6286500"/>
          <p14:tracePt t="101374" x="2921000" y="6343650"/>
          <p14:tracePt t="101393" x="3352800" y="6419850"/>
          <p14:tracePt t="101408" x="3740150" y="6457950"/>
          <p14:tracePt t="101423" x="4184650" y="6496050"/>
          <p14:tracePt t="101443" x="4572000" y="6496050"/>
          <p14:tracePt t="101457" x="4787900" y="6489700"/>
          <p14:tracePt t="101476" x="4870450" y="6445250"/>
          <p14:tracePt t="101490" x="4889500" y="6400800"/>
          <p14:tracePt t="101506" x="4889500" y="6324600"/>
          <p14:tracePt t="101523" x="4883150" y="6210300"/>
          <p14:tracePt t="101540" x="4838700" y="6127750"/>
          <p14:tracePt t="101560" x="4787900" y="6070600"/>
          <p14:tracePt t="101574" x="4692650" y="6007100"/>
          <p14:tracePt t="101593" x="4578350" y="5918200"/>
          <p14:tracePt t="101609" x="4521200" y="5873750"/>
          <p14:tracePt t="101627" x="4438650" y="5829300"/>
          <p14:tracePt t="101640" x="4343400" y="5784850"/>
          <p14:tracePt t="101657" x="4260850" y="5753100"/>
          <p14:tracePt t="101673" x="4184650" y="5721350"/>
          <p14:tracePt t="101693" x="4121150" y="5708650"/>
          <p14:tracePt t="101707" x="4057650" y="5695950"/>
          <p14:tracePt t="101723" x="3994150" y="5695950"/>
          <p14:tracePt t="101740" x="3917950" y="5695950"/>
          <p14:tracePt t="101758" x="3848100" y="5746750"/>
          <p14:tracePt t="101776" x="3778250" y="5816600"/>
          <p14:tracePt t="101790" x="3727450" y="5892800"/>
          <p14:tracePt t="101808" x="3721100" y="5956300"/>
          <p14:tracePt t="101823" x="3733800" y="5969000"/>
          <p14:tracePt t="101841" x="3803650" y="6013450"/>
          <p14:tracePt t="101857" x="3911600" y="6045200"/>
          <p14:tracePt t="101874" x="4032250" y="6051550"/>
          <p14:tracePt t="101890" x="4127500" y="6057900"/>
          <p14:tracePt t="101906" x="4146550" y="6057900"/>
          <p14:tracePt t="101947" x="4146550" y="6051550"/>
          <p14:tracePt t="101963" x="4140200" y="6038850"/>
          <p14:tracePt t="102035" x="4133850" y="6038850"/>
          <p14:tracePt t="102060" x="4127500" y="6038850"/>
          <p14:tracePt t="102070" x="4127500" y="6045200"/>
          <p14:tracePt t="102077" x="4127500" y="6051550"/>
          <p14:tracePt t="102091" x="4127500" y="6064250"/>
          <p14:tracePt t="102106" x="4127500" y="6070600"/>
          <p14:tracePt t="102126" x="4127500" y="6083300"/>
          <p14:tracePt t="102140" x="4127500" y="6096000"/>
          <p14:tracePt t="102156" x="4127500" y="61023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502F9-35AE-476C-B64D-D8420D48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0"/>
            <a:ext cx="10515600" cy="1047565"/>
          </a:xfrm>
        </p:spPr>
        <p:txBody>
          <a:bodyPr/>
          <a:lstStyle/>
          <a:p>
            <a:r>
              <a:rPr lang="pt-BR" u="sng" dirty="0"/>
              <a:t>Recapitulando: desenho do estudo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D7410A-850B-460B-8E53-3B2D4FC18277}"/>
              </a:ext>
            </a:extLst>
          </p:cNvPr>
          <p:cNvSpPr/>
          <p:nvPr/>
        </p:nvSpPr>
        <p:spPr>
          <a:xfrm>
            <a:off x="150919" y="1579396"/>
            <a:ext cx="3169328" cy="518094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u="sng" dirty="0"/>
              <a:t>Dia 1: Familiarização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Faz aquecimento: 5 min corrida 9 km/h + 5 min alongamento pernas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Faz teste de desempenho: 10 saltos verticais (5s entre cada salto)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8BA513E-A587-4C70-9792-24DC0A491A5F}"/>
              </a:ext>
            </a:extLst>
          </p:cNvPr>
          <p:cNvSpPr/>
          <p:nvPr/>
        </p:nvSpPr>
        <p:spPr>
          <a:xfrm>
            <a:off x="3960920" y="1579396"/>
            <a:ext cx="3522955" cy="24147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u="sng" dirty="0"/>
              <a:t>Dia 2: Teste COM aquecimento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Faz aquecimento: 5 min corrida 9 km/h + 5 min alongamento pernas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Faz teste de desempenho: 10 saltos verticais (5s entre cada salto)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55F5DDC-7B95-47AC-9805-AC667EFF8FD0}"/>
              </a:ext>
            </a:extLst>
          </p:cNvPr>
          <p:cNvSpPr/>
          <p:nvPr/>
        </p:nvSpPr>
        <p:spPr>
          <a:xfrm>
            <a:off x="3960920" y="4345615"/>
            <a:ext cx="3522955" cy="241472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u="sng" dirty="0"/>
              <a:t>Dia 2: Teste SEM aquecimento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Nenhum aquecimento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Faz teste de desempenho: 10 saltos verticais (5s entre cada salto)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CE9CED-0779-44B3-A477-550893EE2B74}"/>
              </a:ext>
            </a:extLst>
          </p:cNvPr>
          <p:cNvSpPr txBox="1"/>
          <p:nvPr/>
        </p:nvSpPr>
        <p:spPr>
          <a:xfrm>
            <a:off x="5401026" y="3994123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OU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1523C028-458A-4729-B219-5F87A1650971}"/>
              </a:ext>
            </a:extLst>
          </p:cNvPr>
          <p:cNvCxnSpPr/>
          <p:nvPr/>
        </p:nvCxnSpPr>
        <p:spPr>
          <a:xfrm>
            <a:off x="7554900" y="2786759"/>
            <a:ext cx="878889" cy="28328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16AC1339-24E1-4813-884D-9EEBCE1AE040}"/>
              </a:ext>
            </a:extLst>
          </p:cNvPr>
          <p:cNvCxnSpPr>
            <a:cxnSpLocks/>
          </p:cNvCxnSpPr>
          <p:nvPr/>
        </p:nvCxnSpPr>
        <p:spPr>
          <a:xfrm flipV="1">
            <a:off x="7593362" y="2801635"/>
            <a:ext cx="840427" cy="28268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5FA7C4C0-DA22-4C60-A374-6406A9B8410E}"/>
              </a:ext>
            </a:extLst>
          </p:cNvPr>
          <p:cNvSpPr/>
          <p:nvPr/>
        </p:nvSpPr>
        <p:spPr>
          <a:xfrm>
            <a:off x="8504814" y="1579396"/>
            <a:ext cx="3522955" cy="24147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u="sng" dirty="0"/>
              <a:t>Dia 3: Teste COM aquecimento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Faz aquecimento: 5 min corrida 9 km/h + 5 min alongamento pernas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Faz teste de desempenho: 10 saltos verticais (5s entre cada salto)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FE4C3D4-494E-473F-9F60-A60F4DE067E9}"/>
              </a:ext>
            </a:extLst>
          </p:cNvPr>
          <p:cNvSpPr/>
          <p:nvPr/>
        </p:nvSpPr>
        <p:spPr>
          <a:xfrm>
            <a:off x="8504814" y="4345615"/>
            <a:ext cx="3522955" cy="241472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u="sng" dirty="0"/>
              <a:t>Dia 3: Teste SEM aquecimento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Nenhum aquecimento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Faz teste de desempenho: 10 saltos verticais (5s entre cada salto)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70A127-FF99-48D1-9495-BBB329DFF900}"/>
              </a:ext>
            </a:extLst>
          </p:cNvPr>
          <p:cNvSpPr/>
          <p:nvPr/>
        </p:nvSpPr>
        <p:spPr>
          <a:xfrm>
            <a:off x="-62144" y="1464816"/>
            <a:ext cx="3522955" cy="5393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338E2E5-8934-41D1-A9A5-D7AE01A161DD}"/>
              </a:ext>
            </a:extLst>
          </p:cNvPr>
          <p:cNvSpPr/>
          <p:nvPr/>
        </p:nvSpPr>
        <p:spPr>
          <a:xfrm>
            <a:off x="3938711" y="1464816"/>
            <a:ext cx="3545164" cy="5393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D64943F-7175-4F5A-BE65-7FC0D3E2C33D}"/>
              </a:ext>
            </a:extLst>
          </p:cNvPr>
          <p:cNvSpPr/>
          <p:nvPr/>
        </p:nvSpPr>
        <p:spPr>
          <a:xfrm>
            <a:off x="8482604" y="1506570"/>
            <a:ext cx="3709395" cy="5393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Áudio 20">
            <a:hlinkClick r:id="" action="ppaction://media"/>
            <a:extLst>
              <a:ext uri="{FF2B5EF4-FFF2-40B4-BE49-F238E27FC236}">
                <a16:creationId xmlns:a16="http://schemas.microsoft.com/office/drawing/2014/main" id="{983ADBBA-578E-438A-A17F-75BF04C136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56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34"/>
    </mc:Choice>
    <mc:Fallback>
      <p:transition spd="slow" advTm="11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  <p:extLst>
    <p:ext uri="{3A86A75C-4F4B-4683-9AE1-C65F6400EC91}">
      <p14:laserTraceLst xmlns:p14="http://schemas.microsoft.com/office/powerpoint/2010/main">
        <p14:tracePtLst>
          <p14:tracePt t="11997" x="4127500" y="6096000"/>
          <p14:tracePt t="12005" x="3778250" y="5657850"/>
          <p14:tracePt t="12008" x="3689350" y="5530850"/>
          <p14:tracePt t="12015" x="3663950" y="5448300"/>
          <p14:tracePt t="12032" x="3638550" y="5378450"/>
          <p14:tracePt t="12357" x="3632200" y="5365750"/>
          <p14:tracePt t="12362" x="3600450" y="5340350"/>
          <p14:tracePt t="12373" x="3556000" y="5251450"/>
          <p14:tracePt t="12382" x="3524250" y="5187950"/>
          <p14:tracePt t="12400" x="3454400" y="5029200"/>
          <p14:tracePt t="12415" x="3397250" y="4908550"/>
          <p14:tracePt t="12424" x="3384550" y="4864100"/>
          <p14:tracePt t="12433" x="3365500" y="4794250"/>
          <p14:tracePt t="12467" x="3321050" y="4521200"/>
          <p14:tracePt t="12498" x="3289300" y="4445000"/>
          <p14:tracePt t="12531" x="3187700" y="4362450"/>
          <p14:tracePt t="12548" x="3136900" y="4318000"/>
          <p14:tracePt t="12565" x="3086100" y="4267200"/>
          <p14:tracePt t="12582" x="3067050" y="4197350"/>
          <p14:tracePt t="12598" x="3041650" y="4114800"/>
          <p14:tracePt t="12615" x="3009900" y="4032250"/>
          <p14:tracePt t="12635" x="2959100" y="3949700"/>
          <p14:tracePt t="12650" x="2876550" y="3841750"/>
          <p14:tracePt t="12665" x="2851150" y="3816350"/>
          <p14:tracePt t="12681" x="2806700" y="3759200"/>
          <p14:tracePt t="12698" x="2774950" y="3714750"/>
          <p14:tracePt t="12716" x="2749550" y="3683000"/>
          <p14:tracePt t="12734" x="2711450" y="3644900"/>
          <p14:tracePt t="12748" x="2679700" y="3632200"/>
          <p14:tracePt t="12765" x="2641600" y="3606800"/>
          <p14:tracePt t="12781" x="2565400" y="3575050"/>
          <p14:tracePt t="12798" x="2482850" y="3543300"/>
          <p14:tracePt t="12815" x="2387600" y="3524250"/>
          <p14:tracePt t="12832" x="2374900" y="3524250"/>
          <p14:tracePt t="12874" x="2368550" y="3524250"/>
          <p14:tracePt t="12886" x="2368550" y="3517900"/>
          <p14:tracePt t="12901" x="2362200" y="3505200"/>
          <p14:tracePt t="12907" x="2349500" y="3505200"/>
          <p14:tracePt t="12918" x="2349500" y="3498850"/>
          <p14:tracePt t="12933" x="2336800" y="3498850"/>
          <p14:tracePt t="12981" x="2324100" y="3498850"/>
          <p14:tracePt t="12989" x="2324100" y="3492500"/>
          <p14:tracePt t="12998" x="2311400" y="3492500"/>
          <p14:tracePt t="13015" x="2305050" y="3486150"/>
          <p14:tracePt t="13053" x="2292350" y="3479800"/>
          <p14:tracePt t="13071" x="2286000" y="3479800"/>
          <p14:tracePt t="13077" x="2279650" y="3479800"/>
          <p14:tracePt t="13083" x="2279650" y="3473450"/>
          <p14:tracePt t="13098" x="2266950" y="3467100"/>
          <p14:tracePt t="13115" x="2260600" y="3467100"/>
          <p14:tracePt t="13134" x="2254250" y="3460750"/>
          <p14:tracePt t="13147" x="2247900" y="3460750"/>
          <p14:tracePt t="13165" x="2247900" y="3454400"/>
          <p14:tracePt t="13182" x="2241550" y="3454400"/>
          <p14:tracePt t="13197" x="2222500" y="3448050"/>
          <p14:tracePt t="13217" x="2203450" y="3441700"/>
          <p14:tracePt t="13231" x="2197100" y="3435350"/>
          <p14:tracePt t="13267" x="2190750" y="3429000"/>
          <p14:tracePt t="13346" x="2178050" y="3429000"/>
          <p14:tracePt t="13361" x="2171700" y="3422650"/>
          <p14:tracePt t="13370" x="2171700" y="3416300"/>
          <p14:tracePt t="13381" x="2165350" y="3416300"/>
          <p14:tracePt t="13397" x="2152650" y="3409950"/>
          <p14:tracePt t="13446" x="2152650" y="3403600"/>
          <p14:tracePt t="14690" x="2146300" y="3403600"/>
          <p14:tracePt t="14702" x="2139950" y="3403600"/>
          <p14:tracePt t="14774" x="2133600" y="3403600"/>
          <p14:tracePt t="14782" x="2127250" y="3403600"/>
          <p14:tracePt t="14806" x="2120900" y="3403600"/>
          <p14:tracePt t="14845" x="2114550" y="3403600"/>
          <p14:tracePt t="14849" x="2108200" y="3403600"/>
          <p14:tracePt t="14863" x="2101850" y="3403600"/>
          <p14:tracePt t="14880" x="2089150" y="3403600"/>
          <p14:tracePt t="14899" x="2082800" y="3409950"/>
          <p14:tracePt t="14965" x="2076450" y="3409950"/>
          <p14:tracePt t="15070" x="2070100" y="3416300"/>
          <p14:tracePt t="15094" x="2057400" y="3416300"/>
          <p14:tracePt t="15662" x="2051050" y="3422650"/>
          <p14:tracePt t="15669" x="2044700" y="3422650"/>
          <p14:tracePt t="15681" x="2032000" y="3422650"/>
          <p14:tracePt t="15697" x="2006600" y="3429000"/>
          <p14:tracePt t="15714" x="1955800" y="3454400"/>
          <p14:tracePt t="15729" x="1905000" y="3479800"/>
          <p14:tracePt t="15748" x="1847850" y="3505200"/>
          <p14:tracePt t="15762" x="1803400" y="3524250"/>
          <p14:tracePt t="15795" x="1790700" y="3543300"/>
          <p14:tracePt t="15941" x="1784350" y="3549650"/>
          <p14:tracePt t="16074" x="1778000" y="3549650"/>
          <p14:tracePt t="16086" x="1771650" y="3549650"/>
          <p14:tracePt t="16102" x="1758950" y="3549650"/>
          <p14:tracePt t="16113" x="1739900" y="3556000"/>
          <p14:tracePt t="16132" x="1695450" y="3562350"/>
          <p14:tracePt t="16147" x="1631950" y="3562350"/>
          <p14:tracePt t="16164" x="1562100" y="3581400"/>
          <p14:tracePt t="16178" x="1511300" y="3581400"/>
          <p14:tracePt t="16196" x="1460500" y="3581400"/>
          <p14:tracePt t="16212" x="1409700" y="3581400"/>
          <p14:tracePt t="16230" x="1390650" y="3581400"/>
          <p14:tracePt t="16245" x="1377950" y="3581400"/>
          <p14:tracePt t="16261" x="1358900" y="3587750"/>
          <p14:tracePt t="16278" x="1346200" y="3594100"/>
          <p14:tracePt t="16295" x="1327150" y="3606800"/>
          <p14:tracePt t="16312" x="1301750" y="3613150"/>
          <p14:tracePt t="16329" x="1289050" y="3613150"/>
          <p14:tracePt t="16345" x="1257300" y="3632200"/>
          <p14:tracePt t="16362" x="1244600" y="3632200"/>
          <p14:tracePt t="16378" x="1238250" y="3644900"/>
          <p14:tracePt t="16430" x="1231900" y="3644900"/>
          <p14:tracePt t="16437" x="1225550" y="3644900"/>
          <p14:tracePt t="16461" x="1219200" y="3644900"/>
          <p14:tracePt t="16467" x="1212850" y="3644900"/>
          <p14:tracePt t="16485" x="1206500" y="3644900"/>
          <p14:tracePt t="16495" x="1193800" y="3651250"/>
          <p14:tracePt t="16513" x="1187450" y="3657600"/>
          <p14:tracePt t="16531" x="1181100" y="3663950"/>
          <p14:tracePt t="16548" x="1174750" y="3663950"/>
          <p14:tracePt t="16578" x="1168400" y="3663950"/>
          <p14:tracePt t="16707" x="1162050" y="3670300"/>
          <p14:tracePt t="17431" x="1162050" y="3676650"/>
          <p14:tracePt t="18434" x="1168400" y="3676650"/>
          <p14:tracePt t="18478" x="1174750" y="3676650"/>
          <p14:tracePt t="18511" x="1181100" y="3676650"/>
          <p14:tracePt t="18531" x="1181100" y="3683000"/>
          <p14:tracePt t="18543" x="1187450" y="3683000"/>
          <p14:tracePt t="18578" x="1193800" y="3683000"/>
          <p14:tracePt t="18631" x="1200150" y="3683000"/>
          <p14:tracePt t="18644" x="1212850" y="3689350"/>
          <p14:tracePt t="18660" x="1219200" y="3689350"/>
          <p14:tracePt t="18676" x="1225550" y="3695700"/>
          <p14:tracePt t="18712" x="1231900" y="3695700"/>
          <p14:tracePt t="18747" x="1238250" y="3695700"/>
          <p14:tracePt t="18969" x="1244600" y="3695700"/>
          <p14:tracePt t="19660" x="1257300" y="3695700"/>
          <p14:tracePt t="19668" x="1263650" y="3695700"/>
          <p14:tracePt t="19675" x="1270000" y="3695700"/>
          <p14:tracePt t="19692" x="1289050" y="3702050"/>
          <p14:tracePt t="19709" x="1314450" y="3702050"/>
          <p14:tracePt t="19725" x="1333500" y="3708400"/>
          <p14:tracePt t="19742" x="1358900" y="3714750"/>
          <p14:tracePt t="19792" x="1365250" y="3714750"/>
          <p14:tracePt t="19826" x="1377950" y="3721100"/>
          <p14:tracePt t="19858" x="1403350" y="3746500"/>
          <p14:tracePt t="19875" x="1416050" y="3759200"/>
          <p14:tracePt t="19892" x="1428750" y="3765550"/>
          <p14:tracePt t="19908" x="1435100" y="3771900"/>
          <p14:tracePt t="19950" x="1441450" y="3778250"/>
          <p14:tracePt t="19964" x="1454150" y="3784600"/>
          <p14:tracePt t="19987" x="1479550" y="3810000"/>
          <p14:tracePt t="19998" x="1492250" y="3822700"/>
          <p14:tracePt t="20008" x="1511300" y="3835400"/>
          <p14:tracePt t="20026" x="1524000" y="3841750"/>
          <p14:tracePt t="20041" x="1530350" y="3854450"/>
          <p14:tracePt t="20075" x="1536700" y="3860800"/>
          <p14:tracePt t="21263" x="1504950" y="3873500"/>
          <p14:tracePt t="21269" x="1473200" y="3898900"/>
          <p14:tracePt t="21280" x="1466850" y="3917950"/>
          <p14:tracePt t="21291" x="1428750" y="3975100"/>
          <p14:tracePt t="21309" x="1397000" y="4025900"/>
          <p14:tracePt t="21325" x="1384300" y="4051300"/>
          <p14:tracePt t="21340" x="1371600" y="4070350"/>
          <p14:tracePt t="21374" x="1358900" y="4083050"/>
          <p14:tracePt t="21407" x="1320800" y="4165600"/>
          <p14:tracePt t="21441" x="1238250" y="4375150"/>
          <p14:tracePt t="21449" x="1231900" y="4394200"/>
          <p14:tracePt t="21457" x="1225550" y="4413250"/>
          <p14:tracePt t="21474" x="1225550" y="4438650"/>
          <p14:tracePt t="21490" x="1225550" y="4445000"/>
          <p14:tracePt t="21510" x="1225550" y="4457700"/>
          <p14:tracePt t="21540" x="1225550" y="4476750"/>
          <p14:tracePt t="21558" x="1225550" y="4489450"/>
          <p14:tracePt t="21592" x="1225550" y="4502150"/>
          <p14:tracePt t="21607" x="1225550" y="4508500"/>
          <p14:tracePt t="21623" x="1225550" y="4527550"/>
          <p14:tracePt t="21640" x="1225550" y="4552950"/>
          <p14:tracePt t="21657" x="1225550" y="4584700"/>
          <p14:tracePt t="21674" x="1225550" y="4622800"/>
          <p14:tracePt t="21691" x="1225550" y="4641850"/>
          <p14:tracePt t="21707" x="1225550" y="4648200"/>
          <p14:tracePt t="21724" x="1225550" y="4660900"/>
          <p14:tracePt t="21740" x="1231900" y="4673600"/>
          <p14:tracePt t="21759" x="1231900" y="4686300"/>
          <p14:tracePt t="22579" x="1238250" y="4679950"/>
          <p14:tracePt t="22588" x="1250950" y="4667250"/>
          <p14:tracePt t="22598" x="1282700" y="4622800"/>
          <p14:tracePt t="22608" x="1314450" y="4578350"/>
          <p14:tracePt t="22628" x="1377950" y="4470400"/>
          <p14:tracePt t="22648" x="1441450" y="4349750"/>
          <p14:tracePt t="22657" x="1504950" y="4203700"/>
          <p14:tracePt t="22673" x="1543050" y="4089400"/>
          <p14:tracePt t="22706" x="1619250" y="3937000"/>
          <p14:tracePt t="22741" x="1644650" y="3879850"/>
          <p14:tracePt t="22773" x="1644650" y="3873500"/>
          <p14:tracePt t="23245" x="1644650" y="3879850"/>
          <p14:tracePt t="23257" x="1644650" y="3898900"/>
          <p14:tracePt t="23262" x="1644650" y="3930650"/>
          <p14:tracePt t="23274" x="1638300" y="3949700"/>
          <p14:tracePt t="23289" x="1625600" y="4006850"/>
          <p14:tracePt t="23307" x="1606550" y="4108450"/>
          <p14:tracePt t="23323" x="1593850" y="4171950"/>
          <p14:tracePt t="23338" x="1574800" y="4229100"/>
          <p14:tracePt t="23372" x="1574800" y="4311650"/>
          <p14:tracePt t="23478" x="1574800" y="4318000"/>
          <p14:tracePt t="23485" x="1581150" y="4330700"/>
          <p14:tracePt t="23494" x="1587500" y="4356100"/>
          <p14:tracePt t="23508" x="1587500" y="4387850"/>
          <p14:tracePt t="23522" x="1600200" y="4457700"/>
          <p14:tracePt t="23539" x="1600200" y="4527550"/>
          <p14:tracePt t="23555" x="1600200" y="4584700"/>
          <p14:tracePt t="23573" x="1587500" y="4616450"/>
          <p14:tracePt t="23667" x="1587500" y="4622800"/>
          <p14:tracePt t="23679" x="1581150" y="4641850"/>
          <p14:tracePt t="23689" x="1581150" y="4648200"/>
          <p14:tracePt t="23705" x="1568450" y="4667250"/>
          <p14:tracePt t="23722" x="1555750" y="4692650"/>
          <p14:tracePt t="23757" x="1555750" y="4699000"/>
          <p14:tracePt t="23772" x="1555750" y="4711700"/>
          <p14:tracePt t="23798" x="1549400" y="4711700"/>
          <p14:tracePt t="23877" x="1549400" y="4718050"/>
          <p14:tracePt t="23894" x="1549400" y="4724400"/>
          <p14:tracePt t="23903" x="1549400" y="4730750"/>
          <p14:tracePt t="23910" x="1543050" y="4737100"/>
          <p14:tracePt t="23921" x="1543050" y="4749800"/>
          <p14:tracePt t="23938" x="1530350" y="4775200"/>
          <p14:tracePt t="23955" x="1517650" y="4813300"/>
          <p14:tracePt t="23972" x="1511300" y="4838700"/>
          <p14:tracePt t="23988" x="1511300" y="4857750"/>
          <p14:tracePt t="24077" x="1511300" y="4864100"/>
          <p14:tracePt t="24105" x="1511300" y="4876800"/>
          <p14:tracePt t="24113" x="1511300" y="4889500"/>
          <p14:tracePt t="24121" x="1511300" y="4895850"/>
          <p14:tracePt t="24138" x="1498600" y="4927600"/>
          <p14:tracePt t="24155" x="1492250" y="4946650"/>
          <p14:tracePt t="24171" x="1492250" y="4959350"/>
          <p14:tracePt t="24260" x="1492250" y="4965700"/>
          <p14:tracePt t="24289" x="1492250" y="4972050"/>
          <p14:tracePt t="24322" x="1492250" y="4978400"/>
          <p14:tracePt t="24385" x="1492250" y="4984750"/>
          <p14:tracePt t="24401" x="1492250" y="4991100"/>
          <p14:tracePt t="24426" x="1492250" y="4997450"/>
          <p14:tracePt t="24433" x="1492250" y="5003800"/>
          <p14:tracePt t="24454" x="1492250" y="5010150"/>
          <p14:tracePt t="24470" x="1492250" y="5016500"/>
          <p14:tracePt t="24613" x="1492250" y="5022850"/>
          <p14:tracePt t="24894" x="1492250" y="5029200"/>
          <p14:tracePt t="24902" x="1492250" y="5035550"/>
          <p14:tracePt t="24910" x="1492250" y="5048250"/>
          <p14:tracePt t="24921" x="1492250" y="5060950"/>
          <p14:tracePt t="24937" x="1492250" y="5086350"/>
          <p14:tracePt t="24954" x="1492250" y="5099050"/>
          <p14:tracePt t="26062" x="1492250" y="5105400"/>
          <p14:tracePt t="26550" x="1498600" y="5105400"/>
          <p14:tracePt t="26561" x="1511300" y="5105400"/>
          <p14:tracePt t="26572" x="1530350" y="5111750"/>
          <p14:tracePt t="26586" x="1581150" y="5118100"/>
          <p14:tracePt t="26603" x="1670050" y="5130800"/>
          <p14:tracePt t="26624" x="1739900" y="5168900"/>
          <p14:tracePt t="26640" x="1797050" y="5200650"/>
          <p14:tracePt t="26782" x="1809750" y="5200650"/>
          <p14:tracePt t="26795" x="1816100" y="5200650"/>
          <p14:tracePt t="26803" x="1828800" y="5207000"/>
          <p14:tracePt t="26822" x="1905000" y="5213350"/>
          <p14:tracePt t="26839" x="2108200" y="5251450"/>
          <p14:tracePt t="26853" x="2311400" y="5295900"/>
          <p14:tracePt t="26869" x="2495550" y="5327650"/>
          <p14:tracePt t="26888" x="2628900" y="5359400"/>
          <p14:tracePt t="26904" x="2698750" y="5378450"/>
          <p14:tracePt t="27795" x="2705100" y="5378450"/>
          <p14:tracePt t="27802" x="2705100" y="5372100"/>
          <p14:tracePt t="27808" x="2711450" y="5359400"/>
          <p14:tracePt t="27827" x="2711450" y="5346700"/>
          <p14:tracePt t="27837" x="2717800" y="5346700"/>
          <p14:tracePt t="27853" x="2724150" y="5340350"/>
          <p14:tracePt t="27869" x="2736850" y="5327650"/>
          <p14:tracePt t="27901" x="2762250" y="5314950"/>
          <p14:tracePt t="27935" x="2781300" y="5308600"/>
          <p14:tracePt t="28830" x="2787650" y="5308600"/>
          <p14:tracePt t="28839" x="2794000" y="5308600"/>
          <p14:tracePt t="28845" x="2806700" y="5308600"/>
          <p14:tracePt t="28857" x="2813050" y="5308600"/>
          <p14:tracePt t="28868" x="2819400" y="5308600"/>
          <p14:tracePt t="28884" x="2844800" y="5308600"/>
          <p14:tracePt t="29846" x="2819400" y="5308600"/>
          <p14:tracePt t="29856" x="2787650" y="5308600"/>
          <p14:tracePt t="29862" x="2762250" y="5314950"/>
          <p14:tracePt t="29871" x="2698750" y="5314950"/>
          <p14:tracePt t="29884" x="2635250" y="5314950"/>
          <p14:tracePt t="29901" x="2381250" y="5295900"/>
          <p14:tracePt t="29920" x="2222500" y="5295900"/>
          <p14:tracePt t="29935" x="2082800" y="5289550"/>
          <p14:tracePt t="29968" x="1968500" y="5276850"/>
          <p14:tracePt t="30001" x="1962150" y="5276850"/>
          <p14:tracePt t="30033" x="1949450" y="5276850"/>
          <p14:tracePt t="30050" x="1936750" y="5276850"/>
          <p14:tracePt t="30066" x="1917700" y="5283200"/>
          <p14:tracePt t="30086" x="1892300" y="5289550"/>
          <p14:tracePt t="30099" x="1854200" y="5295900"/>
          <p14:tracePt t="30116" x="1835150" y="5302250"/>
          <p14:tracePt t="30136" x="1790700" y="5314950"/>
          <p14:tracePt t="30150" x="1758950" y="5314950"/>
          <p14:tracePt t="30166" x="1727200" y="5321300"/>
          <p14:tracePt t="30185" x="1695450" y="5340350"/>
          <p14:tracePt t="30199" x="1670050" y="5365750"/>
          <p14:tracePt t="30217" x="1612900" y="5403850"/>
          <p14:tracePt t="30233" x="1530350" y="5461000"/>
          <p14:tracePt t="30251" x="1454150" y="5499100"/>
          <p14:tracePt t="30266" x="1416050" y="5524500"/>
          <p14:tracePt t="30283" x="1390650" y="5543550"/>
          <p14:tracePt t="30300" x="1384300" y="5556250"/>
          <p14:tracePt t="30316" x="1371600" y="5556250"/>
          <p14:tracePt t="30349" x="1371600" y="5562600"/>
          <p14:tracePt t="31712" x="1371600" y="5556250"/>
          <p14:tracePt t="31729" x="1371600" y="5549900"/>
          <p14:tracePt t="31746" x="1371600" y="5543550"/>
          <p14:tracePt t="36096" x="1384300" y="5543550"/>
          <p14:tracePt t="36106" x="1397000" y="5524500"/>
          <p14:tracePt t="36112" x="1409700" y="5505450"/>
          <p14:tracePt t="36128" x="1454150" y="5473700"/>
          <p14:tracePt t="36144" x="1498600" y="5461000"/>
          <p14:tracePt t="36161" x="1511300" y="5461000"/>
          <p14:tracePt t="36177" x="1517650" y="5461000"/>
          <p14:tracePt t="36334" x="1524000" y="5461000"/>
          <p14:tracePt t="36342" x="1530350" y="5467350"/>
          <p14:tracePt t="36351" x="1549400" y="5473700"/>
          <p14:tracePt t="36361" x="1562100" y="5480050"/>
          <p14:tracePt t="36378" x="1587500" y="5499100"/>
          <p14:tracePt t="36394" x="1600200" y="5499100"/>
          <p14:tracePt t="36448" x="1600200" y="5505450"/>
          <p14:tracePt t="36487" x="1606550" y="5505450"/>
          <p14:tracePt t="36531" x="1606550" y="5511800"/>
          <p14:tracePt t="36543" x="1606550" y="5518150"/>
          <p14:tracePt t="36603" x="1612900" y="5518150"/>
          <p14:tracePt t="36626" x="1625600" y="5530850"/>
          <p14:tracePt t="36643" x="1638300" y="5562600"/>
          <p14:tracePt t="36655" x="1651000" y="5562600"/>
          <p14:tracePt t="36661" x="1651000" y="5568950"/>
          <p14:tracePt t="36677" x="1651000" y="5575300"/>
          <p14:tracePt t="36706" x="1657350" y="5575300"/>
          <p14:tracePt t="36732" x="1670050" y="5575300"/>
          <p14:tracePt t="36746" x="1682750" y="5575300"/>
          <p14:tracePt t="36751" x="1695450" y="5575300"/>
          <p14:tracePt t="36767" x="1708150" y="5575300"/>
          <p14:tracePt t="36783" x="1714500" y="5575300"/>
          <p14:tracePt t="36793" x="1727200" y="5575300"/>
          <p14:tracePt t="36813" x="1739900" y="5575300"/>
          <p14:tracePt t="36827" x="1746250" y="5575300"/>
          <p14:tracePt t="36844" x="1752600" y="5575300"/>
          <p14:tracePt t="36863" x="1758950" y="5575300"/>
          <p14:tracePt t="36879" x="1765300" y="5575300"/>
          <p14:tracePt t="37467" x="1771650" y="5575300"/>
          <p14:tracePt t="37620" x="1778000" y="5575300"/>
          <p14:tracePt t="37635" x="1784350" y="5575300"/>
          <p14:tracePt t="37642" x="1790700" y="5575300"/>
          <p14:tracePt t="37653" x="1797050" y="5575300"/>
          <p14:tracePt t="37715" x="1803400" y="5568950"/>
          <p14:tracePt t="37778" x="1809750" y="5568950"/>
          <p14:tracePt t="37792" x="1816100" y="5568950"/>
          <p14:tracePt t="37798" x="1828800" y="5568950"/>
          <p14:tracePt t="37826" x="1885950" y="5581650"/>
          <p14:tracePt t="37859" x="1968500" y="5613400"/>
          <p14:tracePt t="37876" x="1987550" y="5619750"/>
          <p14:tracePt t="37893" x="1993900" y="5619750"/>
          <p14:tracePt t="37934" x="2000250" y="5619750"/>
          <p14:tracePt t="37944" x="2012950" y="5619750"/>
          <p14:tracePt t="37961" x="2032000" y="5619750"/>
          <p14:tracePt t="37976" x="2038350" y="5619750"/>
          <p14:tracePt t="37994" x="2076450" y="5638800"/>
          <p14:tracePt t="38011" x="2101850" y="5651500"/>
          <p14:tracePt t="38026" x="2139950" y="5670550"/>
          <p14:tracePt t="38043" x="2165350" y="5676900"/>
          <p14:tracePt t="38062" x="2178050" y="5676900"/>
          <p14:tracePt t="38196" x="2178050" y="5683250"/>
          <p14:tracePt t="38207" x="2184400" y="5683250"/>
          <p14:tracePt t="38248" x="2190750" y="5689600"/>
          <p14:tracePt t="38259" x="2197100" y="5695950"/>
          <p14:tracePt t="38344" x="2203450" y="5695950"/>
          <p14:tracePt t="38353" x="2209800" y="5702300"/>
          <p14:tracePt t="38359" x="2228850" y="5715000"/>
          <p14:tracePt t="38376" x="2273300" y="5746750"/>
          <p14:tracePt t="38392" x="2305050" y="5778500"/>
          <p14:tracePt t="38409" x="2317750" y="5784850"/>
          <p14:tracePt t="42248" x="2330450" y="5784850"/>
          <p14:tracePt t="42261" x="2374900" y="5784850"/>
          <p14:tracePt t="42267" x="2413000" y="5784850"/>
          <p14:tracePt t="42273" x="2470150" y="5784850"/>
          <p14:tracePt t="42289" x="2597150" y="5784850"/>
          <p14:tracePt t="42305" x="2686050" y="5778500"/>
          <p14:tracePt t="42322" x="2755900" y="5753100"/>
          <p14:tracePt t="42340" x="2819400" y="5721350"/>
          <p14:tracePt t="42372" x="3016250" y="5638800"/>
          <p14:tracePt t="42407" x="3225800" y="5530850"/>
          <p14:tracePt t="42439" x="3448050" y="5353050"/>
          <p14:tracePt t="42455" x="3530600" y="5289550"/>
          <p14:tracePt t="42472" x="3625850" y="5232400"/>
          <p14:tracePt t="42489" x="3759200" y="5149850"/>
          <p14:tracePt t="42506" x="3879850" y="5054600"/>
          <p14:tracePt t="42522" x="3987800" y="4946650"/>
          <p14:tracePt t="42539" x="4089400" y="4845050"/>
          <p14:tracePt t="42555" x="4178300" y="4749800"/>
          <p14:tracePt t="42572" x="4260850" y="4603750"/>
          <p14:tracePt t="42591" x="4356100" y="4394200"/>
          <p14:tracePt t="42605" x="4559300" y="3917950"/>
          <p14:tracePt t="42627" x="4718050" y="3594100"/>
          <p14:tracePt t="42638" x="4794250" y="3416300"/>
          <p14:tracePt t="42656" x="4832350" y="3251200"/>
          <p14:tracePt t="42672" x="4832350" y="3143250"/>
          <p14:tracePt t="42689" x="4832350" y="3048000"/>
          <p14:tracePt t="42707" x="4813300" y="3003550"/>
          <p14:tracePt t="42723" x="4813300" y="2984500"/>
          <p14:tracePt t="42739" x="4806950" y="2971800"/>
          <p14:tracePt t="42784" x="4800600" y="2971800"/>
          <p14:tracePt t="46041" x="4806950" y="2959100"/>
          <p14:tracePt t="46049" x="4813300" y="2959100"/>
          <p14:tracePt t="46061" x="4832350" y="2952750"/>
          <p14:tracePt t="46071" x="4845050" y="2952750"/>
          <p14:tracePt t="46345" x="4864100" y="2921000"/>
          <p14:tracePt t="46354" x="4908550" y="2844800"/>
          <p14:tracePt t="46360" x="4921250" y="2819400"/>
          <p14:tracePt t="46372" x="4946650" y="2781300"/>
          <p14:tracePt t="46404" x="5054600" y="2622550"/>
          <p14:tracePt t="46438" x="5200650" y="2451100"/>
          <p14:tracePt t="46445" x="5251450" y="2387600"/>
          <p14:tracePt t="46469" x="5365750" y="2273300"/>
          <p14:tracePt t="46485" x="5403850" y="2235200"/>
          <p14:tracePt t="46503" x="5480050" y="2178050"/>
          <p14:tracePt t="46518" x="5524500" y="2146300"/>
          <p14:tracePt t="46537" x="5594350" y="2076450"/>
          <p14:tracePt t="46554" x="5613400" y="2063750"/>
          <p14:tracePt t="46630" x="5613400" y="2057400"/>
          <p14:tracePt t="46637" x="5619750" y="2057400"/>
          <p14:tracePt t="46652" x="5626100" y="2051050"/>
          <p14:tracePt t="47163" x="5619750" y="2051050"/>
          <p14:tracePt t="47170" x="5613400" y="2051050"/>
          <p14:tracePt t="47201" x="5607050" y="2051050"/>
          <p14:tracePt t="47212" x="5600700" y="2051050"/>
          <p14:tracePt t="47218" x="5594350" y="2057400"/>
          <p14:tracePt t="47234" x="5562600" y="2070100"/>
          <p14:tracePt t="47268" x="5448300" y="2133600"/>
          <p14:tracePt t="47301" x="5321300" y="2222500"/>
          <p14:tracePt t="47337" x="5137150" y="2381250"/>
          <p14:tracePt t="47353" x="5086350" y="2444750"/>
          <p14:tracePt t="47371" x="5029200" y="2527300"/>
          <p14:tracePt t="47386" x="4978400" y="2622550"/>
          <p14:tracePt t="47401" x="4908550" y="2749550"/>
          <p14:tracePt t="47419" x="4851400" y="2870200"/>
          <p14:tracePt t="47426" x="4838700" y="2940050"/>
          <p14:tracePt t="47434" x="4813300" y="2984500"/>
          <p14:tracePt t="47451" x="4794250" y="3048000"/>
          <p14:tracePt t="47468" x="4762500" y="3130550"/>
          <p14:tracePt t="47484" x="4749800" y="3200400"/>
          <p14:tracePt t="47501" x="4743450" y="3314700"/>
          <p14:tracePt t="47518" x="4730750" y="3441700"/>
          <p14:tracePt t="47534" x="4730750" y="3543300"/>
          <p14:tracePt t="47553" x="4711700" y="3683000"/>
          <p14:tracePt t="47570" x="4711700" y="3746500"/>
          <p14:tracePt t="47584" x="4711700" y="3835400"/>
          <p14:tracePt t="47601" x="4711700" y="3930650"/>
          <p14:tracePt t="47618" x="4711700" y="4025900"/>
          <p14:tracePt t="47636" x="4718050" y="4127500"/>
          <p14:tracePt t="47651" x="4737100" y="4216400"/>
          <p14:tracePt t="47669" x="4756150" y="4286250"/>
          <p14:tracePt t="47686" x="4768850" y="4356100"/>
          <p14:tracePt t="47701" x="4781550" y="4381500"/>
          <p14:tracePt t="47720" x="4781550" y="4400550"/>
          <p14:tracePt t="47734" x="4781550" y="4413250"/>
          <p14:tracePt t="47753" x="4794250" y="4438650"/>
          <p14:tracePt t="47770" x="4794250" y="4457700"/>
          <p14:tracePt t="47784" x="4813300" y="4508500"/>
          <p14:tracePt t="47801" x="4826000" y="4546600"/>
          <p14:tracePt t="47820" x="4838700" y="4572000"/>
          <p14:tracePt t="47834" x="4851400" y="4591050"/>
          <p14:tracePt t="47851" x="4864100" y="4629150"/>
          <p14:tracePt t="47867" x="4876800" y="4648200"/>
          <p14:tracePt t="47886" x="4902200" y="4686300"/>
          <p14:tracePt t="47901" x="4927600" y="4711700"/>
          <p14:tracePt t="47917" x="4953000" y="4737100"/>
          <p14:tracePt t="47934" x="4965700" y="4749800"/>
          <p14:tracePt t="47951" x="4984750" y="4768850"/>
          <p14:tracePt t="47968" x="4997450" y="4775200"/>
          <p14:tracePt t="48001" x="5010150" y="4794250"/>
          <p14:tracePt t="48017" x="5022850" y="4800600"/>
          <p14:tracePt t="48034" x="5041900" y="4813300"/>
          <p14:tracePt t="48050" x="5054600" y="4819650"/>
          <p14:tracePt t="48067" x="5067300" y="4838700"/>
          <p14:tracePt t="48083" x="5080000" y="4838700"/>
          <p14:tracePt t="48101" x="5086350" y="4851400"/>
          <p14:tracePt t="48117" x="5099050" y="4851400"/>
          <p14:tracePt t="49500" x="5099050" y="4838700"/>
          <p14:tracePt t="49508" x="5099050" y="4826000"/>
          <p14:tracePt t="49516" x="5099050" y="4806950"/>
          <p14:tracePt t="49533" x="5092700" y="4756150"/>
          <p14:tracePt t="49549" x="5092700" y="4692650"/>
          <p14:tracePt t="49566" x="5073650" y="4603750"/>
          <p14:tracePt t="49584" x="5073650" y="4476750"/>
          <p14:tracePt t="49618" x="5067300" y="4165600"/>
          <p14:tracePt t="49649" x="5105400" y="3930650"/>
          <p14:tracePt t="49682" x="5118100" y="3619500"/>
          <p14:tracePt t="49699" x="5118100" y="3429000"/>
          <p14:tracePt t="49716" x="5118100" y="3251200"/>
          <p14:tracePt t="49732" x="5118100" y="3111500"/>
          <p14:tracePt t="49749" x="5118100" y="3003550"/>
          <p14:tracePt t="49766" x="5118100" y="2857500"/>
          <p14:tracePt t="49782" x="5137150" y="2717800"/>
          <p14:tracePt t="49801" x="5156200" y="2565400"/>
          <p14:tracePt t="49817" x="5181600" y="2451100"/>
          <p14:tracePt t="49832" x="5200650" y="2400300"/>
          <p14:tracePt t="49849" x="5226050" y="2343150"/>
          <p14:tracePt t="49866" x="5264150" y="2279650"/>
          <p14:tracePt t="49886" x="5283200" y="2235200"/>
          <p14:tracePt t="49899" x="5295900" y="2184400"/>
          <p14:tracePt t="49916" x="5302250" y="2165350"/>
          <p14:tracePt t="49932" x="5308600" y="2152650"/>
          <p14:tracePt t="51578" x="5308600" y="2159000"/>
          <p14:tracePt t="51589" x="5308600" y="2165350"/>
          <p14:tracePt t="51623" x="5314950" y="2171700"/>
          <p14:tracePt t="51629" x="5314950" y="2178050"/>
          <p14:tracePt t="51640" x="5321300" y="2184400"/>
          <p14:tracePt t="51654" x="5321300" y="2190750"/>
          <p14:tracePt t="51664" x="5321300" y="2197100"/>
          <p14:tracePt t="53890" x="5314950" y="2197100"/>
          <p14:tracePt t="53901" x="5257800" y="2197100"/>
          <p14:tracePt t="53907" x="5194300" y="2178050"/>
          <p14:tracePt t="53919" x="5137150" y="2152650"/>
          <p14:tracePt t="53931" x="4965700" y="2127250"/>
          <p14:tracePt t="53946" x="4768850" y="2076450"/>
          <p14:tracePt t="53962" x="4527550" y="2038350"/>
          <p14:tracePt t="53980" x="4216400" y="1974850"/>
          <p14:tracePt t="54013" x="3708400" y="1885950"/>
          <p14:tracePt t="54045" x="3397250" y="1841500"/>
          <p14:tracePt t="54079" x="3270250" y="1835150"/>
          <p14:tracePt t="54096" x="3251200" y="1835150"/>
          <p14:tracePt t="54129" x="3244850" y="1847850"/>
          <p14:tracePt t="54145" x="3162300" y="1873250"/>
          <p14:tracePt t="54162" x="3067050" y="1892300"/>
          <p14:tracePt t="54179" x="2914650" y="1917700"/>
          <p14:tracePt t="54197" x="2781300" y="1936750"/>
          <p14:tracePt t="54212" x="2673350" y="1968500"/>
          <p14:tracePt t="54230" x="2571750" y="2000250"/>
          <p14:tracePt t="54246" x="2489200" y="2044700"/>
          <p14:tracePt t="54262" x="2406650" y="2089150"/>
          <p14:tracePt t="54281" x="2260600" y="2171700"/>
          <p14:tracePt t="54295" x="2216150" y="2209800"/>
          <p14:tracePt t="54314" x="2057400" y="2324100"/>
          <p14:tracePt t="54330" x="2000250" y="2368550"/>
          <p14:tracePt t="54345" x="1974850" y="2387600"/>
          <p14:tracePt t="54362" x="1962150" y="2400300"/>
          <p14:tracePt t="55195" x="1981200" y="2406650"/>
          <p14:tracePt t="55200" x="2025650" y="2406650"/>
          <p14:tracePt t="55211" x="2044700" y="2406650"/>
          <p14:tracePt t="55227" x="2139950" y="2406650"/>
          <p14:tracePt t="55244" x="2273300" y="2381250"/>
          <p14:tracePt t="55260" x="2482850" y="2381250"/>
          <p14:tracePt t="55277" x="2743200" y="2381250"/>
          <p14:tracePt t="55294" x="3009900" y="2387600"/>
          <p14:tracePt t="55327" x="3486150" y="2393950"/>
          <p14:tracePt t="55360" x="3937000" y="2444750"/>
          <p14:tracePt t="55394" x="4133850" y="2482850"/>
          <p14:tracePt t="55410" x="4222750" y="2495550"/>
          <p14:tracePt t="55427" x="4343400" y="2514600"/>
          <p14:tracePt t="55444" x="4457700" y="2520950"/>
          <p14:tracePt t="55460" x="4591050" y="2527300"/>
          <p14:tracePt t="55477" x="4686300" y="2527300"/>
          <p14:tracePt t="55494" x="4730750" y="2533650"/>
          <p14:tracePt t="55510" x="4787900" y="2540000"/>
          <p14:tracePt t="55527" x="4806950" y="2552700"/>
          <p14:tracePt t="55544" x="4851400" y="2571750"/>
          <p14:tracePt t="55560" x="4876800" y="2571750"/>
          <p14:tracePt t="55577" x="4953000" y="2597150"/>
          <p14:tracePt t="55593" x="5041900" y="2616200"/>
          <p14:tracePt t="55610" x="5175250" y="2654300"/>
          <p14:tracePt t="55627" x="5314950" y="2686050"/>
          <p14:tracePt t="55643" x="5486400" y="2711450"/>
          <p14:tracePt t="55660" x="5657850" y="2743200"/>
          <p14:tracePt t="55677" x="5778500" y="2768600"/>
          <p14:tracePt t="55697" x="5854700" y="2768600"/>
          <p14:tracePt t="55713" x="5899150" y="2774950"/>
          <p14:tracePt t="55730" x="5905500" y="2774950"/>
          <p14:tracePt t="56526" x="5905500" y="2768600"/>
          <p14:tracePt t="56541" x="5905500" y="2762250"/>
          <p14:tracePt t="56546" x="5905500" y="2755900"/>
          <p14:tracePt t="56607" x="5905500" y="2749550"/>
          <p14:tracePt t="56643" x="5905500" y="2743200"/>
          <p14:tracePt t="56655" x="5905500" y="2736850"/>
          <p14:tracePt t="56674" x="5905500" y="2730500"/>
          <p14:tracePt t="56694" x="5905500" y="2724150"/>
          <p14:tracePt t="56837" x="5905500" y="2711450"/>
          <p14:tracePt t="56863" x="5905500" y="2705100"/>
          <p14:tracePt t="56891" x="5905500" y="2698750"/>
          <p14:tracePt t="56918" x="5905500" y="2692400"/>
          <p14:tracePt t="56925" x="5911850" y="2692400"/>
          <p14:tracePt t="56951" x="5911850" y="2686050"/>
          <p14:tracePt t="57136" x="5918200" y="2679700"/>
          <p14:tracePt t="57626" x="5930900" y="2679700"/>
          <p14:tracePt t="57642" x="5937250" y="2679700"/>
          <p14:tracePt t="57653" x="5949950" y="2673350"/>
          <p14:tracePt t="57659" x="5956300" y="2673350"/>
          <p14:tracePt t="57677" x="5969000" y="2673350"/>
          <p14:tracePt t="57692" x="5994400" y="2673350"/>
          <p14:tracePt t="57709" x="6013450" y="2673350"/>
          <p14:tracePt t="57725" x="6038850" y="2673350"/>
          <p14:tracePt t="57759" x="6096000" y="2667000"/>
          <p14:tracePt t="57794" x="6191250" y="2667000"/>
          <p14:tracePt t="57826" x="6324600" y="2667000"/>
          <p14:tracePt t="57843" x="6362700" y="2667000"/>
          <p14:tracePt t="57859" x="6407150" y="2660650"/>
          <p14:tracePt t="57875" x="6432550" y="2660650"/>
          <p14:tracePt t="57892" x="6451600" y="2660650"/>
          <p14:tracePt t="57909" x="6464300" y="2660650"/>
          <p14:tracePt t="57942" x="6470650" y="2660650"/>
          <p14:tracePt t="57959" x="6477000" y="2660650"/>
          <p14:tracePt t="58033" x="6470650" y="2667000"/>
          <p14:tracePt t="58042" x="6457950" y="2679700"/>
          <p14:tracePt t="58054" x="6432550" y="2692400"/>
          <p14:tracePt t="58061" x="6413500" y="2698750"/>
          <p14:tracePt t="58075" x="6362700" y="2711450"/>
          <p14:tracePt t="58093" x="6324600" y="2717800"/>
          <p14:tracePt t="58108" x="6267450" y="2736850"/>
          <p14:tracePt t="58125" x="6229350" y="2743200"/>
          <p14:tracePt t="58142" x="6146800" y="2755900"/>
          <p14:tracePt t="58159" x="6083300" y="2768600"/>
          <p14:tracePt t="58175" x="5981700" y="2794000"/>
          <p14:tracePt t="58195" x="5822950" y="2825750"/>
          <p14:tracePt t="58210" x="5715000" y="2844800"/>
          <p14:tracePt t="58228" x="5645150" y="2857500"/>
          <p14:tracePt t="58242" x="5575300" y="2882900"/>
          <p14:tracePt t="58259" x="5467350" y="2901950"/>
          <p14:tracePt t="58275" x="5372100" y="2927350"/>
          <p14:tracePt t="58292" x="5283200" y="2952750"/>
          <p14:tracePt t="58311" x="5207000" y="2971800"/>
          <p14:tracePt t="58325" x="5156200" y="2978150"/>
          <p14:tracePt t="58342" x="5130800" y="2984500"/>
          <p14:tracePt t="58358" x="5124450" y="2984500"/>
          <p14:tracePt t="58493" x="5118100" y="2984500"/>
          <p14:tracePt t="58500" x="5111750" y="2984500"/>
          <p14:tracePt t="58515" x="5099050" y="2984500"/>
          <p14:tracePt t="58526" x="5092700" y="2984500"/>
          <p14:tracePt t="58541" x="5067300" y="2984500"/>
          <p14:tracePt t="58558" x="5054600" y="2984500"/>
          <p14:tracePt t="58575" x="5029200" y="2984500"/>
          <p14:tracePt t="58591" x="5010150" y="2984500"/>
          <p14:tracePt t="58610" x="4997450" y="2984500"/>
          <p14:tracePt t="58684" x="4991100" y="2984500"/>
          <p14:tracePt t="58715" x="4984750" y="2984500"/>
          <p14:tracePt t="58732" x="4972050" y="2984500"/>
          <p14:tracePt t="58779" x="4965700" y="2984500"/>
          <p14:tracePt t="58792" x="4959350" y="2984500"/>
          <p14:tracePt t="58806" x="4953000" y="2984500"/>
          <p14:tracePt t="58823" x="4946650" y="2984500"/>
          <p14:tracePt t="58830" x="4940300" y="2984500"/>
          <p14:tracePt t="59244" x="4940300" y="2978150"/>
          <p14:tracePt t="59295" x="4940300" y="2971800"/>
          <p14:tracePt t="59330" x="4940300" y="2965450"/>
          <p14:tracePt t="59371" x="4946650" y="2959100"/>
          <p14:tracePt t="59430" x="4953000" y="2959100"/>
          <p14:tracePt t="59448" x="4959350" y="2959100"/>
          <p14:tracePt t="59454" x="4965700" y="2952750"/>
          <p14:tracePt t="59476" x="4972050" y="2952750"/>
          <p14:tracePt t="59498" x="4978400" y="2952750"/>
          <p14:tracePt t="59666" x="4991100" y="2946400"/>
          <p14:tracePt t="60032" x="5003800" y="2946400"/>
          <p14:tracePt t="60347" x="5016500" y="2946400"/>
          <p14:tracePt t="60362" x="5022850" y="2946400"/>
          <p14:tracePt t="60371" x="5035550" y="2946400"/>
          <p14:tracePt t="60380" x="5048250" y="2946400"/>
          <p14:tracePt t="60390" x="5054600" y="2946400"/>
          <p14:tracePt t="60406" x="5086350" y="2940050"/>
          <p14:tracePt t="60423" x="5137150" y="2940050"/>
          <p14:tracePt t="60428" x="5194300" y="2933700"/>
          <p14:tracePt t="60440" x="5283200" y="2933700"/>
          <p14:tracePt t="60473" x="5664200" y="2927350"/>
          <p14:tracePt t="60506" x="5880100" y="2933700"/>
          <p14:tracePt t="60542" x="5899150" y="2940050"/>
          <p14:tracePt t="60654" x="5911850" y="2940050"/>
          <p14:tracePt t="60733" x="5924550" y="2940050"/>
          <p14:tracePt t="60750" x="5930900" y="2940050"/>
          <p14:tracePt t="64631" x="5930900" y="2952750"/>
          <p14:tracePt t="64654" x="5930900" y="2965450"/>
          <p14:tracePt t="64670" x="5930900" y="2971800"/>
          <p14:tracePt t="64687" x="5930900" y="2984500"/>
          <p14:tracePt t="64703" x="5930900" y="3003550"/>
          <p14:tracePt t="64719" x="5930900" y="3016250"/>
          <p14:tracePt t="64752" x="5930900" y="3048000"/>
          <p14:tracePt t="64788" x="5943600" y="3079750"/>
          <p14:tracePt t="64822" x="5949950" y="3098800"/>
          <p14:tracePt t="64836" x="5956300" y="3098800"/>
          <p14:tracePt t="64852" x="5962650" y="3105150"/>
          <p14:tracePt t="64938" x="5962650" y="3111500"/>
          <p14:tracePt t="64947" x="5962650" y="3117850"/>
          <p14:tracePt t="64955" x="5969000" y="3124200"/>
          <p14:tracePt t="64970" x="5975350" y="3136900"/>
          <p14:tracePt t="64986" x="5975350" y="3143250"/>
          <p14:tracePt t="65005" x="5981700" y="3162300"/>
          <p14:tracePt t="65019" x="5981700" y="3181350"/>
          <p14:tracePt t="65036" x="5981700" y="3187700"/>
          <p14:tracePt t="66840" x="5994400" y="3181350"/>
          <p14:tracePt t="66854" x="6007100" y="3181350"/>
          <p14:tracePt t="66860" x="6019800" y="3181350"/>
          <p14:tracePt t="66871" x="6045200" y="3175000"/>
          <p14:tracePt t="66885" x="6102350" y="3175000"/>
          <p14:tracePt t="66904" x="6165850" y="3175000"/>
          <p14:tracePt t="66917" x="6203950" y="3175000"/>
          <p14:tracePt t="66988" x="6203950" y="3181350"/>
          <p14:tracePt t="66996" x="6210300" y="3181350"/>
          <p14:tracePt t="67019" x="6299200" y="3194050"/>
          <p14:tracePt t="67035" x="6375400" y="3200400"/>
          <p14:tracePt t="67050" x="6464300" y="3213100"/>
          <p14:tracePt t="67068" x="6534150" y="3225800"/>
          <p14:tracePt t="67085" x="6559550" y="3238500"/>
          <p14:tracePt t="67101" x="6565900" y="3244850"/>
          <p14:tracePt t="67448" x="6553200" y="3244850"/>
          <p14:tracePt t="67454" x="6546850" y="3251200"/>
          <p14:tracePt t="67470" x="6534150" y="3251200"/>
          <p14:tracePt t="67484" x="6521450" y="3270250"/>
          <p14:tracePt t="67500" x="6508750" y="3282950"/>
          <p14:tracePt t="67627" x="6508750" y="3289300"/>
          <p14:tracePt t="67644" x="6502400" y="3302000"/>
          <p14:tracePt t="71796" x="6496050" y="3302000"/>
          <p14:tracePt t="71864" x="6483350" y="3302000"/>
          <p14:tracePt t="71876" x="6477000" y="3302000"/>
          <p14:tracePt t="71888" x="6464300" y="3302000"/>
          <p14:tracePt t="71896" x="6457950" y="3302000"/>
          <p14:tracePt t="71932" x="6299200" y="3314700"/>
          <p14:tracePt t="71937" x="6261100" y="3314700"/>
          <p14:tracePt t="71963" x="6070600" y="3302000"/>
          <p14:tracePt t="71996" x="5854700" y="3282950"/>
          <p14:tracePt t="72013" x="5816600" y="3282950"/>
          <p14:tracePt t="72032" x="5791200" y="3282950"/>
          <p14:tracePt t="72047" x="5784850" y="3282950"/>
          <p14:tracePt t="72063" x="5765800" y="3295650"/>
          <p14:tracePt t="72079" x="5740400" y="3321050"/>
          <p14:tracePt t="72096" x="5695950" y="3365500"/>
          <p14:tracePt t="72116" x="5619750" y="3422650"/>
          <p14:tracePt t="72133" x="5543550" y="3492500"/>
          <p14:tracePt t="72147" x="5454650" y="3549650"/>
          <p14:tracePt t="72165" x="5416550" y="3562350"/>
          <p14:tracePt t="72180" x="5397500" y="3575050"/>
          <p14:tracePt t="72198" x="5391150" y="3575050"/>
          <p14:tracePt t="72213" x="5378450" y="3581400"/>
          <p14:tracePt t="72230" x="5372100" y="3594100"/>
          <p14:tracePt t="72248" x="5353050" y="3600450"/>
          <p14:tracePt t="72263" x="5334000" y="3613150"/>
          <p14:tracePt t="72280" x="5321300" y="3625850"/>
          <p14:tracePt t="72296" x="5314950" y="3625850"/>
          <p14:tracePt t="72776" x="5321300" y="3625850"/>
          <p14:tracePt t="72783" x="5327650" y="3625850"/>
          <p14:tracePt t="72795" x="5340350" y="3625850"/>
          <p14:tracePt t="72812" x="5346700" y="3625850"/>
          <p14:tracePt t="72829" x="5353050" y="3625850"/>
          <p14:tracePt t="72892" x="5359400" y="3625850"/>
          <p14:tracePt t="72909" x="5365750" y="3625850"/>
          <p14:tracePt t="72932" x="5372100" y="3625850"/>
          <p14:tracePt t="72952" x="5378450" y="3625850"/>
          <p14:tracePt t="72973" x="5384800" y="3625850"/>
          <p14:tracePt t="72981" x="5391150" y="3625850"/>
          <p14:tracePt t="73024" x="5397500" y="3625850"/>
          <p14:tracePt t="73465" x="5410200" y="3625850"/>
          <p14:tracePt t="73485" x="5422900" y="3625850"/>
          <p14:tracePt t="73493" x="5435600" y="3625850"/>
          <p14:tracePt t="73500" x="5441950" y="3619500"/>
          <p14:tracePt t="73513" x="5461000" y="3613150"/>
          <p14:tracePt t="73531" x="5480050" y="3606800"/>
          <p14:tracePt t="73561" x="5486400" y="3600450"/>
          <p14:tracePt t="73596" x="5499100" y="3613150"/>
          <p14:tracePt t="73628" x="5511800" y="3638550"/>
          <p14:tracePt t="73698" x="5518150" y="3638550"/>
          <p14:tracePt t="74485" x="5518150" y="3651250"/>
          <p14:tracePt t="74497" x="5524500" y="3651250"/>
          <p14:tracePt t="74501" x="5530850" y="3663950"/>
          <p14:tracePt t="74512" x="5537200" y="3676650"/>
          <p14:tracePt t="74528" x="5562600" y="3727450"/>
          <p14:tracePt t="74561" x="5613400" y="3848100"/>
          <p14:tracePt t="74594" x="5632450" y="3905250"/>
          <p14:tracePt t="74633" x="5638800" y="3911600"/>
          <p14:tracePt t="76592" x="5638800" y="3924300"/>
          <p14:tracePt t="76600" x="5645150" y="3949700"/>
          <p14:tracePt t="76609" x="5645150" y="3968750"/>
          <p14:tracePt t="76632" x="5645150" y="4019550"/>
          <p14:tracePt t="76644" x="5645150" y="4076700"/>
          <p14:tracePt t="76660" x="5651500" y="4133850"/>
          <p14:tracePt t="76676" x="5676900" y="4273550"/>
          <p14:tracePt t="76710" x="5676900" y="4438650"/>
          <p14:tracePt t="76745" x="5676900" y="4483100"/>
          <p14:tracePt t="76910" x="5676900" y="4489450"/>
          <p14:tracePt t="76920" x="5676900" y="4495800"/>
          <p14:tracePt t="76926" x="5664200" y="4502150"/>
          <p14:tracePt t="76943" x="5651500" y="4514850"/>
          <p14:tracePt t="76959" x="5651500" y="4533900"/>
          <p14:tracePt t="76975" x="5632450" y="4565650"/>
          <p14:tracePt t="76992" x="5619750" y="4610100"/>
          <p14:tracePt t="77010" x="5613400" y="4635500"/>
          <p14:tracePt t="77025" x="5613400" y="4641850"/>
          <p14:tracePt t="77313" x="5607050" y="4641850"/>
          <p14:tracePt t="77326" x="5600700" y="4641850"/>
          <p14:tracePt t="77335" x="5594350" y="4641850"/>
          <p14:tracePt t="77349" x="5588000" y="4641850"/>
          <p14:tracePt t="77381" x="5581650" y="4641850"/>
          <p14:tracePt t="77398" x="5575300" y="4641850"/>
          <p14:tracePt t="77424" x="5562600" y="4641850"/>
          <p14:tracePt t="77431" x="5556250" y="4641850"/>
          <p14:tracePt t="77442" x="5549900" y="4641850"/>
          <p14:tracePt t="77458" x="5530850" y="4641850"/>
          <p14:tracePt t="77475" x="5511800" y="4641850"/>
          <p14:tracePt t="77492" x="5486400" y="4654550"/>
          <p14:tracePt t="77510" x="5467350" y="4654550"/>
          <p14:tracePt t="78873" x="5467350" y="4660900"/>
          <p14:tracePt t="79001" x="5467350" y="4667250"/>
          <p14:tracePt t="79034" x="5467350" y="4673600"/>
          <p14:tracePt t="79040" x="5467350" y="4686300"/>
          <p14:tracePt t="79047" x="5467350" y="4699000"/>
          <p14:tracePt t="79059" x="5467350" y="4705350"/>
          <p14:tracePt t="79073" x="5467350" y="4730750"/>
          <p14:tracePt t="79090" x="5467350" y="4743450"/>
          <p14:tracePt t="79123" x="5467350" y="4749800"/>
          <p14:tracePt t="80279" x="5467350" y="4756150"/>
          <p14:tracePt t="80294" x="5467350" y="4762500"/>
          <p14:tracePt t="80495" x="5454650" y="4762500"/>
          <p14:tracePt t="80514" x="5448300" y="4762500"/>
          <p14:tracePt t="80528" x="5441950" y="4762500"/>
          <p14:tracePt t="80533" x="5441950" y="4768850"/>
          <p14:tracePt t="80625" x="5435600" y="4775200"/>
          <p14:tracePt t="80637" x="5429250" y="4787900"/>
          <p14:tracePt t="80646" x="5422900" y="4800600"/>
          <p14:tracePt t="80655" x="5416550" y="4800600"/>
          <p14:tracePt t="80672" x="5416550" y="4819650"/>
          <p14:tracePt t="80689" x="5410200" y="4845050"/>
          <p14:tracePt t="80705" x="5397500" y="4895850"/>
          <p14:tracePt t="80724" x="5384800" y="4933950"/>
          <p14:tracePt t="80738" x="5372100" y="4953000"/>
          <p14:tracePt t="81341" x="5359400" y="4953000"/>
          <p14:tracePt t="81348" x="5346700" y="4940300"/>
          <p14:tracePt t="81378" x="5340350" y="4940300"/>
          <p14:tracePt t="81391" x="5334000" y="4940300"/>
          <p14:tracePt t="81419" x="5327650" y="4940300"/>
          <p14:tracePt t="81431" x="5308600" y="4940300"/>
          <p14:tracePt t="81438" x="5289550" y="4940300"/>
          <p14:tracePt t="81471" x="5232400" y="4940300"/>
          <p14:tracePt t="81505" x="5162550" y="4933950"/>
          <p14:tracePt t="81538" x="5080000" y="4921250"/>
          <p14:tracePt t="81554" x="5029200" y="4921250"/>
          <p14:tracePt t="81571" x="4997450" y="4921250"/>
          <p14:tracePt t="81591" x="4946650" y="4965700"/>
          <p14:tracePt t="81605" x="4940300" y="4984750"/>
          <p14:tracePt t="81624" x="4933950" y="5003800"/>
          <p14:tracePt t="81638" x="4933950" y="5022850"/>
          <p14:tracePt t="81656" x="4933950" y="5035550"/>
          <p14:tracePt t="81671" x="4946650" y="5035550"/>
          <p14:tracePt t="81688" x="4972050" y="5041900"/>
          <p14:tracePt t="81704" x="4984750" y="5041900"/>
          <p14:tracePt t="81721" x="4997450" y="5035550"/>
          <p14:tracePt t="81738" x="5003800" y="5029200"/>
          <p14:tracePt t="81934" x="5003800" y="5035550"/>
          <p14:tracePt t="82045" x="4997450" y="5041900"/>
          <p14:tracePt t="82058" x="4984750" y="5048250"/>
          <p14:tracePt t="82065" x="4959350" y="5067300"/>
          <p14:tracePt t="82076" x="4940300" y="5099050"/>
          <p14:tracePt t="82090" x="4927600" y="5118100"/>
          <p14:tracePt t="82106" x="4908550" y="5137150"/>
          <p14:tracePt t="82123" x="4883150" y="5168900"/>
          <p14:tracePt t="82137" x="4864100" y="5200650"/>
          <p14:tracePt t="82154" x="4838700" y="5232400"/>
          <p14:tracePt t="82170" x="4813300" y="5264150"/>
          <p14:tracePt t="82204" x="4813300" y="5270500"/>
          <p14:tracePt t="82325" x="4806950" y="5276850"/>
          <p14:tracePt t="82368" x="4800600" y="5283200"/>
          <p14:tracePt t="82401" x="4794250" y="5283200"/>
          <p14:tracePt t="82409" x="4787900" y="5289550"/>
          <p14:tracePt t="82421" x="4781550" y="5295900"/>
          <p14:tracePt t="82438" x="4775200" y="5295900"/>
          <p14:tracePt t="82465" x="4768850" y="5295900"/>
          <p14:tracePt t="82574" x="4768850" y="5302250"/>
          <p14:tracePt t="82581" x="4768850" y="5314950"/>
          <p14:tracePt t="82590" x="4762500" y="5321300"/>
          <p14:tracePt t="82607" x="4749800" y="5340350"/>
          <p14:tracePt t="82625" x="4749800" y="5346700"/>
          <p14:tracePt t="82640" x="4743450" y="5346700"/>
          <p14:tracePt t="82670" x="4737100" y="5346700"/>
          <p14:tracePt t="82729" x="4730750" y="5346700"/>
          <p14:tracePt t="82951" x="4737100" y="5346700"/>
          <p14:tracePt t="82961" x="4756150" y="5346700"/>
          <p14:tracePt t="82970" x="4768850" y="5346700"/>
          <p14:tracePt t="82987" x="4838700" y="5327650"/>
          <p14:tracePt t="83004" x="4959350" y="5308600"/>
          <p14:tracePt t="83021" x="5232400" y="5302250"/>
          <p14:tracePt t="83036" x="5353050" y="5289550"/>
          <p14:tracePt t="83072" x="6172200" y="5257800"/>
          <p14:tracePt t="83104" x="6699250" y="5264150"/>
          <p14:tracePt t="83137" x="6762750" y="5264150"/>
          <p14:tracePt t="83296" x="6769100" y="5264150"/>
          <p14:tracePt t="83307" x="6775450" y="5264150"/>
          <p14:tracePt t="83406" x="6775450" y="5270500"/>
          <p14:tracePt t="83932" x="6775450" y="5283200"/>
          <p14:tracePt t="83941" x="6769100" y="5283200"/>
          <p14:tracePt t="83948" x="6769100" y="5289550"/>
          <p14:tracePt t="83956" x="6762750" y="5295900"/>
          <p14:tracePt t="83969" x="6750050" y="5302250"/>
          <p14:tracePt t="83985" x="6743700" y="5302250"/>
          <p14:tracePt t="84002" x="6731000" y="5308600"/>
          <p14:tracePt t="84019" x="6680200" y="5334000"/>
          <p14:tracePt t="84052" x="6330950" y="5473700"/>
          <p14:tracePt t="84085" x="6134100" y="5524500"/>
          <p14:tracePt t="84119" x="6108700" y="5524500"/>
          <p14:tracePt t="84181" x="6102350" y="5530850"/>
          <p14:tracePt t="84188" x="6096000" y="5530850"/>
          <p14:tracePt t="84197" x="6083300" y="5543550"/>
          <p14:tracePt t="84205" x="6076950" y="5549900"/>
          <p14:tracePt t="84219" x="6057900" y="5568950"/>
          <p14:tracePt t="84237" x="6000750" y="5613400"/>
          <p14:tracePt t="84253" x="5949950" y="5664200"/>
          <p14:tracePt t="84269" x="5918200" y="5689600"/>
          <p14:tracePt t="84286" x="5880100" y="5727700"/>
          <p14:tracePt t="84302" x="5867400" y="5740400"/>
          <p14:tracePt t="84321" x="5854700" y="5759450"/>
          <p14:tracePt t="84698" x="5854700" y="5765800"/>
          <p14:tracePt t="84706" x="5854700" y="5772150"/>
          <p14:tracePt t="84718" x="5854700" y="5797550"/>
          <p14:tracePt t="84735" x="5854700" y="5829300"/>
          <p14:tracePt t="84751" x="5848350" y="5861050"/>
          <p14:tracePt t="92451" x="5854700" y="5854700"/>
          <p14:tracePt t="92455" x="5880100" y="5835650"/>
          <p14:tracePt t="92466" x="5892800" y="5816600"/>
          <p14:tracePt t="92478" x="5943600" y="5759450"/>
          <p14:tracePt t="92495" x="5981700" y="5715000"/>
          <p14:tracePt t="92512" x="5994400" y="5670550"/>
          <p14:tracePt t="92545" x="6000750" y="5651500"/>
          <p14:tracePt t="93564" x="6007100" y="5651500"/>
          <p14:tracePt t="93571" x="6013450" y="5638800"/>
          <p14:tracePt t="93578" x="6019800" y="5619750"/>
          <p14:tracePt t="93594" x="6032500" y="5581650"/>
          <p14:tracePt t="93611" x="6045200" y="5537200"/>
          <p14:tracePt t="93627" x="6051550" y="5505450"/>
          <p14:tracePt t="93644" x="6057900" y="5454650"/>
          <p14:tracePt t="93663" x="6057900" y="5384800"/>
          <p14:tracePt t="93697" x="6045200" y="5308600"/>
          <p14:tracePt t="93729" x="6019800" y="5207000"/>
          <p14:tracePt t="93762" x="6038850" y="5060950"/>
          <p14:tracePt t="93778" x="6038850" y="4984750"/>
          <p14:tracePt t="93796" x="6038850" y="4933950"/>
          <p14:tracePt t="93810" x="6038850" y="4921250"/>
          <p14:tracePt t="93827" x="6026150" y="4914900"/>
          <p14:tracePt t="93844" x="5994400" y="4895850"/>
          <p14:tracePt t="93862" x="5937250" y="4845050"/>
          <p14:tracePt t="93877" x="5930900" y="4845050"/>
          <p14:tracePt t="93894" x="5911850" y="4819650"/>
          <p14:tracePt t="93910" x="5905500" y="4819650"/>
          <p14:tracePt t="93927" x="5880100" y="4806950"/>
          <p14:tracePt t="93947" x="5810250" y="4794250"/>
          <p14:tracePt t="93962" x="5740400" y="4787900"/>
          <p14:tracePt t="93977" x="5715000" y="4787900"/>
          <p14:tracePt t="94090" x="5708650" y="4787900"/>
          <p14:tracePt t="94105" x="5702300" y="4794250"/>
          <p14:tracePt t="94112" x="5695950" y="4800600"/>
          <p14:tracePt t="94127" x="5689600" y="4813300"/>
          <p14:tracePt t="94144" x="5664200" y="4838700"/>
          <p14:tracePt t="94161" x="5657850" y="4851400"/>
          <p14:tracePt t="94177" x="5657850" y="4857750"/>
          <p14:tracePt t="94587" x="5670550" y="4857750"/>
          <p14:tracePt t="94667" x="5676900" y="4857750"/>
          <p14:tracePt t="94672" x="5683250" y="4857750"/>
          <p14:tracePt t="94715" x="5689600" y="4857750"/>
          <p14:tracePt t="94722" x="5695950" y="4857750"/>
          <p14:tracePt t="94731" x="5708650" y="4870450"/>
          <p14:tracePt t="94743" x="5759450" y="4876800"/>
          <p14:tracePt t="94761" x="5867400" y="4908550"/>
          <p14:tracePt t="94793" x="6178550" y="5010150"/>
          <p14:tracePt t="94826" x="6432550" y="5111750"/>
          <p14:tracePt t="94859" x="6591300" y="5213350"/>
          <p14:tracePt t="94876" x="6635750" y="5232400"/>
          <p14:tracePt t="94893" x="6648450" y="5238750"/>
          <p14:tracePt t="95244" x="6654800" y="5238750"/>
          <p14:tracePt t="95294" x="6673850" y="5232400"/>
          <p14:tracePt t="95312" x="6807200" y="5175250"/>
          <p14:tracePt t="95329" x="7016750" y="5073650"/>
          <p14:tracePt t="95343" x="7232650" y="4921250"/>
          <p14:tracePt t="95360" x="7499350" y="4718050"/>
          <p14:tracePt t="95376" x="7778750" y="4489450"/>
          <p14:tracePt t="95393" x="8039100" y="4305300"/>
          <p14:tracePt t="95409" x="8267700" y="4127500"/>
          <p14:tracePt t="95426" x="8521700" y="3949700"/>
          <p14:tracePt t="95435" x="8655050" y="3835400"/>
          <p14:tracePt t="95445" x="8737600" y="3765550"/>
          <p14:tracePt t="95459" x="8890000" y="3613150"/>
          <p14:tracePt t="95476" x="9061450" y="3454400"/>
          <p14:tracePt t="95492" x="9258300" y="3314700"/>
          <p14:tracePt t="95509" x="9385300" y="3251200"/>
          <p14:tracePt t="95529" x="9512300" y="3187700"/>
          <p14:tracePt t="95543" x="9537700" y="3175000"/>
          <p14:tracePt t="95559" x="9569450" y="3143250"/>
          <p14:tracePt t="95576" x="9588500" y="3117850"/>
          <p14:tracePt t="95594" x="9626600" y="3086100"/>
          <p14:tracePt t="95609" x="9664700" y="3054350"/>
          <p14:tracePt t="95627" x="9696450" y="3022600"/>
          <p14:tracePt t="95642" x="9759950" y="2965450"/>
          <p14:tracePt t="95659" x="9810750" y="2889250"/>
          <p14:tracePt t="95676" x="9848850" y="2806700"/>
          <p14:tracePt t="95695" x="9886950" y="2705100"/>
          <p14:tracePt t="95711" x="9912350" y="2590800"/>
          <p14:tracePt t="95727" x="9925050" y="2432050"/>
          <p14:tracePt t="95745" x="9925050" y="2349500"/>
          <p14:tracePt t="95759" x="9918700" y="2254250"/>
          <p14:tracePt t="95777" x="9893300" y="2146300"/>
          <p14:tracePt t="95792" x="9874250" y="2076450"/>
          <p14:tracePt t="95811" x="9874250" y="2044700"/>
          <p14:tracePt t="95825" x="9874250" y="2032000"/>
          <p14:tracePt t="95842" x="9867900" y="2019300"/>
          <p14:tracePt t="95859" x="9861550" y="2000250"/>
          <p14:tracePt t="95876" x="9855200" y="1974850"/>
          <p14:tracePt t="95892" x="9848850" y="1917700"/>
          <p14:tracePt t="95909" x="9836150" y="1841500"/>
          <p14:tracePt t="95928" x="9817100" y="1784350"/>
          <p14:tracePt t="95948" x="9804400" y="1778000"/>
          <p14:tracePt t="95961" x="9759950" y="1778000"/>
          <p14:tracePt t="95975" x="9696450" y="1784350"/>
          <p14:tracePt t="95992" x="9550400" y="1835150"/>
          <p14:tracePt t="96009" x="9391650" y="1911350"/>
          <p14:tracePt t="96026" x="9309100" y="1968500"/>
          <p14:tracePt t="96042" x="9277350" y="2000250"/>
          <p14:tracePt t="96062" x="9277350" y="2019300"/>
          <p14:tracePt t="96075" x="9302750" y="2051050"/>
          <p14:tracePt t="96092" x="9366250" y="2082800"/>
          <p14:tracePt t="96109" x="9455150" y="2127250"/>
          <p14:tracePt t="96125" x="9556750" y="2146300"/>
          <p14:tracePt t="96143" x="9785350" y="2190750"/>
          <p14:tracePt t="96159" x="9880600" y="2197100"/>
          <p14:tracePt t="96175" x="10153650" y="2222500"/>
          <p14:tracePt t="96192" x="10255250" y="2222500"/>
          <p14:tracePt t="96209" x="10287000" y="2209800"/>
          <p14:tracePt t="96225" x="10306050" y="2190750"/>
          <p14:tracePt t="96242" x="10312400" y="2165350"/>
          <p14:tracePt t="96260" x="10306050" y="2127250"/>
          <p14:tracePt t="96279" x="10280650" y="2108200"/>
          <p14:tracePt t="96292" x="10229850" y="2089150"/>
          <p14:tracePt t="96308" x="10134600" y="2082800"/>
          <p14:tracePt t="96328" x="9975850" y="2082800"/>
          <p14:tracePt t="96344" x="9658350" y="2082800"/>
          <p14:tracePt t="96359" x="9575800" y="2082800"/>
          <p14:tracePt t="96375" x="9378950" y="2082800"/>
          <p14:tracePt t="96392" x="9353550" y="2082800"/>
          <p14:tracePt t="96425" x="9366250" y="2070100"/>
          <p14:tracePt t="96443" x="9448800" y="2051050"/>
          <p14:tracePt t="96458" x="9531350" y="2006600"/>
          <p14:tracePt t="96478" x="9613900" y="1968500"/>
          <p14:tracePt t="96492" x="9658350" y="1949450"/>
          <p14:tracePt t="96510" x="9671050" y="1949450"/>
          <p14:tracePt t="96564" x="9664700" y="1949450"/>
          <p14:tracePt t="96575" x="9652000" y="1962150"/>
          <p14:tracePt t="96581" x="9639300" y="1974850"/>
          <p14:tracePt t="96591" x="9626600" y="1987550"/>
          <p14:tracePt t="96610" x="9607550" y="1993900"/>
          <p14:tracePt t="96768" x="9601200" y="2006600"/>
          <p14:tracePt t="96777" x="9594850" y="2019300"/>
          <p14:tracePt t="96784" x="9588500" y="2038350"/>
          <p14:tracePt t="96798" x="9569450" y="2051050"/>
          <p14:tracePt t="96809" x="9525000" y="2127250"/>
          <p14:tracePt t="96825" x="9480550" y="2165350"/>
          <p14:tracePt t="96841" x="9436100" y="2216150"/>
          <p14:tracePt t="96859" x="9410700" y="2247900"/>
          <p14:tracePt t="96875" x="9372600" y="2286000"/>
          <p14:tracePt t="96891" x="9340850" y="2324100"/>
          <p14:tracePt t="96908" x="9296400" y="2355850"/>
          <p14:tracePt t="96924" x="9258300" y="2393950"/>
          <p14:tracePt t="96929" x="9232900" y="2413000"/>
          <p14:tracePt t="96943" x="9201150" y="2438400"/>
          <p14:tracePt t="96961" x="9131300" y="2520950"/>
          <p14:tracePt t="96976" x="9099550" y="2565400"/>
          <p14:tracePt t="96991" x="8991600" y="2711450"/>
          <p14:tracePt t="97010" x="8940800" y="2781300"/>
          <p14:tracePt t="97025" x="8896350" y="2832100"/>
          <p14:tracePt t="97043" x="8883650" y="2870200"/>
          <p14:tracePt t="97059" x="8870950" y="2901950"/>
          <p14:tracePt t="97074" x="8864600" y="2933700"/>
          <p14:tracePt t="97091" x="8858250" y="2965450"/>
          <p14:tracePt t="97108" x="8845550" y="3003550"/>
          <p14:tracePt t="97124" x="8839200" y="3041650"/>
          <p14:tracePt t="97141" x="8820150" y="3105150"/>
          <p14:tracePt t="97159" x="8807450" y="3149600"/>
          <p14:tracePt t="97175" x="8769350" y="3219450"/>
          <p14:tracePt t="97191" x="8743950" y="3276600"/>
          <p14:tracePt t="97208" x="8712200" y="3321050"/>
          <p14:tracePt t="97225" x="8667750" y="3371850"/>
          <p14:tracePt t="97242" x="8604250" y="3422650"/>
          <p14:tracePt t="97259" x="8534400" y="3492500"/>
          <p14:tracePt t="97274" x="8451850" y="3581400"/>
          <p14:tracePt t="97290" x="8382000" y="3651250"/>
          <p14:tracePt t="97309" x="8312150" y="3733800"/>
          <p14:tracePt t="97324" x="8223250" y="3816350"/>
          <p14:tracePt t="97342" x="8172450" y="3867150"/>
          <p14:tracePt t="97359" x="8134350" y="3937000"/>
          <p14:tracePt t="97376" x="8108950" y="3975100"/>
          <p14:tracePt t="97391" x="8089900" y="4019550"/>
          <p14:tracePt t="97407" x="8077200" y="4057650"/>
          <p14:tracePt t="97424" x="8070850" y="4089400"/>
          <p14:tracePt t="97441" x="8058150" y="4133850"/>
          <p14:tracePt t="97460" x="8032750" y="4197350"/>
          <p14:tracePt t="97474" x="8013700" y="4248150"/>
          <p14:tracePt t="97491" x="7975600" y="4318000"/>
          <p14:tracePt t="97509" x="7943850" y="4381500"/>
          <p14:tracePt t="97524" x="7905750" y="4457700"/>
          <p14:tracePt t="97540" x="7867650" y="4527550"/>
          <p14:tracePt t="97557" x="7842250" y="4591050"/>
          <p14:tracePt t="97575" x="7810500" y="4673600"/>
          <p14:tracePt t="97593" x="7804150" y="4718050"/>
          <p14:tracePt t="97607" x="7785100" y="4768850"/>
          <p14:tracePt t="97626" x="7759700" y="4832350"/>
          <p14:tracePt t="97640" x="7721600" y="4914900"/>
          <p14:tracePt t="97657" x="7658100" y="5016500"/>
          <p14:tracePt t="97674" x="7632700" y="5080000"/>
          <p14:tracePt t="97691" x="7607300" y="5111750"/>
          <p14:tracePt t="97763" x="7607300" y="5099050"/>
          <p14:tracePt t="97772" x="7600950" y="5060950"/>
          <p14:tracePt t="97779" x="7600950" y="4991100"/>
          <p14:tracePt t="97794" x="7556500" y="4737100"/>
          <p14:tracePt t="97809" x="7524750" y="4419600"/>
          <p14:tracePt t="97824" x="7512050" y="4083050"/>
          <p14:tracePt t="97842" x="7499350" y="3898900"/>
          <p14:tracePt t="97857" x="7486650" y="3727450"/>
          <p14:tracePt t="97874" x="7461250" y="3562350"/>
          <p14:tracePt t="97890" x="7410450" y="3390900"/>
          <p14:tracePt t="97907" x="7346950" y="3238500"/>
          <p14:tracePt t="97924" x="7296150" y="3060700"/>
          <p14:tracePt t="97932" x="7270750" y="3009900"/>
          <p14:tracePt t="97943" x="7264400" y="2952750"/>
          <p14:tracePt t="97957" x="7245350" y="2876550"/>
          <p14:tracePt t="97976" x="7194550" y="2705100"/>
          <p14:tracePt t="97991" x="7150100" y="2628900"/>
          <p14:tracePt t="98010" x="7016750" y="2381250"/>
          <p14:tracePt t="98024" x="6896100" y="2260600"/>
          <p14:tracePt t="98041" x="6750050" y="2178050"/>
          <p14:tracePt t="98057" x="6578600" y="2133600"/>
          <p14:tracePt t="98074" x="6419850" y="2127250"/>
          <p14:tracePt t="98093" x="6286500" y="2139950"/>
          <p14:tracePt t="98107" x="6134100" y="2228850"/>
          <p14:tracePt t="98123" x="6045200" y="2355850"/>
          <p14:tracePt t="98140" x="6007100" y="2489200"/>
          <p14:tracePt t="98157" x="6000750" y="2578100"/>
          <p14:tracePt t="98175" x="6134100" y="2679700"/>
          <p14:tracePt t="98191" x="6311900" y="2692400"/>
          <p14:tracePt t="98207" x="6540500" y="2641600"/>
          <p14:tracePt t="98223" x="6737350" y="2495550"/>
          <p14:tracePt t="98240" x="6826250" y="2330450"/>
          <p14:tracePt t="98260" x="6851650" y="2216150"/>
          <p14:tracePt t="98274" x="6858000" y="2171700"/>
          <p14:tracePt t="98290" x="6851650" y="2159000"/>
          <p14:tracePt t="98308" x="6832600" y="2159000"/>
          <p14:tracePt t="98325" x="6807200" y="2159000"/>
          <p14:tracePt t="98340" x="6788150" y="2159000"/>
          <p14:tracePt t="98374" x="6788150" y="2165350"/>
          <p14:tracePt t="98393" x="6800850" y="2171700"/>
          <p14:tracePt t="98456" x="6813550" y="2171700"/>
          <p14:tracePt t="98464" x="6819900" y="2171700"/>
          <p14:tracePt t="98473" x="6832600" y="2171700"/>
          <p14:tracePt t="98490" x="6877050" y="2178050"/>
          <p14:tracePt t="98508" x="6927850" y="2184400"/>
          <p14:tracePt t="98523" x="6953250" y="2197100"/>
          <p14:tracePt t="98539" x="6985000" y="2209800"/>
          <p14:tracePt t="98556" x="7023100" y="2222500"/>
          <p14:tracePt t="98573" x="7029450" y="2228850"/>
          <p14:tracePt t="98591" x="7067550" y="2235200"/>
          <p14:tracePt t="98610" x="7112000" y="2247900"/>
          <p14:tracePt t="98627" x="7143750" y="2260600"/>
          <p14:tracePt t="98641" x="7181850" y="2266950"/>
          <p14:tracePt t="98656" x="7188200" y="2266950"/>
          <p14:tracePt t="98816" x="7188200" y="2273300"/>
          <p14:tracePt t="98828" x="7194550" y="2273300"/>
          <p14:tracePt t="98832" x="7200900" y="2292350"/>
          <p14:tracePt t="98841" x="7207250" y="2311400"/>
          <p14:tracePt t="98858" x="7239000" y="2368550"/>
          <p14:tracePt t="98873" x="7270750" y="2432050"/>
          <p14:tracePt t="98889" x="7296150" y="2470150"/>
          <p14:tracePt t="98907" x="7321550" y="2501900"/>
          <p14:tracePt t="98923" x="7327900" y="2514600"/>
          <p14:tracePt t="98940" x="7334250" y="2527300"/>
          <p14:tracePt t="98956" x="7346950" y="2546350"/>
          <p14:tracePt t="98973" x="7359650" y="2565400"/>
          <p14:tracePt t="98991" x="7372350" y="2590800"/>
          <p14:tracePt t="99010" x="7378700" y="2597150"/>
          <p14:tracePt t="99025" x="7385050" y="2609850"/>
          <p14:tracePt t="99039" x="7391400" y="2622550"/>
          <p14:tracePt t="99059" x="7404100" y="2641600"/>
          <p14:tracePt t="99075" x="7416800" y="2673350"/>
          <p14:tracePt t="99091" x="7435850" y="2711450"/>
          <p14:tracePt t="99107" x="7454900" y="2743200"/>
          <p14:tracePt t="99125" x="7473950" y="2774950"/>
          <p14:tracePt t="99139" x="7480300" y="2800350"/>
          <p14:tracePt t="99156" x="7493000" y="2813050"/>
          <p14:tracePt t="99173" x="7499350" y="2825750"/>
          <p14:tracePt t="99189" x="7505700" y="2844800"/>
          <p14:tracePt t="99207" x="7524750" y="2882900"/>
          <p14:tracePt t="99223" x="7531100" y="2895600"/>
          <p14:tracePt t="99239" x="7543800" y="2927350"/>
          <p14:tracePt t="99259" x="7550150" y="2940050"/>
          <p14:tracePt t="99272" x="7556500" y="2952750"/>
          <p14:tracePt t="99289" x="7569200" y="2971800"/>
          <p14:tracePt t="99309" x="7575550" y="2990850"/>
          <p14:tracePt t="99325" x="7581900" y="3003550"/>
          <p14:tracePt t="99339" x="7588250" y="3016250"/>
          <p14:tracePt t="99355" x="7600950" y="3041650"/>
          <p14:tracePt t="99373" x="7600950" y="3060700"/>
          <p14:tracePt t="99389" x="7607300" y="3086100"/>
          <p14:tracePt t="99407" x="7620000" y="3117850"/>
          <p14:tracePt t="99423" x="7620000" y="3130550"/>
          <p14:tracePt t="99428" x="7626350" y="3136900"/>
          <p14:tracePt t="99440" x="7632700" y="3155950"/>
          <p14:tracePt t="99455" x="7639050" y="3168650"/>
          <p14:tracePt t="99472" x="7639050" y="3175000"/>
          <p14:tracePt t="99489" x="7639050" y="3194050"/>
          <p14:tracePt t="99508" x="7639050" y="3206750"/>
          <p14:tracePt t="99523" x="7645400" y="3213100"/>
          <p14:tracePt t="99539" x="7651750" y="3232150"/>
          <p14:tracePt t="99558" x="7658100" y="3257550"/>
          <p14:tracePt t="99572" x="7664450" y="3270250"/>
          <p14:tracePt t="99591" x="7670800" y="3295650"/>
          <p14:tracePt t="99608" x="7683500" y="3340100"/>
          <p14:tracePt t="99625" x="7689850" y="3365500"/>
          <p14:tracePt t="99640" x="7702550" y="3390900"/>
          <p14:tracePt t="99655" x="7708900" y="3416300"/>
          <p14:tracePt t="99672" x="7715250" y="3448050"/>
          <p14:tracePt t="99689" x="7727950" y="3492500"/>
          <p14:tracePt t="99705" x="7734300" y="3536950"/>
          <p14:tracePt t="99722" x="7747000" y="3556000"/>
          <p14:tracePt t="99738" x="7753350" y="3600450"/>
          <p14:tracePt t="99757" x="7759700" y="3625850"/>
          <p14:tracePt t="99772" x="7766050" y="3644900"/>
          <p14:tracePt t="99792" x="7766050" y="3663950"/>
          <p14:tracePt t="99805" x="7772400" y="3676650"/>
          <p14:tracePt t="99823" x="7785100" y="3708400"/>
          <p14:tracePt t="99842" x="7797800" y="3740150"/>
          <p14:tracePt t="99855" x="7810500" y="3752850"/>
          <p14:tracePt t="99872" x="7810500" y="3778250"/>
          <p14:tracePt t="99888" x="7816850" y="3790950"/>
          <p14:tracePt t="99907" x="7823200" y="3816350"/>
          <p14:tracePt t="99922" x="7829550" y="3841750"/>
          <p14:tracePt t="99938" x="7867650" y="3937000"/>
          <p14:tracePt t="99955" x="7880350" y="3981450"/>
          <p14:tracePt t="99972" x="7893050" y="4025900"/>
          <p14:tracePt t="99989" x="7905750" y="4057650"/>
          <p14:tracePt t="100009" x="7918450" y="4095750"/>
          <p14:tracePt t="100024" x="7924800" y="4140200"/>
          <p14:tracePt t="100039" x="7931150" y="4159250"/>
          <p14:tracePt t="100056" x="7950200" y="4241800"/>
          <p14:tracePt t="100072" x="7962900" y="4311650"/>
          <p14:tracePt t="100088" x="7975600" y="4387850"/>
          <p14:tracePt t="100107" x="7988300" y="4495800"/>
          <p14:tracePt t="100122" x="8013700" y="4629150"/>
          <p14:tracePt t="100138" x="8039100" y="4787900"/>
          <p14:tracePt t="100155" x="8064500" y="4978400"/>
          <p14:tracePt t="100172" x="8121650" y="5194300"/>
          <p14:tracePt t="100188" x="8166100" y="5410200"/>
          <p14:tracePt t="100205" x="8216900" y="5562600"/>
          <p14:tracePt t="100224" x="8248650" y="5645150"/>
          <p14:tracePt t="100238" x="8255000" y="5657850"/>
          <p14:tracePt t="100255" x="8261350" y="5664200"/>
          <p14:tracePt t="100289" x="8274050" y="5645150"/>
          <p14:tracePt t="100306" x="8280400" y="5632450"/>
          <p14:tracePt t="100324" x="8286750" y="5619750"/>
          <p14:tracePt t="100338" x="8286750" y="5613400"/>
          <p14:tracePt t="100405" x="8293100" y="5626100"/>
          <p14:tracePt t="100409" x="8299450" y="5626100"/>
          <p14:tracePt t="100422" x="8305800" y="5638800"/>
          <p14:tracePt t="100438" x="8343900" y="5651500"/>
          <p14:tracePt t="100455" x="8432800" y="5651500"/>
          <p14:tracePt t="100472" x="8477250" y="5626100"/>
          <p14:tracePt t="100488" x="8521700" y="5568950"/>
          <p14:tracePt t="100508" x="8534400" y="5505450"/>
          <p14:tracePt t="100521" x="8534400" y="5467350"/>
          <p14:tracePt t="100538" x="8534400" y="5454650"/>
          <p14:tracePt t="100555" x="8534400" y="5448300"/>
          <p14:tracePt t="100572" x="8509000" y="5429250"/>
          <p14:tracePt t="100588" x="8496300" y="5416550"/>
          <p14:tracePt t="100605" x="8477250" y="5416550"/>
          <p14:tracePt t="100628" x="8464550" y="5416550"/>
          <p14:tracePt t="100645" x="8439150" y="5416550"/>
          <p14:tracePt t="100657" x="8413750" y="5441950"/>
          <p14:tracePt t="100672" x="8407400" y="5454650"/>
          <p14:tracePt t="100688" x="8401050" y="5505450"/>
          <p14:tracePt t="100705" x="8401050" y="5556250"/>
          <p14:tracePt t="100722" x="8439150" y="5613400"/>
          <p14:tracePt t="100739" x="8496300" y="5651500"/>
          <p14:tracePt t="100754" x="8578850" y="5689600"/>
          <p14:tracePt t="100771" x="8642350" y="5695950"/>
          <p14:tracePt t="100789" x="8724900" y="5695950"/>
          <p14:tracePt t="100807" x="8763000" y="5676900"/>
          <p14:tracePt t="100824" x="8769350" y="5651500"/>
          <p14:tracePt t="100838" x="8769350" y="5607050"/>
          <p14:tracePt t="100857" x="8769350" y="5581650"/>
          <p14:tracePt t="100871" x="8763000" y="5575300"/>
          <p14:tracePt t="100887" x="8743950" y="5568950"/>
          <p14:tracePt t="100904" x="8712200" y="5568950"/>
          <p14:tracePt t="100923" x="8674100" y="5581650"/>
          <p14:tracePt t="100938" x="8648700" y="5600700"/>
          <p14:tracePt t="100955" x="8642350" y="5619750"/>
          <p14:tracePt t="100971" x="8642350" y="5626100"/>
          <p14:tracePt t="100988" x="8655050" y="5638800"/>
          <p14:tracePt t="101004" x="8693150" y="5638800"/>
          <p14:tracePt t="101021" x="8864600" y="5575300"/>
          <p14:tracePt t="101040" x="9169400" y="5327650"/>
          <p14:tracePt t="101055" x="9239250" y="5257800"/>
          <p14:tracePt t="101075" x="9359900" y="5143500"/>
          <p14:tracePt t="101160" x="9359900" y="5137150"/>
          <p14:tracePt t="101216" x="9359900" y="51308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93E0F-3DC1-4EEF-B384-A25DF19C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Uma vez que os dados estão coletados, é preciso tabulá-los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D593036-3FA0-41EA-8C6C-C88013A025E4}"/>
              </a:ext>
            </a:extLst>
          </p:cNvPr>
          <p:cNvGrpSpPr/>
          <p:nvPr/>
        </p:nvGrpSpPr>
        <p:grpSpPr>
          <a:xfrm>
            <a:off x="272248" y="2254928"/>
            <a:ext cx="5249663" cy="4390008"/>
            <a:chOff x="5033667" y="1305289"/>
            <a:chExt cx="7035041" cy="555271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90B2394-838E-4D8B-B65C-17DC0F4EF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1104"/>
            <a:stretch/>
          </p:blipFill>
          <p:spPr>
            <a:xfrm>
              <a:off x="5033667" y="1305289"/>
              <a:ext cx="7035041" cy="1295868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1B3401D-E36C-4AF9-9709-A1265BDDA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7670"/>
            <a:stretch/>
          </p:blipFill>
          <p:spPr>
            <a:xfrm>
              <a:off x="5033667" y="2583402"/>
              <a:ext cx="7035041" cy="4274598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8BA83BB5-2802-439B-843B-90DC912FE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4022"/>
            <a:ext cx="12192000" cy="6120914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ACB4994C-D134-43BE-B194-A727D43BAA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83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40"/>
    </mc:Choice>
    <mc:Fallback>
      <p:transition spd="slow" advTm="6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05" x="6896100" y="4197350"/>
          <p14:tracePt t="12812" x="6051550" y="3778250"/>
          <p14:tracePt t="12832" x="5816600" y="3638550"/>
          <p14:tracePt t="12851" x="5403850" y="3422650"/>
          <p14:tracePt t="12868" x="5048250" y="3238500"/>
          <p14:tracePt t="12884" x="4711700" y="3048000"/>
          <p14:tracePt t="12888" x="4540250" y="2921000"/>
          <p14:tracePt t="12900" x="4387850" y="2813050"/>
          <p14:tracePt t="12931" x="3835400" y="2489200"/>
          <p14:tracePt t="12965" x="3441700" y="2330450"/>
          <p14:tracePt t="12998" x="3028950" y="2184400"/>
          <p14:tracePt t="13015" x="2787650" y="2139950"/>
          <p14:tracePt t="13034" x="2578100" y="2127250"/>
          <p14:tracePt t="13048" x="2362200" y="2139950"/>
          <p14:tracePt t="13064" x="2108200" y="2203450"/>
          <p14:tracePt t="13081" x="1943100" y="2235200"/>
          <p14:tracePt t="13101" x="1784350" y="2260600"/>
          <p14:tracePt t="13114" x="1663700" y="2273300"/>
          <p14:tracePt t="13131" x="1593850" y="2311400"/>
          <p14:tracePt t="13150" x="1524000" y="2362200"/>
          <p14:tracePt t="13164" x="1479550" y="2413000"/>
          <p14:tracePt t="13184" x="1422400" y="2470150"/>
          <p14:tracePt t="13198" x="1358900" y="2527300"/>
          <p14:tracePt t="13214" x="1314450" y="2565400"/>
          <p14:tracePt t="13233" x="1270000" y="2667000"/>
          <p14:tracePt t="13248" x="1250950" y="2711450"/>
          <p14:tracePt t="13264" x="1212850" y="2825750"/>
          <p14:tracePt t="13281" x="1174750" y="2933700"/>
          <p14:tracePt t="13299" x="1117600" y="3111500"/>
          <p14:tracePt t="13316" x="1073150" y="3225800"/>
          <p14:tracePt t="13331" x="1060450" y="3314700"/>
          <p14:tracePt t="13349" x="1047750" y="3435350"/>
          <p14:tracePt t="13365" x="1035050" y="3562350"/>
          <p14:tracePt t="13381" x="1022350" y="3721100"/>
          <p14:tracePt t="13397" x="1022350" y="3860800"/>
          <p14:tracePt t="13414" x="1016000" y="3949700"/>
          <p14:tracePt t="13431" x="1016000" y="4006850"/>
          <p14:tracePt t="13447" x="1022350" y="4064000"/>
          <p14:tracePt t="13464" x="1041400" y="4121150"/>
          <p14:tracePt t="13480" x="1047750" y="4146550"/>
          <p14:tracePt t="13497" x="1155700" y="4425950"/>
          <p14:tracePt t="13514" x="1219200" y="4540250"/>
          <p14:tracePt t="13530" x="1276350" y="4660900"/>
          <p14:tracePt t="13547" x="1358900" y="4800600"/>
          <p14:tracePt t="13564" x="1485900" y="4959350"/>
          <p14:tracePt t="13581" x="1625600" y="5092700"/>
          <p14:tracePt t="13597" x="1752600" y="5200650"/>
          <p14:tracePt t="13615" x="1911350" y="5295900"/>
          <p14:tracePt t="13630" x="2006600" y="5340350"/>
          <p14:tracePt t="13647" x="2139950" y="5391150"/>
          <p14:tracePt t="13664" x="2444750" y="5454650"/>
          <p14:tracePt t="13681" x="2698750" y="5480050"/>
          <p14:tracePt t="13697" x="2825750" y="5480050"/>
          <p14:tracePt t="13714" x="2882900" y="5480050"/>
          <p14:tracePt t="13730" x="2914650" y="5461000"/>
          <p14:tracePt t="13747" x="2952750" y="5397500"/>
          <p14:tracePt t="13764" x="2978150" y="5327650"/>
          <p14:tracePt t="13782" x="2997200" y="5270500"/>
          <p14:tracePt t="13799" x="3003550" y="5245100"/>
          <p14:tracePt t="13814" x="3003550" y="5213350"/>
          <p14:tracePt t="13831" x="2990850" y="5162550"/>
          <p14:tracePt t="13850" x="2933700" y="5035550"/>
          <p14:tracePt t="13864" x="2819400" y="4876800"/>
          <p14:tracePt t="13882" x="2603500" y="4641850"/>
          <p14:tracePt t="13900" x="2482850" y="4521200"/>
          <p14:tracePt t="13914" x="2374900" y="4394200"/>
          <p14:tracePt t="13933" x="2260600" y="4248150"/>
          <p14:tracePt t="13948" x="2127250" y="4108450"/>
          <p14:tracePt t="13964" x="1993900" y="4006850"/>
          <p14:tracePt t="13981" x="1873250" y="3937000"/>
          <p14:tracePt t="13997" x="1758950" y="3892550"/>
          <p14:tracePt t="14014" x="1663700" y="3867150"/>
          <p14:tracePt t="14030" x="1587500" y="3860800"/>
          <p14:tracePt t="14048" x="1549400" y="3860800"/>
          <p14:tracePt t="14064" x="1511300" y="3867150"/>
          <p14:tracePt t="14082" x="1454150" y="3905250"/>
          <p14:tracePt t="14100" x="1435100" y="3924300"/>
          <p14:tracePt t="14114" x="1422400" y="3994150"/>
          <p14:tracePt t="14132" x="1422400" y="4025900"/>
          <p14:tracePt t="14147" x="1422400" y="4070350"/>
          <p14:tracePt t="14164" x="1454150" y="4108450"/>
          <p14:tracePt t="14182" x="1511300" y="4171950"/>
          <p14:tracePt t="14197" x="1587500" y="4216400"/>
          <p14:tracePt t="14216" x="1651000" y="4229100"/>
          <p14:tracePt t="14230" x="1689100" y="4229100"/>
          <p14:tracePt t="14247" x="1714500" y="4191000"/>
          <p14:tracePt t="14265" x="1739900" y="4152900"/>
          <p14:tracePt t="14282" x="1746250" y="4114800"/>
          <p14:tracePt t="14298" x="1746250" y="4089400"/>
          <p14:tracePt t="14315" x="1727200" y="4044950"/>
          <p14:tracePt t="14330" x="1676400" y="3994150"/>
          <p14:tracePt t="14349" x="1600200" y="3937000"/>
          <p14:tracePt t="14363" x="1511300" y="3879850"/>
          <p14:tracePt t="14380" x="1422400" y="3835400"/>
          <p14:tracePt t="14397" x="1371600" y="3816350"/>
          <p14:tracePt t="14414" x="1339850" y="3816350"/>
          <p14:tracePt t="14433" x="1320800" y="3841750"/>
          <p14:tracePt t="14447" x="1308100" y="3879850"/>
          <p14:tracePt t="14463" x="1295400" y="3937000"/>
          <p14:tracePt t="14480" x="1295400" y="3981450"/>
          <p14:tracePt t="14498" x="1308100" y="4013200"/>
          <p14:tracePt t="14513" x="1314450" y="4013200"/>
          <p14:tracePt t="14530" x="1333500" y="4006850"/>
          <p14:tracePt t="14547" x="1352550" y="3962400"/>
          <p14:tracePt t="14563" x="1377950" y="3886200"/>
          <p14:tracePt t="14580" x="1403350" y="3803650"/>
          <p14:tracePt t="14598" x="1409700" y="3740150"/>
          <p14:tracePt t="14613" x="1409700" y="3721100"/>
          <p14:tracePt t="14630" x="1409700" y="3708400"/>
          <p14:tracePt t="14647" x="1384300" y="3689350"/>
          <p14:tracePt t="14666" x="1314450" y="3676650"/>
          <p14:tracePt t="14680" x="1301750" y="3676650"/>
          <p14:tracePt t="14698" x="1212850" y="3683000"/>
          <p14:tracePt t="14714" x="1193800" y="3695700"/>
          <p14:tracePt t="14730" x="1149350" y="3746500"/>
          <p14:tracePt t="14747" x="1143000" y="3803650"/>
          <p14:tracePt t="14763" x="1136650" y="3822700"/>
          <p14:tracePt t="14780" x="1136650" y="3829050"/>
          <p14:tracePt t="14827" x="1136650" y="3810000"/>
          <p14:tracePt t="14837" x="1123950" y="3765550"/>
          <p14:tracePt t="14848" x="1111250" y="3727450"/>
          <p14:tracePt t="14863" x="1073150" y="3663950"/>
          <p14:tracePt t="14880" x="1054100" y="3651250"/>
          <p14:tracePt t="14899" x="1035050" y="3651250"/>
          <p14:tracePt t="14916" x="1009650" y="3657600"/>
          <p14:tracePt t="14930" x="958850" y="3689350"/>
          <p14:tracePt t="14948" x="908050" y="3714750"/>
          <p14:tracePt t="14963" x="844550" y="3746500"/>
          <p14:tracePt t="14980" x="787400" y="3790950"/>
          <p14:tracePt t="14996" x="762000" y="3810000"/>
          <p14:tracePt t="15013" x="736600" y="3822700"/>
          <p14:tracePt t="15075" x="736600" y="3829050"/>
          <p14:tracePt t="15093" x="736600" y="3835400"/>
          <p14:tracePt t="15100" x="736600" y="3841750"/>
          <p14:tracePt t="15116" x="736600" y="3854450"/>
          <p14:tracePt t="15129" x="736600" y="3867150"/>
          <p14:tracePt t="15214" x="742950" y="3867150"/>
          <p14:tracePt t="15227" x="749300" y="3867150"/>
          <p14:tracePt t="15270" x="755650" y="3867150"/>
          <p14:tracePt t="15294" x="762000" y="3867150"/>
          <p14:tracePt t="15309" x="762000" y="3873500"/>
          <p14:tracePt t="15322" x="768350" y="3873500"/>
          <p14:tracePt t="15329" x="768350" y="3886200"/>
          <p14:tracePt t="15370" x="781050" y="3886200"/>
          <p14:tracePt t="15387" x="806450" y="3886200"/>
          <p14:tracePt t="15399" x="831850" y="3879850"/>
          <p14:tracePt t="15414" x="869950" y="3873500"/>
          <p14:tracePt t="15432" x="908050" y="3873500"/>
          <p14:tracePt t="15446" x="920750" y="3873500"/>
          <p14:tracePt t="15466" x="927100" y="3873500"/>
          <p14:tracePt t="15479" x="933450" y="3879850"/>
          <p14:tracePt t="15497" x="946150" y="3898900"/>
          <p14:tracePt t="15512" x="952500" y="3905250"/>
          <p14:tracePt t="15530" x="958850" y="3905250"/>
          <p14:tracePt t="15546" x="971550" y="3911600"/>
          <p14:tracePt t="15562" x="990600" y="3911600"/>
          <p14:tracePt t="15602" x="996950" y="3911600"/>
          <p14:tracePt t="25673" x="984250" y="3911600"/>
          <p14:tracePt t="25676" x="965200" y="3911600"/>
          <p14:tracePt t="25686" x="946150" y="3911600"/>
          <p14:tracePt t="25703" x="914400" y="3905250"/>
          <p14:tracePt t="25720" x="908050" y="3905250"/>
          <p14:tracePt t="25801" x="908050" y="3898900"/>
          <p14:tracePt t="25808" x="901700" y="3892550"/>
          <p14:tracePt t="25821" x="889000" y="3860800"/>
          <p14:tracePt t="25853" x="857250" y="3759200"/>
          <p14:tracePt t="25870" x="850900" y="3721100"/>
          <p14:tracePt t="25887" x="831850" y="3670300"/>
          <p14:tracePt t="25903" x="812800" y="3625850"/>
          <p14:tracePt t="25920" x="793750" y="3568700"/>
          <p14:tracePt t="25937" x="787400" y="3511550"/>
          <p14:tracePt t="25954" x="749300" y="3397250"/>
          <p14:tracePt t="25970" x="679450" y="3225800"/>
          <p14:tracePt t="25987" x="628650" y="3079750"/>
          <p14:tracePt t="26005" x="584200" y="2940050"/>
          <p14:tracePt t="26020" x="571500" y="2914650"/>
          <p14:tracePt t="26040" x="539750" y="2857500"/>
          <p14:tracePt t="26055" x="514350" y="2832100"/>
          <p14:tracePt t="26070" x="488950" y="2806700"/>
          <p14:tracePt t="26090" x="469900" y="2781300"/>
          <p14:tracePt t="26106" x="444500" y="2755900"/>
          <p14:tracePt t="26120" x="425450" y="2717800"/>
          <p14:tracePt t="26136" x="400050" y="2673350"/>
          <p14:tracePt t="26153" x="361950" y="2616200"/>
          <p14:tracePt t="26170" x="342900" y="2584450"/>
          <p14:tracePt t="26187" x="336550" y="2565400"/>
          <p14:tracePt t="26203" x="323850" y="2546350"/>
          <p14:tracePt t="26399" x="317500" y="2546350"/>
          <p14:tracePt t="28372" x="317500" y="2527300"/>
          <p14:tracePt t="28385" x="330200" y="2501900"/>
          <p14:tracePt t="28392" x="336550" y="2476500"/>
          <p14:tracePt t="28401" x="336550" y="2451100"/>
          <p14:tracePt t="28418" x="336550" y="2387600"/>
          <p14:tracePt t="28451" x="336550" y="2197100"/>
          <p14:tracePt t="28486" x="342900" y="1987550"/>
          <p14:tracePt t="28520" x="342900" y="1873250"/>
          <p14:tracePt t="28536" x="342900" y="1860550"/>
          <p14:tracePt t="28632" x="342900" y="1847850"/>
          <p14:tracePt t="28638" x="342900" y="1835150"/>
          <p14:tracePt t="28651" x="336550" y="1790700"/>
          <p14:tracePt t="28667" x="317500" y="1720850"/>
          <p14:tracePt t="28684" x="311150" y="1682750"/>
          <p14:tracePt t="28700" x="311150" y="1663700"/>
          <p14:tracePt t="28717" x="311150" y="1657350"/>
          <p14:tracePt t="28751" x="311150" y="1651000"/>
          <p14:tracePt t="28974" x="298450" y="1651000"/>
          <p14:tracePt t="29762" x="285750" y="1638300"/>
          <p14:tracePt t="29779" x="279400" y="1638300"/>
          <p14:tracePt t="29791" x="273050" y="1631950"/>
          <p14:tracePt t="29802" x="266700" y="1631950"/>
          <p14:tracePt t="29819" x="254000" y="1625600"/>
          <p14:tracePt t="59580" x="1162050" y="2857500"/>
          <p14:tracePt t="59586" x="1257300" y="3225800"/>
          <p14:tracePt t="59591" x="1282700" y="3282950"/>
          <p14:tracePt t="59607" x="1327150" y="3403600"/>
          <p14:tracePt t="59624" x="1384300" y="3530600"/>
          <p14:tracePt t="59641" x="1422400" y="3651250"/>
          <p14:tracePt t="59660" x="1485900" y="3810000"/>
          <p14:tracePt t="59674" x="1498600" y="3835400"/>
          <p14:tracePt t="59709" x="1644650" y="3987800"/>
          <p14:tracePt t="59744" x="1847850" y="4140200"/>
          <p14:tracePt t="59774" x="2095500" y="4356100"/>
          <p14:tracePt t="59790" x="2260600" y="4508500"/>
          <p14:tracePt t="59807" x="2451100" y="4667250"/>
          <p14:tracePt t="59824" x="2584450" y="4762500"/>
          <p14:tracePt t="59840" x="2755900" y="4870450"/>
          <p14:tracePt t="59857" x="2965450" y="4959350"/>
          <p14:tracePt t="59875" x="3479800" y="5143500"/>
          <p14:tracePt t="59890" x="3879850" y="5232400"/>
          <p14:tracePt t="59907" x="4273550" y="5302250"/>
          <p14:tracePt t="59924" x="4603750" y="5359400"/>
          <p14:tracePt t="59943" x="4940300" y="5422900"/>
          <p14:tracePt t="59959" x="5302250" y="5518150"/>
          <p14:tracePt t="59975" x="5664200" y="5600700"/>
          <p14:tracePt t="59990" x="6013450" y="5657850"/>
          <p14:tracePt t="60008" x="6362700" y="5702300"/>
          <p14:tracePt t="60023" x="6673850" y="5715000"/>
          <p14:tracePt t="60040" x="7067550" y="5727700"/>
          <p14:tracePt t="60057" x="7518400" y="5791200"/>
          <p14:tracePt t="60074" x="7918450" y="5810250"/>
          <p14:tracePt t="60096" x="8337550" y="5835650"/>
          <p14:tracePt t="60108" x="8756650" y="5835650"/>
          <p14:tracePt t="60123" x="8985250" y="5778500"/>
          <p14:tracePt t="60140" x="9150350" y="5702300"/>
          <p14:tracePt t="60159" x="9296400" y="5594350"/>
          <p14:tracePt t="60175" x="9404350" y="5499100"/>
          <p14:tracePt t="60191" x="9486900" y="5397500"/>
          <p14:tracePt t="60207" x="9544050" y="5302250"/>
          <p14:tracePt t="60226" x="9575800" y="5181600"/>
          <p14:tracePt t="60240" x="9594850" y="5041900"/>
          <p14:tracePt t="60257" x="9594850" y="4845050"/>
          <p14:tracePt t="60276" x="9601200" y="4610100"/>
          <p14:tracePt t="60290" x="9582150" y="4413250"/>
          <p14:tracePt t="60307" x="9499600" y="4127500"/>
          <p14:tracePt t="60323" x="9423400" y="3962400"/>
          <p14:tracePt t="60341" x="9340850" y="3835400"/>
          <p14:tracePt t="60357" x="9207500" y="3714750"/>
          <p14:tracePt t="60373" x="9131300" y="3644900"/>
          <p14:tracePt t="60390" x="9048750" y="3575050"/>
          <p14:tracePt t="60406" x="8807450" y="3429000"/>
          <p14:tracePt t="60426" x="8007350" y="3028950"/>
          <p14:tracePt t="60442" x="7613650" y="2889250"/>
          <p14:tracePt t="60456" x="7346950" y="2806700"/>
          <p14:tracePt t="60477" x="7118350" y="2768600"/>
          <p14:tracePt t="60492" x="6845300" y="2749550"/>
          <p14:tracePt t="60508" x="6610350" y="2749550"/>
          <p14:tracePt t="60526" x="6407150" y="2774950"/>
          <p14:tracePt t="60541" x="6267450" y="2813050"/>
          <p14:tracePt t="60558" x="6134100" y="2863850"/>
          <p14:tracePt t="60573" x="6057900" y="2914650"/>
          <p14:tracePt t="60590" x="5988050" y="2990850"/>
          <p14:tracePt t="60606" x="5924550" y="3086100"/>
          <p14:tracePt t="60623" x="5867400" y="3232150"/>
          <p14:tracePt t="60640" x="5822950" y="3384550"/>
          <p14:tracePt t="60660" x="5797550" y="3663950"/>
          <p14:tracePt t="60674" x="5816600" y="3822700"/>
          <p14:tracePt t="60690" x="5899150" y="4019550"/>
          <p14:tracePt t="60706" x="6032500" y="4273550"/>
          <p14:tracePt t="60723" x="6235700" y="4546600"/>
          <p14:tracePt t="60739" x="6489700" y="4806950"/>
          <p14:tracePt t="60756" x="6832600" y="5130800"/>
          <p14:tracePt t="60773" x="7232650" y="5435600"/>
          <p14:tracePt t="60791" x="7759700" y="5746750"/>
          <p14:tracePt t="60808" x="8274050" y="5969000"/>
          <p14:tracePt t="60823" x="8832850" y="6108700"/>
          <p14:tracePt t="60839" x="9448800" y="6165850"/>
          <p14:tracePt t="60857" x="9975850" y="6146800"/>
          <p14:tracePt t="60874" x="10502900" y="5969000"/>
          <p14:tracePt t="60892" x="10674350" y="5829300"/>
          <p14:tracePt t="60900" x="10750550" y="5683250"/>
          <p14:tracePt t="60906" x="10795000" y="5581650"/>
          <p14:tracePt t="60923" x="10890250" y="5270500"/>
          <p14:tracePt t="60939" x="10953750" y="4978400"/>
          <p14:tracePt t="60956" x="10953750" y="4756150"/>
          <p14:tracePt t="60974" x="10896600" y="4533900"/>
          <p14:tracePt t="60989" x="10744200" y="4260850"/>
          <p14:tracePt t="61006" x="10515600" y="3968750"/>
          <p14:tracePt t="61024" x="10217150" y="3644900"/>
          <p14:tracePt t="61039" x="9975850" y="3429000"/>
          <p14:tracePt t="61057" x="9880600" y="3340100"/>
          <p14:tracePt t="61074" x="9271000" y="2940050"/>
          <p14:tracePt t="61089" x="9067800" y="2838450"/>
          <p14:tracePt t="61106" x="8845550" y="2749550"/>
          <p14:tracePt t="61123" x="8591550" y="2654300"/>
          <p14:tracePt t="61139" x="8362950" y="2603500"/>
          <p14:tracePt t="61156" x="8267700" y="2584450"/>
          <p14:tracePt t="61173" x="8089900" y="2578100"/>
          <p14:tracePt t="61190" x="7785100" y="2552700"/>
          <p14:tracePt t="61206" x="7620000" y="2546350"/>
          <p14:tracePt t="61225" x="7473950" y="2540000"/>
          <p14:tracePt t="61239" x="7346950" y="2546350"/>
          <p14:tracePt t="61256" x="7245350" y="2578100"/>
          <p14:tracePt t="61274" x="7150100" y="2616200"/>
          <p14:tracePt t="61290" x="7105650" y="2635250"/>
          <p14:tracePt t="61306" x="6858000" y="2736850"/>
          <p14:tracePt t="61324" x="6775450" y="2787650"/>
          <p14:tracePt t="61339" x="6699250" y="2844800"/>
          <p14:tracePt t="61356" x="6610350" y="2927350"/>
          <p14:tracePt t="61372" x="6515100" y="3016250"/>
          <p14:tracePt t="61389" x="6445250" y="3073400"/>
          <p14:tracePt t="61392" x="6426200" y="3105150"/>
          <p14:tracePt t="61406" x="6407150" y="3136900"/>
          <p14:tracePt t="61425" x="6356350" y="3238500"/>
          <p14:tracePt t="61439" x="6337300" y="3282950"/>
          <p14:tracePt t="61456" x="6286500" y="3416300"/>
          <p14:tracePt t="61475" x="6267450" y="3511550"/>
          <p14:tracePt t="61491" x="6242050" y="3613150"/>
          <p14:tracePt t="61506" x="6223000" y="3721100"/>
          <p14:tracePt t="61524" x="6210300" y="3822700"/>
          <p14:tracePt t="61539" x="6210300" y="3962400"/>
          <p14:tracePt t="61556" x="6248400" y="4114800"/>
          <p14:tracePt t="61573" x="6292850" y="4248150"/>
          <p14:tracePt t="61589" x="6362700" y="4368800"/>
          <p14:tracePt t="61606" x="6426200" y="4470400"/>
          <p14:tracePt t="61626" x="6565900" y="4603750"/>
          <p14:tracePt t="61639" x="6623050" y="4654550"/>
          <p14:tracePt t="61656" x="6813550" y="4800600"/>
          <p14:tracePt t="61672" x="6978650" y="4927600"/>
          <p14:tracePt t="61689" x="7251700" y="5080000"/>
          <p14:tracePt t="61705" x="7493000" y="5200650"/>
          <p14:tracePt t="61724" x="7727950" y="5295900"/>
          <p14:tracePt t="61739" x="7912100" y="5359400"/>
          <p14:tracePt t="61756" x="8108950" y="5397500"/>
          <p14:tracePt t="61775" x="8280400" y="5422900"/>
          <p14:tracePt t="61789" x="8477250" y="5422900"/>
          <p14:tracePt t="61805" x="8686800" y="5403850"/>
          <p14:tracePt t="61822" x="8851900" y="5359400"/>
          <p14:tracePt t="61841" x="9010650" y="5245100"/>
          <p14:tracePt t="61855" x="9093200" y="5124450"/>
          <p14:tracePt t="61872" x="9144000" y="4984750"/>
          <p14:tracePt t="61889" x="9169400" y="4819650"/>
          <p14:tracePt t="61905" x="9169400" y="4622800"/>
          <p14:tracePt t="61922" x="9131300" y="4330700"/>
          <p14:tracePt t="61939" x="9010650" y="4013200"/>
          <p14:tracePt t="61955" x="8788400" y="3613150"/>
          <p14:tracePt t="61975" x="8591550" y="3314700"/>
          <p14:tracePt t="61991" x="8407400" y="3060700"/>
          <p14:tracePt t="62005" x="8267700" y="2921000"/>
          <p14:tracePt t="62022" x="8147050" y="2806700"/>
          <p14:tracePt t="62041" x="7937500" y="2679700"/>
          <p14:tracePt t="62057" x="7804150" y="2641600"/>
          <p14:tracePt t="62071" x="7670800" y="2622550"/>
          <p14:tracePt t="62089" x="7537450" y="2616200"/>
          <p14:tracePt t="62105" x="7429500" y="2616200"/>
          <p14:tracePt t="62122" x="7321550" y="2616200"/>
          <p14:tracePt t="62138" x="7207250" y="2641600"/>
          <p14:tracePt t="62155" x="7067550" y="2679700"/>
          <p14:tracePt t="62172" x="6953250" y="2724150"/>
          <p14:tracePt t="62188" x="6858000" y="2774950"/>
          <p14:tracePt t="62205" x="6762750" y="2832100"/>
          <p14:tracePt t="62225" x="6680200" y="2882900"/>
          <p14:tracePt t="62240" x="6610350" y="2940050"/>
          <p14:tracePt t="62257" x="6584950" y="2959100"/>
          <p14:tracePt t="62272" x="6565900" y="2990850"/>
          <p14:tracePt t="62290" x="6540500" y="3022600"/>
          <p14:tracePt t="62305" x="6527800" y="3060700"/>
          <p14:tracePt t="62322" x="6515100" y="3092450"/>
          <p14:tracePt t="62340" x="6515100" y="30988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B3331-1A54-42DF-9C0D-9830563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93" y="152061"/>
            <a:ext cx="10515600" cy="1325563"/>
          </a:xfrm>
        </p:spPr>
        <p:txBody>
          <a:bodyPr/>
          <a:lstStyle/>
          <a:p>
            <a:r>
              <a:rPr lang="pt-BR" dirty="0"/>
              <a:t>Em essência: um artigo científico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68BBFD-3021-445F-B8EF-98897F1B3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298" y="1625228"/>
            <a:ext cx="4520702" cy="517284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6E9C15B-406B-404C-AEE2-431A5894468C}"/>
              </a:ext>
            </a:extLst>
          </p:cNvPr>
          <p:cNvSpPr/>
          <p:nvPr/>
        </p:nvSpPr>
        <p:spPr>
          <a:xfrm>
            <a:off x="1660126" y="2083801"/>
            <a:ext cx="4873840" cy="425570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pt-BR" sz="2400" dirty="0"/>
              <a:t>Título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pt-BR" sz="2400" dirty="0"/>
              <a:t>Autor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pt-BR" sz="2400" dirty="0"/>
              <a:t>Introdução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pt-BR" sz="2400" dirty="0"/>
              <a:t>Métodos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pt-BR" sz="2400" dirty="0"/>
              <a:t>Resultados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pt-BR" sz="2400" dirty="0"/>
              <a:t>Discussão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pt-BR" sz="2400" dirty="0"/>
              <a:t>Referências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86E3318E-2852-4764-8B7F-0DD9143DC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4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04"/>
    </mc:Choice>
    <mc:Fallback>
      <p:transition spd="slow" advTm="6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2992" x="1416050" y="3702050"/>
          <p14:tracePt t="12998" x="1555750" y="3556000"/>
          <p14:tracePt t="13003" x="1631950" y="3492500"/>
          <p14:tracePt t="13021" x="1708150" y="3435350"/>
          <p14:tracePt t="13036" x="1803400" y="3352800"/>
          <p14:tracePt t="13053" x="1949450" y="3276600"/>
          <p14:tracePt t="13069" x="2095500" y="3194050"/>
          <p14:tracePt t="13102" x="2711450" y="2990850"/>
          <p14:tracePt t="13136" x="3498850" y="2806700"/>
          <p14:tracePt t="13171" x="4152900" y="2667000"/>
          <p14:tracePt t="13186" x="4451350" y="2609850"/>
          <p14:tracePt t="13202" x="4578350" y="2597150"/>
          <p14:tracePt t="13219" x="4667250" y="2597150"/>
          <p14:tracePt t="13236" x="4749800" y="2597150"/>
          <p14:tracePt t="13252" x="4819650" y="2603500"/>
          <p14:tracePt t="13269" x="4908550" y="2628900"/>
          <p14:tracePt t="13288" x="5035550" y="2673350"/>
          <p14:tracePt t="13303" x="5187950" y="2724150"/>
          <p14:tracePt t="13320" x="5378450" y="2768600"/>
          <p14:tracePt t="13335" x="5594350" y="2806700"/>
          <p14:tracePt t="13354" x="5867400" y="2844800"/>
          <p14:tracePt t="13371" x="6432550" y="3022600"/>
          <p14:tracePt t="13386" x="6832600" y="3175000"/>
          <p14:tracePt t="13402" x="7112000" y="3295650"/>
          <p14:tracePt t="13419" x="7264400" y="3359150"/>
          <p14:tracePt t="13436" x="7378700" y="3409950"/>
          <p14:tracePt t="13453" x="7467600" y="3441700"/>
          <p14:tracePt t="13469" x="7569200" y="3454400"/>
          <p14:tracePt t="13485" x="7645400" y="3467100"/>
          <p14:tracePt t="13502" x="7753350" y="3473450"/>
          <p14:tracePt t="13521" x="7842250" y="3473450"/>
          <p14:tracePt t="13537" x="7981950" y="3473450"/>
          <p14:tracePt t="13552" x="8032750" y="3473450"/>
          <p14:tracePt t="13569" x="8159750" y="3467100"/>
          <p14:tracePt t="13587" x="8331200" y="3460750"/>
          <p14:tracePt t="13603" x="8502650" y="3460750"/>
          <p14:tracePt t="13619" x="8712200" y="3460750"/>
          <p14:tracePt t="13637" x="8877300" y="3460750"/>
          <p14:tracePt t="13652" x="9036050" y="3460750"/>
          <p14:tracePt t="13670" x="9239250" y="3460750"/>
          <p14:tracePt t="13685" x="9442450" y="3473450"/>
          <p14:tracePt t="13702" x="9639300" y="3479800"/>
          <p14:tracePt t="13718" x="9785350" y="3479800"/>
          <p14:tracePt t="13735" x="9893300" y="3479800"/>
          <p14:tracePt t="13753" x="10020300" y="3479800"/>
          <p14:tracePt t="13768" x="10140950" y="3479800"/>
          <p14:tracePt t="13786" x="10204450" y="3479800"/>
          <p14:tracePt t="13802" x="10261600" y="3479800"/>
          <p14:tracePt t="13818" x="10337800" y="3467100"/>
          <p14:tracePt t="13836" x="10458450" y="3448050"/>
          <p14:tracePt t="13852" x="10591800" y="3435350"/>
          <p14:tracePt t="13870" x="10680700" y="3422650"/>
          <p14:tracePt t="13885" x="10756900" y="3397250"/>
          <p14:tracePt t="13902" x="10845800" y="3371850"/>
          <p14:tracePt t="13918" x="10953750" y="3333750"/>
          <p14:tracePt t="13935" x="11055350" y="3295650"/>
          <p14:tracePt t="13952" x="11156950" y="3257550"/>
          <p14:tracePt t="13970" x="11290300" y="3219450"/>
          <p14:tracePt t="13985" x="11328400" y="3206750"/>
          <p14:tracePt t="14001" x="11430000" y="3149600"/>
          <p14:tracePt t="14018" x="11474450" y="3105150"/>
          <p14:tracePt t="14035" x="11499850" y="3067050"/>
          <p14:tracePt t="14051" x="11525250" y="3003550"/>
          <p14:tracePt t="14069" x="11557000" y="2908300"/>
          <p14:tracePt t="14087" x="11582400" y="2794000"/>
          <p14:tracePt t="14101" x="11607800" y="2679700"/>
          <p14:tracePt t="14119" x="11626850" y="2559050"/>
          <p14:tracePt t="14135" x="11626850" y="2463800"/>
          <p14:tracePt t="14152" x="11626850" y="2362200"/>
          <p14:tracePt t="14171" x="11607800" y="2260600"/>
          <p14:tracePt t="14186" x="11582400" y="2159000"/>
          <p14:tracePt t="14201" x="11544300" y="2089150"/>
          <p14:tracePt t="14218" x="11512550" y="1987550"/>
          <p14:tracePt t="14235" x="11480800" y="1924050"/>
          <p14:tracePt t="14251" x="11455400" y="1885950"/>
          <p14:tracePt t="14268" x="11430000" y="1854200"/>
          <p14:tracePt t="14285" x="11398250" y="1822450"/>
          <p14:tracePt t="14301" x="11372850" y="1790700"/>
          <p14:tracePt t="14318" x="11334750" y="1752600"/>
          <p14:tracePt t="14335" x="11303000" y="1727200"/>
          <p14:tracePt t="14351" x="11264900" y="1708150"/>
          <p14:tracePt t="14368" x="11214100" y="1682750"/>
          <p14:tracePt t="14387" x="11144250" y="1657350"/>
          <p14:tracePt t="14401" x="11023600" y="1631950"/>
          <p14:tracePt t="14418" x="10890250" y="1619250"/>
          <p14:tracePt t="14436" x="10782300" y="1606550"/>
          <p14:tracePt t="14451" x="10655300" y="1606550"/>
          <p14:tracePt t="14468" x="10534650" y="1593850"/>
          <p14:tracePt t="14484" x="10445750" y="1581150"/>
          <p14:tracePt t="14501" x="10356850" y="1568450"/>
          <p14:tracePt t="14518" x="10261600" y="1549400"/>
          <p14:tracePt t="14535" x="10172700" y="1536700"/>
          <p14:tracePt t="14551" x="10058400" y="1517650"/>
          <p14:tracePt t="14568" x="9944100" y="1511300"/>
          <p14:tracePt t="14587" x="9855200" y="1504950"/>
          <p14:tracePt t="14601" x="9734550" y="1485900"/>
          <p14:tracePt t="14618" x="9613900" y="1466850"/>
          <p14:tracePt t="14636" x="9525000" y="1454150"/>
          <p14:tracePt t="14651" x="9423400" y="1435100"/>
          <p14:tracePt t="14669" x="9309100" y="1435100"/>
          <p14:tracePt t="14684" x="9175750" y="1422400"/>
          <p14:tracePt t="14701" x="9029700" y="1422400"/>
          <p14:tracePt t="14718" x="8883650" y="1422400"/>
          <p14:tracePt t="14734" x="8775700" y="1422400"/>
          <p14:tracePt t="14751" x="8655050" y="1422400"/>
          <p14:tracePt t="14768" x="8540750" y="1428750"/>
          <p14:tracePt t="14785" x="8432800" y="1435100"/>
          <p14:tracePt t="14801" x="8312150" y="1447800"/>
          <p14:tracePt t="14817" x="8242300" y="1454150"/>
          <p14:tracePt t="14834" x="8191500" y="1454150"/>
          <p14:tracePt t="14852" x="8153400" y="1460500"/>
          <p14:tracePt t="14867" x="8121650" y="1460500"/>
          <p14:tracePt t="14886" x="8083550" y="1460500"/>
          <p14:tracePt t="14907" x="8039100" y="1460500"/>
          <p14:tracePt t="14918" x="8026400" y="1460500"/>
          <p14:tracePt t="14937" x="8007350" y="1460500"/>
          <p14:tracePt t="14951" x="8001000" y="1466850"/>
          <p14:tracePt t="14968" x="7962900" y="1485900"/>
          <p14:tracePt t="14984" x="7912100" y="1524000"/>
          <p14:tracePt t="15002" x="7842250" y="1612900"/>
          <p14:tracePt t="15017" x="7797800" y="1689100"/>
          <p14:tracePt t="15034" x="7778750" y="1752600"/>
          <p14:tracePt t="15051" x="7753350" y="1822450"/>
          <p14:tracePt t="15067" x="7734300" y="1873250"/>
          <p14:tracePt t="15086" x="7721600" y="1898650"/>
          <p14:tracePt t="15102" x="7715250" y="1943100"/>
          <p14:tracePt t="15117" x="7702550" y="1968500"/>
          <p14:tracePt t="15134" x="7689850" y="1993900"/>
          <p14:tracePt t="15150" x="7677150" y="2032000"/>
          <p14:tracePt t="15167" x="7677150" y="2044700"/>
          <p14:tracePt t="15184" x="7677150" y="2057400"/>
          <p14:tracePt t="15203" x="7670800" y="2063750"/>
          <p14:tracePt t="15217" x="7670800" y="2076450"/>
          <p14:tracePt t="15234" x="7670800" y="2114550"/>
          <p14:tracePt t="15251" x="7670800" y="2178050"/>
          <p14:tracePt t="15267" x="7689850" y="2247900"/>
          <p14:tracePt t="15284" x="7702550" y="2368550"/>
          <p14:tracePt t="15300" x="7702550" y="2495550"/>
          <p14:tracePt t="15318" x="7702550" y="2603500"/>
          <p14:tracePt t="15335" x="7702550" y="2705100"/>
          <p14:tracePt t="15350" x="7689850" y="2774950"/>
          <p14:tracePt t="15367" x="7683500" y="2800350"/>
          <p14:tracePt t="20843" x="7683500" y="2787650"/>
          <p14:tracePt t="20852" x="7683500" y="2768600"/>
          <p14:tracePt t="20863" x="7683500" y="2743200"/>
          <p14:tracePt t="20879" x="7689850" y="2717800"/>
          <p14:tracePt t="20899" x="7708900" y="2667000"/>
          <p14:tracePt t="20912" x="7721600" y="2641600"/>
          <p14:tracePt t="20929" x="7727950" y="2603500"/>
          <p14:tracePt t="20964" x="7747000" y="2540000"/>
          <p14:tracePt t="20997" x="7778750" y="2482850"/>
          <p14:tracePt t="21029" x="7823200" y="2355850"/>
          <p14:tracePt t="21045" x="7893050" y="2241550"/>
          <p14:tracePt t="21062" x="7956550" y="2159000"/>
          <p14:tracePt t="21079" x="7994650" y="2101850"/>
          <p14:tracePt t="21096" x="8020050" y="2076450"/>
          <p14:tracePt t="21171" x="8020050" y="2063750"/>
          <p14:tracePt t="21186" x="8026400" y="2051050"/>
          <p14:tracePt t="21204" x="8032750" y="2044700"/>
          <p14:tracePt t="21331" x="8039100" y="2032000"/>
          <p14:tracePt t="21342" x="8045450" y="2019300"/>
          <p14:tracePt t="21350" x="8051800" y="2006600"/>
          <p14:tracePt t="21362" x="8064500" y="1993900"/>
          <p14:tracePt t="21379" x="8077200" y="1962150"/>
          <p14:tracePt t="21395" x="8089900" y="1936750"/>
          <p14:tracePt t="21413" x="8096250" y="1930400"/>
          <p14:tracePt t="21428" x="8115300" y="1917700"/>
          <p14:tracePt t="21446" x="8134350" y="1905000"/>
          <p14:tracePt t="21462" x="8166100" y="1898650"/>
          <p14:tracePt t="21479" x="8185150" y="1885950"/>
          <p14:tracePt t="21495" x="8191500" y="1885950"/>
          <p14:tracePt t="21589" x="8191500" y="1879600"/>
          <p14:tracePt t="21638" x="8191500" y="1873250"/>
          <p14:tracePt t="21642" x="8191500" y="1866900"/>
          <p14:tracePt t="21651" x="8191500" y="1847850"/>
          <p14:tracePt t="21662" x="8191500" y="1835150"/>
          <p14:tracePt t="21678" x="8197850" y="1784350"/>
          <p14:tracePt t="21685" x="8197850" y="1771650"/>
          <p14:tracePt t="21695" x="8197850" y="1758950"/>
          <p14:tracePt t="21711" x="8197850" y="1739900"/>
          <p14:tracePt t="21809" x="8204200" y="1739900"/>
          <p14:tracePt t="22027" x="8204200" y="1714500"/>
          <p14:tracePt t="22037" x="8204200" y="1708150"/>
          <p14:tracePt t="22045" x="8210550" y="1695450"/>
          <p14:tracePt t="22061" x="8210550" y="1689100"/>
          <p14:tracePt t="22103" x="8216900" y="1682750"/>
          <p14:tracePt t="22111" x="8216900" y="1676400"/>
          <p14:tracePt t="22278" x="8216900" y="1670050"/>
          <p14:tracePt t="22282" x="8223250" y="1663700"/>
          <p14:tracePt t="22294" x="8235950" y="1631950"/>
          <p14:tracePt t="22311" x="8255000" y="1581150"/>
          <p14:tracePt t="22327" x="8267700" y="1536700"/>
          <p14:tracePt t="22344" x="8274050" y="1504950"/>
          <p14:tracePt t="22361" x="8280400" y="1479550"/>
          <p14:tracePt t="26716" x="8280400" y="1473200"/>
          <p14:tracePt t="26729" x="8274050" y="1473200"/>
          <p14:tracePt t="26732" x="8267700" y="1473200"/>
          <p14:tracePt t="26747" x="8255000" y="1473200"/>
          <p14:tracePt t="26757" x="8248650" y="1473200"/>
          <p14:tracePt t="26773" x="8235950" y="1473200"/>
          <p14:tracePt t="26791" x="8223250" y="1473200"/>
          <p14:tracePt t="26825" x="8178800" y="1479550"/>
          <p14:tracePt t="26858" x="8128000" y="1504950"/>
          <p14:tracePt t="26893" x="8013700" y="1549400"/>
          <p14:tracePt t="26907" x="7937500" y="1606550"/>
          <p14:tracePt t="26924" x="7880350" y="1651000"/>
          <p14:tracePt t="26940" x="7842250" y="1701800"/>
          <p14:tracePt t="26959" x="7810500" y="1733550"/>
          <p14:tracePt t="26973" x="7791450" y="1765300"/>
          <p14:tracePt t="26990" x="7772400" y="1790700"/>
          <p14:tracePt t="27008" x="7747000" y="1828800"/>
          <p14:tracePt t="27024" x="7727950" y="1860550"/>
          <p14:tracePt t="27042" x="7708900" y="1898650"/>
          <p14:tracePt t="27057" x="7702550" y="1936750"/>
          <p14:tracePt t="27074" x="7696200" y="1981200"/>
          <p14:tracePt t="27090" x="7696200" y="2051050"/>
          <p14:tracePt t="27107" x="7696200" y="2095500"/>
          <p14:tracePt t="27123" x="7696200" y="2127250"/>
          <p14:tracePt t="27140" x="7696200" y="2152650"/>
          <p14:tracePt t="27157" x="7727950" y="2197100"/>
          <p14:tracePt t="27173" x="7804150" y="2273300"/>
          <p14:tracePt t="27190" x="7905750" y="2374900"/>
          <p14:tracePt t="27197" x="7956550" y="2413000"/>
          <p14:tracePt t="27208" x="8001000" y="2457450"/>
          <p14:tracePt t="27223" x="8089900" y="2501900"/>
          <p14:tracePt t="27240" x="8140700" y="2520950"/>
          <p14:tracePt t="27257" x="8166100" y="2533650"/>
          <p14:tracePt t="27274" x="8178800" y="2533650"/>
          <p14:tracePt t="31252" x="8178800" y="2527300"/>
          <p14:tracePt t="31260" x="8178800" y="2520950"/>
          <p14:tracePt t="31273" x="8178800" y="2495550"/>
          <p14:tracePt t="31287" x="8166100" y="2457450"/>
          <p14:tracePt t="31303" x="8147050" y="2425700"/>
          <p14:tracePt t="31320" x="8134350" y="2406650"/>
          <p14:tracePt t="31336" x="8115300" y="2400300"/>
          <p14:tracePt t="31370" x="8096250" y="2387600"/>
          <p14:tracePt t="31403" x="8051800" y="2400300"/>
          <p14:tracePt t="31438" x="7988300" y="2413000"/>
          <p14:tracePt t="31548" x="7981950" y="2419350"/>
          <p14:tracePt t="31558" x="7975600" y="2419350"/>
          <p14:tracePt t="31570" x="7969250" y="2419350"/>
          <p14:tracePt t="31589" x="7937500" y="2419350"/>
          <p14:tracePt t="31603" x="7912100" y="2419350"/>
          <p14:tracePt t="31621" x="7880350" y="2419350"/>
          <p14:tracePt t="31636" x="7854950" y="2425700"/>
          <p14:tracePt t="31653" x="7804150" y="2425700"/>
          <p14:tracePt t="31670" x="7766050" y="2425700"/>
          <p14:tracePt t="31686" x="7734300" y="2425700"/>
          <p14:tracePt t="31703" x="7715250" y="2425700"/>
          <p14:tracePt t="40062" x="7715250" y="2419350"/>
          <p14:tracePt t="40073" x="7715250" y="2406650"/>
          <p14:tracePt t="40081" x="7715250" y="2393950"/>
          <p14:tracePt t="40095" x="7715250" y="2355850"/>
          <p14:tracePt t="40112" x="7715250" y="2317750"/>
          <p14:tracePt t="40129" x="7715250" y="2273300"/>
          <p14:tracePt t="40162" x="7708900" y="2178050"/>
          <p14:tracePt t="40197" x="7708900" y="2133600"/>
          <p14:tracePt t="40230" x="7708900" y="2089150"/>
          <p14:tracePt t="40247" x="7708900" y="2063750"/>
          <p14:tracePt t="40262" x="7702550" y="2044700"/>
          <p14:tracePt t="40279" x="7702550" y="2038350"/>
          <p14:tracePt t="40296" x="7702550" y="2032000"/>
          <p14:tracePt t="40329" x="7702550" y="2000250"/>
          <p14:tracePt t="40345" x="7683500" y="1930400"/>
          <p14:tracePt t="40362" x="7683500" y="1835150"/>
          <p14:tracePt t="40379" x="7677150" y="1758950"/>
          <p14:tracePt t="40397" x="7677150" y="1682750"/>
          <p14:tracePt t="40412" x="7677150" y="1619250"/>
          <p14:tracePt t="40428" x="7677150" y="1587500"/>
          <p14:tracePt t="40445" x="7677150" y="1581150"/>
          <p14:tracePt t="47783" x="7664450" y="1581150"/>
          <p14:tracePt t="47792" x="7639050" y="1581150"/>
          <p14:tracePt t="47798" x="7632700" y="1581150"/>
          <p14:tracePt t="47809" x="7607300" y="1581150"/>
          <p14:tracePt t="47823" x="7581900" y="1581150"/>
          <p14:tracePt t="47839" x="7499350" y="1612900"/>
          <p14:tracePt t="47856" x="7423150" y="1651000"/>
          <p14:tracePt t="47872" x="7366000" y="1670050"/>
          <p14:tracePt t="47905" x="7219950" y="1733550"/>
          <p14:tracePt t="47939" x="6965950" y="1835150"/>
          <p14:tracePt t="47972" x="6724650" y="1930400"/>
          <p14:tracePt t="47989" x="6591300" y="1993900"/>
          <p14:tracePt t="48005" x="6445250" y="2051050"/>
          <p14:tracePt t="48023" x="6324600" y="2114550"/>
          <p14:tracePt t="48025" x="6254750" y="2152650"/>
          <p14:tracePt t="48038" x="6134100" y="2197100"/>
          <p14:tracePt t="48055" x="6007100" y="2241550"/>
          <p14:tracePt t="48072" x="5886450" y="2273300"/>
          <p14:tracePt t="48089" x="5708650" y="2298700"/>
          <p14:tracePt t="48105" x="5492750" y="2343150"/>
          <p14:tracePt t="48124" x="5270500" y="2425700"/>
          <p14:tracePt t="48139" x="5035550" y="2527300"/>
          <p14:tracePt t="48155" x="4826000" y="2609850"/>
          <p14:tracePt t="48172" x="4641850" y="2641600"/>
          <p14:tracePt t="48190" x="4425950" y="2673350"/>
          <p14:tracePt t="48207" x="4362450" y="2673350"/>
          <p14:tracePt t="48223" x="4171950" y="2667000"/>
          <p14:tracePt t="48240" x="4051300" y="2667000"/>
          <p14:tracePt t="48255" x="3962400" y="2667000"/>
          <p14:tracePt t="48273" x="3911600" y="2667000"/>
          <p14:tracePt t="48290" x="3854450" y="2667000"/>
          <p14:tracePt t="48305" x="3810000" y="2667000"/>
          <p14:tracePt t="48321" x="3740150" y="2673350"/>
          <p14:tracePt t="48338" x="3670300" y="2673350"/>
          <p14:tracePt t="48355" x="3651250" y="2673350"/>
          <p14:tracePt t="48479" x="3644900" y="2673350"/>
          <p14:tracePt t="48764" x="3651250" y="2673350"/>
          <p14:tracePt t="48799" x="3657600" y="2673350"/>
          <p14:tracePt t="48815" x="3663950" y="2673350"/>
          <p14:tracePt t="48830" x="3663950" y="2679700"/>
          <p14:tracePt t="48850" x="3670300" y="2679700"/>
          <p14:tracePt t="48873" x="3676650" y="2686050"/>
          <p14:tracePt t="48891" x="3676650" y="2692400"/>
          <p14:tracePt t="48905" x="3695700" y="2730500"/>
          <p14:tracePt t="48922" x="3714750" y="2813050"/>
          <p14:tracePt t="48937" x="3721100" y="2857500"/>
          <p14:tracePt t="48954" x="3727450" y="2895600"/>
          <p14:tracePt t="48971" x="3727450" y="2921000"/>
          <p14:tracePt t="48988" x="3727450" y="2940050"/>
          <p14:tracePt t="49006" x="3708400" y="2971800"/>
          <p14:tracePt t="49023" x="3702050" y="2984500"/>
          <p14:tracePt t="49039" x="3683000" y="3022600"/>
          <p14:tracePt t="49054" x="3663950" y="3041650"/>
          <p14:tracePt t="49073" x="3632200" y="3067050"/>
          <p14:tracePt t="49088" x="3619500" y="3092450"/>
          <p14:tracePt t="49105" x="3594100" y="3105150"/>
          <p14:tracePt t="49121" x="3575050" y="3124200"/>
          <p14:tracePt t="49139" x="3543300" y="3136900"/>
          <p14:tracePt t="49154" x="3511550" y="3162300"/>
          <p14:tracePt t="49171" x="3467100" y="3181350"/>
          <p14:tracePt t="49187" x="3435350" y="3206750"/>
          <p14:tracePt t="49194" x="3422650" y="3225800"/>
          <p14:tracePt t="49204" x="3409950" y="3232150"/>
          <p14:tracePt t="49221" x="3403600" y="3238500"/>
          <p14:tracePt t="49828" x="3403600" y="3232150"/>
          <p14:tracePt t="52100" x="3409950" y="3232150"/>
          <p14:tracePt t="52115" x="3409950" y="3238500"/>
          <p14:tracePt t="52139" x="3409950" y="3244850"/>
          <p14:tracePt t="52147" x="3409950" y="3251200"/>
          <p14:tracePt t="52162" x="3409950" y="3263900"/>
          <p14:tracePt t="52168" x="3409950" y="3270250"/>
          <p14:tracePt t="52185" x="3416300" y="3308350"/>
          <p14:tracePt t="52202" x="3416300" y="3346450"/>
          <p14:tracePt t="52235" x="3416300" y="3416300"/>
          <p14:tracePt t="52268" x="3403600" y="3479800"/>
          <p14:tracePt t="52304" x="3403600" y="3517900"/>
          <p14:tracePt t="52321" x="3403600" y="3524250"/>
          <p14:tracePt t="52386" x="3403600" y="3530600"/>
          <p14:tracePt t="52403" x="3403600" y="3543300"/>
          <p14:tracePt t="52408" x="3403600" y="3556000"/>
          <p14:tracePt t="52418" x="3403600" y="3575050"/>
          <p14:tracePt t="52435" x="3409950" y="3625850"/>
          <p14:tracePt t="52451" x="3416300" y="3663950"/>
          <p14:tracePt t="52468" x="3416300" y="3689350"/>
          <p14:tracePt t="52485" x="3416300" y="3695700"/>
          <p14:tracePt t="53464" x="3422650" y="3695700"/>
          <p14:tracePt t="53483" x="3429000" y="3695700"/>
          <p14:tracePt t="53495" x="3435350" y="3702050"/>
          <p14:tracePt t="53506" x="3441700" y="3702050"/>
          <p14:tracePt t="53517" x="3448050" y="3708400"/>
          <p14:tracePt t="53534" x="3467100" y="3708400"/>
          <p14:tracePt t="53550" x="3492500" y="3721100"/>
          <p14:tracePt t="53567" x="3511550" y="3733800"/>
          <p14:tracePt t="53601" x="3562350" y="3759200"/>
          <p14:tracePt t="53634" x="3638550" y="3810000"/>
          <p14:tracePt t="53667" x="3689350" y="3854450"/>
          <p14:tracePt t="53683" x="3708400" y="3879850"/>
          <p14:tracePt t="53688" x="3714750" y="3898900"/>
          <p14:tracePt t="53700" x="3721100" y="3905250"/>
          <p14:tracePt t="53717" x="3733800" y="3956050"/>
          <p14:tracePt t="53736" x="3740150" y="4032250"/>
          <p14:tracePt t="53750" x="3746500" y="4057650"/>
          <p14:tracePt t="53767" x="3752850" y="4114800"/>
          <p14:tracePt t="53783" x="3752850" y="4127500"/>
          <p14:tracePt t="53800" x="3752850" y="4159250"/>
          <p14:tracePt t="53817" x="3759200" y="4210050"/>
          <p14:tracePt t="53835" x="3759200" y="4260850"/>
          <p14:tracePt t="53850" x="3759200" y="4311650"/>
          <p14:tracePt t="53867" x="3759200" y="4356100"/>
          <p14:tracePt t="53883" x="3759200" y="4394200"/>
          <p14:tracePt t="53900" x="3759200" y="4413250"/>
          <p14:tracePt t="53916" x="3759200" y="4425950"/>
          <p14:tracePt t="53971" x="3752850" y="4425950"/>
          <p14:tracePt t="53985" x="3746500" y="4432300"/>
          <p14:tracePt t="53999" x="3740150" y="4432300"/>
          <p14:tracePt t="54032" x="3733800" y="4432300"/>
          <p14:tracePt t="54048" x="3727450" y="4432300"/>
          <p14:tracePt t="54058" x="3721100" y="4432300"/>
          <p14:tracePt t="54067" x="3714750" y="4432300"/>
          <p14:tracePt t="54084" x="3695700" y="4425950"/>
          <p14:tracePt t="54100" x="3676650" y="4419600"/>
          <p14:tracePt t="54117" x="3676650" y="4413250"/>
          <p14:tracePt t="54136" x="3670300" y="4413250"/>
          <p14:tracePt t="54150" x="3657600" y="4406900"/>
          <p14:tracePt t="54167" x="3657600" y="4400550"/>
          <p14:tracePt t="54199" x="3651250" y="4400550"/>
          <p14:tracePt t="54571" x="3651250" y="4394200"/>
          <p14:tracePt t="54608" x="3638550" y="4387850"/>
          <p14:tracePt t="54655" x="3638550" y="4381500"/>
          <p14:tracePt t="54685" x="3632200" y="4375150"/>
          <p14:tracePt t="54763" x="3632200" y="4368800"/>
          <p14:tracePt t="55556" x="3638550" y="4368800"/>
          <p14:tracePt t="55571" x="3644900" y="4368800"/>
          <p14:tracePt t="55591" x="3651250" y="4368800"/>
          <p14:tracePt t="55609" x="3663950" y="4368800"/>
          <p14:tracePt t="55624" x="3670300" y="4368800"/>
          <p14:tracePt t="55635" x="3676650" y="4368800"/>
          <p14:tracePt t="55642" x="3689350" y="4368800"/>
          <p14:tracePt t="55649" x="3702050" y="4368800"/>
          <p14:tracePt t="55682" x="3727450" y="4368800"/>
          <p14:tracePt t="55715" x="3746500" y="4368800"/>
          <p14:tracePt t="55749" x="3759200" y="4368800"/>
          <p14:tracePt t="55766" x="3765550" y="4368800"/>
          <p14:tracePt t="55782" x="3771900" y="4368800"/>
          <p14:tracePt t="55805" x="3778250" y="4375150"/>
          <p14:tracePt t="55815" x="3784600" y="4381500"/>
          <p14:tracePt t="55832" x="3797300" y="4400550"/>
          <p14:tracePt t="55848" x="3816350" y="4419600"/>
          <p14:tracePt t="55865" x="3829050" y="4445000"/>
          <p14:tracePt t="55882" x="3848100" y="4489450"/>
          <p14:tracePt t="55899" x="3867150" y="4521200"/>
          <p14:tracePt t="55915" x="3879850" y="4559300"/>
          <p14:tracePt t="55931" x="3892550" y="4578350"/>
          <p14:tracePt t="55948" x="3892550" y="4603750"/>
          <p14:tracePt t="55965" x="3905250" y="4629150"/>
          <p14:tracePt t="55983" x="3905250" y="4686300"/>
          <p14:tracePt t="56000" x="3905250" y="4718050"/>
          <p14:tracePt t="56015" x="3905250" y="4737100"/>
          <p14:tracePt t="56031" x="3905250" y="4775200"/>
          <p14:tracePt t="56048" x="3905250" y="4800600"/>
          <p14:tracePt t="56065" x="3905250" y="4826000"/>
          <p14:tracePt t="56083" x="3892550" y="4851400"/>
          <p14:tracePt t="56098" x="3879850" y="4870450"/>
          <p14:tracePt t="56115" x="3873500" y="4883150"/>
          <p14:tracePt t="56132" x="3860800" y="4895850"/>
          <p14:tracePt t="56149" x="3841750" y="4902200"/>
          <p14:tracePt t="56165" x="3822700" y="4908550"/>
          <p14:tracePt t="56181" x="3816350" y="4914900"/>
          <p14:tracePt t="56198" x="3810000" y="4914900"/>
          <p14:tracePt t="56929" x="3816350" y="4921250"/>
          <p14:tracePt t="56945" x="3829050" y="4921250"/>
          <p14:tracePt t="56951" x="3841750" y="4921250"/>
          <p14:tracePt t="56964" x="3848100" y="4921250"/>
          <p14:tracePt t="56984" x="3886200" y="4940300"/>
          <p14:tracePt t="56997" x="3905250" y="4953000"/>
          <p14:tracePt t="57015" x="3930650" y="4984750"/>
          <p14:tracePt t="57032" x="3981450" y="5035550"/>
          <p14:tracePt t="57064" x="4051300" y="5137150"/>
          <p14:tracePt t="57098" x="4095750" y="5200650"/>
          <p14:tracePt t="57131" x="4095750" y="5213350"/>
          <p14:tracePt t="57149" x="4095750" y="5219700"/>
          <p14:tracePt t="57164" x="4095750" y="5232400"/>
          <p14:tracePt t="57181" x="4089400" y="5270500"/>
          <p14:tracePt t="57184" x="4089400" y="5276850"/>
          <p14:tracePt t="57199" x="4076700" y="5289550"/>
          <p14:tracePt t="57215" x="4070350" y="5302250"/>
          <p14:tracePt t="57233" x="4051300" y="5321300"/>
          <p14:tracePt t="57264" x="4032250" y="5340350"/>
          <p14:tracePt t="57280" x="4019550" y="5353050"/>
          <p14:tracePt t="57297" x="3987800" y="5372100"/>
          <p14:tracePt t="57314" x="3962400" y="5384800"/>
          <p14:tracePt t="57331" x="3937000" y="5391150"/>
          <p14:tracePt t="57347" x="3898900" y="5403850"/>
          <p14:tracePt t="57364" x="3886200" y="5410200"/>
          <p14:tracePt t="57380" x="3860800" y="5416550"/>
          <p14:tracePt t="57398" x="3841750" y="5416550"/>
          <p14:tracePt t="57414" x="3822700" y="5422900"/>
          <p14:tracePt t="57432" x="3803650" y="5422900"/>
          <p14:tracePt t="57447" x="3778250" y="5429250"/>
          <p14:tracePt t="57480" x="3771900" y="5429250"/>
          <p14:tracePt t="58248" x="3778250" y="5429250"/>
          <p14:tracePt t="58416" x="3790950" y="5429250"/>
          <p14:tracePt t="58443" x="3797300" y="5429250"/>
          <p14:tracePt t="58466" x="3803650" y="5429250"/>
          <p14:tracePt t="58485" x="3810000" y="5429250"/>
          <p14:tracePt t="58507" x="3816350" y="5435600"/>
          <p14:tracePt t="58524" x="3822700" y="5441950"/>
          <p14:tracePt t="58538" x="3829050" y="5441950"/>
          <p14:tracePt t="58563" x="3829050" y="5448300"/>
          <p14:tracePt t="58579" x="3829050" y="5454650"/>
          <p14:tracePt t="58596" x="3841750" y="5467350"/>
          <p14:tracePt t="58613" x="3848100" y="5492750"/>
          <p14:tracePt t="58629" x="3860800" y="5505450"/>
          <p14:tracePt t="58649" x="3867150" y="5524500"/>
          <p14:tracePt t="58664" x="3886200" y="5556250"/>
          <p14:tracePt t="58679" x="3898900" y="5581650"/>
          <p14:tracePt t="58698" x="3905250" y="5594350"/>
          <p14:tracePt t="58713" x="3911600" y="5626100"/>
          <p14:tracePt t="58731" x="3911600" y="5676900"/>
          <p14:tracePt t="58746" x="3911600" y="5708650"/>
          <p14:tracePt t="58764" x="3911600" y="5734050"/>
          <p14:tracePt t="58779" x="3911600" y="5759450"/>
          <p14:tracePt t="58796" x="3917950" y="5778500"/>
          <p14:tracePt t="58812" x="3917950" y="5791200"/>
          <p14:tracePt t="58907" x="3917950" y="5797550"/>
          <p14:tracePt t="59768" x="3924300" y="5797550"/>
          <p14:tracePt t="59780" x="3937000" y="5797550"/>
          <p14:tracePt t="59796" x="3943350" y="5797550"/>
          <p14:tracePt t="59802" x="3962400" y="5797550"/>
          <p14:tracePt t="59811" x="3994150" y="5797550"/>
          <p14:tracePt t="59828" x="4032250" y="5803900"/>
          <p14:tracePt t="59845" x="4102100" y="5816600"/>
          <p14:tracePt t="59881" x="4197350" y="5822950"/>
          <p14:tracePt t="59913" x="4292600" y="5803900"/>
          <p14:tracePt t="59946" x="4438650" y="5638800"/>
          <p14:tracePt t="59962" x="4540250" y="5461000"/>
          <p14:tracePt t="59980" x="4616450" y="5232400"/>
          <p14:tracePt t="59995" x="4718050" y="4883150"/>
          <p14:tracePt t="60013" x="4762500" y="4540250"/>
          <p14:tracePt t="60028" x="4787900" y="4311650"/>
          <p14:tracePt t="60045" x="4800600" y="4038600"/>
          <p14:tracePt t="60062" x="4800600" y="3708400"/>
          <p14:tracePt t="60079" x="4787900" y="3371850"/>
          <p14:tracePt t="60096" x="4718050" y="3003550"/>
          <p14:tracePt t="60111" x="4679950" y="2889250"/>
          <p14:tracePt t="60128" x="4597400" y="2641600"/>
          <p14:tracePt t="60145" x="4552950" y="2540000"/>
          <p14:tracePt t="60162" x="4521200" y="2463800"/>
          <p14:tracePt t="60178" x="4489450" y="2406650"/>
          <p14:tracePt t="60185" x="4464050" y="2355850"/>
          <p14:tracePt t="60195" x="4445000" y="2317750"/>
          <p14:tracePt t="60212" x="4387850" y="2235200"/>
          <p14:tracePt t="60231" x="4305300" y="2120900"/>
          <p14:tracePt t="60245" x="4222750" y="2012950"/>
          <p14:tracePt t="60261" x="4165600" y="1936750"/>
          <p14:tracePt t="60277" x="4114800" y="1866900"/>
          <p14:tracePt t="60296" x="4032250" y="1790700"/>
          <p14:tracePt t="60311" x="4013200" y="1778000"/>
          <p14:tracePt t="60328" x="3937000" y="1733550"/>
          <p14:tracePt t="60344" x="3867150" y="1720850"/>
          <p14:tracePt t="60361" x="3822700" y="1720850"/>
          <p14:tracePt t="60378" x="3771900" y="1727200"/>
          <p14:tracePt t="60394" x="3727450" y="1733550"/>
          <p14:tracePt t="60411" x="3695700" y="1739900"/>
          <p14:tracePt t="60428" x="3644900" y="1746250"/>
          <p14:tracePt t="60445" x="3587750" y="1746250"/>
          <p14:tracePt t="60462" x="3492500" y="1752600"/>
          <p14:tracePt t="60478" x="3409950" y="1752600"/>
          <p14:tracePt t="60496" x="3314700" y="1752600"/>
          <p14:tracePt t="60513" x="3232150" y="1771650"/>
          <p14:tracePt t="60529" x="3130550" y="1784350"/>
          <p14:tracePt t="60544" x="3054350" y="1797050"/>
          <p14:tracePt t="60561" x="2984500" y="1822450"/>
          <p14:tracePt t="60578" x="2927350" y="1828800"/>
          <p14:tracePt t="60594" x="2882900" y="1841500"/>
          <p14:tracePt t="60611" x="2838450" y="1841500"/>
          <p14:tracePt t="60628" x="2794000" y="1847850"/>
          <p14:tracePt t="60646" x="2762250" y="1854200"/>
          <p14:tracePt t="60662" x="2736850" y="1860550"/>
          <p14:tracePt t="60678" x="2724150" y="1866900"/>
          <p14:tracePt t="60697" x="2686050" y="1879600"/>
          <p14:tracePt t="60712" x="2635250" y="1905000"/>
          <p14:tracePt t="60730" x="2559050" y="1930400"/>
          <p14:tracePt t="60744" x="2533650" y="1936750"/>
          <p14:tracePt t="60762" x="2470150" y="1968500"/>
          <p14:tracePt t="60777" x="2432050" y="1987550"/>
          <p14:tracePt t="60794" x="2381250" y="2012950"/>
          <p14:tracePt t="60811" x="2317750" y="2057400"/>
          <p14:tracePt t="60827" x="2260600" y="2095500"/>
          <p14:tracePt t="60844" x="2216150" y="2133600"/>
          <p14:tracePt t="60861" x="2178050" y="2165350"/>
          <p14:tracePt t="60878" x="2159000" y="2190750"/>
          <p14:tracePt t="60898" x="2133600" y="2209800"/>
          <p14:tracePt t="60912" x="2108200" y="2247900"/>
          <p14:tracePt t="60927" x="2063750" y="2324100"/>
          <p14:tracePt t="60944" x="2044700" y="2374900"/>
          <p14:tracePt t="60960" x="2006600" y="2457450"/>
          <p14:tracePt t="60978" x="1987550" y="2540000"/>
          <p14:tracePt t="60995" x="1962150" y="2609850"/>
          <p14:tracePt t="61012" x="1955800" y="2660650"/>
          <p14:tracePt t="61027" x="1949450" y="2717800"/>
          <p14:tracePt t="61044" x="1943100" y="2774950"/>
          <p14:tracePt t="61061" x="1943100" y="2806700"/>
          <p14:tracePt t="61077" x="1943100" y="2870200"/>
          <p14:tracePt t="61094" x="1943100" y="2933700"/>
          <p14:tracePt t="61112" x="1943100" y="3016250"/>
          <p14:tracePt t="61127" x="1936750" y="3079750"/>
          <p14:tracePt t="61146" x="1930400" y="3149600"/>
          <p14:tracePt t="61161" x="1930400" y="3232150"/>
          <p14:tracePt t="61177" x="1930400" y="3340100"/>
          <p14:tracePt t="61185" x="1930400" y="3416300"/>
          <p14:tracePt t="61194" x="1930400" y="3479800"/>
          <p14:tracePt t="61212" x="1936750" y="3638550"/>
          <p14:tracePt t="61227" x="1949450" y="3759200"/>
          <p14:tracePt t="61245" x="1955800" y="3822700"/>
          <p14:tracePt t="61260" x="1981200" y="3943350"/>
          <p14:tracePt t="61277" x="1993900" y="4032250"/>
          <p14:tracePt t="61293" x="2000250" y="4133850"/>
          <p14:tracePt t="61312" x="2000250" y="4241800"/>
          <p14:tracePt t="61327" x="2000250" y="4273550"/>
          <p14:tracePt t="61344" x="2000250" y="4349750"/>
          <p14:tracePt t="61362" x="2000250" y="4394200"/>
          <p14:tracePt t="61377" x="2000250" y="4457700"/>
          <p14:tracePt t="61396" x="2000250" y="4552950"/>
          <p14:tracePt t="61410" x="2006600" y="4667250"/>
          <p14:tracePt t="61427" x="2006600" y="4743450"/>
          <p14:tracePt t="61443" x="2012950" y="4845050"/>
          <p14:tracePt t="61461" x="2012950" y="4908550"/>
          <p14:tracePt t="61477" x="2012950" y="4984750"/>
          <p14:tracePt t="61494" x="2012950" y="5054600"/>
          <p14:tracePt t="61511" x="2019300" y="5111750"/>
          <p14:tracePt t="61529" x="2019300" y="5168900"/>
          <p14:tracePt t="61546" x="2019300" y="5295900"/>
          <p14:tracePt t="61560" x="2025650" y="5353050"/>
          <p14:tracePt t="61578" x="2038350" y="5403850"/>
          <p14:tracePt t="61595" x="2051050" y="5448300"/>
          <p14:tracePt t="61610" x="2051050" y="5467350"/>
          <p14:tracePt t="61627" x="2057400" y="5492750"/>
          <p14:tracePt t="61643" x="2063750" y="5530850"/>
          <p14:tracePt t="61660" x="2070100" y="5549900"/>
          <p14:tracePt t="61677" x="2076450" y="5568950"/>
          <p14:tracePt t="61685" x="2076450" y="5588000"/>
          <p14:tracePt t="61694" x="2082800" y="5600700"/>
          <p14:tracePt t="61711" x="2089150" y="5619750"/>
          <p14:tracePt t="61727" x="2095500" y="5645150"/>
          <p14:tracePt t="61743" x="2101850" y="5676900"/>
          <p14:tracePt t="61762" x="2101850" y="5689600"/>
          <p14:tracePt t="61777" x="2120900" y="5721350"/>
          <p14:tracePt t="61794" x="2120900" y="5727700"/>
          <p14:tracePt t="61810" x="2120900" y="5734050"/>
          <p14:tracePt t="61828" x="2120900" y="5740400"/>
          <p14:tracePt t="61868" x="2127250" y="5746750"/>
          <p14:tracePt t="61876" x="2133600" y="5759450"/>
          <p14:tracePt t="61893" x="2146300" y="5797550"/>
          <p14:tracePt t="61910" x="2159000" y="5816600"/>
          <p14:tracePt t="61928" x="2178050" y="5848350"/>
          <p14:tracePt t="61945" x="2197100" y="5880100"/>
          <p14:tracePt t="61961" x="2228850" y="5943600"/>
          <p14:tracePt t="61977" x="2247900" y="5975350"/>
          <p14:tracePt t="61995" x="2273300" y="6013450"/>
          <p14:tracePt t="62010" x="2305050" y="6045200"/>
          <p14:tracePt t="62027" x="2311400" y="6051550"/>
          <p14:tracePt t="62043" x="2324100" y="6057900"/>
          <p14:tracePt t="62059" x="2324100" y="6064250"/>
          <p14:tracePt t="62078" x="2336800" y="6064250"/>
          <p14:tracePt t="62093" x="2343150" y="6076950"/>
          <p14:tracePt t="62110" x="2355850" y="6076950"/>
          <p14:tracePt t="62126" x="2387600" y="6083300"/>
          <p14:tracePt t="62144" x="2432050" y="6096000"/>
          <p14:tracePt t="62160" x="2451100" y="6096000"/>
          <p14:tracePt t="62176" x="2540000" y="6134100"/>
          <p14:tracePt t="62193" x="2635250" y="6165850"/>
          <p14:tracePt t="62212" x="2743200" y="6197600"/>
          <p14:tracePt t="62226" x="2825750" y="6210300"/>
          <p14:tracePt t="62244" x="2895600" y="6223000"/>
          <p14:tracePt t="62260" x="2940050" y="6229350"/>
          <p14:tracePt t="62276" x="2997200" y="6229350"/>
          <p14:tracePt t="62293" x="3092450" y="6242050"/>
          <p14:tracePt t="62309" x="3200400" y="6248400"/>
          <p14:tracePt t="62327" x="3289300" y="6248400"/>
          <p14:tracePt t="62343" x="3390900" y="6248400"/>
          <p14:tracePt t="62360" x="3536950" y="6229350"/>
          <p14:tracePt t="62376" x="3727450" y="6223000"/>
          <p14:tracePt t="62393" x="3867150" y="6223000"/>
          <p14:tracePt t="62409" x="3975100" y="6223000"/>
          <p14:tracePt t="62427" x="4038600" y="6242050"/>
          <p14:tracePt t="62443" x="4089400" y="6248400"/>
          <p14:tracePt t="62460" x="4114800" y="6254750"/>
          <p14:tracePt t="62476" x="4133850" y="6254750"/>
          <p14:tracePt t="62493" x="4152900" y="6248400"/>
          <p14:tracePt t="62510" x="4178300" y="6229350"/>
          <p14:tracePt t="62526" x="4203700" y="6203950"/>
          <p14:tracePt t="62544" x="4229100" y="6184900"/>
          <p14:tracePt t="62561" x="4241800" y="6178550"/>
          <p14:tracePt t="62576" x="4267200" y="6140450"/>
          <p14:tracePt t="62593" x="4330700" y="6013450"/>
          <p14:tracePt t="62609" x="4375150" y="5880100"/>
          <p14:tracePt t="62626" x="4406900" y="5689600"/>
          <p14:tracePt t="62642" x="4438650" y="5524500"/>
          <p14:tracePt t="62659" x="4476750" y="5403850"/>
          <p14:tracePt t="62676" x="4508500" y="5314950"/>
          <p14:tracePt t="62684" x="4533900" y="5245100"/>
          <p14:tracePt t="62692" x="4559300" y="5200650"/>
          <p14:tracePt t="62710" x="4610100" y="5035550"/>
          <p14:tracePt t="62726" x="4654550" y="4845050"/>
          <p14:tracePt t="62743" x="4692650" y="4629150"/>
          <p14:tracePt t="62760" x="4699000" y="4406900"/>
          <p14:tracePt t="62776" x="4686300" y="4089400"/>
          <p14:tracePt t="62792" x="4641850" y="3905250"/>
          <p14:tracePt t="62811" x="4597400" y="3714750"/>
          <p14:tracePt t="62826" x="4565650" y="3581400"/>
          <p14:tracePt t="62842" x="4514850" y="3448050"/>
          <p14:tracePt t="62859" x="4476750" y="3333750"/>
          <p14:tracePt t="62876" x="4438650" y="3251200"/>
          <p14:tracePt t="62896" x="4400550" y="3181350"/>
          <p14:tracePt t="62910" x="4375150" y="3117850"/>
          <p14:tracePt t="62927" x="4356100" y="3048000"/>
          <p14:tracePt t="62943" x="4343400" y="2990850"/>
          <p14:tracePt t="62961" x="4324350" y="2889250"/>
          <p14:tracePt t="62978" x="4311650" y="2813050"/>
          <p14:tracePt t="62993" x="4292600" y="2711450"/>
          <p14:tracePt t="63009" x="4292600" y="2660650"/>
          <p14:tracePt t="63025" x="4292600" y="2628900"/>
          <p14:tracePt t="63043" x="4292600" y="2616200"/>
          <p14:tracePt t="63151" x="4292600" y="2609850"/>
          <p14:tracePt t="63157" x="4305300" y="2590800"/>
          <p14:tracePt t="63164" x="4318000" y="2578100"/>
          <p14:tracePt t="63175" x="4400550" y="2501900"/>
          <p14:tracePt t="63192" x="4495800" y="2438400"/>
          <p14:tracePt t="63211" x="4552950" y="2393950"/>
          <p14:tracePt t="63226" x="4648200" y="2336800"/>
          <p14:tracePt t="63243" x="4679950" y="2324100"/>
          <p14:tracePt t="63259" x="4705350" y="2311400"/>
          <p14:tracePt t="63275" x="4705350" y="2305050"/>
          <p14:tracePt t="63345" x="4705350" y="2298700"/>
          <p14:tracePt t="63356" x="4711700" y="2298700"/>
          <p14:tracePt t="63361" x="4718050" y="2292350"/>
          <p14:tracePt t="63375" x="4724400" y="2279650"/>
          <p14:tracePt t="63392" x="4730750" y="22796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B2367-E2F4-4686-968A-0A02DE2B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817"/>
            <a:ext cx="10515600" cy="1325563"/>
          </a:xfrm>
        </p:spPr>
        <p:txBody>
          <a:bodyPr/>
          <a:lstStyle/>
          <a:p>
            <a:r>
              <a:rPr lang="pt-BR" u="sng" dirty="0"/>
              <a:t>O que fazer com esta planilha?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5B6576-3EFD-439D-B993-B19E96803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pt-BR" dirty="0"/>
              <a:t>Soma dos 10 saltos verticais na condição COM aquecimento e na condição SEM aquecimento</a:t>
            </a:r>
          </a:p>
          <a:p>
            <a:pPr marL="514350" indent="-514350">
              <a:buAutoNum type="arabicPeriod"/>
            </a:pPr>
            <a:r>
              <a:rPr lang="pt-BR" dirty="0"/>
              <a:t>Média de todos os participantes, para todas as variáveis</a:t>
            </a:r>
          </a:p>
          <a:p>
            <a:pPr marL="514350" indent="-514350">
              <a:buAutoNum type="arabicPeriod"/>
            </a:pPr>
            <a:r>
              <a:rPr lang="pt-BR" dirty="0"/>
              <a:t>Desvio Padrão de todos os participantes, para todas as variáveis</a:t>
            </a:r>
          </a:p>
          <a:p>
            <a:pPr marL="514350" indent="-514350">
              <a:buAutoNum type="arabicPeriod"/>
            </a:pPr>
            <a:r>
              <a:rPr lang="pt-BR" dirty="0"/>
              <a:t>Gráfico de linhas (</a:t>
            </a:r>
            <a:r>
              <a:rPr lang="pt-BR" dirty="0" err="1"/>
              <a:t>Média</a:t>
            </a:r>
            <a:r>
              <a:rPr lang="pt-BR" u="sng" dirty="0" err="1"/>
              <a:t>+</a:t>
            </a:r>
            <a:r>
              <a:rPr lang="pt-BR" dirty="0" err="1"/>
              <a:t>Desvio</a:t>
            </a:r>
            <a:r>
              <a:rPr lang="pt-BR" dirty="0"/>
              <a:t> Padrão) para os 10 saltos, nas duas condições</a:t>
            </a:r>
          </a:p>
          <a:p>
            <a:pPr marL="514350" indent="-514350">
              <a:buAutoNum type="arabicPeriod"/>
            </a:pPr>
            <a:r>
              <a:rPr lang="pt-BR" dirty="0"/>
              <a:t>Gráfico de barras (</a:t>
            </a:r>
            <a:r>
              <a:rPr lang="pt-BR" dirty="0" err="1"/>
              <a:t>Média</a:t>
            </a:r>
            <a:r>
              <a:rPr lang="pt-BR" u="sng" dirty="0" err="1"/>
              <a:t>+</a:t>
            </a:r>
            <a:r>
              <a:rPr lang="pt-BR" dirty="0" err="1"/>
              <a:t>Desvio</a:t>
            </a:r>
            <a:r>
              <a:rPr lang="pt-BR" dirty="0"/>
              <a:t> Padrão) para a soma dos 10 saltos</a:t>
            </a:r>
          </a:p>
          <a:p>
            <a:pPr marL="514350" indent="-514350">
              <a:buAutoNum type="arabicPeriod"/>
            </a:pPr>
            <a:r>
              <a:rPr lang="pt-BR" dirty="0"/>
              <a:t>Calcular a média dos saltos nas duas condições, para cada participante. </a:t>
            </a:r>
          </a:p>
          <a:p>
            <a:pPr marL="514350" indent="-514350">
              <a:buAutoNum type="arabicPeriod"/>
            </a:pPr>
            <a:r>
              <a:rPr lang="pt-BR" dirty="0"/>
              <a:t>Gráfico de dispersão para as variáveis: peso corporal vs. média dos saltos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5D5F935-4C05-4898-949C-30EB90054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2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18"/>
    </mc:Choice>
    <mc:Fallback>
      <p:transition spd="slow" advTm="2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9" x="6496050" y="3105150"/>
          <p14:tracePt t="1927" x="6483350" y="3105150"/>
          <p14:tracePt t="1933" x="6477000" y="3105150"/>
          <p14:tracePt t="1992" x="6464300" y="3105150"/>
          <p14:tracePt t="1999" x="6457950" y="3105150"/>
          <p14:tracePt t="2017" x="6451600" y="3105150"/>
          <p14:tracePt t="2093" x="6445250" y="3105150"/>
          <p14:tracePt t="2101" x="6438900" y="3105150"/>
          <p14:tracePt t="2120" x="6432550" y="3098800"/>
          <p14:tracePt t="2147" x="6407150" y="3079750"/>
          <p14:tracePt t="2164" x="6388100" y="3054350"/>
          <p14:tracePt t="2180" x="6324600" y="3009900"/>
          <p14:tracePt t="2195" x="6292850" y="2990850"/>
          <p14:tracePt t="2213" x="6254750" y="2965450"/>
          <p14:tracePt t="2231" x="6235700" y="2952750"/>
          <p14:tracePt t="2244" x="6235700" y="2946400"/>
          <p14:tracePt t="2261" x="6229350" y="2946400"/>
          <p14:tracePt t="2278" x="6216650" y="2933700"/>
          <p14:tracePt t="2294" x="6184900" y="2914650"/>
          <p14:tracePt t="2311" x="6153150" y="2889250"/>
          <p14:tracePt t="2327" x="6115050" y="2863850"/>
          <p14:tracePt t="2344" x="6070600" y="2832100"/>
          <p14:tracePt t="2361" x="6032500" y="2800350"/>
          <p14:tracePt t="2377" x="6000750" y="2774950"/>
          <p14:tracePt t="2397" x="5905500" y="2705100"/>
          <p14:tracePt t="2413" x="5842000" y="2647950"/>
          <p14:tracePt t="2430" x="5784850" y="2609850"/>
          <p14:tracePt t="2444" x="5753100" y="2584450"/>
          <p14:tracePt t="2462" x="5740400" y="2565400"/>
          <p14:tracePt t="2478" x="5715000" y="2527300"/>
          <p14:tracePt t="2495" x="5664200" y="2470150"/>
          <p14:tracePt t="2511" x="5613400" y="2406650"/>
          <p14:tracePt t="2528" x="5575300" y="2368550"/>
          <p14:tracePt t="2544" x="5556250" y="2343150"/>
          <p14:tracePt t="2600" x="5549900" y="2336800"/>
          <p14:tracePt t="2616" x="5543550" y="2330450"/>
          <p14:tracePt t="2623" x="5543550" y="2324100"/>
          <p14:tracePt t="2637" x="5537200" y="2324100"/>
          <p14:tracePt t="2664" x="5537200" y="2317750"/>
          <p14:tracePt t="2796" x="5537200" y="2311400"/>
          <p14:tracePt t="2835" x="5537200" y="2305050"/>
          <p14:tracePt t="2844" x="5537200" y="2298700"/>
          <p14:tracePt t="2851" x="5537200" y="2292350"/>
          <p14:tracePt t="2860" x="5537200" y="2286000"/>
          <p14:tracePt t="2877" x="5530850" y="2273300"/>
          <p14:tracePt t="2896" x="5524500" y="2254250"/>
          <p14:tracePt t="2910" x="5518150" y="2228850"/>
          <p14:tracePt t="2927" x="5511800" y="2203450"/>
          <p14:tracePt t="2943" x="5492750" y="2171700"/>
          <p14:tracePt t="2960" x="5480050" y="2133600"/>
          <p14:tracePt t="2977" x="5467350" y="2101850"/>
          <p14:tracePt t="2994" x="5448300" y="2070100"/>
          <p14:tracePt t="3013" x="5429250" y="2025650"/>
          <p14:tracePt t="3027" x="5410200" y="1993900"/>
          <p14:tracePt t="3044" x="5410200" y="1981200"/>
          <p14:tracePt t="3060" x="5410200" y="1974850"/>
          <p14:tracePt t="3077" x="5403850" y="1962150"/>
          <p14:tracePt t="3093" x="5391150" y="1936750"/>
          <p14:tracePt t="3110" x="5378450" y="1917700"/>
          <p14:tracePt t="3127" x="5372100" y="1905000"/>
          <p14:tracePt t="3147" x="5365750" y="1892300"/>
          <p14:tracePt t="3160" x="5365750" y="1873250"/>
          <p14:tracePt t="3177" x="5353050" y="1854200"/>
          <p14:tracePt t="3194" x="5340350" y="1835150"/>
          <p14:tracePt t="3212" x="5327650" y="1790700"/>
          <p14:tracePt t="3231" x="5327650" y="1778000"/>
          <p14:tracePt t="3244" x="5314950" y="1752600"/>
          <p14:tracePt t="3260" x="5308600" y="1733550"/>
          <p14:tracePt t="3277" x="5302250" y="1720850"/>
          <p14:tracePt t="3318" x="5302250" y="1714500"/>
          <p14:tracePt t="3337" x="5302250" y="1701800"/>
          <p14:tracePt t="3351" x="5302250" y="1695450"/>
          <p14:tracePt t="3360" x="5302250" y="1682750"/>
          <p14:tracePt t="3384" x="5302250" y="1676400"/>
          <p14:tracePt t="3401" x="5302250" y="1670050"/>
          <p14:tracePt t="3448" x="5302250" y="1663700"/>
          <p14:tracePt t="3455" x="5302250" y="1651000"/>
          <p14:tracePt t="3469" x="5302250" y="1644650"/>
          <p14:tracePt t="3488" x="5302250" y="1631950"/>
          <p14:tracePt t="4156" x="5302250" y="1625600"/>
          <p14:tracePt t="12366" x="5283200" y="1625600"/>
          <p14:tracePt t="12374" x="5251450" y="1638300"/>
          <p14:tracePt t="12385" x="5226050" y="1638300"/>
          <p14:tracePt t="12402" x="5194300" y="1651000"/>
          <p14:tracePt t="12418" x="5105400" y="1663700"/>
          <p14:tracePt t="12435" x="4991100" y="1689100"/>
          <p14:tracePt t="12452" x="4895850" y="1708150"/>
          <p14:tracePt t="12468" x="4864100" y="1720850"/>
          <p14:tracePt t="12502" x="4787900" y="1733550"/>
          <p14:tracePt t="12535" x="4692650" y="1752600"/>
          <p14:tracePt t="12571" x="4508500" y="1797050"/>
          <p14:tracePt t="12585" x="4406900" y="1835150"/>
          <p14:tracePt t="12604" x="4286250" y="1860550"/>
          <p14:tracePt t="12618" x="4216400" y="1873250"/>
          <p14:tracePt t="12638" x="4146550" y="1885950"/>
          <p14:tracePt t="12653" x="4057650" y="1898650"/>
          <p14:tracePt t="12668" x="4019550" y="1905000"/>
          <p14:tracePt t="12685" x="4000500" y="1911350"/>
          <p14:tracePt t="12701" x="3994150" y="1911350"/>
          <p14:tracePt t="12718" x="3981450" y="1917700"/>
          <p14:tracePt t="12735" x="3949700" y="1924050"/>
          <p14:tracePt t="12751" x="3924300" y="1936750"/>
          <p14:tracePt t="12769" x="3905250" y="1943100"/>
          <p14:tracePt t="12785" x="3898900" y="1949450"/>
          <p14:tracePt t="12803" x="3892550" y="1949450"/>
          <p14:tracePt t="12819" x="3879850" y="1949450"/>
          <p14:tracePt t="12835" x="3860800" y="1968500"/>
          <p14:tracePt t="12856" x="3835400" y="1993900"/>
          <p14:tracePt t="12869" x="3822700" y="2006600"/>
          <p14:tracePt t="12885" x="3810000" y="2012950"/>
          <p14:tracePt t="12902" x="3810000" y="2019300"/>
          <p14:tracePt t="12918" x="3803650" y="2019300"/>
          <p14:tracePt t="12935" x="3797300" y="2025650"/>
          <p14:tracePt t="13389" x="3790950" y="2032000"/>
          <p14:tracePt t="13539" x="3784600" y="2038350"/>
          <p14:tracePt t="13574" x="3778250" y="2038350"/>
          <p14:tracePt t="13589" x="3765550" y="2038350"/>
          <p14:tracePt t="13598" x="3752850" y="2038350"/>
          <p14:tracePt t="13605" x="3733800" y="2038350"/>
          <p14:tracePt t="13617" x="3721100" y="2032000"/>
          <p14:tracePt t="13635" x="3702050" y="2032000"/>
          <p14:tracePt t="13667" x="3638550" y="2006600"/>
          <p14:tracePt t="13700" x="3473450" y="1955800"/>
          <p14:tracePt t="13734" x="3321050" y="1936750"/>
          <p14:tracePt t="13752" x="3257550" y="1936750"/>
          <p14:tracePt t="13767" x="3206750" y="1930400"/>
          <p14:tracePt t="13784" x="3136900" y="1930400"/>
          <p14:tracePt t="13801" x="3086100" y="1930400"/>
          <p14:tracePt t="13817" x="3016250" y="1930400"/>
          <p14:tracePt t="13834" x="2921000" y="1930400"/>
          <p14:tracePt t="13850" x="2844800" y="1930400"/>
          <p14:tracePt t="13867" x="2787650" y="1930400"/>
          <p14:tracePt t="13884" x="2730500" y="1930400"/>
          <p14:tracePt t="13900" x="2692400" y="1949450"/>
          <p14:tracePt t="13917" x="2667000" y="1968500"/>
          <p14:tracePt t="13934" x="2641600" y="1987550"/>
          <p14:tracePt t="13952" x="2628900" y="2006600"/>
          <p14:tracePt t="13967" x="2603500" y="2038350"/>
          <p14:tracePt t="13984" x="2578100" y="2070100"/>
          <p14:tracePt t="14000" x="2552700" y="2108200"/>
          <p14:tracePt t="14017" x="2533650" y="2152650"/>
          <p14:tracePt t="14034" x="2501900" y="2216150"/>
          <p14:tracePt t="14050" x="2476500" y="2254250"/>
          <p14:tracePt t="14067" x="2457450" y="2286000"/>
          <p14:tracePt t="14084" x="2444750" y="2330450"/>
          <p14:tracePt t="14101" x="2432050" y="2362200"/>
          <p14:tracePt t="14117" x="2432050" y="2387600"/>
          <p14:tracePt t="14134" x="2432050" y="2425700"/>
          <p14:tracePt t="14150" x="2432050" y="2438400"/>
          <p14:tracePt t="14167" x="2432050" y="2457450"/>
          <p14:tracePt t="14183" x="2438400" y="2470150"/>
          <p14:tracePt t="14200" x="2444750" y="2482850"/>
          <p14:tracePt t="14217" x="2451100" y="2482850"/>
          <p14:tracePt t="14250" x="2457450" y="2489200"/>
          <p14:tracePt t="14267" x="2470150" y="2495550"/>
          <p14:tracePt t="14284" x="2489200" y="2514600"/>
          <p14:tracePt t="14317" x="2489200" y="2520950"/>
          <p14:tracePt t="14469" x="2495550" y="2527300"/>
          <p14:tracePt t="14477" x="2495550" y="2533650"/>
          <p14:tracePt t="14484" x="2501900" y="2546350"/>
          <p14:tracePt t="14500" x="2514600" y="2578100"/>
          <p14:tracePt t="14518" x="2520950" y="2578100"/>
          <p14:tracePt t="14533" x="2520950" y="2584450"/>
          <p14:tracePt t="15229" x="2514600" y="2578100"/>
          <p14:tracePt t="15239" x="2508250" y="2559050"/>
          <p14:tracePt t="15244" x="2501900" y="2546350"/>
          <p14:tracePt t="15255" x="2495550" y="2546350"/>
          <p14:tracePt t="15266" x="2495550" y="2540000"/>
          <p14:tracePt t="15285" x="2495550" y="2527300"/>
          <p14:tracePt t="15299" x="2482850" y="2520950"/>
          <p14:tracePt t="15317" x="2470150" y="2520950"/>
          <p14:tracePt t="15349" x="2463800" y="2520950"/>
          <p14:tracePt t="15383" x="2432050" y="2495550"/>
          <p14:tracePt t="15416" x="2406650" y="2489200"/>
          <p14:tracePt t="15433" x="2400300" y="2482850"/>
          <p14:tracePt t="15449" x="2393950" y="2476500"/>
          <p14:tracePt t="15466" x="2381250" y="2476500"/>
          <p14:tracePt t="15482" x="2374900" y="2470150"/>
          <p14:tracePt t="15499" x="2368550" y="2470150"/>
          <p14:tracePt t="15541" x="2362200" y="2470150"/>
          <p14:tracePt t="15582" x="2355850" y="2470150"/>
          <p14:tracePt t="15605" x="2349500" y="2470150"/>
          <p14:tracePt t="15620" x="2343150" y="2476500"/>
          <p14:tracePt t="15629" x="2343150" y="2489200"/>
          <p14:tracePt t="15638" x="2336800" y="2489200"/>
          <p14:tracePt t="15649" x="2336800" y="2501900"/>
          <p14:tracePt t="15666" x="2330450" y="2527300"/>
          <p14:tracePt t="15682" x="2330450" y="2546350"/>
          <p14:tracePt t="15699" x="2330450" y="2565400"/>
          <p14:tracePt t="15715" x="2330450" y="2578100"/>
          <p14:tracePt t="15732" x="2330450" y="2584450"/>
          <p14:tracePt t="15749" x="2330450" y="2590800"/>
          <p14:tracePt t="15765" x="2330450" y="2603500"/>
          <p14:tracePt t="15782" x="2330450" y="2616200"/>
          <p14:tracePt t="15799" x="2330450" y="2622550"/>
          <p14:tracePt t="15815" x="2336800" y="2641600"/>
          <p14:tracePt t="15832" x="2336800" y="2647950"/>
          <p14:tracePt t="15849" x="2336800" y="2660650"/>
          <p14:tracePt t="15865" x="2349500" y="2679700"/>
          <p14:tracePt t="15882" x="2349500" y="2698750"/>
          <p14:tracePt t="15899" x="2355850" y="2698750"/>
          <p14:tracePt t="15915" x="2355850" y="2711450"/>
          <p14:tracePt t="15948" x="2362200" y="2717800"/>
          <p14:tracePt t="15957" x="2362200" y="2730500"/>
          <p14:tracePt t="15965" x="2362200" y="2736850"/>
          <p14:tracePt t="15982" x="2381250" y="2768600"/>
          <p14:tracePt t="15998" x="2387600" y="2787650"/>
          <p14:tracePt t="16015" x="2400300" y="2806700"/>
          <p14:tracePt t="16032" x="2406650" y="2819400"/>
          <p14:tracePt t="16049" x="2406650" y="2838450"/>
          <p14:tracePt t="16065" x="2419350" y="2844800"/>
          <p14:tracePt t="16082" x="2419350" y="2851150"/>
          <p14:tracePt t="16098" x="2425700" y="2851150"/>
          <p14:tracePt t="16135" x="2425700" y="2857500"/>
          <p14:tracePt t="16149" x="2425700" y="2863850"/>
          <p14:tracePt t="16165" x="2432050" y="2876550"/>
          <p14:tracePt t="16198" x="2438400" y="2882900"/>
          <p14:tracePt t="16222" x="2444750" y="2889250"/>
          <p14:tracePt t="16238" x="2451100" y="2901950"/>
          <p14:tracePt t="16248" x="2457450" y="2914650"/>
          <p14:tracePt t="16265" x="2457450" y="2921000"/>
          <p14:tracePt t="16282" x="2457450" y="2927350"/>
          <p14:tracePt t="16374" x="2463800" y="2927350"/>
          <p14:tracePt t="19431" x="2482850" y="2940050"/>
          <p14:tracePt t="19441" x="2489200" y="2946400"/>
          <p14:tracePt t="19447" x="2489200" y="2952750"/>
          <p14:tracePt t="19462" x="2495550" y="2971800"/>
          <p14:tracePt t="19479" x="2495550" y="3003550"/>
          <p14:tracePt t="19498" x="2495550" y="3048000"/>
          <p14:tracePt t="19513" x="2495550" y="3086100"/>
          <p14:tracePt t="19529" x="2495550" y="3111500"/>
          <p14:tracePt t="19700" x="2495550" y="3117850"/>
          <p14:tracePt t="19708" x="2495550" y="3124200"/>
          <p14:tracePt t="19713" x="2501900" y="3130550"/>
          <p14:tracePt t="19730" x="2508250" y="3149600"/>
          <p14:tracePt t="19746" x="2527300" y="3168650"/>
          <p14:tracePt t="19750" x="2527300" y="3181350"/>
          <p14:tracePt t="19762" x="2540000" y="3194050"/>
          <p14:tracePt t="19779" x="2565400" y="3244850"/>
          <p14:tracePt t="19796" x="2609850" y="3346450"/>
          <p14:tracePt t="19812" x="2679700" y="3454400"/>
          <p14:tracePt t="19833" x="2736850" y="3530600"/>
          <p14:tracePt t="19847" x="2787650" y="3581400"/>
          <p14:tracePt t="19862" x="2806700" y="3606800"/>
          <p14:tracePt t="19880" x="2819400" y="3619500"/>
          <p14:tracePt t="19897" x="2832100" y="3632200"/>
          <p14:tracePt t="19912" x="2851150" y="3651250"/>
          <p14:tracePt t="19929" x="2857500" y="3670300"/>
          <p14:tracePt t="19948" x="2870200" y="3689350"/>
          <p14:tracePt t="19966" x="2876550" y="3727450"/>
          <p14:tracePt t="19979" x="2895600" y="3784600"/>
          <p14:tracePt t="19996" x="2908300" y="3854450"/>
          <p14:tracePt t="20014" x="2940050" y="3917950"/>
          <p14:tracePt t="20030" x="2971800" y="3987800"/>
          <p14:tracePt t="20046" x="2990850" y="4006850"/>
          <p14:tracePt t="20062" x="3003550" y="4044950"/>
          <p14:tracePt t="20079" x="3016250" y="4070350"/>
          <p14:tracePt t="20096" x="3035300" y="4102100"/>
          <p14:tracePt t="20112" x="3041650" y="4121150"/>
          <p14:tracePt t="20130" x="3048000" y="4127500"/>
          <p14:tracePt t="20162" x="3054350" y="4133850"/>
          <p14:tracePt t="20179" x="3054350" y="4140200"/>
          <p14:tracePt t="20196" x="3054350" y="4146550"/>
          <p14:tracePt t="20215" x="3054350" y="4152900"/>
          <p14:tracePt t="20228" x="3060700" y="4159250"/>
          <p14:tracePt t="20560" x="3067050" y="4165600"/>
          <p14:tracePt t="20572" x="3067050" y="4191000"/>
          <p14:tracePt t="20578" x="3073400" y="4203700"/>
          <p14:tracePt t="20595" x="3079750" y="4216400"/>
          <p14:tracePt t="20612" x="3079750" y="4229100"/>
          <p14:tracePt t="20754" x="3079750" y="4241800"/>
          <p14:tracePt t="20759" x="3079750" y="4248150"/>
          <p14:tracePt t="20771" x="3079750" y="4267200"/>
          <p14:tracePt t="20778" x="3079750" y="4286250"/>
          <p14:tracePt t="20795" x="3079750" y="4318000"/>
          <p14:tracePt t="20811" x="3079750" y="4343400"/>
          <p14:tracePt t="20828" x="3079750" y="4356100"/>
          <p14:tracePt t="20847" x="3079750" y="4362450"/>
          <p14:tracePt t="20867" x="3079750" y="4368800"/>
          <p14:tracePt t="20878" x="3079750" y="4375150"/>
          <p14:tracePt t="20897" x="3079750" y="4387850"/>
          <p14:tracePt t="20911" x="3079750" y="4394200"/>
          <p14:tracePt t="20928" x="3079750" y="4406900"/>
          <p14:tracePt t="20962" x="3079750" y="4413250"/>
          <p14:tracePt t="20983" x="3079750" y="4419600"/>
          <p14:tracePt t="21042" x="3079750" y="4425950"/>
          <p14:tracePt t="21055" x="3079750" y="4438650"/>
          <p14:tracePt t="21066" x="3079750" y="4457700"/>
          <p14:tracePt t="21078" x="3079750" y="4483100"/>
          <p14:tracePt t="21095" x="3079750" y="4508500"/>
          <p14:tracePt t="21111" x="3079750" y="4521200"/>
          <p14:tracePt t="21128" x="3079750" y="4527550"/>
          <p14:tracePt t="21147" x="3079750" y="4533900"/>
          <p14:tracePt t="21162" x="3079750" y="4540250"/>
          <p14:tracePt t="21178" x="3073400" y="4552950"/>
          <p14:tracePt t="21214" x="3067050" y="4559300"/>
          <p14:tracePt t="21230" x="3067050" y="4565650"/>
          <p14:tracePt t="21248" x="3054350" y="4578350"/>
          <p14:tracePt t="21264" x="3041650" y="4603750"/>
          <p14:tracePt t="21294" x="3041650" y="4610100"/>
          <p14:tracePt t="21312" x="3041650" y="4616450"/>
          <p14:tracePt t="21328" x="3035300" y="4635500"/>
          <p14:tracePt t="21344" x="3028950" y="4654550"/>
          <p14:tracePt t="21361" x="3028950" y="4686300"/>
          <p14:tracePt t="21378" x="3028950" y="4724400"/>
          <p14:tracePt t="21396" x="3028950" y="4800600"/>
          <p14:tracePt t="21411" x="3028950" y="4876800"/>
          <p14:tracePt t="21431" x="3022600" y="4940300"/>
          <p14:tracePt t="21447" x="3009900" y="5022850"/>
          <p14:tracePt t="21464" x="3003550" y="5092700"/>
          <p14:tracePt t="21481" x="3003550" y="5130800"/>
          <p14:tracePt t="21494" x="3003550" y="5149850"/>
          <p14:tracePt t="21513" x="3003550" y="5162550"/>
          <p14:tracePt t="21528" x="3003550" y="5175250"/>
          <p14:tracePt t="21545" x="3003550" y="5194300"/>
          <p14:tracePt t="21561" x="3003550" y="5232400"/>
          <p14:tracePt t="21577" x="3003550" y="5270500"/>
          <p14:tracePt t="21594" x="3003550" y="5314950"/>
          <p14:tracePt t="21611" x="3003550" y="5353050"/>
          <p14:tracePt t="21630" x="3003550" y="5384800"/>
          <p14:tracePt t="21645" x="3003550" y="5391150"/>
          <p14:tracePt t="21660" x="3003550" y="5397500"/>
          <p14:tracePt t="22115" x="3003550" y="5410200"/>
          <p14:tracePt t="22287" x="3016250" y="5416550"/>
          <p14:tracePt t="22296" x="3016250" y="5422900"/>
          <p14:tracePt t="22307" x="3028950" y="5435600"/>
          <p14:tracePt t="22312" x="3035300" y="5454650"/>
          <p14:tracePt t="22327" x="3048000" y="5492750"/>
          <p14:tracePt t="22344" x="3060700" y="5499100"/>
          <p14:tracePt t="22572" x="3079750" y="5499100"/>
          <p14:tracePt t="22578" x="3105150" y="5499100"/>
          <p14:tracePt t="22593" x="3206750" y="5499100"/>
          <p14:tracePt t="22610" x="3346450" y="5511800"/>
          <p14:tracePt t="22626" x="3511550" y="5511800"/>
          <p14:tracePt t="22646" x="3733800" y="5524500"/>
          <p14:tracePt t="22660" x="3956050" y="5594350"/>
          <p14:tracePt t="22676" x="4191000" y="5689600"/>
          <p14:tracePt t="22695" x="4508500" y="5867400"/>
          <p14:tracePt t="22711" x="4686300" y="5975350"/>
          <p14:tracePt t="22728" x="4794250" y="6013450"/>
          <p14:tracePt t="22743" x="4883150" y="6026150"/>
          <p14:tracePt t="22760" x="4933950" y="6032500"/>
          <p14:tracePt t="22776" x="5003800" y="6032500"/>
          <p14:tracePt t="22793" x="5048250" y="6032500"/>
          <p14:tracePt t="22810" x="5086350" y="6032500"/>
          <p14:tracePt t="22826" x="5092700" y="6038850"/>
          <p14:tracePt t="22843" x="5105400" y="6045200"/>
          <p14:tracePt t="22860" x="5137150" y="6057900"/>
          <p14:tracePt t="22876" x="5181600" y="6089650"/>
          <p14:tracePt t="22897" x="5232400" y="6121400"/>
          <p14:tracePt t="22910" x="5314950" y="6153150"/>
          <p14:tracePt t="22926" x="5480050" y="6184900"/>
          <p14:tracePt t="22942" x="5600700" y="6203950"/>
          <p14:tracePt t="22959" x="5778500" y="6235700"/>
          <p14:tracePt t="22978" x="5930900" y="6267450"/>
          <p14:tracePt t="22993" x="6064250" y="6280150"/>
          <p14:tracePt t="23009" x="6127750" y="6286500"/>
          <p14:tracePt t="23026" x="6191250" y="6292850"/>
          <p14:tracePt t="23043" x="6248400" y="6299200"/>
          <p14:tracePt t="23059" x="6286500" y="6299200"/>
          <p14:tracePt t="23076" x="6311900" y="6305550"/>
          <p14:tracePt t="23096" x="6375400" y="6311900"/>
          <p14:tracePt t="23111" x="6407150" y="6311900"/>
          <p14:tracePt t="23127" x="6457950" y="6311900"/>
          <p14:tracePt t="23147" x="6515100" y="6324600"/>
          <p14:tracePt t="23162" x="6572250" y="6330950"/>
          <p14:tracePt t="23176" x="6604000" y="6330950"/>
          <p14:tracePt t="23194" x="6616700" y="6330950"/>
          <p14:tracePt t="23703" x="6604000" y="6330950"/>
          <p14:tracePt t="23715" x="6591300" y="6330950"/>
          <p14:tracePt t="23723" x="6572250" y="6330950"/>
          <p14:tracePt t="23730" x="6553200" y="6330950"/>
          <p14:tracePt t="23743" x="6540500" y="6324600"/>
          <p14:tracePt t="23759" x="6534150" y="6324600"/>
          <p14:tracePt t="23795" x="6508750" y="6311900"/>
          <p14:tracePt t="23825" x="6407150" y="6286500"/>
          <p14:tracePt t="23859" x="6299200" y="6261100"/>
          <p14:tracePt t="23896" x="6248400" y="6254750"/>
          <p14:tracePt t="23968" x="6242050" y="62547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B2367-E2F4-4686-968A-0A02DE2B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817"/>
            <a:ext cx="10515600" cy="1325563"/>
          </a:xfrm>
        </p:spPr>
        <p:txBody>
          <a:bodyPr/>
          <a:lstStyle/>
          <a:p>
            <a:r>
              <a:rPr lang="pt-BR" u="sng" dirty="0"/>
              <a:t>O que fazer com os dados?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5B6576-3EFD-439D-B993-B19E96803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dirty="0"/>
              <a:t>Teste </a:t>
            </a:r>
            <a:r>
              <a:rPr lang="pt-BR" i="1" dirty="0"/>
              <a:t>t</a:t>
            </a:r>
            <a:r>
              <a:rPr lang="pt-BR" dirty="0"/>
              <a:t> de </a:t>
            </a:r>
            <a:r>
              <a:rPr lang="pt-BR" dirty="0" err="1"/>
              <a:t>Student</a:t>
            </a:r>
            <a:r>
              <a:rPr lang="pt-BR" dirty="0"/>
              <a:t> pareado (para amostras dependentes) comparando a soma dos saltos na condição SEM vs. COM aquecimento. Interpretação feita com base no valor de “p”</a:t>
            </a:r>
          </a:p>
          <a:p>
            <a:pPr marL="514350" indent="-514350">
              <a:buAutoNum type="arabicPeriod"/>
            </a:pPr>
            <a:endParaRPr lang="pt-BR" dirty="0"/>
          </a:p>
          <a:p>
            <a:pPr marL="514350" indent="-514350">
              <a:buAutoNum type="arabicPeriod"/>
            </a:pPr>
            <a:r>
              <a:rPr lang="pt-BR" dirty="0"/>
              <a:t>Coeficiente de correlação de Pearson. Interpretação feita com base no valor de “r”</a:t>
            </a:r>
          </a:p>
          <a:p>
            <a:pPr marL="514350" indent="-514350">
              <a:buAutoNum type="arabicPeriod"/>
            </a:pPr>
            <a:endParaRPr lang="pt-BR" dirty="0"/>
          </a:p>
          <a:p>
            <a:pPr marL="514350" indent="-514350">
              <a:buAutoNum type="arabicPeriod"/>
            </a:pPr>
            <a:r>
              <a:rPr lang="pt-BR" dirty="0"/>
              <a:t>Pode ser feita em qualquer software de estatística (incluindo internet). Vou ensiná-los a fazer no </a:t>
            </a:r>
            <a:r>
              <a:rPr lang="pt-BR" dirty="0" err="1"/>
              <a:t>RStudio</a:t>
            </a:r>
            <a:r>
              <a:rPr lang="pt-BR" dirty="0"/>
              <a:t> 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A2CD20A-8C4B-4645-9361-306D50131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2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279"/>
    </mc:Choice>
    <mc:Fallback>
      <p:transition spd="slow" advTm="18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04" x="6254750" y="6229350"/>
          <p14:tracePt t="23863" x="6273800" y="6229350"/>
          <p14:tracePt t="23876" x="6280150" y="6229350"/>
          <p14:tracePt t="23885" x="6286500" y="6229350"/>
          <p14:tracePt t="23897" x="6299200" y="6229350"/>
          <p14:tracePt t="23922" x="6305550" y="6229350"/>
          <p14:tracePt t="23932" x="6318250" y="6235700"/>
          <p14:tracePt t="23949" x="6362700" y="6261100"/>
          <p14:tracePt t="23964" x="6445250" y="6299200"/>
          <p14:tracePt t="24000" x="6731000" y="6419850"/>
          <p14:tracePt t="24030" x="7016750" y="6496050"/>
          <p14:tracePt t="24064" x="7372350" y="6572250"/>
          <p14:tracePt t="24081" x="7524750" y="6604000"/>
          <p14:tracePt t="24099" x="7651750" y="6623050"/>
          <p14:tracePt t="24114" x="7677150" y="6623050"/>
          <p14:tracePt t="24130" x="7766050" y="6635750"/>
          <p14:tracePt t="24147" x="7778750" y="6635750"/>
          <p14:tracePt t="24167" x="7785100" y="6635750"/>
          <p14:tracePt t="24183" x="7791450" y="6635750"/>
          <p14:tracePt t="24227" x="7797800" y="6635750"/>
          <p14:tracePt t="24284" x="7804150" y="6635750"/>
          <p14:tracePt t="24312" x="7804150" y="6616700"/>
          <p14:tracePt t="24324" x="7816850" y="6578600"/>
          <p14:tracePt t="24342" x="7829550" y="6502400"/>
          <p14:tracePt t="24355" x="7918450" y="6045200"/>
          <p14:tracePt t="24367" x="7969250" y="5822950"/>
          <p14:tracePt t="24380" x="8013700" y="5632450"/>
          <p14:tracePt t="24397" x="8026400" y="5505450"/>
          <p14:tracePt t="24415" x="8026400" y="5397500"/>
          <p14:tracePt t="24433" x="8020050" y="5257800"/>
          <p14:tracePt t="24447" x="7969250" y="5111750"/>
          <p14:tracePt t="24464" x="7899400" y="4965700"/>
          <p14:tracePt t="24480" x="7835900" y="4845050"/>
          <p14:tracePt t="24498" x="7759700" y="4718050"/>
          <p14:tracePt t="24514" x="7651750" y="4546600"/>
          <p14:tracePt t="24534" x="7569200" y="4394200"/>
          <p14:tracePt t="24547" x="7480300" y="4248150"/>
          <p14:tracePt t="24565" x="7410450" y="4127500"/>
          <p14:tracePt t="24580" x="7397750" y="4089400"/>
          <p14:tracePt t="24599" x="7308850" y="3917950"/>
          <p14:tracePt t="24614" x="7219950" y="3784600"/>
          <p14:tracePt t="24630" x="7162800" y="3721100"/>
          <p14:tracePt t="24647" x="7150100" y="3708400"/>
          <p14:tracePt t="28650" x="7143750" y="3702050"/>
          <p14:tracePt t="28656" x="7143750" y="3695700"/>
          <p14:tracePt t="28668" x="7131050" y="3689350"/>
          <p14:tracePt t="28679" x="7092950" y="3663950"/>
          <p14:tracePt t="28693" x="7016750" y="3581400"/>
          <p14:tracePt t="28710" x="6940550" y="3467100"/>
          <p14:tracePt t="28729" x="6889750" y="3295650"/>
          <p14:tracePt t="28743" x="6838950" y="3168650"/>
          <p14:tracePt t="28778" x="6604000" y="2813050"/>
          <p14:tracePt t="28810" x="6197600" y="2343150"/>
          <p14:tracePt t="28843" x="5588000" y="1784350"/>
          <p14:tracePt t="28848" x="5454650" y="1682750"/>
          <p14:tracePt t="28861" x="5187950" y="1498600"/>
          <p14:tracePt t="28880" x="4953000" y="1390650"/>
          <p14:tracePt t="28895" x="4768850" y="1346200"/>
          <p14:tracePt t="28910" x="4616450" y="1320800"/>
          <p14:tracePt t="28926" x="4489450" y="1295400"/>
          <p14:tracePt t="28943" x="4324350" y="1257300"/>
          <p14:tracePt t="28962" x="4070350" y="1193800"/>
          <p14:tracePt t="28978" x="3784600" y="1104900"/>
          <p14:tracePt t="28993" x="3581400" y="1041400"/>
          <p14:tracePt t="29010" x="3416300" y="1016000"/>
          <p14:tracePt t="29026" x="3282950" y="984250"/>
          <p14:tracePt t="29043" x="3155950" y="971550"/>
          <p14:tracePt t="29060" x="3035300" y="1009650"/>
          <p14:tracePt t="29077" x="2908300" y="1117600"/>
          <p14:tracePt t="29094" x="2762250" y="1308100"/>
          <p14:tracePt t="29109" x="2673350" y="1403350"/>
          <p14:tracePt t="29126" x="2616200" y="1473200"/>
          <p14:tracePt t="29143" x="2578100" y="1492250"/>
          <p14:tracePt t="29159" x="2552700" y="1504950"/>
          <p14:tracePt t="29176" x="2540000" y="1517650"/>
          <p14:tracePt t="29437" x="2540000" y="1524000"/>
          <p14:tracePt t="29449" x="2540000" y="1530350"/>
          <p14:tracePt t="29453" x="2533650" y="1536700"/>
          <p14:tracePt t="29471" x="2533650" y="1543050"/>
          <p14:tracePt t="29565" x="2533650" y="1549400"/>
          <p14:tracePt t="29579" x="2527300" y="1549400"/>
          <p14:tracePt t="29591" x="2520950" y="1549400"/>
          <p14:tracePt t="29607" x="2520950" y="1555750"/>
          <p14:tracePt t="29619" x="2514600" y="1555750"/>
          <p14:tracePt t="29625" x="2501900" y="1568450"/>
          <p14:tracePt t="29642" x="2476500" y="1581150"/>
          <p14:tracePt t="29661" x="2438400" y="1606550"/>
          <p14:tracePt t="29678" x="2393950" y="1644650"/>
          <p14:tracePt t="29695" x="2362200" y="1670050"/>
          <p14:tracePt t="29709" x="2343150" y="1689100"/>
          <p14:tracePt t="29728" x="2286000" y="1765300"/>
          <p14:tracePt t="29742" x="2247900" y="1816100"/>
          <p14:tracePt t="29760" x="2241550" y="1854200"/>
          <p14:tracePt t="29776" x="2235200" y="1885950"/>
          <p14:tracePt t="29793" x="2228850" y="1924050"/>
          <p14:tracePt t="29810" x="2222500" y="1955800"/>
          <p14:tracePt t="29825" x="2222500" y="1974850"/>
          <p14:tracePt t="29842" x="2222500" y="1993900"/>
          <p14:tracePt t="29859" x="2222500" y="2019300"/>
          <p14:tracePt t="29875" x="2235200" y="2070100"/>
          <p14:tracePt t="29892" x="2266950" y="2114550"/>
          <p14:tracePt t="29908" x="2336800" y="2209800"/>
          <p14:tracePt t="29925" x="2393950" y="2266950"/>
          <p14:tracePt t="29942" x="2451100" y="2317750"/>
          <p14:tracePt t="29959" x="2520950" y="2349500"/>
          <p14:tracePt t="29977" x="2584450" y="2381250"/>
          <p14:tracePt t="29992" x="2667000" y="2406650"/>
          <p14:tracePt t="30009" x="2768600" y="2432050"/>
          <p14:tracePt t="30028" x="2959100" y="2463800"/>
          <p14:tracePt t="30042" x="3168650" y="2501900"/>
          <p14:tracePt t="30059" x="3422650" y="2552700"/>
          <p14:tracePt t="30078" x="3689350" y="2597150"/>
          <p14:tracePt t="30092" x="3759200" y="2603500"/>
          <p14:tracePt t="30111" x="3879850" y="2603500"/>
          <p14:tracePt t="30125" x="3892550" y="2597150"/>
          <p14:tracePt t="30142" x="3892550" y="2578100"/>
          <p14:tracePt t="30159" x="3879850" y="2533650"/>
          <p14:tracePt t="30175" x="3816350" y="2489200"/>
          <p14:tracePt t="30192" x="3771900" y="2476500"/>
          <p14:tracePt t="30209" x="3733800" y="2476500"/>
          <p14:tracePt t="30227" x="3721100" y="2476500"/>
          <p14:tracePt t="30242" x="3714750" y="2489200"/>
          <p14:tracePt t="30258" x="3771900" y="2559050"/>
          <p14:tracePt t="30275" x="3892550" y="2622550"/>
          <p14:tracePt t="30292" x="4152900" y="2654300"/>
          <p14:tracePt t="30311" x="4559300" y="2597150"/>
          <p14:tracePt t="30328" x="4699000" y="2520950"/>
          <p14:tracePt t="30335" x="4743450" y="2482850"/>
          <p14:tracePt t="30341" x="4749800" y="2463800"/>
          <p14:tracePt t="30358" x="4762500" y="2444750"/>
          <p14:tracePt t="30375" x="4762500" y="2432050"/>
          <p14:tracePt t="30392" x="4743450" y="2425700"/>
          <p14:tracePt t="30409" x="4705350" y="2425700"/>
          <p14:tracePt t="30425" x="4597400" y="2444750"/>
          <p14:tracePt t="30441" x="4533900" y="2457450"/>
          <p14:tracePt t="30478" x="4552950" y="2463800"/>
          <p14:tracePt t="30492" x="4578350" y="2463800"/>
          <p14:tracePt t="30511" x="4641850" y="2457450"/>
          <p14:tracePt t="30532" x="4641850" y="2451100"/>
          <p14:tracePt t="30550" x="4654550" y="2438400"/>
          <p14:tracePt t="30560" x="4654550" y="2425700"/>
          <p14:tracePt t="30575" x="4654550" y="2413000"/>
          <p14:tracePt t="30593" x="4648200" y="2413000"/>
          <p14:tracePt t="30608" x="4635500" y="2413000"/>
          <p14:tracePt t="30625" x="4610100" y="2406650"/>
          <p14:tracePt t="30681" x="4603750" y="2400300"/>
          <p14:tracePt t="30697" x="4603750" y="2393950"/>
          <p14:tracePt t="30703" x="4603750" y="2381250"/>
          <p14:tracePt t="30714" x="4603750" y="2368550"/>
          <p14:tracePt t="30730" x="4603750" y="2355850"/>
          <p14:tracePt t="30742" x="4603750" y="2349500"/>
          <p14:tracePt t="30759" x="4597400" y="2336800"/>
          <p14:tracePt t="30775" x="4591050" y="2336800"/>
          <p14:tracePt t="30810" x="4584700" y="2336800"/>
          <p14:tracePt t="30979" x="4572000" y="2330450"/>
          <p14:tracePt t="30985" x="4565650" y="2324100"/>
          <p14:tracePt t="31042" x="4565650" y="2317750"/>
          <p14:tracePt t="31057" x="4559300" y="2317750"/>
          <p14:tracePt t="31920" x="4559300" y="2305050"/>
          <p14:tracePt t="31929" x="4578350" y="2292350"/>
          <p14:tracePt t="31936" x="4584700" y="2273300"/>
          <p14:tracePt t="31950" x="4610100" y="2260600"/>
          <p14:tracePt t="31957" x="4635500" y="2241550"/>
          <p14:tracePt t="31977" x="4768850" y="2184400"/>
          <p14:tracePt t="31990" x="4908550" y="2133600"/>
          <p14:tracePt t="32007" x="5105400" y="2089150"/>
          <p14:tracePt t="32041" x="5556250" y="2032000"/>
          <p14:tracePt t="32074" x="6057900" y="2032000"/>
          <p14:tracePt t="32108" x="6661150" y="2044700"/>
          <p14:tracePt t="32127" x="6908800" y="2095500"/>
          <p14:tracePt t="32142" x="7296150" y="2159000"/>
          <p14:tracePt t="32158" x="7467600" y="2203450"/>
          <p14:tracePt t="32174" x="7581900" y="2235200"/>
          <p14:tracePt t="32190" x="7594600" y="2241550"/>
          <p14:tracePt t="32245" x="7600950" y="2247900"/>
          <p14:tracePt t="32455" x="7600950" y="2241550"/>
          <p14:tracePt t="32472" x="7594600" y="2235200"/>
          <p14:tracePt t="32483" x="7588250" y="2228850"/>
          <p14:tracePt t="32491" x="7575550" y="2222500"/>
          <p14:tracePt t="32507" x="7550150" y="2209800"/>
          <p14:tracePt t="32523" x="7505700" y="2197100"/>
          <p14:tracePt t="32545" x="7461250" y="2184400"/>
          <p14:tracePt t="32559" x="7385050" y="2165350"/>
          <p14:tracePt t="32576" x="7296150" y="2152650"/>
          <p14:tracePt t="32591" x="7188200" y="2146300"/>
          <p14:tracePt t="32607" x="7029450" y="2146300"/>
          <p14:tracePt t="32626" x="6877050" y="2127250"/>
          <p14:tracePt t="32640" x="6718300" y="2101850"/>
          <p14:tracePt t="32657" x="6534150" y="2070100"/>
          <p14:tracePt t="32673" x="6375400" y="2032000"/>
          <p14:tracePt t="32690" x="6184900" y="2012950"/>
          <p14:tracePt t="32706" x="5949950" y="2006600"/>
          <p14:tracePt t="32723" x="5740400" y="2006600"/>
          <p14:tracePt t="32739" x="5505450" y="2006600"/>
          <p14:tracePt t="32758" x="5181600" y="2019300"/>
          <p14:tracePt t="32774" x="4940300" y="2019300"/>
          <p14:tracePt t="32792" x="4711700" y="2012950"/>
          <p14:tracePt t="32808" x="4508500" y="2025650"/>
          <p14:tracePt t="32823" x="4337050" y="2051050"/>
          <p14:tracePt t="32840" x="4210050" y="2057400"/>
          <p14:tracePt t="32856" x="4102100" y="2076450"/>
          <p14:tracePt t="32873" x="4038600" y="2089150"/>
          <p14:tracePt t="32890" x="4019550" y="2101850"/>
          <p14:tracePt t="32906" x="4006850" y="2101850"/>
          <p14:tracePt t="32950" x="4013200" y="2101850"/>
          <p14:tracePt t="32963" x="4025900" y="2101850"/>
          <p14:tracePt t="32975" x="4108450" y="2070100"/>
          <p14:tracePt t="32991" x="4279900" y="2038350"/>
          <p14:tracePt t="33008" x="4470400" y="2019300"/>
          <p14:tracePt t="33023" x="4692650" y="2012950"/>
          <p14:tracePt t="33040" x="4953000" y="2012950"/>
          <p14:tracePt t="33058" x="5207000" y="2025650"/>
          <p14:tracePt t="33073" x="5384800" y="2038350"/>
          <p14:tracePt t="33093" x="5461000" y="2057400"/>
          <p14:tracePt t="33107" x="5467350" y="2057400"/>
          <p14:tracePt t="33123" x="5473700" y="2070100"/>
          <p14:tracePt t="33139" x="5473700" y="2076450"/>
          <p14:tracePt t="33173" x="5473700" y="2082800"/>
          <p14:tracePt t="33194" x="5461000" y="2082800"/>
          <p14:tracePt t="33206" x="5441950" y="2082800"/>
          <p14:tracePt t="33223" x="5365750" y="2082800"/>
          <p14:tracePt t="33239" x="5270500" y="2082800"/>
          <p14:tracePt t="33256" x="5162550" y="2095500"/>
          <p14:tracePt t="33274" x="5048250" y="2120900"/>
          <p14:tracePt t="33290" x="4997450" y="2120900"/>
          <p14:tracePt t="33306" x="4991100" y="2120900"/>
          <p14:tracePt t="33610" x="4997450" y="2114550"/>
          <p14:tracePt t="33618" x="5048250" y="2101850"/>
          <p14:tracePt t="33625" x="5073650" y="2089150"/>
          <p14:tracePt t="33639" x="5124450" y="2076450"/>
          <p14:tracePt t="33655" x="5162550" y="2076450"/>
          <p14:tracePt t="33672" x="5175250" y="2076450"/>
          <p14:tracePt t="33715" x="5187950" y="2076450"/>
          <p14:tracePt t="33739" x="5187950" y="2082800"/>
          <p14:tracePt t="33858" x="5187950" y="2089150"/>
          <p14:tracePt t="33879" x="5175250" y="2089150"/>
          <p14:tracePt t="33920" x="5168900" y="2095500"/>
          <p14:tracePt t="33962" x="5175250" y="2095500"/>
          <p14:tracePt t="33970" x="5187950" y="2095500"/>
          <p14:tracePt t="33979" x="5194300" y="2095500"/>
          <p14:tracePt t="33992" x="5264150" y="2095500"/>
          <p14:tracePt t="34006" x="5340350" y="2095500"/>
          <p14:tracePt t="34025" x="5441950" y="2095500"/>
          <p14:tracePt t="34042" x="5575300" y="2089150"/>
          <p14:tracePt t="34055" x="5708650" y="2082800"/>
          <p14:tracePt t="34073" x="5816600" y="2082800"/>
          <p14:tracePt t="34091" x="5924550" y="2082800"/>
          <p14:tracePt t="34106" x="6089650" y="2108200"/>
          <p14:tracePt t="34122" x="6242050" y="2139950"/>
          <p14:tracePt t="34138" x="6413500" y="2165350"/>
          <p14:tracePt t="34155" x="6604000" y="2209800"/>
          <p14:tracePt t="34172" x="6680200" y="2222500"/>
          <p14:tracePt t="34189" x="6705600" y="2222500"/>
          <p14:tracePt t="34243" x="6705600" y="2228850"/>
          <p14:tracePt t="34338" x="6686550" y="2228850"/>
          <p14:tracePt t="34342" x="6667500" y="2222500"/>
          <p14:tracePt t="34356" x="6648450" y="2222500"/>
          <p14:tracePt t="34374" x="6572250" y="2197100"/>
          <p14:tracePt t="34390" x="6407150" y="2165350"/>
          <p14:tracePt t="34405" x="6356350" y="2159000"/>
          <p14:tracePt t="34423" x="6165850" y="2152650"/>
          <p14:tracePt t="34438" x="6038850" y="2152650"/>
          <p14:tracePt t="34455" x="5905500" y="2171700"/>
          <p14:tracePt t="34472" x="5835650" y="2178050"/>
          <p14:tracePt t="34489" x="5759450" y="2197100"/>
          <p14:tracePt t="34505" x="5695950" y="2209800"/>
          <p14:tracePt t="34521" x="5676900" y="2216150"/>
          <p14:tracePt t="34543" x="5664200" y="2222500"/>
          <p14:tracePt t="34555" x="5638800" y="2235200"/>
          <p14:tracePt t="34574" x="5607050" y="2235200"/>
          <p14:tracePt t="34591" x="5562600" y="2235200"/>
          <p14:tracePt t="34605" x="5537200" y="2235200"/>
          <p14:tracePt t="34625" x="5448300" y="2228850"/>
          <p14:tracePt t="34638" x="5359400" y="2216150"/>
          <p14:tracePt t="34655" x="5251450" y="2197100"/>
          <p14:tracePt t="34671" x="5099050" y="2178050"/>
          <p14:tracePt t="34688" x="5003800" y="2171700"/>
          <p14:tracePt t="34707" x="4927600" y="2171700"/>
          <p14:tracePt t="34722" x="4902200" y="2171700"/>
          <p14:tracePt t="34738" x="4895850" y="2171700"/>
          <p14:tracePt t="34755" x="4889500" y="2171700"/>
          <p14:tracePt t="34790" x="4876800" y="2171700"/>
          <p14:tracePt t="34806" x="4838700" y="2171700"/>
          <p14:tracePt t="34824" x="4826000" y="2171700"/>
          <p14:tracePt t="34844" x="4819650" y="2171700"/>
          <p14:tracePt t="34855" x="4806950" y="2171700"/>
          <p14:tracePt t="34899" x="4800600" y="2171700"/>
          <p14:tracePt t="34947" x="4794250" y="2171700"/>
          <p14:tracePt t="35642" x="4787900" y="2171700"/>
          <p14:tracePt t="35645" x="4775200" y="2171700"/>
          <p14:tracePt t="35654" x="4768850" y="2171700"/>
          <p14:tracePt t="35671" x="4756150" y="2171700"/>
          <p14:tracePt t="35687" x="4737100" y="2165350"/>
          <p14:tracePt t="35704" x="4724400" y="2159000"/>
          <p14:tracePt t="35740" x="4718050" y="2159000"/>
          <p14:tracePt t="35774" x="4711700" y="2159000"/>
          <p14:tracePt t="35804" x="4692650" y="2159000"/>
          <p14:tracePt t="36375" x="4686300" y="2159000"/>
          <p14:tracePt t="36384" x="4660900" y="2159000"/>
          <p14:tracePt t="36390" x="4654550" y="2159000"/>
          <p14:tracePt t="36405" x="4641850" y="2159000"/>
          <p14:tracePt t="36420" x="4616450" y="2152650"/>
          <p14:tracePt t="36436" x="4603750" y="2152650"/>
          <p14:tracePt t="36470" x="4603750" y="2146300"/>
          <p14:tracePt t="36503" x="4546600" y="2120900"/>
          <p14:tracePt t="36541" x="4394200" y="2032000"/>
          <p14:tracePt t="36554" x="4298950" y="2006600"/>
          <p14:tracePt t="36572" x="4159250" y="1968500"/>
          <p14:tracePt t="36588" x="4000500" y="1936750"/>
          <p14:tracePt t="36605" x="3848100" y="1905000"/>
          <p14:tracePt t="36620" x="3708400" y="1885950"/>
          <p14:tracePt t="36640" x="3556000" y="1885950"/>
          <p14:tracePt t="36653" x="3524250" y="1885950"/>
          <p14:tracePt t="36671" x="3435350" y="1905000"/>
          <p14:tracePt t="36687" x="3416300" y="1917700"/>
          <p14:tracePt t="36703" x="3384550" y="1924050"/>
          <p14:tracePt t="36722" x="3352800" y="1936750"/>
          <p14:tracePt t="36736" x="3333750" y="1936750"/>
          <p14:tracePt t="36770" x="3327400" y="1936750"/>
          <p14:tracePt t="36786" x="3321050" y="1936750"/>
          <p14:tracePt t="36803" x="3321050" y="1943100"/>
          <p14:tracePt t="36828" x="3314700" y="1943100"/>
          <p14:tracePt t="36839" x="3308350" y="1949450"/>
          <p14:tracePt t="36852" x="3302000" y="1955800"/>
          <p14:tracePt t="36869" x="3282950" y="1962150"/>
          <p14:tracePt t="36889" x="3270250" y="1968500"/>
          <p14:tracePt t="36906" x="3270250" y="1974850"/>
          <p14:tracePt t="36919" x="3263900" y="1974850"/>
          <p14:tracePt t="36936" x="3251200" y="1987550"/>
          <p14:tracePt t="36953" x="3225800" y="2006600"/>
          <p14:tracePt t="36972" x="3194050" y="2032000"/>
          <p14:tracePt t="36986" x="3162300" y="2063750"/>
          <p14:tracePt t="37003" x="3143250" y="2076450"/>
          <p14:tracePt t="37019" x="3136900" y="2076450"/>
          <p14:tracePt t="37243" x="3136900" y="2082800"/>
          <p14:tracePt t="37343" x="3136900" y="2089150"/>
          <p14:tracePt t="37531" x="3130550" y="2095500"/>
          <p14:tracePt t="37540" x="3130550" y="2108200"/>
          <p14:tracePt t="37555" x="3130550" y="2114550"/>
          <p14:tracePt t="37744" x="3130550" y="2133600"/>
          <p14:tracePt t="37751" x="3130550" y="2139950"/>
          <p14:tracePt t="39219" x="3117850" y="2139950"/>
          <p14:tracePt t="39228" x="3111500" y="2139950"/>
          <p14:tracePt t="39234" x="3105150" y="2139950"/>
          <p14:tracePt t="39250" x="3098800" y="2139950"/>
          <p14:tracePt t="39267" x="3079750" y="2139950"/>
          <p14:tracePt t="39284" x="3041650" y="2133600"/>
          <p14:tracePt t="39301" x="2984500" y="2114550"/>
          <p14:tracePt t="39336" x="2800350" y="2082800"/>
          <p14:tracePt t="39343" x="2787650" y="2082800"/>
          <p14:tracePt t="39368" x="2774950" y="2082800"/>
          <p14:tracePt t="39401" x="2768600" y="2082800"/>
          <p14:tracePt t="39435" x="2768600" y="2089150"/>
          <p14:tracePt t="39450" x="2768600" y="2101850"/>
          <p14:tracePt t="39467" x="2768600" y="2127250"/>
          <p14:tracePt t="39484" x="2768600" y="2139950"/>
          <p14:tracePt t="39500" x="2774950" y="2152650"/>
          <p14:tracePt t="39535" x="2781300" y="2159000"/>
          <p14:tracePt t="39550" x="2800350" y="2171700"/>
          <p14:tracePt t="39567" x="2819400" y="2184400"/>
          <p14:tracePt t="39584" x="2832100" y="2190750"/>
          <p14:tracePt t="39602" x="2851150" y="2203450"/>
          <p14:tracePt t="39617" x="2851150" y="2209800"/>
          <p14:tracePt t="39634" x="2870200" y="2222500"/>
          <p14:tracePt t="39650" x="2882900" y="2235200"/>
          <p14:tracePt t="39668" x="2882900" y="2241550"/>
          <p14:tracePt t="39683" x="2895600" y="2241550"/>
          <p14:tracePt t="39700" x="2901950" y="2247900"/>
          <p14:tracePt t="39717" x="2914650" y="2260600"/>
          <p14:tracePt t="39734" x="2952750" y="2305050"/>
          <p14:tracePt t="39750" x="2971800" y="2317750"/>
          <p14:tracePt t="39767" x="2984500" y="2324100"/>
          <p14:tracePt t="39784" x="2990850" y="2330450"/>
          <p14:tracePt t="39800" x="2997200" y="2330450"/>
          <p14:tracePt t="39854" x="3003550" y="2330450"/>
          <p14:tracePt t="39874" x="3009900" y="2336800"/>
          <p14:tracePt t="39884" x="3016250" y="2336800"/>
          <p14:tracePt t="39892" x="3028950" y="2349500"/>
          <p14:tracePt t="39901" x="3028950" y="2355850"/>
          <p14:tracePt t="39917" x="3041650" y="2374900"/>
          <p14:tracePt t="39935" x="3060700" y="2393950"/>
          <p14:tracePt t="39950" x="3067050" y="2400300"/>
          <p14:tracePt t="39967" x="3067050" y="2406650"/>
          <p14:tracePt t="40123" x="3073400" y="2406650"/>
          <p14:tracePt t="40136" x="3073400" y="2413000"/>
          <p14:tracePt t="40146" x="3079750" y="2419350"/>
          <p14:tracePt t="40154" x="3086100" y="2419350"/>
          <p14:tracePt t="40168" x="3098800" y="2438400"/>
          <p14:tracePt t="40186" x="3111500" y="2451100"/>
          <p14:tracePt t="40253" x="3117850" y="2451100"/>
          <p14:tracePt t="40343" x="3130550" y="2463800"/>
          <p14:tracePt t="40357" x="3136900" y="2476500"/>
          <p14:tracePt t="40362" x="3143250" y="2489200"/>
          <p14:tracePt t="40369" x="3149600" y="2508250"/>
          <p14:tracePt t="40383" x="3162300" y="2520950"/>
          <p14:tracePt t="40400" x="3168650" y="2527300"/>
          <p14:tracePt t="40464" x="3175000" y="2527300"/>
          <p14:tracePt t="40470" x="3181350" y="2527300"/>
          <p14:tracePt t="40486" x="3187700" y="2527300"/>
          <p14:tracePt t="40504" x="3187700" y="2533650"/>
          <p14:tracePt t="40531" x="3200400" y="2540000"/>
          <p14:tracePt t="40543" x="3225800" y="2552700"/>
          <p14:tracePt t="40552" x="3276600" y="2578100"/>
          <p14:tracePt t="40566" x="3365500" y="2622550"/>
          <p14:tracePt t="40583" x="3448050" y="2673350"/>
          <p14:tracePt t="40601" x="3517900" y="2698750"/>
          <p14:tracePt t="40616" x="3581400" y="2717800"/>
          <p14:tracePt t="40633" x="3644900" y="2755900"/>
          <p14:tracePt t="40649" x="3695700" y="2774950"/>
          <p14:tracePt t="40667" x="3727450" y="2787650"/>
          <p14:tracePt t="40686" x="3740150" y="2794000"/>
          <p14:tracePt t="40719" x="3746500" y="2794000"/>
          <p14:tracePt t="40733" x="3752850" y="2806700"/>
          <p14:tracePt t="40751" x="3765550" y="2819400"/>
          <p14:tracePt t="40768" x="3771900" y="2825750"/>
          <p14:tracePt t="40783" x="3790950" y="2825750"/>
          <p14:tracePt t="40799" x="3816350" y="2838450"/>
          <p14:tracePt t="40816" x="3835400" y="2851150"/>
          <p14:tracePt t="40826" x="3860800" y="2851150"/>
          <p14:tracePt t="40833" x="3873500" y="2851150"/>
          <p14:tracePt t="40850" x="3892550" y="2851150"/>
          <p14:tracePt t="40866" x="3924300" y="2851150"/>
          <p14:tracePt t="40882" x="3956050" y="2851150"/>
          <p14:tracePt t="40904" x="3987800" y="2851150"/>
          <p14:tracePt t="40918" x="4032250" y="2844800"/>
          <p14:tracePt t="40935" x="4076700" y="2844800"/>
          <p14:tracePt t="40951" x="4121150" y="2844800"/>
          <p14:tracePt t="40969" x="4152900" y="2851150"/>
          <p14:tracePt t="40984" x="4191000" y="2870200"/>
          <p14:tracePt t="40999" x="4216400" y="2876550"/>
          <p14:tracePt t="41016" x="4292600" y="2895600"/>
          <p14:tracePt t="41033" x="4305300" y="2901950"/>
          <p14:tracePt t="41049" x="4311650" y="2901950"/>
          <p14:tracePt t="42229" x="4311650" y="2882900"/>
          <p14:tracePt t="42237" x="4311650" y="2857500"/>
          <p14:tracePt t="42248" x="4330700" y="2774950"/>
          <p14:tracePt t="42265" x="4349750" y="2724150"/>
          <p14:tracePt t="42281" x="4368800" y="2679700"/>
          <p14:tracePt t="42298" x="4387850" y="2641600"/>
          <p14:tracePt t="42315" x="4394200" y="2628900"/>
          <p14:tracePt t="42351" x="4400550" y="2622550"/>
          <p14:tracePt t="42436" x="4406900" y="2622550"/>
          <p14:tracePt t="42448" x="4413250" y="2622550"/>
          <p14:tracePt t="42457" x="4425950" y="2622550"/>
          <p14:tracePt t="42465" x="4438650" y="2622550"/>
          <p14:tracePt t="42483" x="4476750" y="2616200"/>
          <p14:tracePt t="42500" x="4521200" y="2609850"/>
          <p14:tracePt t="42514" x="4616450" y="2609850"/>
          <p14:tracePt t="42534" x="4686300" y="2603500"/>
          <p14:tracePt t="42548" x="4724400" y="2603500"/>
          <p14:tracePt t="42564" x="4737100" y="2603500"/>
          <p14:tracePt t="42599" x="4737100" y="2622550"/>
          <p14:tracePt t="42614" x="4737100" y="2635250"/>
          <p14:tracePt t="42634" x="4730750" y="2698750"/>
          <p14:tracePt t="42648" x="4730750" y="2717800"/>
          <p14:tracePt t="42666" x="4730750" y="2724150"/>
          <p14:tracePt t="42804" x="4737100" y="2724150"/>
          <p14:tracePt t="42824" x="4749800" y="2717800"/>
          <p14:tracePt t="42832" x="4762500" y="2717800"/>
          <p14:tracePt t="42840" x="4781550" y="2717800"/>
          <p14:tracePt t="42850" x="4794250" y="2717800"/>
          <p14:tracePt t="42864" x="4832350" y="2717800"/>
          <p14:tracePt t="42883" x="4864100" y="2717800"/>
          <p14:tracePt t="42899" x="4902200" y="2717800"/>
          <p14:tracePt t="42915" x="4933950" y="2717800"/>
          <p14:tracePt t="42932" x="4940300" y="2717800"/>
          <p14:tracePt t="42968" x="4940300" y="2724150"/>
          <p14:tracePt t="42981" x="4940300" y="2730500"/>
          <p14:tracePt t="42997" x="4940300" y="2736850"/>
          <p14:tracePt t="43064" x="4940300" y="2743200"/>
          <p14:tracePt t="43093" x="4940300" y="2749550"/>
          <p14:tracePt t="43376" x="4946650" y="2749550"/>
          <p14:tracePt t="43387" x="4946650" y="2736850"/>
          <p14:tracePt t="43397" x="4953000" y="2724150"/>
          <p14:tracePt t="43415" x="4991100" y="2679700"/>
          <p14:tracePt t="43433" x="5022850" y="2647950"/>
          <p14:tracePt t="43447" x="5048250" y="2635250"/>
          <p14:tracePt t="43467" x="5118100" y="2590800"/>
          <p14:tracePt t="43480" x="5162550" y="2578100"/>
          <p14:tracePt t="43497" x="5194300" y="2565400"/>
          <p14:tracePt t="43514" x="5226050" y="2565400"/>
          <p14:tracePt t="43531" x="5245100" y="2559050"/>
          <p14:tracePt t="43547" x="5257800" y="2559050"/>
          <p14:tracePt t="43564" x="5264150" y="2552700"/>
          <p14:tracePt t="43580" x="5270500" y="2546350"/>
          <p14:tracePt t="43635" x="5283200" y="2540000"/>
          <p14:tracePt t="43642" x="5302250" y="2533650"/>
          <p14:tracePt t="43651" x="5321300" y="2520950"/>
          <p14:tracePt t="43666" x="5372100" y="2495550"/>
          <p14:tracePt t="43680" x="5416550" y="2470150"/>
          <p14:tracePt t="43697" x="5454650" y="2444750"/>
          <p14:tracePt t="43716" x="5499100" y="2425700"/>
          <p14:tracePt t="43730" x="5543550" y="2406650"/>
          <p14:tracePt t="43747" x="5594350" y="2387600"/>
          <p14:tracePt t="43764" x="5657850" y="2362200"/>
          <p14:tracePt t="43780" x="5702300" y="2343150"/>
          <p14:tracePt t="43797" x="5772150" y="2305050"/>
          <p14:tracePt t="43815" x="5873750" y="2260600"/>
          <p14:tracePt t="43833" x="5943600" y="2235200"/>
          <p14:tracePt t="43847" x="5981700" y="2222500"/>
          <p14:tracePt t="43865" x="6089650" y="2178050"/>
          <p14:tracePt t="43880" x="6184900" y="2152650"/>
          <p14:tracePt t="43896" x="6273800" y="2146300"/>
          <p14:tracePt t="43917" x="6381750" y="2139950"/>
          <p14:tracePt t="43932" x="6502400" y="2139950"/>
          <p14:tracePt t="43949" x="6597650" y="2133600"/>
          <p14:tracePt t="43964" x="6705600" y="2114550"/>
          <p14:tracePt t="43980" x="6807200" y="2101850"/>
          <p14:tracePt t="43997" x="6902450" y="2095500"/>
          <p14:tracePt t="44013" x="7023100" y="2095500"/>
          <p14:tracePt t="44030" x="7124700" y="2095500"/>
          <p14:tracePt t="44046" x="7270750" y="2095500"/>
          <p14:tracePt t="44065" x="7378700" y="2101850"/>
          <p14:tracePt t="44080" x="7493000" y="2114550"/>
          <p14:tracePt t="44096" x="7581900" y="2133600"/>
          <p14:tracePt t="44113" x="7664450" y="2146300"/>
          <p14:tracePt t="44130" x="7696200" y="2159000"/>
          <p14:tracePt t="44146" x="7721600" y="2165350"/>
          <p14:tracePt t="44180" x="7734300" y="2184400"/>
          <p14:tracePt t="44196" x="7759700" y="2222500"/>
          <p14:tracePt t="44213" x="7791450" y="2273300"/>
          <p14:tracePt t="44230" x="7810500" y="2298700"/>
          <p14:tracePt t="44248" x="7829550" y="2317750"/>
          <p14:tracePt t="44280" x="7829550" y="2324100"/>
          <p14:tracePt t="44296" x="7835900" y="2349500"/>
          <p14:tracePt t="44313" x="7842250" y="2374900"/>
          <p14:tracePt t="44329" x="7842250" y="2381250"/>
          <p14:tracePt t="45701" x="7848600" y="2374900"/>
          <p14:tracePt t="45710" x="7854950" y="2374900"/>
          <p14:tracePt t="45718" x="7854950" y="2368550"/>
          <p14:tracePt t="45730" x="7861300" y="2362200"/>
          <p14:tracePt t="45747" x="7886700" y="2349500"/>
          <p14:tracePt t="45762" x="7905750" y="2336800"/>
          <p14:tracePt t="45780" x="7937500" y="2324100"/>
          <p14:tracePt t="45812" x="7994650" y="2292350"/>
          <p14:tracePt t="45845" x="8089900" y="2260600"/>
          <p14:tracePt t="45848" x="8108950" y="2247900"/>
          <p14:tracePt t="45880" x="8242300" y="2209800"/>
          <p14:tracePt t="45896" x="8274050" y="2197100"/>
          <p14:tracePt t="45916" x="8318500" y="2184400"/>
          <p14:tracePt t="45929" x="8362950" y="2171700"/>
          <p14:tracePt t="45947" x="8401050" y="2159000"/>
          <p14:tracePt t="45961" x="8420100" y="2159000"/>
          <p14:tracePt t="45978" x="8458200" y="2152650"/>
          <p14:tracePt t="45997" x="8477250" y="2152650"/>
          <p14:tracePt t="46012" x="8502650" y="2152650"/>
          <p14:tracePt t="46028" x="8534400" y="2152650"/>
          <p14:tracePt t="46045" x="8572500" y="2152650"/>
          <p14:tracePt t="46061" x="8616950" y="2152650"/>
          <p14:tracePt t="46078" x="8661400" y="2159000"/>
          <p14:tracePt t="46096" x="8750300" y="2165350"/>
          <p14:tracePt t="46111" x="8807450" y="2171700"/>
          <p14:tracePt t="46128" x="8839200" y="2184400"/>
          <p14:tracePt t="46145" x="8883650" y="2197100"/>
          <p14:tracePt t="46163" x="8921750" y="2216150"/>
          <p14:tracePt t="46178" x="8947150" y="2222500"/>
          <p14:tracePt t="46195" x="8953500" y="2222500"/>
          <p14:tracePt t="46235" x="8959850" y="2228850"/>
          <p14:tracePt t="46244" x="8972550" y="2241550"/>
          <p14:tracePt t="46264" x="9042400" y="2286000"/>
          <p14:tracePt t="46278" x="9131300" y="2349500"/>
          <p14:tracePt t="46297" x="9182100" y="2381250"/>
          <p14:tracePt t="46311" x="9188450" y="2393950"/>
          <p14:tracePt t="46393" x="9194800" y="2393950"/>
          <p14:tracePt t="47577" x="9188450" y="2393950"/>
          <p14:tracePt t="56003" x="9188450" y="2381250"/>
          <p14:tracePt t="56012" x="9182100" y="2362200"/>
          <p14:tracePt t="56019" x="9169400" y="2343150"/>
          <p14:tracePt t="56036" x="9131300" y="2305050"/>
          <p14:tracePt t="56072" x="9010650" y="2273300"/>
          <p14:tracePt t="56103" x="8997950" y="2266950"/>
          <p14:tracePt t="56136" x="8966200" y="2266950"/>
          <p14:tracePt t="56155" x="8953500" y="2266950"/>
          <p14:tracePt t="56170" x="8947150" y="2266950"/>
          <p14:tracePt t="56186" x="8934450" y="2279650"/>
          <p14:tracePt t="56203" x="8934450" y="2305050"/>
          <p14:tracePt t="56221" x="8953500" y="2324100"/>
          <p14:tracePt t="56236" x="9023350" y="2374900"/>
          <p14:tracePt t="56252" x="9105900" y="2406650"/>
          <p14:tracePt t="56269" x="9182100" y="2413000"/>
          <p14:tracePt t="56286" x="9213850" y="2413000"/>
          <p14:tracePt t="56303" x="9226550" y="2413000"/>
          <p14:tracePt t="56321" x="9245600" y="2374900"/>
          <p14:tracePt t="56338" x="9258300" y="2362200"/>
          <p14:tracePt t="56354" x="9258300" y="2343150"/>
          <p14:tracePt t="56369" x="9258300" y="2336800"/>
          <p14:tracePt t="56425" x="9258300" y="2349500"/>
          <p14:tracePt t="56433" x="9258300" y="2355850"/>
          <p14:tracePt t="56446" x="9271000" y="2381250"/>
          <p14:tracePt t="56453" x="9277350" y="2387600"/>
          <p14:tracePt t="56469" x="9290050" y="2406650"/>
          <p14:tracePt t="56486" x="9315450" y="2425700"/>
          <p14:tracePt t="56503" x="9366250" y="2451100"/>
          <p14:tracePt t="56519" x="9410700" y="2470150"/>
          <p14:tracePt t="56539" x="9423400" y="2470150"/>
          <p14:tracePt t="56594" x="9423400" y="2463800"/>
          <p14:tracePt t="57045" x="9417050" y="2463800"/>
          <p14:tracePt t="57266" x="9410700" y="2463800"/>
          <p14:tracePt t="57298" x="9404350" y="2463800"/>
          <p14:tracePt t="57363" x="9398000" y="2463800"/>
          <p14:tracePt t="57378" x="9385300" y="2463800"/>
          <p14:tracePt t="57388" x="9378950" y="2463800"/>
          <p14:tracePt t="57393" x="9372600" y="2463800"/>
          <p14:tracePt t="57415" x="9347200" y="2463800"/>
          <p14:tracePt t="57421" x="9321800" y="2463800"/>
          <p14:tracePt t="57435" x="9283700" y="2451100"/>
          <p14:tracePt t="57468" x="9175750" y="2425700"/>
          <p14:tracePt t="57501" x="9124950" y="2406650"/>
          <p14:tracePt t="57538" x="9067800" y="2400300"/>
          <p14:tracePt t="57555" x="9004300" y="2400300"/>
          <p14:tracePt t="57569" x="8953500" y="2400300"/>
          <p14:tracePt t="57587" x="8877300" y="2406650"/>
          <p14:tracePt t="57603" x="8820150" y="2406650"/>
          <p14:tracePt t="57618" x="8782050" y="2406650"/>
          <p14:tracePt t="57638" x="8756650" y="2406650"/>
          <p14:tracePt t="57653" x="8718550" y="2400300"/>
          <p14:tracePt t="57669" x="8693150" y="2400300"/>
          <p14:tracePt t="57685" x="8629650" y="2393950"/>
          <p14:tracePt t="57701" x="8528050" y="2387600"/>
          <p14:tracePt t="57718" x="8451850" y="2374900"/>
          <p14:tracePt t="57734" x="8394700" y="2362200"/>
          <p14:tracePt t="57751" x="8331200" y="2343150"/>
          <p14:tracePt t="57768" x="8299450" y="2336800"/>
          <p14:tracePt t="57784" x="8261350" y="2324100"/>
          <p14:tracePt t="57801" x="8248650" y="2311400"/>
          <p14:tracePt t="57818" x="8223250" y="2305050"/>
          <p14:tracePt t="57834" x="8191500" y="2298700"/>
          <p14:tracePt t="57851" x="8159750" y="2298700"/>
          <p14:tracePt t="57868" x="8140700" y="2298700"/>
          <p14:tracePt t="57884" x="8134350" y="2298700"/>
          <p14:tracePt t="57902" x="8115300" y="2298700"/>
          <p14:tracePt t="57918" x="8096250" y="2298700"/>
          <p14:tracePt t="57936" x="8077200" y="2298700"/>
          <p14:tracePt t="57951" x="8064500" y="2298700"/>
          <p14:tracePt t="57968" x="8064500" y="2305050"/>
          <p14:tracePt t="57987" x="8058150" y="2311400"/>
          <p14:tracePt t="58007" x="8058150" y="2317750"/>
          <p14:tracePt t="58030" x="8058150" y="2330450"/>
          <p14:tracePt t="58040" x="8070850" y="2343150"/>
          <p14:tracePt t="58051" x="8134350" y="2368550"/>
          <p14:tracePt t="58067" x="8267700" y="2444750"/>
          <p14:tracePt t="58086" x="8382000" y="2508250"/>
          <p14:tracePt t="58101" x="8509000" y="2578100"/>
          <p14:tracePt t="58118" x="8559800" y="2597150"/>
          <p14:tracePt t="58134" x="8578850" y="2603500"/>
          <p14:tracePt t="58153" x="8585200" y="2603500"/>
          <p14:tracePt t="58197" x="8585200" y="2597150"/>
          <p14:tracePt t="58208" x="8578850" y="2590800"/>
          <p14:tracePt t="58220" x="8559800" y="2578100"/>
          <p14:tracePt t="58234" x="8547100" y="2565400"/>
          <p14:tracePt t="58251" x="8521700" y="2540000"/>
          <p14:tracePt t="58268" x="8496300" y="2508250"/>
          <p14:tracePt t="58284" x="8451850" y="2482850"/>
          <p14:tracePt t="58301" x="8413750" y="2457450"/>
          <p14:tracePt t="58317" x="8375650" y="2438400"/>
          <p14:tracePt t="58325" x="8362950" y="2432050"/>
          <p14:tracePt t="58334" x="8337550" y="2419350"/>
          <p14:tracePt t="58353" x="8286750" y="2400300"/>
          <p14:tracePt t="58370" x="8242300" y="2393950"/>
          <p14:tracePt t="58387" x="8216900" y="2393950"/>
          <p14:tracePt t="58402" x="8191500" y="2387600"/>
          <p14:tracePt t="58417" x="8178800" y="2387600"/>
          <p14:tracePt t="58437" x="8159750" y="2387600"/>
          <p14:tracePt t="58467" x="8147050" y="2387600"/>
          <p14:tracePt t="58484" x="8128000" y="2387600"/>
          <p14:tracePt t="58500" x="8115300" y="2387600"/>
          <p14:tracePt t="58517" x="8089900" y="2387600"/>
          <p14:tracePt t="58537" x="8070850" y="2387600"/>
          <p14:tracePt t="58551" x="8045450" y="2387600"/>
          <p14:tracePt t="58567" x="8020050" y="2393950"/>
          <p14:tracePt t="58586" x="7981950" y="2413000"/>
          <p14:tracePt t="58602" x="7975600" y="2419350"/>
          <p14:tracePt t="58659" x="7975600" y="2425700"/>
          <p14:tracePt t="58669" x="7975600" y="2438400"/>
          <p14:tracePt t="58674" x="7975600" y="2444750"/>
          <p14:tracePt t="58690" x="7975600" y="2457450"/>
          <p14:tracePt t="58701" x="7975600" y="2470150"/>
          <p14:tracePt t="58717" x="7994650" y="2495550"/>
          <p14:tracePt t="58733" x="8013700" y="2514600"/>
          <p14:tracePt t="58751" x="8032750" y="2533650"/>
          <p14:tracePt t="58767" x="8045450" y="2546350"/>
          <p14:tracePt t="58784" x="8077200" y="2571750"/>
          <p14:tracePt t="58802" x="8134350" y="2597150"/>
          <p14:tracePt t="58817" x="8166100" y="2616200"/>
          <p14:tracePt t="58834" x="8204200" y="2628900"/>
          <p14:tracePt t="58852" x="8248650" y="2628900"/>
          <p14:tracePt t="58867" x="8280400" y="2628900"/>
          <p14:tracePt t="58883" x="8324850" y="2628900"/>
          <p14:tracePt t="58900" x="8350250" y="2628900"/>
          <p14:tracePt t="58916" x="8407400" y="2622550"/>
          <p14:tracePt t="58937" x="8445500" y="2616200"/>
          <p14:tracePt t="58950" x="8483600" y="2603500"/>
          <p14:tracePt t="58967" x="8521700" y="2584450"/>
          <p14:tracePt t="58983" x="8540750" y="2559050"/>
          <p14:tracePt t="59001" x="8559800" y="2533650"/>
          <p14:tracePt t="59017" x="8566150" y="2514600"/>
          <p14:tracePt t="59033" x="8566150" y="2495550"/>
          <p14:tracePt t="59050" x="8566150" y="2451100"/>
          <p14:tracePt t="59067" x="8540750" y="2355850"/>
          <p14:tracePt t="59083" x="8502650" y="2311400"/>
          <p14:tracePt t="59102" x="8470900" y="2279650"/>
          <p14:tracePt t="59117" x="8451850" y="2273300"/>
          <p14:tracePt t="59135" x="8439150" y="2260600"/>
          <p14:tracePt t="59167" x="8420100" y="2254250"/>
          <p14:tracePt t="59183" x="8375650" y="2247900"/>
          <p14:tracePt t="59200" x="8318500" y="2241550"/>
          <p14:tracePt t="59219" x="8255000" y="2241550"/>
          <p14:tracePt t="59233" x="8235950" y="2241550"/>
          <p14:tracePt t="59250" x="8210550" y="2247900"/>
          <p14:tracePt t="59266" x="8178800" y="2273300"/>
          <p14:tracePt t="59283" x="8153400" y="2317750"/>
          <p14:tracePt t="59300" x="8128000" y="2355850"/>
          <p14:tracePt t="59317" x="8115300" y="2381250"/>
          <p14:tracePt t="59326" x="8115300" y="2393950"/>
          <p14:tracePt t="59334" x="8115300" y="2400300"/>
          <p14:tracePt t="59352" x="8115300" y="2432050"/>
          <p14:tracePt t="59366" x="8140700" y="2470150"/>
          <p14:tracePt t="59383" x="8172450" y="2514600"/>
          <p14:tracePt t="59403" x="8210550" y="2571750"/>
          <p14:tracePt t="59418" x="8242300" y="2603500"/>
          <p14:tracePt t="59436" x="8274050" y="2622550"/>
          <p14:tracePt t="59450" x="8305800" y="2628900"/>
          <p14:tracePt t="59468" x="8343900" y="2628900"/>
          <p14:tracePt t="59483" x="8375650" y="2628900"/>
          <p14:tracePt t="59500" x="8413750" y="2597150"/>
          <p14:tracePt t="59516" x="8445500" y="2559050"/>
          <p14:tracePt t="59533" x="8458200" y="2540000"/>
          <p14:tracePt t="59590" x="8458200" y="2533650"/>
          <p14:tracePt t="59600" x="8451850" y="2533650"/>
          <p14:tracePt t="59606" x="8432800" y="2527300"/>
          <p14:tracePt t="59619" x="8388350" y="2514600"/>
          <p14:tracePt t="59635" x="8337550" y="2501900"/>
          <p14:tracePt t="59649" x="8312150" y="2495550"/>
          <p14:tracePt t="60151" x="8299450" y="2489200"/>
          <p14:tracePt t="60159" x="8280400" y="2482850"/>
          <p14:tracePt t="60170" x="8280400" y="2476500"/>
          <p14:tracePt t="60182" x="8274050" y="2476500"/>
          <p14:tracePt t="60199" x="8267700" y="2463800"/>
          <p14:tracePt t="60219" x="8235950" y="2444750"/>
          <p14:tracePt t="60250" x="7893050" y="2330450"/>
          <p14:tracePt t="60282" x="6985000" y="2139950"/>
          <p14:tracePt t="60317" x="6254750" y="2057400"/>
          <p14:tracePt t="60325" x="6115050" y="2051050"/>
          <p14:tracePt t="60332" x="6013450" y="2038350"/>
          <p14:tracePt t="60349" x="5778500" y="2038350"/>
          <p14:tracePt t="60365" x="5524500" y="2044700"/>
          <p14:tracePt t="60382" x="5251450" y="2051050"/>
          <p14:tracePt t="60399" x="5003800" y="2051050"/>
          <p14:tracePt t="60415" x="4800600" y="2051050"/>
          <p14:tracePt t="60434" x="4591050" y="2076450"/>
          <p14:tracePt t="60449" x="4457700" y="2095500"/>
          <p14:tracePt t="60465" x="4248150" y="2120900"/>
          <p14:tracePt t="60482" x="4000500" y="2120900"/>
          <p14:tracePt t="60499" x="3695700" y="2095500"/>
          <p14:tracePt t="60517" x="3492500" y="2070100"/>
          <p14:tracePt t="60536" x="3333750" y="2044700"/>
          <p14:tracePt t="60550" x="3162300" y="2006600"/>
          <p14:tracePt t="60565" x="3022600" y="1974850"/>
          <p14:tracePt t="60582" x="2889250" y="1943100"/>
          <p14:tracePt t="60601" x="2819400" y="1917700"/>
          <p14:tracePt t="60616" x="2781300" y="1911350"/>
          <p14:tracePt t="60633" x="2755900" y="1911350"/>
          <p14:tracePt t="60650" x="2692400" y="1911350"/>
          <p14:tracePt t="60668" x="2647950" y="1917700"/>
          <p14:tracePt t="60682" x="2603500" y="1924050"/>
          <p14:tracePt t="60701" x="2508250" y="1943100"/>
          <p14:tracePt t="60716" x="2419350" y="1962150"/>
          <p14:tracePt t="60732" x="2305050" y="1981200"/>
          <p14:tracePt t="60750" x="2260600" y="1987550"/>
          <p14:tracePt t="60765" x="2228850" y="1993900"/>
          <p14:tracePt t="60782" x="2203450" y="1993900"/>
          <p14:tracePt t="60799" x="2190750" y="2000250"/>
          <p14:tracePt t="60816" x="2165350" y="2006600"/>
          <p14:tracePt t="60823" x="2139950" y="2012950"/>
          <p14:tracePt t="60832" x="2114550" y="2019300"/>
          <p14:tracePt t="60852" x="2000250" y="2038350"/>
          <p14:tracePt t="60866" x="1930400" y="2051050"/>
          <p14:tracePt t="60882" x="1892300" y="2063750"/>
          <p14:tracePt t="60898" x="1854200" y="2063750"/>
          <p14:tracePt t="60954" x="1854200" y="2070100"/>
          <p14:tracePt t="60971" x="1860550" y="2070100"/>
          <p14:tracePt t="60982" x="1892300" y="2076450"/>
          <p14:tracePt t="60987" x="1917700" y="2076450"/>
          <p14:tracePt t="60998" x="1955800" y="2076450"/>
          <p14:tracePt t="61015" x="2063750" y="2082800"/>
          <p14:tracePt t="61035" x="2247900" y="2082800"/>
          <p14:tracePt t="61051" x="2355850" y="2076450"/>
          <p14:tracePt t="61066" x="2432050" y="2057400"/>
          <p14:tracePt t="61081" x="2470150" y="2051050"/>
          <p14:tracePt t="61101" x="2495550" y="2051050"/>
          <p14:tracePt t="61117" x="2501900" y="2051050"/>
          <p14:tracePt t="61499" x="2514600" y="2051050"/>
          <p14:tracePt t="61511" x="2540000" y="2044700"/>
          <p14:tracePt t="61516" x="2565400" y="2038350"/>
          <p14:tracePt t="61531" x="2692400" y="2000250"/>
          <p14:tracePt t="61548" x="2997200" y="1962150"/>
          <p14:tracePt t="61565" x="3638550" y="1892300"/>
          <p14:tracePt t="61581" x="4311650" y="1860550"/>
          <p14:tracePt t="61614" x="5607050" y="1860550"/>
          <p14:tracePt t="61648" x="6515100" y="1866900"/>
          <p14:tracePt t="61684" x="7480300" y="1981200"/>
          <p14:tracePt t="61698" x="7670800" y="2019300"/>
          <p14:tracePt t="61716" x="7842250" y="2051050"/>
          <p14:tracePt t="61731" x="7994650" y="2089150"/>
          <p14:tracePt t="61747" x="8051800" y="2101850"/>
          <p14:tracePt t="61764" x="8223250" y="2127250"/>
          <p14:tracePt t="61781" x="8324850" y="2146300"/>
          <p14:tracePt t="61797" x="8451850" y="2178050"/>
          <p14:tracePt t="61814" x="8597900" y="2209800"/>
          <p14:tracePt t="61831" x="8718550" y="2260600"/>
          <p14:tracePt t="61839" x="8807450" y="2286000"/>
          <p14:tracePt t="61852" x="9023350" y="2330450"/>
          <p14:tracePt t="61865" x="9131300" y="2349500"/>
          <p14:tracePt t="61885" x="9423400" y="2355850"/>
          <p14:tracePt t="61897" x="9639300" y="2343150"/>
          <p14:tracePt t="61915" x="9817100" y="2330450"/>
          <p14:tracePt t="61934" x="9988550" y="2317750"/>
          <p14:tracePt t="61947" x="10096500" y="2317750"/>
          <p14:tracePt t="61964" x="10185400" y="2317750"/>
          <p14:tracePt t="61981" x="10191750" y="2317750"/>
          <p14:tracePt t="62014" x="10191750" y="2298700"/>
          <p14:tracePt t="62031" x="10153650" y="2266950"/>
          <p14:tracePt t="62047" x="10071100" y="2209800"/>
          <p14:tracePt t="62064" x="9975850" y="2165350"/>
          <p14:tracePt t="62081" x="9829800" y="2139950"/>
          <p14:tracePt t="62102" x="9645650" y="2114550"/>
          <p14:tracePt t="62114" x="9442450" y="2114550"/>
          <p14:tracePt t="62132" x="9137650" y="2108200"/>
          <p14:tracePt t="62148" x="8978900" y="2108200"/>
          <p14:tracePt t="62166" x="8801100" y="2114550"/>
          <p14:tracePt t="62181" x="8642350" y="2120900"/>
          <p14:tracePt t="62197" x="8502650" y="2139950"/>
          <p14:tracePt t="62217" x="8369300" y="2165350"/>
          <p14:tracePt t="62231" x="8293100" y="2184400"/>
          <p14:tracePt t="62247" x="8261350" y="2197100"/>
          <p14:tracePt t="62264" x="8229600" y="2203450"/>
          <p14:tracePt t="62282" x="8153400" y="2228850"/>
          <p14:tracePt t="62299" x="8077200" y="2260600"/>
          <p14:tracePt t="62314" x="8013700" y="2305050"/>
          <p14:tracePt t="62331" x="7924800" y="2343150"/>
          <p14:tracePt t="62347" x="7823200" y="2374900"/>
          <p14:tracePt t="62364" x="7759700" y="2400300"/>
          <p14:tracePt t="62381" x="7727950" y="2413000"/>
          <p14:tracePt t="62397" x="7715250" y="2425700"/>
          <p14:tracePt t="62434" x="7715250" y="2432050"/>
          <p14:tracePt t="62447" x="7715250" y="2438400"/>
          <p14:tracePt t="62464" x="7721600" y="2457450"/>
          <p14:tracePt t="62482" x="7785100" y="2508250"/>
          <p14:tracePt t="62499" x="7867650" y="2546350"/>
          <p14:tracePt t="62515" x="7950200" y="2578100"/>
          <p14:tracePt t="62536" x="8064500" y="2597150"/>
          <p14:tracePt t="62548" x="8210550" y="2616200"/>
          <p14:tracePt t="62564" x="8356600" y="2647950"/>
          <p14:tracePt t="62580" x="8489950" y="2673350"/>
          <p14:tracePt t="62597" x="8591550" y="2686050"/>
          <p14:tracePt t="62614" x="8655050" y="2705100"/>
          <p14:tracePt t="62630" x="8718550" y="2711450"/>
          <p14:tracePt t="62647" x="8769350" y="2711450"/>
          <p14:tracePt t="62668" x="8826500" y="2711450"/>
          <p14:tracePt t="62682" x="8883650" y="2698750"/>
          <p14:tracePt t="62701" x="8928100" y="2673350"/>
          <p14:tracePt t="62714" x="8940800" y="2660650"/>
          <p14:tracePt t="62730" x="8959850" y="2641600"/>
          <p14:tracePt t="62749" x="8959850" y="2635250"/>
          <p14:tracePt t="62764" x="8959850" y="2622550"/>
          <p14:tracePt t="62783" x="8966200" y="2622550"/>
          <p14:tracePt t="62797" x="8972550" y="2603500"/>
          <p14:tracePt t="62814" x="8972550" y="2597150"/>
          <p14:tracePt t="62830" x="8978900" y="2584450"/>
          <p14:tracePt t="62849" x="8978900" y="2571750"/>
          <p14:tracePt t="62864" x="8991600" y="2565400"/>
          <p14:tracePt t="62880" x="8997950" y="2546350"/>
          <p14:tracePt t="66575" x="9004300" y="2546350"/>
          <p14:tracePt t="66592" x="9010650" y="2546350"/>
          <p14:tracePt t="66603" x="9010650" y="2559050"/>
          <p14:tracePt t="66627" x="9023350" y="2590800"/>
          <p14:tracePt t="66643" x="9036050" y="2628900"/>
          <p14:tracePt t="66677" x="9061450" y="2705100"/>
          <p14:tracePt t="66710" x="9086850" y="2768600"/>
          <p14:tracePt t="66743" x="9124950" y="2870200"/>
          <p14:tracePt t="66760" x="9150350" y="2914650"/>
          <p14:tracePt t="66780" x="9188450" y="2971800"/>
          <p14:tracePt t="66794" x="9226550" y="3009900"/>
          <p14:tracePt t="66810" x="9264650" y="3041650"/>
          <p14:tracePt t="66827" x="9309100" y="3073400"/>
          <p14:tracePt t="66844" x="9315450" y="3079750"/>
          <p14:tracePt t="66860" x="9328150" y="3086100"/>
          <p14:tracePt t="66876" x="9328150" y="3092450"/>
          <p14:tracePt t="66893" x="9334500" y="3092450"/>
          <p14:tracePt t="66910" x="9347200" y="3098800"/>
          <p14:tracePt t="66926" x="9359900" y="3111500"/>
          <p14:tracePt t="66943" x="9378950" y="3117850"/>
          <p14:tracePt t="66960" x="9391650" y="3124200"/>
          <p14:tracePt t="66978" x="9410700" y="3136900"/>
          <p14:tracePt t="66995" x="9486900" y="3149600"/>
          <p14:tracePt t="67011" x="9569450" y="3168650"/>
          <p14:tracePt t="67026" x="9620250" y="3181350"/>
          <p14:tracePt t="67043" x="9652000" y="3187700"/>
          <p14:tracePt t="67060" x="9671050" y="3194050"/>
          <p14:tracePt t="67079" x="9690100" y="3194050"/>
          <p14:tracePt t="67093" x="9721850" y="3194050"/>
          <p14:tracePt t="67110" x="9766300" y="3200400"/>
          <p14:tracePt t="67126" x="9810750" y="3200400"/>
          <p14:tracePt t="67143" x="9855200" y="3200400"/>
          <p14:tracePt t="67160" x="9886950" y="3200400"/>
          <p14:tracePt t="67176" x="9912350" y="3200400"/>
          <p14:tracePt t="67194" x="9931400" y="3200400"/>
          <p14:tracePt t="67210" x="9956800" y="3200400"/>
          <p14:tracePt t="67228" x="9975850" y="3194050"/>
          <p14:tracePt t="67243" x="9982200" y="3175000"/>
          <p14:tracePt t="67261" x="10007600" y="3155950"/>
          <p14:tracePt t="67277" x="10033000" y="3124200"/>
          <p14:tracePt t="67293" x="10045700" y="3092450"/>
          <p14:tracePt t="67312" x="10064750" y="3048000"/>
          <p14:tracePt t="67328" x="10096500" y="2984500"/>
          <p14:tracePt t="67335" x="10096500" y="2971800"/>
          <p14:tracePt t="67343" x="10096500" y="2952750"/>
          <p14:tracePt t="67360" x="10096500" y="2914650"/>
          <p14:tracePt t="67376" x="10096500" y="2882900"/>
          <p14:tracePt t="67393" x="10096500" y="2870200"/>
          <p14:tracePt t="67409" x="10096500" y="2863850"/>
          <p14:tracePt t="67426" x="10096500" y="2857500"/>
          <p14:tracePt t="67448" x="10090150" y="2844800"/>
          <p14:tracePt t="67459" x="10071100" y="2813050"/>
          <p14:tracePt t="67477" x="10058400" y="2781300"/>
          <p14:tracePt t="67494" x="10033000" y="2755900"/>
          <p14:tracePt t="67511" x="10026650" y="2749550"/>
          <p14:tracePt t="67526" x="10026650" y="2743200"/>
          <p14:tracePt t="67563" x="10020300" y="2743200"/>
          <p14:tracePt t="67579" x="10007600" y="2730500"/>
          <p14:tracePt t="67593" x="9982200" y="2717800"/>
          <p14:tracePt t="67609" x="9963150" y="2711450"/>
          <p14:tracePt t="67642" x="9950450" y="2705100"/>
          <p14:tracePt t="67659" x="9937750" y="2698750"/>
          <p14:tracePt t="67676" x="9931400" y="2692400"/>
          <p14:tracePt t="67709" x="9899650" y="2692400"/>
          <p14:tracePt t="67728" x="9861550" y="2679700"/>
          <p14:tracePt t="67742" x="9823450" y="2673350"/>
          <p14:tracePt t="67759" x="9798050" y="2667000"/>
          <p14:tracePt t="67776" x="9772650" y="2660650"/>
          <p14:tracePt t="67792" x="9766300" y="2660650"/>
          <p14:tracePt t="67813" x="9753600" y="2654300"/>
          <p14:tracePt t="67843" x="9734550" y="2654300"/>
          <p14:tracePt t="67859" x="9709150" y="2647950"/>
          <p14:tracePt t="67875" x="9696450" y="2647950"/>
          <p14:tracePt t="67892" x="9683750" y="2647950"/>
          <p14:tracePt t="67911" x="9658350" y="2647950"/>
          <p14:tracePt t="67926" x="9632950" y="2647950"/>
          <p14:tracePt t="67943" x="9607550" y="2647950"/>
          <p14:tracePt t="67959" x="9601200" y="2647950"/>
          <p14:tracePt t="67978" x="9588500" y="2647950"/>
          <p14:tracePt t="68012" x="9575800" y="2660650"/>
          <p14:tracePt t="68029" x="9563100" y="2673350"/>
          <p14:tracePt t="68045" x="9537700" y="2686050"/>
          <p14:tracePt t="68062" x="9531350" y="2692400"/>
          <p14:tracePt t="68076" x="9518650" y="2698750"/>
          <p14:tracePt t="68119" x="9505950" y="2705100"/>
          <p14:tracePt t="68128" x="9505950" y="2711450"/>
          <p14:tracePt t="68150" x="9505950" y="2717800"/>
          <p14:tracePt t="68159" x="9499600" y="2730500"/>
          <p14:tracePt t="68176" x="9493250" y="2736850"/>
          <p14:tracePt t="68192" x="9486900" y="2749550"/>
          <p14:tracePt t="68209" x="9480550" y="2755900"/>
          <p14:tracePt t="68228" x="9474200" y="2762250"/>
          <p14:tracePt t="68247" x="9474200" y="2768600"/>
          <p14:tracePt t="68294" x="9474200" y="2774950"/>
          <p14:tracePt t="68856" x="9474200" y="2781300"/>
          <p14:tracePt t="68863" x="9474200" y="2794000"/>
          <p14:tracePt t="68875" x="9474200" y="2800350"/>
          <p14:tracePt t="68891" x="9474200" y="2832100"/>
          <p14:tracePt t="68908" x="9474200" y="2851150"/>
          <p14:tracePt t="68924" x="9474200" y="2870200"/>
          <p14:tracePt t="68941" x="9474200" y="2876550"/>
          <p14:tracePt t="68975" x="9474200" y="2895600"/>
          <p14:tracePt t="69010" x="9474200" y="2908300"/>
          <p14:tracePt t="69042" x="9480550" y="2927350"/>
          <p14:tracePt t="69075" x="9480550" y="2946400"/>
          <p14:tracePt t="69094" x="9480550" y="2959100"/>
          <p14:tracePt t="69108" x="9486900" y="2971800"/>
          <p14:tracePt t="69125" x="9493250" y="2984500"/>
          <p14:tracePt t="69158" x="9499600" y="2990850"/>
          <p14:tracePt t="69175" x="9499600" y="2997200"/>
          <p14:tracePt t="69547" x="9499600" y="3009900"/>
          <p14:tracePt t="69555" x="9505950" y="3022600"/>
          <p14:tracePt t="69664" x="9512300" y="3022600"/>
          <p14:tracePt t="69684" x="9518650" y="3028950"/>
          <p14:tracePt t="69702" x="9518650" y="3035300"/>
          <p14:tracePt t="69712" x="9525000" y="3041650"/>
          <p14:tracePt t="69728" x="9537700" y="3060700"/>
          <p14:tracePt t="69757" x="9550400" y="3079750"/>
          <p14:tracePt t="69774" x="9556750" y="3079750"/>
          <p14:tracePt t="69791" x="9556750" y="3086100"/>
          <p14:tracePt t="69810" x="9563100" y="3086100"/>
          <p14:tracePt t="69841" x="9569450" y="3092450"/>
          <p14:tracePt t="69893" x="9575800" y="3092450"/>
          <p14:tracePt t="69908" x="9582150" y="3092450"/>
          <p14:tracePt t="69923" x="9588500" y="3098800"/>
          <p14:tracePt t="69941" x="9601200" y="3105150"/>
          <p14:tracePt t="69950" x="9607550" y="3105150"/>
          <p14:tracePt t="69957" x="9613900" y="3105150"/>
          <p14:tracePt t="69976" x="9626600" y="3111500"/>
          <p14:tracePt t="69991" x="9645650" y="3111500"/>
          <p14:tracePt t="70009" x="9671050" y="3111500"/>
          <p14:tracePt t="70024" x="9709150" y="3111500"/>
          <p14:tracePt t="70040" x="9747250" y="3111500"/>
          <p14:tracePt t="70060" x="9791700" y="3111500"/>
          <p14:tracePt t="70074" x="9810750" y="3111500"/>
          <p14:tracePt t="70091" x="9836150" y="3111500"/>
          <p14:tracePt t="70107" x="9886950" y="3117850"/>
          <p14:tracePt t="70124" x="9931400" y="3130550"/>
          <p14:tracePt t="70142" x="9963150" y="3136900"/>
          <p14:tracePt t="70157" x="9982200" y="3136900"/>
          <p14:tracePt t="70174" x="9994900" y="3136900"/>
          <p14:tracePt t="70190" x="10007600" y="3136900"/>
          <p14:tracePt t="70207" x="10013950" y="3117850"/>
          <p14:tracePt t="70225" x="10013950" y="3086100"/>
          <p14:tracePt t="70240" x="10013950" y="3022600"/>
          <p14:tracePt t="70257" x="10013950" y="2984500"/>
          <p14:tracePt t="70275" x="10013950" y="2965450"/>
          <p14:tracePt t="70293" x="10001250" y="2940050"/>
          <p14:tracePt t="70307" x="9975850" y="2901950"/>
          <p14:tracePt t="70326" x="9925050" y="2851150"/>
          <p14:tracePt t="70334" x="9912350" y="2838450"/>
          <p14:tracePt t="70344" x="9893300" y="2825750"/>
          <p14:tracePt t="70357" x="9861550" y="2806700"/>
          <p14:tracePt t="70375" x="9842500" y="2794000"/>
          <p14:tracePt t="70391" x="9823450" y="2774950"/>
          <p14:tracePt t="70408" x="9810750" y="2774950"/>
          <p14:tracePt t="70423" x="9804400" y="2774950"/>
          <p14:tracePt t="70440" x="9798050" y="2768600"/>
          <p14:tracePt t="70457" x="9753600" y="2755900"/>
          <p14:tracePt t="70477" x="9664700" y="2736850"/>
          <p14:tracePt t="70490" x="9582150" y="2724150"/>
          <p14:tracePt t="70507" x="9505950" y="2705100"/>
          <p14:tracePt t="70529" x="9467850" y="2705100"/>
          <p14:tracePt t="70543" x="9455150" y="2705100"/>
          <p14:tracePt t="70558" x="9448800" y="2724150"/>
          <p14:tracePt t="70573" x="9442450" y="2762250"/>
          <p14:tracePt t="70592" x="9442450" y="2819400"/>
          <p14:tracePt t="70607" x="9442450" y="2863850"/>
          <p14:tracePt t="70623" x="9461500" y="2908300"/>
          <p14:tracePt t="70640" x="9474200" y="2946400"/>
          <p14:tracePt t="70657" x="9505950" y="2978150"/>
          <p14:tracePt t="70675" x="9588500" y="3035300"/>
          <p14:tracePt t="70689" x="9613900" y="3041650"/>
          <p14:tracePt t="70706" x="9677400" y="3060700"/>
          <p14:tracePt t="70723" x="9702800" y="3060700"/>
          <p14:tracePt t="70742" x="9721850" y="3054350"/>
          <p14:tracePt t="70757" x="9721850" y="3028950"/>
          <p14:tracePt t="70773" x="9728200" y="2990850"/>
          <p14:tracePt t="70791" x="9728200" y="2959100"/>
          <p14:tracePt t="70807" x="9728200" y="2952750"/>
          <p14:tracePt t="71940" x="9721850" y="2952750"/>
          <p14:tracePt t="71949" x="9709150" y="2952750"/>
          <p14:tracePt t="71955" x="9690100" y="2952750"/>
          <p14:tracePt t="71972" x="9639300" y="2959100"/>
          <p14:tracePt t="71989" x="9518650" y="2965450"/>
          <p14:tracePt t="72006" x="9372600" y="2978150"/>
          <p14:tracePt t="72022" x="9163050" y="2978150"/>
          <p14:tracePt t="72055" x="8540750" y="2978150"/>
          <p14:tracePt t="72089" x="7670800" y="2978150"/>
          <p14:tracePt t="72125" x="6794500" y="2997200"/>
          <p14:tracePt t="72140" x="6591300" y="3003550"/>
          <p14:tracePt t="72156" x="6477000" y="3003550"/>
          <p14:tracePt t="72172" x="6216650" y="3003550"/>
          <p14:tracePt t="72189" x="6064250" y="3016250"/>
          <p14:tracePt t="72205" x="5905500" y="3022600"/>
          <p14:tracePt t="72222" x="5765800" y="3022600"/>
          <p14:tracePt t="72239" x="5588000" y="3022600"/>
          <p14:tracePt t="72255" x="5378450" y="3022600"/>
          <p14:tracePt t="72272" x="5168900" y="3028950"/>
          <p14:tracePt t="72291" x="4965700" y="3067050"/>
          <p14:tracePt t="72305" x="4781550" y="3098800"/>
          <p14:tracePt t="72324" x="4673600" y="3117850"/>
          <p14:tracePt t="72332" x="4654550" y="3124200"/>
          <p14:tracePt t="76161" x="4648200" y="3124200"/>
          <p14:tracePt t="76200" x="4641850" y="3124200"/>
          <p14:tracePt t="76237" x="4635500" y="3124200"/>
          <p14:tracePt t="76354" x="4629150" y="3124200"/>
          <p14:tracePt t="76368" x="4616450" y="3124200"/>
          <p14:tracePt t="76432" x="4603750" y="3124200"/>
          <p14:tracePt t="76443" x="4578350" y="3130550"/>
          <p14:tracePt t="76451" x="4521200" y="3136900"/>
          <p14:tracePt t="76468" x="4451350" y="3155950"/>
          <p14:tracePt t="76485" x="4413250" y="3168650"/>
          <p14:tracePt t="76502" x="4368800" y="3187700"/>
          <p14:tracePt t="76518" x="4311650" y="3219450"/>
          <p14:tracePt t="76538" x="4241800" y="3282950"/>
          <p14:tracePt t="76551" x="4159250" y="3333750"/>
          <p14:tracePt t="76568" x="4095750" y="3378200"/>
          <p14:tracePt t="76585" x="4057650" y="3397250"/>
          <p14:tracePt t="76604" x="4044950" y="3416300"/>
          <p14:tracePt t="76618" x="4032250" y="3429000"/>
          <p14:tracePt t="76635" x="4013200" y="3441700"/>
          <p14:tracePt t="76653" x="4000500" y="3448050"/>
          <p14:tracePt t="76668" x="3987800" y="3454400"/>
          <p14:tracePt t="76685" x="3981450" y="3460750"/>
          <p14:tracePt t="77093" x="3968750" y="3460750"/>
          <p14:tracePt t="77106" x="3962400" y="3473450"/>
          <p14:tracePt t="77114" x="3956050" y="3479800"/>
          <p14:tracePt t="77122" x="3956050" y="3486150"/>
          <p14:tracePt t="77138" x="3949700" y="3492500"/>
          <p14:tracePt t="77151" x="3943350" y="3505200"/>
          <p14:tracePt t="77167" x="3937000" y="3511550"/>
          <p14:tracePt t="77184" x="3930650" y="3524250"/>
          <p14:tracePt t="77219" x="3917950" y="3536950"/>
          <p14:tracePt t="77286" x="3898900" y="3562350"/>
          <p14:tracePt t="77301" x="3898900" y="3575050"/>
          <p14:tracePt t="77317" x="3892550" y="3581400"/>
          <p14:tracePt t="77326" x="3892550" y="3587750"/>
          <p14:tracePt t="77353" x="3892550" y="3594100"/>
          <p14:tracePt t="77372" x="3892550" y="3600450"/>
          <p14:tracePt t="77549" x="3886200" y="3606800"/>
          <p14:tracePt t="77576" x="3886200" y="3613150"/>
          <p14:tracePt t="77586" x="3886200" y="3625850"/>
          <p14:tracePt t="77602" x="3886200" y="3638550"/>
          <p14:tracePt t="78073" x="3886200" y="3651250"/>
          <p14:tracePt t="78079" x="3892550" y="3651250"/>
          <p14:tracePt t="78090" x="3898900" y="3651250"/>
          <p14:tracePt t="78158" x="3905250" y="3657600"/>
          <p14:tracePt t="78173" x="3911600" y="3657600"/>
          <p14:tracePt t="78206" x="3911600" y="3663950"/>
          <p14:tracePt t="78225" x="3917950" y="3663950"/>
          <p14:tracePt t="78248" x="3930650" y="3670300"/>
          <p14:tracePt t="78265" x="3937000" y="3676650"/>
          <p14:tracePt t="78272" x="3943350" y="3683000"/>
          <p14:tracePt t="78283" x="3949700" y="3683000"/>
          <p14:tracePt t="78420" x="3956050" y="3689350"/>
          <p14:tracePt t="78713" x="3962400" y="3689350"/>
          <p14:tracePt t="78721" x="3981450" y="3689350"/>
          <p14:tracePt t="78733" x="4044950" y="3689350"/>
          <p14:tracePt t="78750" x="4197350" y="3689350"/>
          <p14:tracePt t="78766" x="4375150" y="3689350"/>
          <p14:tracePt t="78783" x="4584700" y="3708400"/>
          <p14:tracePt t="78800" x="4667250" y="3708400"/>
          <p14:tracePt t="78816" x="4883150" y="3752850"/>
          <p14:tracePt t="78826" x="4927600" y="3765550"/>
          <p14:tracePt t="78852" x="4972050" y="3784600"/>
          <p14:tracePt t="78884" x="5003800" y="3797300"/>
          <p14:tracePt t="78916" x="5016500" y="3810000"/>
          <p14:tracePt t="78935" x="5041900" y="3835400"/>
          <p14:tracePt t="78993" x="5041900" y="3841750"/>
          <p14:tracePt t="79001" x="5041900" y="3848100"/>
          <p14:tracePt t="79016" x="5048250" y="3854450"/>
          <p14:tracePt t="79033" x="5054600" y="3867150"/>
          <p14:tracePt t="79049" x="5067300" y="3879850"/>
          <p14:tracePt t="79066" x="5080000" y="3892550"/>
          <p14:tracePt t="79083" x="5092700" y="3905250"/>
          <p14:tracePt t="79102" x="5124450" y="3943350"/>
          <p14:tracePt t="79116" x="5181600" y="3994150"/>
          <p14:tracePt t="79132" x="5245100" y="4025900"/>
          <p14:tracePt t="79149" x="5327650" y="4083050"/>
          <p14:tracePt t="79166" x="5416550" y="4127500"/>
          <p14:tracePt t="79183" x="5486400" y="4165600"/>
          <p14:tracePt t="79199" x="5568950" y="4203700"/>
          <p14:tracePt t="79219" x="5613400" y="4216400"/>
          <p14:tracePt t="79233" x="5657850" y="4235450"/>
          <p14:tracePt t="79249" x="5689600" y="4248150"/>
          <p14:tracePt t="79266" x="5734050" y="4248150"/>
          <p14:tracePt t="79285" x="5791200" y="4254500"/>
          <p14:tracePt t="79301" x="5854700" y="4254500"/>
          <p14:tracePt t="79316" x="5930900" y="4260850"/>
          <p14:tracePt t="79333" x="6007100" y="4273550"/>
          <p14:tracePt t="79349" x="6108700" y="4286250"/>
          <p14:tracePt t="79366" x="6216650" y="4298950"/>
          <p14:tracePt t="79383" x="6286500" y="4298950"/>
          <p14:tracePt t="79399" x="6330950" y="4298950"/>
          <p14:tracePt t="79416" x="6350000" y="4298950"/>
          <p14:tracePt t="79434" x="6394450" y="4298950"/>
          <p14:tracePt t="79452" x="6445250" y="4292600"/>
          <p14:tracePt t="79469" x="6496050" y="4279900"/>
          <p14:tracePt t="79482" x="6515100" y="4273550"/>
          <p14:tracePt t="79499" x="6546850" y="4260850"/>
          <p14:tracePt t="79517" x="6591300" y="4254500"/>
          <p14:tracePt t="79533" x="6597650" y="4254500"/>
          <p14:tracePt t="79549" x="6610350" y="4248150"/>
          <p14:tracePt t="79566" x="6616700" y="4235450"/>
          <p14:tracePt t="79582" x="6623050" y="4235450"/>
          <p14:tracePt t="79600" x="6629400" y="4229100"/>
          <p14:tracePt t="79615" x="6635750" y="4216400"/>
          <p14:tracePt t="79632" x="6635750" y="4203700"/>
          <p14:tracePt t="79649" x="6635750" y="4191000"/>
          <p14:tracePt t="79666" x="6635750" y="4171950"/>
          <p14:tracePt t="79685" x="6635750" y="4133850"/>
          <p14:tracePt t="79699" x="6635750" y="4114800"/>
          <p14:tracePt t="79718" x="6604000" y="4057650"/>
          <p14:tracePt t="79733" x="6578600" y="4019550"/>
          <p14:tracePt t="79749" x="6565900" y="3994150"/>
          <p14:tracePt t="79765" x="6534150" y="3968750"/>
          <p14:tracePt t="79782" x="6515100" y="3956050"/>
          <p14:tracePt t="79799" x="6489700" y="3937000"/>
          <p14:tracePt t="79815" x="6464300" y="3905250"/>
          <p14:tracePt t="79823" x="6445250" y="3898900"/>
          <p14:tracePt t="79832" x="6438900" y="3898900"/>
          <p14:tracePt t="79851" x="6426200" y="3886200"/>
          <p14:tracePt t="79865" x="6394450" y="3867150"/>
          <p14:tracePt t="79882" x="6337300" y="3854450"/>
          <p14:tracePt t="79898" x="6273800" y="3841750"/>
          <p14:tracePt t="79917" x="6191250" y="3835400"/>
          <p14:tracePt t="79936" x="6153150" y="3835400"/>
          <p14:tracePt t="79951" x="6108700" y="3835400"/>
          <p14:tracePt t="79968" x="6083300" y="3835400"/>
          <p14:tracePt t="79982" x="6064250" y="3848100"/>
          <p14:tracePt t="80000" x="6026150" y="3867150"/>
          <p14:tracePt t="80015" x="5994400" y="3886200"/>
          <p14:tracePt t="80032" x="5994400" y="3892550"/>
          <p14:tracePt t="80048" x="5994400" y="3898900"/>
          <p14:tracePt t="80065" x="6038850" y="3930650"/>
          <p14:tracePt t="80082" x="6146800" y="3968750"/>
          <p14:tracePt t="80101" x="6318250" y="4000500"/>
          <p14:tracePt t="80115" x="6470650" y="4013200"/>
          <p14:tracePt t="80132" x="6508750" y="4013200"/>
          <p14:tracePt t="80170" x="6508750" y="4006850"/>
          <p14:tracePt t="80190" x="6502400" y="4006850"/>
          <p14:tracePt t="80198" x="6496050" y="4006850"/>
          <p14:tracePt t="80217" x="6489700" y="4013200"/>
          <p14:tracePt t="80231" x="6483350" y="4019550"/>
          <p14:tracePt t="80315" x="6489700" y="4019550"/>
          <p14:tracePt t="80378" x="6489700" y="4025900"/>
          <p14:tracePt t="80385" x="6483350" y="4032250"/>
          <p14:tracePt t="80399" x="6438900" y="4051300"/>
          <p14:tracePt t="80416" x="6407150" y="4064000"/>
          <p14:tracePt t="80434" x="6394450" y="4064000"/>
          <p14:tracePt t="80448" x="6369050" y="4064000"/>
          <p14:tracePt t="80466" x="6337300" y="4076700"/>
          <p14:tracePt t="80481" x="6273800" y="4095750"/>
          <p14:tracePt t="80498" x="6216650" y="4108450"/>
          <p14:tracePt t="80515" x="6172200" y="4121150"/>
          <p14:tracePt t="80538" x="6146800" y="4127500"/>
          <p14:tracePt t="80553" x="6064250" y="4146550"/>
          <p14:tracePt t="80568" x="5905500" y="4165600"/>
          <p14:tracePt t="80581" x="5645150" y="4210050"/>
          <p14:tracePt t="80598" x="5340350" y="4254500"/>
          <p14:tracePt t="80616" x="5016500" y="4286250"/>
          <p14:tracePt t="80631" x="4711700" y="4286250"/>
          <p14:tracePt t="80647" x="4514850" y="4286250"/>
          <p14:tracePt t="80664" x="4362450" y="4292600"/>
          <p14:tracePt t="80681" x="4279900" y="4305300"/>
          <p14:tracePt t="80697" x="4241800" y="4305300"/>
          <p14:tracePt t="80718" x="4222750" y="4305300"/>
          <p14:tracePt t="80732" x="4216400" y="4305300"/>
          <p14:tracePt t="80749" x="4184650" y="4292600"/>
          <p14:tracePt t="80764" x="4140200" y="4273550"/>
          <p14:tracePt t="80781" x="4025900" y="4235450"/>
          <p14:tracePt t="80798" x="3854450" y="4197350"/>
          <p14:tracePt t="80814" x="3733800" y="4184650"/>
          <p14:tracePt t="80831" x="3651250" y="4184650"/>
          <p14:tracePt t="80840" x="3644900" y="4184650"/>
          <p14:tracePt t="80848" x="3638550" y="4184650"/>
          <p14:tracePt t="80865" x="3632200" y="4184650"/>
          <p14:tracePt t="80881" x="3625850" y="4184650"/>
          <p14:tracePt t="80898" x="3619500" y="4184650"/>
          <p14:tracePt t="80917" x="3581400" y="4203700"/>
          <p14:tracePt t="80934" x="3524250" y="4203700"/>
          <p14:tracePt t="80951" x="3441700" y="4203700"/>
          <p14:tracePt t="80964" x="3416300" y="4210050"/>
          <p14:tracePt t="81078" x="3409950" y="4210050"/>
          <p14:tracePt t="81094" x="3397250" y="4210050"/>
          <p14:tracePt t="81106" x="3390900" y="4210050"/>
          <p14:tracePt t="81114" x="3390900" y="4216400"/>
          <p14:tracePt t="81133" x="3378200" y="4216400"/>
          <p14:tracePt t="81172" x="3371850" y="4222750"/>
          <p14:tracePt t="81189" x="3365500" y="4229100"/>
          <p14:tracePt t="81201" x="3359150" y="4235450"/>
          <p14:tracePt t="81215" x="3346450" y="4260850"/>
          <p14:tracePt t="81231" x="3321050" y="4292600"/>
          <p14:tracePt t="81247" x="3314700" y="4311650"/>
          <p14:tracePt t="81264" x="3308350" y="4318000"/>
          <p14:tracePt t="84227" x="3371850" y="4298950"/>
          <p14:tracePt t="84232" x="3460750" y="4292600"/>
          <p14:tracePt t="84247" x="3657600" y="4286250"/>
          <p14:tracePt t="84264" x="3987800" y="4273550"/>
          <p14:tracePt t="84278" x="4337050" y="4273550"/>
          <p14:tracePt t="84295" x="4667250" y="4260850"/>
          <p14:tracePt t="84311" x="4876800" y="4254500"/>
          <p14:tracePt t="84344" x="5149850" y="4254500"/>
          <p14:tracePt t="84351" x="5194300" y="4254500"/>
          <p14:tracePt t="84378" x="5308600" y="4254500"/>
          <p14:tracePt t="84414" x="5384800" y="4254500"/>
          <p14:tracePt t="84429" x="5422900" y="4241800"/>
          <p14:tracePt t="84446" x="5473700" y="4216400"/>
          <p14:tracePt t="84461" x="5505450" y="4210050"/>
          <p14:tracePt t="84480" x="5537200" y="4191000"/>
          <p14:tracePt t="84497" x="5556250" y="4191000"/>
          <p14:tracePt t="84511" x="5575300" y="4191000"/>
          <p14:tracePt t="84531" x="5600700" y="4184650"/>
          <p14:tracePt t="84544" x="5626100" y="4184650"/>
          <p14:tracePt t="84561" x="5657850" y="4184650"/>
          <p14:tracePt t="84578" x="5702300" y="4178300"/>
          <p14:tracePt t="84595" x="5721350" y="4178300"/>
          <p14:tracePt t="84614" x="5753100" y="4178300"/>
          <p14:tracePt t="84644" x="5765800" y="4178300"/>
          <p14:tracePt t="84664" x="5772150" y="4178300"/>
          <p14:tracePt t="84778" x="5765800" y="4178300"/>
          <p14:tracePt t="84787" x="5753100" y="4178300"/>
          <p14:tracePt t="84794" x="5746750" y="4178300"/>
          <p14:tracePt t="84811" x="5715000" y="4178300"/>
          <p14:tracePt t="84828" x="5708650" y="4178300"/>
          <p14:tracePt t="84917" x="5702300" y="4178300"/>
          <p14:tracePt t="84925" x="5689600" y="4178300"/>
          <p14:tracePt t="84933" x="5670550" y="4178300"/>
          <p14:tracePt t="84944" x="5626100" y="4178300"/>
          <p14:tracePt t="84962" x="5492750" y="4178300"/>
          <p14:tracePt t="84979" x="5264150" y="4178300"/>
          <p14:tracePt t="84994" x="4946650" y="4178300"/>
          <p14:tracePt t="85014" x="4406900" y="4178300"/>
          <p14:tracePt t="85029" x="4197350" y="4178300"/>
          <p14:tracePt t="85044" x="4108450" y="4178300"/>
          <p14:tracePt t="85063" x="3968750" y="4178300"/>
          <p14:tracePt t="85077" x="3949700" y="4178300"/>
          <p14:tracePt t="85096" x="3943350" y="4178300"/>
          <p14:tracePt t="85110" x="3930650" y="4178300"/>
          <p14:tracePt t="85127" x="3917950" y="4178300"/>
          <p14:tracePt t="85144" x="3898900" y="4178300"/>
          <p14:tracePt t="85161" x="3841750" y="4178300"/>
          <p14:tracePt t="85178" x="3771900" y="4184650"/>
          <p14:tracePt t="85194" x="3695700" y="4184650"/>
          <p14:tracePt t="85213" x="3625850" y="4184650"/>
          <p14:tracePt t="85230" x="3587750" y="4184650"/>
          <p14:tracePt t="85244" x="3575050" y="4184650"/>
          <p14:tracePt t="85307" x="3568700" y="4184650"/>
          <p14:tracePt t="85324" x="3562350" y="4184650"/>
          <p14:tracePt t="85330" x="3556000" y="4184650"/>
          <p14:tracePt t="85344" x="3543300" y="4184650"/>
          <p14:tracePt t="85360" x="3536950" y="4184650"/>
          <p14:tracePt t="85377" x="3524250" y="4184650"/>
          <p14:tracePt t="85394" x="3517900" y="4191000"/>
          <p14:tracePt t="85410" x="3505200" y="4191000"/>
          <p14:tracePt t="85427" x="3492500" y="4197350"/>
          <p14:tracePt t="85445" x="3479800" y="4197350"/>
          <p14:tracePt t="85667" x="3473450" y="4210050"/>
          <p14:tracePt t="85674" x="3467100" y="4222750"/>
          <p14:tracePt t="85681" x="3460750" y="4229100"/>
          <p14:tracePt t="85703" x="3454400" y="4229100"/>
          <p14:tracePt t="85734" x="3454400" y="4235450"/>
          <p14:tracePt t="85763" x="3448050" y="4241800"/>
          <p14:tracePt t="85795" x="3448050" y="4248150"/>
          <p14:tracePt t="85810" x="3441700" y="4260850"/>
          <p14:tracePt t="86229" x="3441700" y="4267200"/>
          <p14:tracePt t="86310" x="3441700" y="4273550"/>
          <p14:tracePt t="86358" x="3441700" y="4279900"/>
          <p14:tracePt t="87111" x="3448050" y="4279900"/>
          <p14:tracePt t="87257" x="3454400" y="4286250"/>
          <p14:tracePt t="87262" x="3460750" y="4292600"/>
          <p14:tracePt t="87276" x="3467100" y="4292600"/>
          <p14:tracePt t="87296" x="3473450" y="4292600"/>
          <p14:tracePt t="87310" x="3479800" y="4292600"/>
          <p14:tracePt t="87328" x="3486150" y="4292600"/>
          <p14:tracePt t="87342" x="3498850" y="4292600"/>
          <p14:tracePt t="87359" x="3505200" y="4292600"/>
          <p14:tracePt t="87392" x="3524250" y="4292600"/>
          <p14:tracePt t="87466" x="3530600" y="4292600"/>
          <p14:tracePt t="87618" x="3536950" y="4292600"/>
          <p14:tracePt t="87878" x="3543300" y="4292600"/>
          <p14:tracePt t="88028" x="3549650" y="4292600"/>
          <p14:tracePt t="88035" x="3568700" y="4292600"/>
          <p14:tracePt t="88046" x="3581400" y="4286250"/>
          <p14:tracePt t="88061" x="3600450" y="4279900"/>
          <p14:tracePt t="88091" x="3657600" y="4267200"/>
          <p14:tracePt t="88127" x="3702050" y="4267200"/>
          <p14:tracePt t="88158" x="3727450" y="4267200"/>
          <p14:tracePt t="88175" x="3733800" y="4267200"/>
          <p14:tracePt t="88191" x="3740150" y="4267200"/>
          <p14:tracePt t="89234" x="3746500" y="4267200"/>
          <p14:tracePt t="90191" x="3740150" y="4267200"/>
          <p14:tracePt t="90326" x="3733800" y="4267200"/>
          <p14:tracePt t="90330" x="3721100" y="4267200"/>
          <p14:tracePt t="90339" x="3708400" y="4267200"/>
          <p14:tracePt t="90358" x="3663950" y="4305300"/>
          <p14:tracePt t="90376" x="3657600" y="4324350"/>
          <p14:tracePt t="90389" x="3651250" y="4330700"/>
          <p14:tracePt t="90406" x="3651250" y="4337050"/>
          <p14:tracePt t="90423" x="3657600" y="4337050"/>
          <p14:tracePt t="90458" x="3663950" y="4337050"/>
          <p14:tracePt t="90489" x="3670300" y="4324350"/>
          <p14:tracePt t="90528" x="3644900" y="4286250"/>
          <p14:tracePt t="90541" x="3625850" y="4286250"/>
          <p14:tracePt t="90560" x="3575050" y="4286250"/>
          <p14:tracePt t="90574" x="3543300" y="4298950"/>
          <p14:tracePt t="90592" x="3517900" y="4330700"/>
          <p14:tracePt t="90606" x="3505200" y="4362450"/>
          <p14:tracePt t="90624" x="3505200" y="4387850"/>
          <p14:tracePt t="90639" x="3505200" y="4394200"/>
          <p14:tracePt t="90656" x="3517900" y="4406900"/>
          <p14:tracePt t="90672" x="3543300" y="4406900"/>
          <p14:tracePt t="90689" x="3581400" y="4406900"/>
          <p14:tracePt t="90706" x="3594100" y="4394200"/>
          <p14:tracePt t="90722" x="3600450" y="4387850"/>
          <p14:tracePt t="90739" x="3600450" y="4368800"/>
          <p14:tracePt t="90755" x="3600450" y="4343400"/>
          <p14:tracePt t="90774" x="3594100" y="4324350"/>
          <p14:tracePt t="90792" x="3568700" y="4318000"/>
          <p14:tracePt t="90805" x="3562350" y="4318000"/>
          <p14:tracePt t="90822" x="3556000" y="4318000"/>
          <p14:tracePt t="90840" x="3549650" y="4318000"/>
          <p14:tracePt t="90856" x="3543300" y="4318000"/>
          <p14:tracePt t="91044" x="3530600" y="4318000"/>
          <p14:tracePt t="91049" x="3517900" y="4343400"/>
          <p14:tracePt t="91058" x="3486150" y="4394200"/>
          <p14:tracePt t="91072" x="3429000" y="4495800"/>
          <p14:tracePt t="91089" x="3371850" y="4584700"/>
          <p14:tracePt t="91105" x="3314700" y="4648200"/>
          <p14:tracePt t="91122" x="3308350" y="4667250"/>
          <p14:tracePt t="91171" x="3314700" y="4667250"/>
          <p14:tracePt t="91176" x="3321050" y="4667250"/>
          <p14:tracePt t="91189" x="3321050" y="4660900"/>
          <p14:tracePt t="91263" x="3308350" y="4660900"/>
          <p14:tracePt t="91275" x="3295650" y="4667250"/>
          <p14:tracePt t="91284" x="3289300" y="4673600"/>
          <p14:tracePt t="91291" x="3263900" y="4692650"/>
          <p14:tracePt t="91305" x="3238500" y="4711700"/>
          <p14:tracePt t="91324" x="3232150" y="4730750"/>
          <p14:tracePt t="91330" x="3232150" y="4737100"/>
          <p14:tracePt t="94046" x="3225800" y="4737100"/>
          <p14:tracePt t="94280" x="3225800" y="4743450"/>
          <p14:tracePt t="94306" x="3225800" y="4749800"/>
          <p14:tracePt t="94332" x="3232150" y="4756150"/>
          <p14:tracePt t="94339" x="3238500" y="4762500"/>
          <p14:tracePt t="94355" x="3251200" y="4768850"/>
          <p14:tracePt t="94369" x="3289300" y="4800600"/>
          <p14:tracePt t="94402" x="3416300" y="4927600"/>
          <p14:tracePt t="94436" x="3549650" y="5054600"/>
          <p14:tracePt t="94471" x="3784600" y="5264150"/>
          <p14:tracePt t="94486" x="3898900" y="5359400"/>
          <p14:tracePt t="94502" x="4038600" y="5441950"/>
          <p14:tracePt t="94519" x="4191000" y="5511800"/>
          <p14:tracePt t="94539" x="4375150" y="5581650"/>
          <p14:tracePt t="94552" x="4559300" y="5632450"/>
          <p14:tracePt t="94569" x="4743450" y="5670550"/>
          <p14:tracePt t="94586" x="4940300" y="5740400"/>
          <p14:tracePt t="94604" x="5118100" y="5803900"/>
          <p14:tracePt t="94619" x="5340350" y="5873750"/>
          <p14:tracePt t="94639" x="5549900" y="5930900"/>
          <p14:tracePt t="94655" x="5791200" y="5994400"/>
          <p14:tracePt t="94669" x="5854700" y="6019800"/>
          <p14:tracePt t="94687" x="6026150" y="6083300"/>
          <p14:tracePt t="94702" x="6115050" y="6102350"/>
          <p14:tracePt t="94719" x="6197600" y="6115050"/>
          <p14:tracePt t="94736" x="6292850" y="6127750"/>
          <p14:tracePt t="94752" x="6362700" y="6146800"/>
          <p14:tracePt t="94769" x="6438900" y="6146800"/>
          <p14:tracePt t="94785" x="6483350" y="6146800"/>
          <p14:tracePt t="94804" x="6572250" y="6146800"/>
          <p14:tracePt t="94830" x="6680200" y="6153150"/>
          <p14:tracePt t="94834" x="6699250" y="6153150"/>
          <p14:tracePt t="94838" x="6705600" y="6153150"/>
          <p14:tracePt t="94852" x="6731000" y="6153150"/>
          <p14:tracePt t="94868" x="6769100" y="6146800"/>
          <p14:tracePt t="94885" x="6826250" y="6127750"/>
          <p14:tracePt t="94903" x="6985000" y="6064250"/>
          <p14:tracePt t="94918" x="7086600" y="6032500"/>
          <p14:tracePt t="94936" x="7156450" y="6007100"/>
          <p14:tracePt t="94954" x="7283450" y="6007100"/>
          <p14:tracePt t="94969" x="7385050" y="6019800"/>
          <p14:tracePt t="94985" x="7454900" y="6032500"/>
          <p14:tracePt t="95002" x="7486650" y="6032500"/>
          <p14:tracePt t="95018" x="7543800" y="6032500"/>
          <p14:tracePt t="95035" x="7594600" y="6026150"/>
          <p14:tracePt t="95052" x="7651750" y="6019800"/>
          <p14:tracePt t="95069" x="7696200" y="6007100"/>
          <p14:tracePt t="95089" x="7734300" y="5981700"/>
          <p14:tracePt t="95105" x="7740650" y="5969000"/>
          <p14:tracePt t="95119" x="7740650" y="5962650"/>
          <p14:tracePt t="95222" x="7740650" y="5949950"/>
          <p14:tracePt t="95233" x="7740650" y="5943600"/>
          <p14:tracePt t="95242" x="7740650" y="5937250"/>
          <p14:tracePt t="95252" x="7740650" y="5924550"/>
          <p14:tracePt t="95344" x="7740650" y="5918200"/>
          <p14:tracePt t="95403" x="7740650" y="5911850"/>
          <p14:tracePt t="95412" x="7734300" y="5911850"/>
          <p14:tracePt t="95418" x="7721600" y="5911850"/>
          <p14:tracePt t="95435" x="7702550" y="5892800"/>
          <p14:tracePt t="95452" x="7677150" y="5867400"/>
          <p14:tracePt t="95468" x="7613650" y="5829300"/>
          <p14:tracePt t="95486" x="7537450" y="5797550"/>
          <p14:tracePt t="95503" x="7480300" y="5784850"/>
          <p14:tracePt t="95518" x="7467600" y="5784850"/>
          <p14:tracePt t="95539" x="7423150" y="5778500"/>
          <p14:tracePt t="95552" x="7416800" y="5778500"/>
          <p14:tracePt t="95572" x="7410450" y="5778500"/>
          <p14:tracePt t="95585" x="7404100" y="5778500"/>
          <p14:tracePt t="95603" x="7391400" y="5778500"/>
          <p14:tracePt t="95635" x="7385050" y="5778500"/>
          <p14:tracePt t="95654" x="7372350" y="5778500"/>
          <p14:tracePt t="95668" x="7340600" y="5778500"/>
          <p14:tracePt t="95685" x="7283450" y="5791200"/>
          <p14:tracePt t="95703" x="7118350" y="5822950"/>
          <p14:tracePt t="95718" x="7080250" y="5835650"/>
          <p14:tracePt t="95735" x="7042150" y="5835650"/>
          <p14:tracePt t="95768" x="7042150" y="5810250"/>
          <p14:tracePt t="95788" x="7048500" y="5797550"/>
          <p14:tracePt t="99893" x="7035800" y="5803900"/>
          <p14:tracePt t="99900" x="7029450" y="5810250"/>
          <p14:tracePt t="99916" x="7004050" y="5842000"/>
          <p14:tracePt t="99933" x="6985000" y="5861050"/>
          <p14:tracePt t="99947" x="6972300" y="5861050"/>
          <p14:tracePt t="99968" x="6959600" y="5867400"/>
          <p14:tracePt t="99999" x="6927850" y="5880100"/>
          <p14:tracePt t="100032" x="6908800" y="5899150"/>
          <p14:tracePt t="100065" x="6902450" y="5899150"/>
          <p14:tracePt t="100081" x="6889750" y="5899150"/>
          <p14:tracePt t="100100" x="6883400" y="5905500"/>
          <p14:tracePt t="100232" x="6870700" y="5905500"/>
          <p14:tracePt t="109923" x="6851650" y="5911850"/>
          <p14:tracePt t="109934" x="6845300" y="5911850"/>
          <p14:tracePt t="109965" x="6838950" y="5911850"/>
          <p14:tracePt t="110018" x="6832600" y="5911850"/>
          <p14:tracePt t="110032" x="6819900" y="5911850"/>
          <p14:tracePt t="110043" x="6813550" y="5911850"/>
          <p14:tracePt t="110049" x="6807200" y="5911850"/>
          <p14:tracePt t="110073" x="6794500" y="5911850"/>
          <p14:tracePt t="110105" x="6775450" y="5911850"/>
          <p14:tracePt t="110122" x="6750050" y="5911850"/>
          <p14:tracePt t="110139" x="6743700" y="5911850"/>
          <p14:tracePt t="118243" x="6750050" y="5905500"/>
          <p14:tracePt t="118252" x="6762750" y="5905500"/>
          <p14:tracePt t="118260" x="6769100" y="5905500"/>
          <p14:tracePt t="118267" x="6775450" y="5905500"/>
          <p14:tracePt t="118282" x="6788150" y="5905500"/>
          <p14:tracePt t="118298" x="6800850" y="5899150"/>
          <p14:tracePt t="118386" x="6788150" y="5899150"/>
          <p14:tracePt t="118398" x="6769100" y="5899150"/>
          <p14:tracePt t="118404" x="6756400" y="5899150"/>
          <p14:tracePt t="118432" x="6737350" y="5899150"/>
          <p14:tracePt t="118510" x="6743700" y="5899150"/>
          <p14:tracePt t="118533" x="6756400" y="5899150"/>
          <p14:tracePt t="118702" x="6762750" y="5899150"/>
          <p14:tracePt t="118711" x="6775450" y="5899150"/>
          <p14:tracePt t="118719" x="6781800" y="5899150"/>
          <p14:tracePt t="118731" x="6807200" y="5899150"/>
          <p14:tracePt t="118810" x="6794500" y="5899150"/>
          <p14:tracePt t="118823" x="6775450" y="5899150"/>
          <p14:tracePt t="118831" x="6756400" y="5899150"/>
          <p14:tracePt t="118869" x="6629400" y="5899150"/>
          <p14:tracePt t="118881" x="6591300" y="5899150"/>
          <p14:tracePt t="123908" x="6610350" y="5892800"/>
          <p14:tracePt t="123920" x="6635750" y="5886450"/>
          <p14:tracePt t="123930" x="6661150" y="5880100"/>
          <p14:tracePt t="123943" x="6692900" y="5873750"/>
          <p14:tracePt t="123960" x="6737350" y="5873750"/>
          <p14:tracePt t="123978" x="6769100" y="5867400"/>
          <p14:tracePt t="124011" x="6826250" y="5867400"/>
          <p14:tracePt t="124044" x="6915150" y="5873750"/>
          <p14:tracePt t="124076" x="6985000" y="5880100"/>
          <p14:tracePt t="124093" x="7061200" y="5892800"/>
          <p14:tracePt t="124110" x="7099300" y="5905500"/>
          <p14:tracePt t="124127" x="7118350" y="5905500"/>
          <p14:tracePt t="124143" x="7131050" y="5905500"/>
          <p14:tracePt t="124163" x="7137400" y="5905500"/>
          <p14:tracePt t="124177" x="7150100" y="5905500"/>
          <p14:tracePt t="124210" x="7162800" y="5905500"/>
          <p14:tracePt t="124228" x="7207250" y="5905500"/>
          <p14:tracePt t="124246" x="7296150" y="5905500"/>
          <p14:tracePt t="124262" x="7429500" y="5930900"/>
          <p14:tracePt t="124276" x="7518400" y="5949950"/>
          <p14:tracePt t="124293" x="7562850" y="5956300"/>
          <p14:tracePt t="124311" x="7594600" y="5956300"/>
          <p14:tracePt t="124327" x="7594600" y="5962650"/>
          <p14:tracePt t="124331" x="7600950" y="5962650"/>
          <p14:tracePt t="124383" x="7613650" y="5962650"/>
          <p14:tracePt t="124389" x="7626350" y="5962650"/>
          <p14:tracePt t="124398" x="7639050" y="5962650"/>
          <p14:tracePt t="124412" x="7658100" y="5962650"/>
          <p14:tracePt t="124426" x="7683500" y="5962650"/>
          <p14:tracePt t="124443" x="7689850" y="5962650"/>
          <p14:tracePt t="124607" x="7689850" y="5956300"/>
          <p14:tracePt t="144925" x="7575550" y="5956300"/>
          <p14:tracePt t="144931" x="7556500" y="5956300"/>
          <p14:tracePt t="145003" x="7550150" y="5949950"/>
          <p14:tracePt t="145014" x="7537450" y="5937250"/>
          <p14:tracePt t="145027" x="7524750" y="5911850"/>
          <p14:tracePt t="145044" x="7486650" y="5842000"/>
          <p14:tracePt t="145059" x="7454900" y="5759450"/>
          <p14:tracePt t="145075" x="7435850" y="5632450"/>
          <p14:tracePt t="145091" x="7385050" y="5530850"/>
          <p14:tracePt t="145126" x="7251700" y="5289550"/>
          <p14:tracePt t="145158" x="7054850" y="4940300"/>
          <p14:tracePt t="145195" x="6775450" y="4584700"/>
          <p14:tracePt t="145210" x="6559550" y="4381500"/>
          <p14:tracePt t="145228" x="6457950" y="4298950"/>
          <p14:tracePt t="145241" x="6362700" y="4235450"/>
          <p14:tracePt t="145258" x="6261100" y="4178300"/>
          <p14:tracePt t="145277" x="6184900" y="4127500"/>
          <p14:tracePt t="145291" x="6115050" y="4051300"/>
          <p14:tracePt t="145310" x="6051550" y="3975100"/>
          <p14:tracePt t="145325" x="6007100" y="3924300"/>
          <p14:tracePt t="145341" x="5969000" y="3898900"/>
          <p14:tracePt t="145358" x="5949950" y="3879850"/>
          <p14:tracePt t="145375" x="5924550" y="3860800"/>
          <p14:tracePt t="145391" x="5892800" y="3822700"/>
          <p14:tracePt t="145408" x="5873750" y="3797300"/>
          <p14:tracePt t="145425" x="5867400" y="3797300"/>
          <p14:tracePt t="145479" x="5861050" y="3790950"/>
          <p14:tracePt t="145518" x="5861050" y="3784600"/>
          <p14:tracePt t="145531" x="5854700" y="3778250"/>
          <p14:tracePt t="145546" x="5842000" y="3765550"/>
          <p14:tracePt t="145556" x="5835650" y="3752850"/>
          <p14:tracePt t="145562" x="5829300" y="3746500"/>
          <p14:tracePt t="145575" x="5816600" y="3727450"/>
          <p14:tracePt t="145591" x="5797550" y="3708400"/>
          <p14:tracePt t="145609" x="5784850" y="3683000"/>
          <p14:tracePt t="145625" x="5772150" y="3676650"/>
          <p14:tracePt t="145641" x="5772150" y="3670300"/>
          <p14:tracePt t="145658" x="5740400" y="3632200"/>
          <p14:tracePt t="145674" x="5727700" y="3613150"/>
          <p14:tracePt t="145692" x="5708650" y="3600450"/>
          <p14:tracePt t="145708" x="5702300" y="3587750"/>
          <p14:tracePt t="145741" x="5695950" y="3581400"/>
          <p14:tracePt t="145765" x="5695950" y="3575050"/>
          <p14:tracePt t="145832" x="5683250" y="3568700"/>
          <p14:tracePt t="145837" x="5683250" y="3556000"/>
          <p14:tracePt t="145843" x="5670550" y="3530600"/>
          <p14:tracePt t="145858" x="5670550" y="3498850"/>
          <p14:tracePt t="145874" x="5657850" y="3448050"/>
          <p14:tracePt t="145891" x="5651500" y="3409950"/>
          <p14:tracePt t="145908" x="5638800" y="3390900"/>
          <p14:tracePt t="145925" x="5632450" y="3352800"/>
          <p14:tracePt t="145941" x="5619750" y="3282950"/>
          <p14:tracePt t="145958" x="5613400" y="3225800"/>
          <p14:tracePt t="145977" x="5600700" y="3187700"/>
          <p14:tracePt t="145994" x="5600700" y="3168650"/>
          <p14:tracePt t="146007" x="5588000" y="3149600"/>
          <p14:tracePt t="146483" x="5588000" y="3136900"/>
          <p14:tracePt t="146533" x="5588000" y="3130550"/>
          <p14:tracePt t="146563" x="5581650" y="3130550"/>
          <p14:tracePt t="146579" x="5575300" y="3117850"/>
          <p14:tracePt t="146589" x="5562600" y="3105150"/>
          <p14:tracePt t="146606" x="5562600" y="3092450"/>
          <p14:tracePt t="146623" x="5556250" y="3086100"/>
          <p14:tracePt t="146657" x="5543550" y="3060700"/>
          <p14:tracePt t="146690" x="5543550" y="3054350"/>
          <p14:tracePt t="146707" x="5537200" y="3048000"/>
          <p14:tracePt t="146723" x="5530850" y="3041650"/>
          <p14:tracePt t="146779" x="5524500" y="3041650"/>
          <p14:tracePt t="146800" x="5524500" y="3035300"/>
          <p14:tracePt t="146986" x="5518150" y="3028950"/>
          <p14:tracePt t="147546" x="5511800" y="3016250"/>
          <p14:tracePt t="147686" x="5511800" y="3003550"/>
          <p14:tracePt t="147700" x="5511800" y="2997200"/>
          <p14:tracePt t="147719" x="5511800" y="2990850"/>
          <p14:tracePt t="147730" x="5505450" y="2984500"/>
          <p14:tracePt t="148045" x="5505450" y="2978150"/>
          <p14:tracePt t="148050" x="5505450" y="2971800"/>
          <p14:tracePt t="148299" x="5505450" y="2978150"/>
          <p14:tracePt t="148329" x="5505450" y="2984500"/>
          <p14:tracePt t="148335" x="5505450" y="2990850"/>
          <p14:tracePt t="148341" x="5505450" y="2997200"/>
          <p14:tracePt t="148355" x="5505450" y="3003550"/>
          <p14:tracePt t="148431" x="5505450" y="3016250"/>
          <p14:tracePt t="148437" x="5505450" y="3028950"/>
          <p14:tracePt t="148444" x="5511800" y="3028950"/>
          <p14:tracePt t="148475" x="5518150" y="3041650"/>
          <p14:tracePt t="148540" x="5518150" y="3035300"/>
          <p14:tracePt t="148550" x="5518150" y="3028950"/>
          <p14:tracePt t="153087" x="5537200" y="3041650"/>
          <p14:tracePt t="153093" x="5537200" y="3054350"/>
          <p14:tracePt t="153105" x="5549900" y="3073400"/>
          <p14:tracePt t="153119" x="5568950" y="3105150"/>
          <p14:tracePt t="153136" x="5594350" y="3149600"/>
          <p14:tracePt t="153151" x="5670550" y="3263900"/>
          <p14:tracePt t="153168" x="5765800" y="3422650"/>
          <p14:tracePt t="153203" x="5854700" y="3727450"/>
          <p14:tracePt t="153234" x="5886450" y="3867150"/>
          <p14:tracePt t="153268" x="5937250" y="4038600"/>
          <p14:tracePt t="153284" x="5943600" y="4133850"/>
          <p14:tracePt t="153301" x="5943600" y="4260850"/>
          <p14:tracePt t="153320" x="5943600" y="4387850"/>
          <p14:tracePt t="153324" x="5943600" y="4457700"/>
          <p14:tracePt t="153335" x="5943600" y="4508500"/>
          <p14:tracePt t="153353" x="5943600" y="4572000"/>
          <p14:tracePt t="153368" x="5943600" y="4603750"/>
          <p14:tracePt t="153384" x="5943600" y="4616450"/>
          <p14:tracePt t="153405" x="5943600" y="4667250"/>
          <p14:tracePt t="153419" x="5943600" y="4692650"/>
          <p14:tracePt t="153434" x="5943600" y="4711700"/>
          <p14:tracePt t="153451" x="5943600" y="4724400"/>
          <p14:tracePt t="153468" x="5943600" y="4743450"/>
          <p14:tracePt t="153484" x="5943600" y="4838700"/>
          <p14:tracePt t="153501" x="5943600" y="4965700"/>
          <p14:tracePt t="153518" x="5949950" y="5073650"/>
          <p14:tracePt t="153537" x="5962650" y="5175250"/>
          <p14:tracePt t="153550" x="5962650" y="5257800"/>
          <p14:tracePt t="153567" x="5962650" y="5353050"/>
          <p14:tracePt t="153584" x="5981700" y="5467350"/>
          <p14:tracePt t="153602" x="5994400" y="5543550"/>
          <p14:tracePt t="153617" x="5994400" y="5556250"/>
          <p14:tracePt t="153803" x="6000750" y="5562600"/>
          <p14:tracePt t="153810" x="6000750" y="5575300"/>
          <p14:tracePt t="153820" x="6000750" y="5581650"/>
          <p14:tracePt t="153833" x="6007100" y="5613400"/>
          <p14:tracePt t="153852" x="6013450" y="5619750"/>
          <p14:tracePt t="153867" x="6013450" y="5626100"/>
          <p14:tracePt t="156087" x="6019800" y="5626100"/>
          <p14:tracePt t="156094" x="6032500" y="5632450"/>
          <p14:tracePt t="156107" x="6045200" y="5645150"/>
          <p14:tracePt t="156115" x="6108700" y="5689600"/>
          <p14:tracePt t="156132" x="6172200" y="5759450"/>
          <p14:tracePt t="156149" x="6203950" y="5791200"/>
          <p14:tracePt t="156167" x="6235700" y="5810250"/>
          <p14:tracePt t="156200" x="6299200" y="5848350"/>
          <p14:tracePt t="156232" x="6337300" y="5873750"/>
          <p14:tracePt t="156282" x="6350000" y="5873750"/>
          <p14:tracePt t="156298" x="6381750" y="5892800"/>
          <p14:tracePt t="156315" x="6388100" y="5892800"/>
          <p14:tracePt t="156350" x="6394450" y="5899150"/>
          <p14:tracePt t="156365" x="6407150" y="5899150"/>
          <p14:tracePt t="156383" x="6432550" y="5899150"/>
          <p14:tracePt t="156398" x="6464300" y="5899150"/>
          <p14:tracePt t="156418" x="6508750" y="5905500"/>
          <p14:tracePt t="156435" x="6521450" y="5905500"/>
          <p14:tracePt t="156500" x="6527800" y="5905500"/>
          <p14:tracePt t="156557" x="6534150" y="5905500"/>
          <p14:tracePt t="156563" x="6559550" y="5911850"/>
          <p14:tracePt t="156570" x="6604000" y="5930900"/>
          <p14:tracePt t="156582" x="6673850" y="5937250"/>
          <p14:tracePt t="156598" x="6845300" y="5962650"/>
          <p14:tracePt t="156615" x="7010400" y="5962650"/>
          <p14:tracePt t="156635" x="7105650" y="5962650"/>
          <p14:tracePt t="156648" x="7118350" y="5962650"/>
          <p14:tracePt t="156765" x="7124700" y="5962650"/>
          <p14:tracePt t="156780" x="7131050" y="5962650"/>
          <p14:tracePt t="156793" x="7143750" y="5962650"/>
          <p14:tracePt t="156798" x="7150100" y="5962650"/>
          <p14:tracePt t="156814" x="7181850" y="5962650"/>
          <p14:tracePt t="156821" x="7188200" y="5962650"/>
          <p14:tracePt t="156831" x="7200900" y="5962650"/>
          <p14:tracePt t="156848" x="7219950" y="5962650"/>
          <p14:tracePt t="156865" x="7239000" y="5962650"/>
          <p14:tracePt t="156898" x="7251700" y="5962650"/>
          <p14:tracePt t="156914" x="7315200" y="5975350"/>
          <p14:tracePt t="156933" x="7391400" y="5975350"/>
          <p14:tracePt t="156948" x="7480300" y="5988050"/>
          <p14:tracePt t="156965" x="7518400" y="5988050"/>
          <p14:tracePt t="156981" x="7543800" y="5988050"/>
          <p14:tracePt t="157000" x="7556500" y="5988050"/>
          <p14:tracePt t="157109" x="7562850" y="5988050"/>
          <p14:tracePt t="157123" x="7575550" y="5988050"/>
          <p14:tracePt t="157129" x="7588250" y="5988050"/>
          <p14:tracePt t="157138" x="7594600" y="5988050"/>
          <p14:tracePt t="157149" x="7613650" y="5988050"/>
          <p14:tracePt t="157165" x="7651750" y="5988050"/>
          <p14:tracePt t="157182" x="7689850" y="5988050"/>
          <p14:tracePt t="157198" x="7708900" y="5988050"/>
          <p14:tracePt t="157214" x="7721600" y="5988050"/>
          <p14:tracePt t="157813" x="7715250" y="5988050"/>
          <p14:tracePt t="157824" x="7702550" y="5988050"/>
          <p14:tracePt t="157830" x="7689850" y="5994400"/>
          <p14:tracePt t="157849" x="7677150" y="6000750"/>
          <p14:tracePt t="157864" x="7670800" y="6000750"/>
          <p14:tracePt t="157880" x="7664450" y="6000750"/>
          <p14:tracePt t="157897" x="7658100" y="6007100"/>
          <p14:tracePt t="157932" x="7594600" y="6013450"/>
          <p14:tracePt t="157964" x="7499350" y="6032500"/>
          <p14:tracePt t="157999" x="7429500" y="6038850"/>
          <p14:tracePt t="158013" x="7410450" y="6038850"/>
          <p14:tracePt t="158030" x="7397750" y="6045200"/>
          <p14:tracePt t="158047" x="7378700" y="6051550"/>
          <p14:tracePt t="158064" x="7366000" y="6057900"/>
          <p14:tracePt t="158080" x="7340600" y="6064250"/>
          <p14:tracePt t="158097" x="7327900" y="60706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2C028-1942-4254-ABF8-28000CEE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25" y="116551"/>
            <a:ext cx="10515600" cy="1325563"/>
          </a:xfrm>
        </p:spPr>
        <p:txBody>
          <a:bodyPr/>
          <a:lstStyle/>
          <a:p>
            <a:r>
              <a:rPr lang="pt-BR" dirty="0"/>
              <a:t>Estamos prontos para escrever o artigo!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1DCA88-B806-4C9A-B596-7B9ABB17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637" y="1941035"/>
            <a:ext cx="10515600" cy="4351338"/>
          </a:xfrm>
        </p:spPr>
        <p:txBody>
          <a:bodyPr/>
          <a:lstStyle/>
          <a:p>
            <a:r>
              <a:rPr lang="pt-BR" u="sng" dirty="0"/>
              <a:t>Introdução</a:t>
            </a:r>
            <a:r>
              <a:rPr lang="pt-BR" dirty="0"/>
              <a:t>: </a:t>
            </a:r>
          </a:p>
          <a:p>
            <a:endParaRPr lang="pt-BR" dirty="0"/>
          </a:p>
          <a:p>
            <a:pPr lvl="1"/>
            <a:r>
              <a:rPr lang="pt-BR" dirty="0"/>
              <a:t>2-3 parágrafos</a:t>
            </a:r>
          </a:p>
          <a:p>
            <a:pPr lvl="1"/>
            <a:r>
              <a:rPr lang="pt-BR" dirty="0"/>
              <a:t>Começar com generalidades e ir em direção às especificidades (ampulheta)</a:t>
            </a:r>
          </a:p>
          <a:p>
            <a:pPr lvl="1"/>
            <a:r>
              <a:rPr lang="pt-BR" dirty="0"/>
              <a:t>Justificar a importância do estudo! Por quê é importante saber se o aquecimento melhora ou não o desempenho?</a:t>
            </a:r>
          </a:p>
          <a:p>
            <a:pPr lvl="1"/>
            <a:r>
              <a:rPr lang="pt-BR" dirty="0"/>
              <a:t>Usar a literatura científica (façam busca de artigos sobre o tema e usem os artigos que eu disponibilizei no sistema). Fazer citações no texto!!!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CCD7FAC-82F0-4B76-B24F-7E64A797E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78"/>
    </mc:Choice>
    <mc:Fallback>
      <p:transition spd="slow" advTm="11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06" x="6642100" y="6013450"/>
          <p14:tracePt t="14111" x="6642100" y="5981700"/>
          <p14:tracePt t="14118" x="6635750" y="5956300"/>
          <p14:tracePt t="14128" x="6623050" y="5930900"/>
          <p14:tracePt t="14144" x="6578600" y="5867400"/>
          <p14:tracePt t="14178" x="6534150" y="5797550"/>
          <p14:tracePt t="14211" x="6464300" y="5695950"/>
          <p14:tracePt t="14244" x="6254750" y="5454650"/>
          <p14:tracePt t="14261" x="6127750" y="5289550"/>
          <p14:tracePt t="14279" x="5911850" y="4959350"/>
          <p14:tracePt t="14297" x="5734050" y="4737100"/>
          <p14:tracePt t="14311" x="5676900" y="4667250"/>
          <p14:tracePt t="14327" x="5473700" y="4451350"/>
          <p14:tracePt t="14344" x="5391150" y="4362450"/>
          <p14:tracePt t="14361" x="5334000" y="4267200"/>
          <p14:tracePt t="14377" x="5257800" y="4140200"/>
          <p14:tracePt t="14394" x="5143500" y="3987800"/>
          <p14:tracePt t="14413" x="5022850" y="3829050"/>
          <p14:tracePt t="14427" x="4857750" y="3625850"/>
          <p14:tracePt t="14447" x="4756150" y="3479800"/>
          <p14:tracePt t="14463" x="4686300" y="3378200"/>
          <p14:tracePt t="14477" x="4597400" y="3257550"/>
          <p14:tracePt t="14495" x="4432300" y="3035300"/>
          <p14:tracePt t="14513" x="4292600" y="2895600"/>
          <p14:tracePt t="14530" x="4159250" y="2800350"/>
          <p14:tracePt t="14544" x="4051300" y="2736850"/>
          <p14:tracePt t="14561" x="4006850" y="2698750"/>
          <p14:tracePt t="14577" x="3956050" y="2667000"/>
          <p14:tracePt t="14594" x="3784600" y="2552700"/>
          <p14:tracePt t="14612" x="3676650" y="2470150"/>
          <p14:tracePt t="14628" x="3524250" y="2374900"/>
          <p14:tracePt t="14644" x="3441700" y="2343150"/>
          <p14:tracePt t="14660" x="3352800" y="2305050"/>
          <p14:tracePt t="14680" x="3276600" y="2266950"/>
          <p14:tracePt t="14696" x="3175000" y="2222500"/>
          <p14:tracePt t="14713" x="3041650" y="2165350"/>
          <p14:tracePt t="14729" x="2914650" y="2089150"/>
          <p14:tracePt t="14744" x="2749550" y="2006600"/>
          <p14:tracePt t="14761" x="2603500" y="1930400"/>
          <p14:tracePt t="14780" x="2476500" y="1873250"/>
          <p14:tracePt t="14794" x="2374900" y="1828800"/>
          <p14:tracePt t="14814" x="2235200" y="1771650"/>
          <p14:tracePt t="14827" x="2101850" y="1733550"/>
          <p14:tracePt t="14844" x="1962150" y="1695450"/>
          <p14:tracePt t="14860" x="1809750" y="1663700"/>
          <p14:tracePt t="14877" x="1689100" y="1638300"/>
          <p14:tracePt t="14894" x="1549400" y="1612900"/>
          <p14:tracePt t="14910" x="1447800" y="1600200"/>
          <p14:tracePt t="14927" x="1397000" y="1600200"/>
          <p14:tracePt t="14945" x="1346200" y="1600200"/>
          <p14:tracePt t="14960" x="1327150" y="1600200"/>
          <p14:tracePt t="14994" x="1314450" y="1600200"/>
          <p14:tracePt t="15011" x="1301750" y="1606550"/>
          <p14:tracePt t="15029" x="1263650" y="1638300"/>
          <p14:tracePt t="15046" x="1219200" y="1670050"/>
          <p14:tracePt t="15060" x="1155700" y="1720850"/>
          <p14:tracePt t="15077" x="1098550" y="1790700"/>
          <p14:tracePt t="15094" x="1041400" y="1866900"/>
          <p14:tracePt t="15110" x="1009650" y="1930400"/>
          <p14:tracePt t="15127" x="984250" y="1987550"/>
          <p14:tracePt t="15143" x="971550" y="2051050"/>
          <p14:tracePt t="15160" x="971550" y="2114550"/>
          <p14:tracePt t="15177" x="1022350" y="2203450"/>
          <p14:tracePt t="15193" x="1085850" y="2298700"/>
          <p14:tracePt t="15210" x="1162050" y="2368550"/>
          <p14:tracePt t="15227" x="1365250" y="2482850"/>
          <p14:tracePt t="15243" x="1517650" y="2533650"/>
          <p14:tracePt t="15264" x="1701800" y="2578100"/>
          <p14:tracePt t="15278" x="1898650" y="2635250"/>
          <p14:tracePt t="15294" x="2089150" y="2686050"/>
          <p14:tracePt t="15313" x="2286000" y="2736850"/>
          <p14:tracePt t="15326" x="2438400" y="2787650"/>
          <p14:tracePt t="15343" x="2590800" y="2832100"/>
          <p14:tracePt t="15360" x="2717800" y="2838450"/>
          <p14:tracePt t="15376" x="2800350" y="2825750"/>
          <p14:tracePt t="15393" x="2933700" y="2781300"/>
          <p14:tracePt t="15412" x="3200400" y="2762250"/>
          <p14:tracePt t="15427" x="3289300" y="2762250"/>
          <p14:tracePt t="15446" x="3486150" y="2755900"/>
          <p14:tracePt t="15460" x="3556000" y="2743200"/>
          <p14:tracePt t="15477" x="3600450" y="2736850"/>
          <p14:tracePt t="15493" x="3644900" y="2730500"/>
          <p14:tracePt t="15511" x="3676650" y="2717800"/>
          <p14:tracePt t="15527" x="3689350" y="2705100"/>
          <p14:tracePt t="15543" x="3695700" y="2686050"/>
          <p14:tracePt t="15560" x="3702050" y="2647950"/>
          <p14:tracePt t="15576" x="3702050" y="2603500"/>
          <p14:tracePt t="15593" x="3702050" y="2546350"/>
          <p14:tracePt t="15610" x="3702050" y="2514600"/>
          <p14:tracePt t="15628" x="3702050" y="2457450"/>
          <p14:tracePt t="15643" x="3702050" y="2419350"/>
          <p14:tracePt t="15660" x="3702050" y="2374900"/>
          <p14:tracePt t="15676" x="3689350" y="2311400"/>
          <p14:tracePt t="15695" x="3670300" y="2260600"/>
          <p14:tracePt t="15710" x="3638550" y="2203450"/>
          <p14:tracePt t="15726" x="3619500" y="2165350"/>
          <p14:tracePt t="15743" x="3594100" y="2133600"/>
          <p14:tracePt t="15759" x="3568700" y="2108200"/>
          <p14:tracePt t="15779" x="3536950" y="2076450"/>
          <p14:tracePt t="15793" x="3467100" y="2025650"/>
          <p14:tracePt t="15810" x="3384550" y="1981200"/>
          <p14:tracePt t="15827" x="3225800" y="1898650"/>
          <p14:tracePt t="15845" x="3098800" y="1854200"/>
          <p14:tracePt t="15863" x="2990850" y="1822450"/>
          <p14:tracePt t="15876" x="2876550" y="1797050"/>
          <p14:tracePt t="15893" x="2800350" y="1790700"/>
          <p14:tracePt t="15909" x="2768600" y="1784350"/>
          <p14:tracePt t="15926" x="2743200" y="1784350"/>
          <p14:tracePt t="15942" x="2730500" y="1784350"/>
          <p14:tracePt t="15959" x="2717800" y="1784350"/>
          <p14:tracePt t="15976" x="2705100" y="1784350"/>
          <p14:tracePt t="22700" x="2692400" y="1797050"/>
          <p14:tracePt t="22712" x="2679700" y="1803400"/>
          <p14:tracePt t="22720" x="2673350" y="1816100"/>
          <p14:tracePt t="22737" x="2635250" y="1854200"/>
          <p14:tracePt t="22754" x="2584450" y="1924050"/>
          <p14:tracePt t="22770" x="2559050" y="1968500"/>
          <p14:tracePt t="22787" x="2540000" y="2000250"/>
          <p14:tracePt t="22803" x="2520950" y="2025650"/>
          <p14:tracePt t="22837" x="2489200" y="2108200"/>
          <p14:tracePt t="22872" x="2463800" y="2197100"/>
          <p14:tracePt t="22905" x="2400300" y="2336800"/>
          <p14:tracePt t="22920" x="2343150" y="2463800"/>
          <p14:tracePt t="22937" x="2286000" y="2597150"/>
          <p14:tracePt t="22953" x="2241550" y="2717800"/>
          <p14:tracePt t="22969" x="2209800" y="2787650"/>
          <p14:tracePt t="22986" x="2190750" y="2832100"/>
          <p14:tracePt t="23005" x="2171700" y="2901950"/>
          <p14:tracePt t="23022" x="2139950" y="3003550"/>
          <p14:tracePt t="23037" x="2120900" y="3060700"/>
          <p14:tracePt t="23046" x="2108200" y="3149600"/>
          <p14:tracePt t="23053" x="2089150" y="3194050"/>
          <p14:tracePt t="23072" x="2089150" y="3213100"/>
          <p14:tracePt t="23087" x="2089150" y="3225800"/>
          <p14:tracePt t="25974" x="2101850" y="3225800"/>
          <p14:tracePt t="25982" x="2127250" y="3225800"/>
          <p14:tracePt t="25992" x="2139950" y="3219450"/>
          <p14:tracePt t="26002" x="2171700" y="3200400"/>
          <p14:tracePt t="26017" x="2235200" y="3143250"/>
          <p14:tracePt t="26034" x="2317750" y="3086100"/>
          <p14:tracePt t="26051" x="2419350" y="2997200"/>
          <p14:tracePt t="26061" x="2476500" y="2927350"/>
          <p14:tracePt t="26069" x="2559050" y="2844800"/>
          <p14:tracePt t="26104" x="2736850" y="2616200"/>
          <p14:tracePt t="26135" x="3028950" y="2152650"/>
          <p14:tracePt t="26170" x="3244850" y="1866900"/>
          <p14:tracePt t="26186" x="3416300" y="1689100"/>
          <p14:tracePt t="26202" x="3492500" y="1606550"/>
          <p14:tracePt t="26219" x="3587750" y="1536700"/>
          <p14:tracePt t="26234" x="3689350" y="1460500"/>
          <p14:tracePt t="26252" x="3797300" y="1416050"/>
          <p14:tracePt t="26267" x="3924300" y="1371600"/>
          <p14:tracePt t="26284" x="4127500" y="1327150"/>
          <p14:tracePt t="26300" x="4521200" y="1270000"/>
          <p14:tracePt t="26317" x="4883150" y="1238250"/>
          <p14:tracePt t="26337" x="5321300" y="1225550"/>
          <p14:tracePt t="26350" x="5816600" y="1225550"/>
          <p14:tracePt t="26367" x="6248400" y="1225550"/>
          <p14:tracePt t="26386" x="6985000" y="1225550"/>
          <p14:tracePt t="26403" x="7416800" y="1225550"/>
          <p14:tracePt t="26419" x="7766050" y="1225550"/>
          <p14:tracePt t="26433" x="8032750" y="1225550"/>
          <p14:tracePt t="26452" x="8242300" y="1244600"/>
          <p14:tracePt t="26469" x="8445500" y="1263650"/>
          <p14:tracePt t="26484" x="8648700" y="1289050"/>
          <p14:tracePt t="26500" x="8877300" y="1333500"/>
          <p14:tracePt t="26517" x="9188450" y="1397000"/>
          <p14:tracePt t="26534" x="9461500" y="1504950"/>
          <p14:tracePt t="26550" x="9652000" y="1587500"/>
          <p14:tracePt t="26566" x="9817100" y="1663700"/>
          <p14:tracePt t="26583" x="10039350" y="1790700"/>
          <p14:tracePt t="26603" x="10363200" y="1949450"/>
          <p14:tracePt t="26617" x="10502900" y="2019300"/>
          <p14:tracePt t="26636" x="10572750" y="2051050"/>
          <p14:tracePt t="26650" x="10598150" y="2070100"/>
          <p14:tracePt t="26666" x="10610850" y="2089150"/>
          <p14:tracePt t="26686" x="10636250" y="2127250"/>
          <p14:tracePt t="26700" x="10655300" y="2152650"/>
          <p14:tracePt t="26717" x="10655300" y="2165350"/>
          <p14:tracePt t="26733" x="10661650" y="2178050"/>
          <p14:tracePt t="26750" x="10661650" y="2216150"/>
          <p14:tracePt t="26767" x="10661650" y="2266950"/>
          <p14:tracePt t="26783" x="10661650" y="2324100"/>
          <p14:tracePt t="26802" x="10661650" y="2406650"/>
          <p14:tracePt t="26818" x="10655300" y="2432050"/>
          <p14:tracePt t="26835" x="10642600" y="2508250"/>
          <p14:tracePt t="26851" x="10636250" y="2571750"/>
          <p14:tracePt t="26866" x="10629900" y="2717800"/>
          <p14:tracePt t="26885" x="10629900" y="2794000"/>
          <p14:tracePt t="26900" x="10629900" y="2832100"/>
          <p14:tracePt t="26917" x="10629900" y="2870200"/>
          <p14:tracePt t="26934" x="10629900" y="2959100"/>
          <p14:tracePt t="26949" x="10642600" y="3048000"/>
          <p14:tracePt t="26966" x="10648950" y="3105150"/>
          <p14:tracePt t="26983" x="10655300" y="3130550"/>
          <p14:tracePt t="27002" x="10668000" y="3155950"/>
          <p14:tracePt t="27017" x="10668000" y="3162300"/>
          <p14:tracePt t="27033" x="10668000" y="3200400"/>
          <p14:tracePt t="27050" x="10668000" y="3232150"/>
          <p14:tracePt t="27066" x="10668000" y="3238500"/>
          <p14:tracePt t="30579" x="10661650" y="3238500"/>
          <p14:tracePt t="30587" x="10661650" y="3244850"/>
          <p14:tracePt t="30597" x="10655300" y="3251200"/>
          <p14:tracePt t="30620" x="10642600" y="3251200"/>
          <p14:tracePt t="30633" x="10623550" y="3263900"/>
          <p14:tracePt t="30650" x="10610850" y="3263900"/>
          <p14:tracePt t="30663" x="10350500" y="3390900"/>
          <p14:tracePt t="30696" x="10001250" y="3517900"/>
          <p14:tracePt t="30730" x="9664700" y="3594100"/>
          <p14:tracePt t="30763" x="9359900" y="3670300"/>
          <p14:tracePt t="30780" x="9182100" y="3695700"/>
          <p14:tracePt t="30798" x="8959850" y="3714750"/>
          <p14:tracePt t="30816" x="8832850" y="3746500"/>
          <p14:tracePt t="30830" x="8782050" y="3765550"/>
          <p14:tracePt t="30846" x="8597900" y="3841750"/>
          <p14:tracePt t="30863" x="8477250" y="3879850"/>
          <p14:tracePt t="30882" x="8337550" y="3905250"/>
          <p14:tracePt t="30896" x="8159750" y="3905250"/>
          <p14:tracePt t="30913" x="7975600" y="3898900"/>
          <p14:tracePt t="30930" x="7766050" y="3898900"/>
          <p14:tracePt t="30947" x="7562850" y="3905250"/>
          <p14:tracePt t="30963" x="7308850" y="3943350"/>
          <p14:tracePt t="30979" x="7073900" y="3994150"/>
          <p14:tracePt t="30998" x="6800850" y="4019550"/>
          <p14:tracePt t="31014" x="6629400" y="4019550"/>
          <p14:tracePt t="31029" x="6483350" y="4019550"/>
          <p14:tracePt t="31046" x="6337300" y="4019550"/>
          <p14:tracePt t="31063" x="6153150" y="4019550"/>
          <p14:tracePt t="31080" x="5975350" y="4013200"/>
          <p14:tracePt t="31096" x="5740400" y="4006850"/>
          <p14:tracePt t="31113" x="5518150" y="4000500"/>
          <p14:tracePt t="31130" x="5264150" y="3968750"/>
          <p14:tracePt t="31149" x="5022850" y="3943350"/>
          <p14:tracePt t="31163" x="4832350" y="3924300"/>
          <p14:tracePt t="31179" x="4673600" y="3924300"/>
          <p14:tracePt t="31200" x="4540250" y="3917950"/>
          <p14:tracePt t="31213" x="4362450" y="3898900"/>
          <p14:tracePt t="31231" x="4210050" y="3867150"/>
          <p14:tracePt t="31251" x="4070350" y="3835400"/>
          <p14:tracePt t="31266" x="3962400" y="3803650"/>
          <p14:tracePt t="31281" x="3822700" y="3740150"/>
          <p14:tracePt t="31296" x="3670300" y="3702050"/>
          <p14:tracePt t="31313" x="3511550" y="3663950"/>
          <p14:tracePt t="31329" x="3359150" y="3651250"/>
          <p14:tracePt t="31346" x="3270250" y="3644900"/>
          <p14:tracePt t="31363" x="3175000" y="3632200"/>
          <p14:tracePt t="31379" x="3117850" y="3619500"/>
          <p14:tracePt t="31398" x="3105150" y="3619500"/>
          <p14:tracePt t="31483" x="3098800" y="3619500"/>
          <p14:tracePt t="31530" x="3092450" y="3619500"/>
          <p14:tracePt t="32124" x="3105150" y="3613150"/>
          <p14:tracePt t="32133" x="3117850" y="3613150"/>
          <p14:tracePt t="32145" x="3155950" y="3606800"/>
          <p14:tracePt t="32162" x="3187700" y="3606800"/>
          <p14:tracePt t="32178" x="3206750" y="3606800"/>
          <p14:tracePt t="32195" x="3219450" y="3606800"/>
          <p14:tracePt t="33106" x="3232150" y="3600450"/>
          <p14:tracePt t="33116" x="3244850" y="3594100"/>
          <p14:tracePt t="33128" x="3257550" y="3587750"/>
          <p14:tracePt t="33144" x="3308350" y="3575050"/>
          <p14:tracePt t="33161" x="3352800" y="3568700"/>
          <p14:tracePt t="33178" x="3403600" y="3562350"/>
          <p14:tracePt t="33196" x="3422650" y="3562350"/>
          <p14:tracePt t="33995" x="3441700" y="3556000"/>
          <p14:tracePt t="34005" x="3460750" y="3549650"/>
          <p14:tracePt t="34014" x="3498850" y="3543300"/>
          <p14:tracePt t="34028" x="3568700" y="3530600"/>
          <p14:tracePt t="34043" x="3613150" y="3530600"/>
          <p14:tracePt t="34049" x="3663950" y="3511550"/>
          <p14:tracePt t="34061" x="3683000" y="3505200"/>
          <p14:tracePt t="34078" x="3759200" y="3486150"/>
          <p14:tracePt t="34110" x="3905250" y="3448050"/>
          <p14:tracePt t="34144" x="4127500" y="3422650"/>
          <p14:tracePt t="34179" x="4425950" y="3403600"/>
          <p14:tracePt t="34195" x="4559300" y="3397250"/>
          <p14:tracePt t="34210" x="4673600" y="3384550"/>
          <p14:tracePt t="34227" x="4737100" y="3384550"/>
          <p14:tracePt t="34243" x="4794250" y="3390900"/>
          <p14:tracePt t="34262" x="4813300" y="3390900"/>
          <p14:tracePt t="34277" x="4826000" y="3390900"/>
          <p14:tracePt t="34375" x="4838700" y="3397250"/>
          <p14:tracePt t="34388" x="4845050" y="3397250"/>
          <p14:tracePt t="34394" x="4870450" y="3397250"/>
          <p14:tracePt t="34410" x="5003800" y="3397250"/>
          <p14:tracePt t="34426" x="5219700" y="3397250"/>
          <p14:tracePt t="34447" x="5448300" y="3397250"/>
          <p14:tracePt t="34460" x="5626100" y="3397250"/>
          <p14:tracePt t="34477" x="5715000" y="3390900"/>
          <p14:tracePt t="34493" x="5727700" y="3390900"/>
          <p14:tracePt t="34515" x="5727700" y="3384550"/>
          <p14:tracePt t="39156" x="5721350" y="3384550"/>
          <p14:tracePt t="39163" x="5715000" y="3384550"/>
          <p14:tracePt t="39172" x="5702300" y="3384550"/>
          <p14:tracePt t="39189" x="5695950" y="3384550"/>
          <p14:tracePt t="39386" x="5683250" y="3384550"/>
          <p14:tracePt t="39428" x="5676900" y="3384550"/>
          <p14:tracePt t="42221" x="5670550" y="3384550"/>
          <p14:tracePt t="42260" x="5664200" y="3384550"/>
          <p14:tracePt t="42266" x="5657850" y="3384550"/>
          <p14:tracePt t="42280" x="5645150" y="3390900"/>
          <p14:tracePt t="42293" x="5626100" y="3397250"/>
          <p14:tracePt t="42303" x="5600700" y="3416300"/>
          <p14:tracePt t="42322" x="5562600" y="3435350"/>
          <p14:tracePt t="42355" x="5454650" y="3460750"/>
          <p14:tracePt t="42388" x="5181600" y="3479800"/>
          <p14:tracePt t="42420" x="4902200" y="3517900"/>
          <p14:tracePt t="42440" x="4826000" y="3524250"/>
          <p14:tracePt t="42453" x="4749800" y="3536950"/>
          <p14:tracePt t="42470" x="4692650" y="3543300"/>
          <p14:tracePt t="42487" x="4648200" y="3556000"/>
          <p14:tracePt t="42504" x="4610100" y="3575050"/>
          <p14:tracePt t="42520" x="4546600" y="3613150"/>
          <p14:tracePt t="42536" x="4476750" y="3644900"/>
          <p14:tracePt t="42544" x="4438650" y="3670300"/>
          <p14:tracePt t="42553" x="4381500" y="3683000"/>
          <p14:tracePt t="42571" x="4298950" y="3733800"/>
          <p14:tracePt t="42586" x="4184650" y="3771900"/>
          <p14:tracePt t="42603" x="4083050" y="3810000"/>
          <p14:tracePt t="42619" x="3987800" y="3822700"/>
          <p14:tracePt t="42636" x="3841750" y="3867150"/>
          <p14:tracePt t="42657" x="3740150" y="3898900"/>
          <p14:tracePt t="42669" x="3651250" y="3930650"/>
          <p14:tracePt t="42687" x="3594100" y="3956050"/>
          <p14:tracePt t="42703" x="3524250" y="3981450"/>
          <p14:tracePt t="42721" x="3473450" y="3981450"/>
          <p14:tracePt t="42736" x="3435350" y="3994150"/>
          <p14:tracePt t="42752" x="3409950" y="3994150"/>
          <p14:tracePt t="42769" x="3384550" y="3994150"/>
          <p14:tracePt t="42786" x="3371850" y="3994150"/>
          <p14:tracePt t="42803" x="3359150" y="3994150"/>
          <p14:tracePt t="42822" x="3346450" y="3994150"/>
          <p14:tracePt t="42836" x="3333750" y="3994150"/>
          <p14:tracePt t="42852" x="3321050" y="3994150"/>
          <p14:tracePt t="42869" x="3302000" y="3994150"/>
          <p14:tracePt t="42888" x="3270250" y="3987800"/>
          <p14:tracePt t="42906" x="3251200" y="3987800"/>
          <p14:tracePt t="42919" x="3238500" y="3987800"/>
          <p14:tracePt t="42935" x="3238500" y="3981450"/>
          <p14:tracePt t="44597" x="3251200" y="3975100"/>
          <p14:tracePt t="44605" x="3263900" y="3975100"/>
          <p14:tracePt t="44618" x="3282950" y="3962400"/>
          <p14:tracePt t="44634" x="3314700" y="3956050"/>
          <p14:tracePt t="44652" x="3352800" y="3943350"/>
          <p14:tracePt t="44667" x="3397250" y="3924300"/>
          <p14:tracePt t="44684" x="3473450" y="3917950"/>
          <p14:tracePt t="44701" x="3575050" y="3892550"/>
          <p14:tracePt t="44737" x="3829050" y="3879850"/>
          <p14:tracePt t="44768" x="3892550" y="3879850"/>
          <p14:tracePt t="44848" x="3898900" y="3879850"/>
          <p14:tracePt t="44864" x="3905250" y="3879850"/>
          <p14:tracePt t="44873" x="3917950" y="3879850"/>
          <p14:tracePt t="44887" x="3930650" y="3879850"/>
          <p14:tracePt t="44903" x="3956050" y="3879850"/>
          <p14:tracePt t="44918" x="4000500" y="3879850"/>
          <p14:tracePt t="44934" x="4057650" y="3879850"/>
          <p14:tracePt t="44950" x="4095750" y="3879850"/>
          <p14:tracePt t="44967" x="4108450" y="3879850"/>
          <p14:tracePt t="45027" x="4121150" y="3879850"/>
          <p14:tracePt t="45045" x="4127500" y="3879850"/>
          <p14:tracePt t="45051" x="4140200" y="3879850"/>
          <p14:tracePt t="45067" x="4171950" y="3879850"/>
          <p14:tracePt t="45088" x="4216400" y="3879850"/>
          <p14:tracePt t="45101" x="4279900" y="3879850"/>
          <p14:tracePt t="45117" x="4356100" y="3886200"/>
          <p14:tracePt t="45138" x="4432300" y="3898900"/>
          <p14:tracePt t="45151" x="4470400" y="3905250"/>
          <p14:tracePt t="45169" x="4502150" y="3911600"/>
          <p14:tracePt t="45186" x="4527550" y="3917950"/>
          <p14:tracePt t="50212" x="4533900" y="3917950"/>
          <p14:tracePt t="50220" x="4546600" y="3917950"/>
          <p14:tracePt t="50230" x="4584700" y="3911600"/>
          <p14:tracePt t="50246" x="4692650" y="3892550"/>
          <p14:tracePt t="50264" x="4768850" y="3873500"/>
          <p14:tracePt t="50297" x="4870450" y="3733800"/>
          <p14:tracePt t="50329" x="4959350" y="3619500"/>
          <p14:tracePt t="50989" x="4972050" y="3644900"/>
          <p14:tracePt t="51000" x="4984750" y="3676650"/>
          <p14:tracePt t="51010" x="4997450" y="3689350"/>
          <p14:tracePt t="51018" x="5022850" y="3727450"/>
          <p14:tracePt t="51031" x="5080000" y="3803650"/>
          <p14:tracePt t="51046" x="5105400" y="3867150"/>
          <p14:tracePt t="51089" x="5111750" y="3873500"/>
          <p14:tracePt t="51104" x="5111750" y="3879850"/>
          <p14:tracePt t="51112" x="5111750" y="3886200"/>
          <p14:tracePt t="51157" x="5118100" y="3886200"/>
          <p14:tracePt t="51173" x="5124450" y="3879850"/>
          <p14:tracePt t="51186" x="5137150" y="3873500"/>
          <p14:tracePt t="51201" x="5143500" y="3873500"/>
          <p14:tracePt t="51213" x="5143500" y="3879850"/>
          <p14:tracePt t="51230" x="5149850" y="3886200"/>
          <p14:tracePt t="51248" x="5156200" y="3886200"/>
          <p14:tracePt t="51266" x="5156200" y="3892550"/>
          <p14:tracePt t="51280" x="5162550" y="3898900"/>
          <p14:tracePt t="51295" x="5162550" y="3905250"/>
          <p14:tracePt t="52268" x="5162550" y="3911600"/>
          <p14:tracePt t="52318" x="5162550" y="3917950"/>
          <p14:tracePt t="52336" x="5149850" y="3917950"/>
          <p14:tracePt t="52344" x="5124450" y="3924300"/>
          <p14:tracePt t="52352" x="5111750" y="3924300"/>
          <p14:tracePt t="52361" x="5073650" y="3930650"/>
          <p14:tracePt t="52394" x="4959350" y="3968750"/>
          <p14:tracePt t="52428" x="4876800" y="4013200"/>
          <p14:tracePt t="52461" x="4781550" y="4089400"/>
          <p14:tracePt t="52478" x="4768850" y="4102100"/>
          <p14:tracePt t="52593" x="4756150" y="4108450"/>
          <p14:tracePt t="52602" x="4743450" y="4108450"/>
          <p14:tracePt t="52610" x="4737100" y="4121150"/>
          <p14:tracePt t="52627" x="4699000" y="4133850"/>
          <p14:tracePt t="52644" x="4679950" y="4152900"/>
          <p14:tracePt t="52661" x="4667250" y="4159250"/>
          <p14:tracePt t="52677" x="4648200" y="4165600"/>
          <p14:tracePt t="52698" x="4635500" y="4165600"/>
          <p14:tracePt t="52711" x="4622800" y="4171950"/>
          <p14:tracePt t="52727" x="4616450" y="4171950"/>
          <p14:tracePt t="52746" x="4610100" y="4178300"/>
          <p14:tracePt t="52760" x="4597400" y="4184650"/>
          <p14:tracePt t="52777" x="4565650" y="4191000"/>
          <p14:tracePt t="52797" x="4533900" y="4216400"/>
          <p14:tracePt t="52810" x="4489450" y="4229100"/>
          <p14:tracePt t="52827" x="4445000" y="4241800"/>
          <p14:tracePt t="52847" x="4394200" y="4254500"/>
          <p14:tracePt t="52860" x="4368800" y="4267200"/>
          <p14:tracePt t="52877" x="4356100" y="4273550"/>
          <p14:tracePt t="52894" x="4337050" y="4286250"/>
          <p14:tracePt t="52910" x="4318000" y="4286250"/>
          <p14:tracePt t="52947" x="4311650" y="4286250"/>
          <p14:tracePt t="53046" x="4305300" y="4286250"/>
          <p14:tracePt t="53057" x="4305300" y="4292600"/>
          <p14:tracePt t="53126" x="4292600" y="4292600"/>
          <p14:tracePt t="53142" x="4286250" y="4292600"/>
          <p14:tracePt t="53186" x="4279900" y="4292600"/>
          <p14:tracePt t="54202" x="4286250" y="4292600"/>
          <p14:tracePt t="54212" x="4292600" y="4298950"/>
          <p14:tracePt t="54218" x="4305300" y="4298950"/>
          <p14:tracePt t="54226" x="4330700" y="4298950"/>
          <p14:tracePt t="54245" x="4464050" y="4298950"/>
          <p14:tracePt t="54262" x="4667250" y="4298950"/>
          <p14:tracePt t="54277" x="4864100" y="4298950"/>
          <p14:tracePt t="54296" x="5099050" y="4286250"/>
          <p14:tracePt t="54327" x="5499100" y="4279900"/>
          <p14:tracePt t="54359" x="5689600" y="4279900"/>
          <p14:tracePt t="54393" x="5746750" y="4279900"/>
          <p14:tracePt t="54409" x="5797550" y="4279900"/>
          <p14:tracePt t="54425" x="5861050" y="4279900"/>
          <p14:tracePt t="54442" x="5988050" y="4279900"/>
          <p14:tracePt t="54459" x="6102350" y="4279900"/>
          <p14:tracePt t="54476" x="6210300" y="4286250"/>
          <p14:tracePt t="54495" x="6388100" y="4330700"/>
          <p14:tracePt t="54511" x="6489700" y="4343400"/>
          <p14:tracePt t="54526" x="6616700" y="4349750"/>
          <p14:tracePt t="54544" x="6737350" y="4362450"/>
          <p14:tracePt t="54550" x="6775450" y="4362450"/>
          <p14:tracePt t="54562" x="6807200" y="4362450"/>
          <p14:tracePt t="54575" x="6845300" y="4362450"/>
          <p14:tracePt t="63885" x="6838950" y="4362450"/>
          <p14:tracePt t="63891" x="6832600" y="4362450"/>
          <p14:tracePt t="63904" x="6807200" y="4362450"/>
          <p14:tracePt t="63918" x="6788150" y="4362450"/>
          <p14:tracePt t="63936" x="6724650" y="4381500"/>
          <p14:tracePt t="63951" x="6667500" y="4406900"/>
          <p14:tracePt t="63984" x="6546850" y="4432300"/>
          <p14:tracePt t="64017" x="6496050" y="4451350"/>
          <p14:tracePt t="64051" x="6299200" y="4527550"/>
          <p14:tracePt t="64059" x="6229350" y="4565650"/>
          <p14:tracePt t="64067" x="6134100" y="4597400"/>
          <p14:tracePt t="64084" x="5918200" y="4679950"/>
          <p14:tracePt t="64104" x="5676900" y="4775200"/>
          <p14:tracePt t="64121" x="5556250" y="4819650"/>
          <p14:tracePt t="64137" x="5473700" y="4845050"/>
          <p14:tracePt t="64152" x="5410200" y="4870450"/>
          <p14:tracePt t="64167" x="5321300" y="4908550"/>
          <p14:tracePt t="64186" x="5238750" y="4953000"/>
          <p14:tracePt t="64200" x="5143500" y="5010150"/>
          <p14:tracePt t="64218" x="5099050" y="5035550"/>
          <p14:tracePt t="64234" x="5067300" y="5048250"/>
          <p14:tracePt t="64253" x="5054600" y="5060950"/>
          <p14:tracePt t="64267" x="5041900" y="5060950"/>
          <p14:tracePt t="64284" x="5022850" y="5086350"/>
          <p14:tracePt t="64303" x="4978400" y="5130800"/>
          <p14:tracePt t="64318" x="4965700" y="5156200"/>
          <p14:tracePt t="64334" x="4959350" y="5162550"/>
          <p14:tracePt t="66080" x="4959350" y="5156200"/>
          <p14:tracePt t="66095" x="4959350" y="5149850"/>
          <p14:tracePt t="66443" x="4953000" y="5149850"/>
          <p14:tracePt t="67047" x="4953000" y="5143500"/>
          <p14:tracePt t="67268" x="4940300" y="5137150"/>
          <p14:tracePt t="67275" x="4940300" y="5130800"/>
          <p14:tracePt t="67290" x="4933950" y="5130800"/>
          <p14:tracePt t="67306" x="4933950" y="5124450"/>
          <p14:tracePt t="67314" x="4933950" y="5118100"/>
          <p14:tracePt t="67331" x="4927600" y="5118100"/>
          <p14:tracePt t="67348" x="4921250" y="5111750"/>
          <p14:tracePt t="67440" x="4914900" y="5105400"/>
          <p14:tracePt t="67450" x="4914900" y="5099050"/>
          <p14:tracePt t="67454" x="4908550" y="5099050"/>
          <p14:tracePt t="67484" x="4902200" y="5092700"/>
          <p14:tracePt t="67514" x="4895850" y="5086350"/>
          <p14:tracePt t="67520" x="4889500" y="5086350"/>
          <p14:tracePt t="72629" x="4883150" y="5080000"/>
          <p14:tracePt t="105048" x="5283200" y="4972050"/>
          <p14:tracePt t="105056" x="5410200" y="4972050"/>
          <p14:tracePt t="105065" x="5422900" y="4972050"/>
          <p14:tracePt t="105082" x="5461000" y="4972050"/>
          <p14:tracePt t="105099" x="5492750" y="4972050"/>
          <p14:tracePt t="105117" x="5530850" y="4972050"/>
          <p14:tracePt t="105135" x="5549900" y="4972050"/>
          <p14:tracePt t="105165" x="5594350" y="4972050"/>
          <p14:tracePt t="105199" x="5651500" y="4991100"/>
          <p14:tracePt t="105231" x="5727700" y="4991100"/>
          <p14:tracePt t="105253" x="5765800" y="4991100"/>
          <p14:tracePt t="105267" x="5791200" y="4991100"/>
          <p14:tracePt t="105281" x="5797550" y="4991100"/>
          <p14:tracePt t="105312" x="5803900" y="4991100"/>
          <p14:tracePt t="105323" x="5810250" y="4991100"/>
          <p14:tracePt t="105331" x="5835650" y="4991100"/>
          <p14:tracePt t="105348" x="5873750" y="4991100"/>
          <p14:tracePt t="105364" x="5911850" y="4991100"/>
          <p14:tracePt t="105383" x="5930900" y="4991100"/>
          <p14:tracePt t="105398" x="5937250" y="4991100"/>
          <p14:tracePt t="108147" x="5943600" y="4991100"/>
          <p14:tracePt t="108152" x="5949950" y="4991100"/>
          <p14:tracePt t="108169" x="5962650" y="5003800"/>
          <p14:tracePt t="108185" x="5969000" y="5003800"/>
          <p14:tracePt t="108197" x="6007100" y="5035550"/>
          <p14:tracePt t="108213" x="6057900" y="5067300"/>
          <p14:tracePt t="108230" x="6134100" y="5092700"/>
          <p14:tracePt t="108248" x="6184900" y="5111750"/>
          <p14:tracePt t="108281" x="6267450" y="5143500"/>
          <p14:tracePt t="108312" x="6400800" y="5238750"/>
          <p14:tracePt t="108345" x="6502400" y="5302250"/>
          <p14:tracePt t="108362" x="6553200" y="5346700"/>
          <p14:tracePt t="108383" x="6616700" y="5378450"/>
          <p14:tracePt t="108396" x="6629400" y="5384800"/>
          <p14:tracePt t="108412" x="6724650" y="5422900"/>
          <p14:tracePt t="108429" x="6781800" y="5435600"/>
          <p14:tracePt t="108447" x="6889750" y="5461000"/>
          <p14:tracePt t="108462" x="6972300" y="5473700"/>
          <p14:tracePt t="108479" x="7042150" y="5480050"/>
          <p14:tracePt t="108495" x="7073900" y="5480050"/>
          <p14:tracePt t="108514" x="7086600" y="5486400"/>
          <p14:tracePt t="108547" x="7092950" y="5486400"/>
          <p14:tracePt t="108562" x="7099300" y="5486400"/>
          <p14:tracePt t="108580" x="7105650" y="5486400"/>
          <p14:tracePt t="108596" x="7118350" y="5486400"/>
          <p14:tracePt t="108612" x="7124700" y="5486400"/>
          <p14:tracePt t="108629" x="7137400" y="5480050"/>
          <p14:tracePt t="108645" x="7143750" y="5473700"/>
          <p14:tracePt t="108662" x="7162800" y="5448300"/>
          <p14:tracePt t="108678" x="7175500" y="5422900"/>
          <p14:tracePt t="108698" x="7181850" y="5391150"/>
          <p14:tracePt t="108712" x="7188200" y="5353050"/>
          <p14:tracePt t="108728" x="7188200" y="5289550"/>
          <p14:tracePt t="108745" x="7188200" y="5219700"/>
          <p14:tracePt t="108762" x="7188200" y="5124450"/>
          <p14:tracePt t="108778" x="7181850" y="5035550"/>
          <p14:tracePt t="108796" x="7156450" y="4933950"/>
          <p14:tracePt t="108811" x="7099300" y="4826000"/>
          <p14:tracePt t="108828" x="7061200" y="4768850"/>
          <p14:tracePt t="108847" x="7023100" y="4730750"/>
          <p14:tracePt t="108862" x="6985000" y="4705350"/>
          <p14:tracePt t="108878" x="6946900" y="4686300"/>
          <p14:tracePt t="108895" x="6877050" y="4641850"/>
          <p14:tracePt t="108911" x="6788150" y="4597400"/>
          <p14:tracePt t="108928" x="6673850" y="4540250"/>
          <p14:tracePt t="108948" x="6565900" y="4489450"/>
          <p14:tracePt t="108961" x="6483350" y="4457700"/>
          <p14:tracePt t="108978" x="6419850" y="4445000"/>
          <p14:tracePt t="108996" x="6330950" y="4425950"/>
          <p14:tracePt t="109011" x="6305550" y="4419600"/>
          <p14:tracePt t="109028" x="6242050" y="4413250"/>
          <p14:tracePt t="109047" x="6210300" y="4413250"/>
          <p14:tracePt t="109054" x="6191250" y="4413250"/>
          <p14:tracePt t="109062" x="6172200" y="4413250"/>
          <p14:tracePt t="109078" x="6121400" y="4413250"/>
          <p14:tracePt t="109094" x="6076950" y="4413250"/>
          <p14:tracePt t="109111" x="6038850" y="4413250"/>
          <p14:tracePt t="109128" x="6007100" y="4425950"/>
          <p14:tracePt t="109145" x="5988050" y="4432300"/>
          <p14:tracePt t="109163" x="5962650" y="4451350"/>
          <p14:tracePt t="109178" x="5943600" y="4470400"/>
          <p14:tracePt t="109197" x="5886450" y="4502150"/>
          <p14:tracePt t="109215" x="5835650" y="4527550"/>
          <p14:tracePt t="109228" x="5797550" y="4540250"/>
          <p14:tracePt t="109250" x="5765800" y="4559300"/>
          <p14:tracePt t="109263" x="5753100" y="4565650"/>
          <p14:tracePt t="109280" x="5746750" y="4572000"/>
          <p14:tracePt t="109294" x="5734050" y="4584700"/>
          <p14:tracePt t="109312" x="5721350" y="4584700"/>
          <p14:tracePt t="109328" x="5695950" y="4597400"/>
          <p14:tracePt t="109345" x="5683250" y="4603750"/>
          <p14:tracePt t="109361" x="5676900" y="4610100"/>
          <p14:tracePt t="109594" x="5664200" y="4610100"/>
          <p14:tracePt t="109606" x="5664200" y="4616450"/>
          <p14:tracePt t="109614" x="5657850" y="4629150"/>
          <p14:tracePt t="109639" x="5651500" y="4635500"/>
          <p14:tracePt t="109644" x="5651500" y="4641850"/>
          <p14:tracePt t="109669" x="5651500" y="4648200"/>
          <p14:tracePt t="109778" x="5638800" y="4648200"/>
          <p14:tracePt t="109846" x="5632450" y="4648200"/>
          <p14:tracePt t="109917" x="5626100" y="4648200"/>
          <p14:tracePt t="109936" x="5619750" y="4648200"/>
          <p14:tracePt t="109949" x="5613400" y="4648200"/>
          <p14:tracePt t="110126" x="5607050" y="4648200"/>
          <p14:tracePt t="113156" x="5613400" y="4648200"/>
          <p14:tracePt t="113164" x="5619750" y="4648200"/>
          <p14:tracePt t="113271" x="5626100" y="4660900"/>
          <p14:tracePt t="113293" x="5664200" y="4711700"/>
          <p14:tracePt t="113310" x="5708650" y="4756150"/>
          <p14:tracePt t="113341" x="5854700" y="4876800"/>
          <p14:tracePt t="113374" x="6089650" y="4972050"/>
          <p14:tracePt t="113408" x="6311900" y="5022850"/>
          <p14:tracePt t="113424" x="6400800" y="5054600"/>
          <p14:tracePt t="113441" x="6496050" y="5092700"/>
          <p14:tracePt t="113458" x="6553200" y="5111750"/>
          <p14:tracePt t="113474" x="6578600" y="5124450"/>
          <p14:tracePt t="113491" x="6597650" y="5130800"/>
          <p14:tracePt t="113510" x="6629400" y="5156200"/>
          <p14:tracePt t="113527" x="6661150" y="5175250"/>
          <p14:tracePt t="113541" x="6686550" y="5181600"/>
          <p14:tracePt t="113560" x="6692900" y="5187950"/>
          <p14:tracePt t="113574" x="6705600" y="5187950"/>
          <p14:tracePt t="113598" x="6711950" y="5187950"/>
          <p14:tracePt t="113608" x="6724650" y="5194300"/>
          <p14:tracePt t="113625" x="6737350" y="5200650"/>
          <p14:tracePt t="113641" x="6781800" y="5207000"/>
          <p14:tracePt t="113657" x="6819900" y="5213350"/>
          <p14:tracePt t="113674" x="6889750" y="5219700"/>
          <p14:tracePt t="113692" x="6978650" y="5232400"/>
          <p14:tracePt t="113708" x="7004050" y="5238750"/>
          <p14:tracePt t="113726" x="7054850" y="5245100"/>
          <p14:tracePt t="113921" x="7061200" y="5245100"/>
          <p14:tracePt t="114343" x="7067550" y="5245100"/>
          <p14:tracePt t="114416" x="7073900" y="5245100"/>
          <p14:tracePt t="114433" x="7086600" y="5245100"/>
          <p14:tracePt t="114439" x="7086600" y="5238750"/>
          <p14:tracePt t="114449" x="7099300" y="5232400"/>
          <p14:tracePt t="114473" x="7137400" y="5226050"/>
          <p14:tracePt t="114511" x="7156450" y="5219700"/>
          <p14:tracePt t="114541" x="7200900" y="5213350"/>
          <p14:tracePt t="114556" x="7258050" y="5200650"/>
          <p14:tracePt t="114575" x="7346950" y="5187950"/>
          <p14:tracePt t="114592" x="7454900" y="5187950"/>
          <p14:tracePt t="114606" x="7537450" y="5175250"/>
          <p14:tracePt t="114625" x="7613650" y="5175250"/>
          <p14:tracePt t="114640" x="7658100" y="5175250"/>
          <p14:tracePt t="114656" x="7689850" y="5175250"/>
          <p14:tracePt t="114673" x="7708900" y="5175250"/>
          <p14:tracePt t="114690" x="7740650" y="5175250"/>
          <p14:tracePt t="114706" x="7753350" y="5175250"/>
          <p14:tracePt t="114724" x="7766050" y="5175250"/>
          <p14:tracePt t="114741" x="7772400" y="5175250"/>
          <p14:tracePt t="114758" x="7778750" y="5175250"/>
          <p14:tracePt t="114773" x="7804150" y="5175250"/>
          <p14:tracePt t="114790" x="7823200" y="5175250"/>
          <p14:tracePt t="114806" x="7842250" y="5175250"/>
          <p14:tracePt t="114823" x="7880350" y="5175250"/>
          <p14:tracePt t="114842" x="7937500" y="5175250"/>
          <p14:tracePt t="114856" x="7994650" y="5175250"/>
          <p14:tracePt t="114873" x="8051800" y="5181600"/>
          <p14:tracePt t="114889" x="8089900" y="5181600"/>
          <p14:tracePt t="114906" x="8140700" y="5187950"/>
          <p14:tracePt t="114923" x="8204200" y="5187950"/>
          <p14:tracePt t="114943" x="8324850" y="5187950"/>
          <p14:tracePt t="114956" x="8362950" y="5187950"/>
          <p14:tracePt t="114972" x="8451850" y="5187950"/>
          <p14:tracePt t="114990" x="8464550" y="5187950"/>
          <p14:tracePt t="115483" x="8458200" y="5187950"/>
          <p14:tracePt t="115491" x="8451850" y="51879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DB3E0-0924-4469-BBF2-80BEAB26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Interpretação do valor de “p”</a:t>
            </a:r>
          </a:p>
        </p:txBody>
      </p:sp>
      <p:pic>
        <p:nvPicPr>
          <p:cNvPr id="3074" name="Picture 2" descr="Significance Testing and p value – howMed">
            <a:extLst>
              <a:ext uri="{FF2B5EF4-FFF2-40B4-BE49-F238E27FC236}">
                <a16:creationId xmlns:a16="http://schemas.microsoft.com/office/drawing/2014/main" id="{33026B6E-EBB3-40D9-ACE4-87841ACA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25824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FA0B421-455D-4A84-A15F-A6DCEC152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4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43"/>
    </mc:Choice>
    <mc:Fallback>
      <p:transition spd="slow" advTm="151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37" x="8451850" y="5060950"/>
          <p14:tracePt t="21444" x="8337550" y="4692650"/>
          <p14:tracePt t="21457" x="8280400" y="4559300"/>
          <p14:tracePt t="21473" x="8178800" y="4381500"/>
          <p14:tracePt t="21490" x="8115300" y="4254500"/>
          <p14:tracePt t="21508" x="8045450" y="4127500"/>
          <p14:tracePt t="21524" x="7943850" y="4000500"/>
          <p14:tracePt t="21557" x="7702550" y="3727450"/>
          <p14:tracePt t="21590" x="7531100" y="3536950"/>
          <p14:tracePt t="21623" x="7372350" y="3378200"/>
          <p14:tracePt t="21642" x="7245350" y="3238500"/>
          <p14:tracePt t="21657" x="7207250" y="3213100"/>
          <p14:tracePt t="21664" x="7181850" y="3200400"/>
          <p14:tracePt t="21673" x="7143750" y="3181350"/>
          <p14:tracePt t="21693" x="7092950" y="3175000"/>
          <p14:tracePt t="21707" x="7004050" y="3149600"/>
          <p14:tracePt t="21724" x="6896100" y="3117850"/>
          <p14:tracePt t="21740" x="6762750" y="3086100"/>
          <p14:tracePt t="21758" x="6559550" y="3054350"/>
          <p14:tracePt t="21776" x="6121400" y="2978150"/>
          <p14:tracePt t="21790" x="5600700" y="2895600"/>
          <p14:tracePt t="21807" x="5080000" y="2819400"/>
          <p14:tracePt t="21823" x="4692650" y="2768600"/>
          <p14:tracePt t="21842" x="4356100" y="2762250"/>
          <p14:tracePt t="21858" x="3981450" y="2762250"/>
          <p14:tracePt t="21873" x="3765550" y="2800350"/>
          <p14:tracePt t="21890" x="3594100" y="2832100"/>
          <p14:tracePt t="21907" x="3498850" y="2870200"/>
          <p14:tracePt t="21923" x="3448050" y="2901950"/>
          <p14:tracePt t="21942" x="3390900" y="2940050"/>
          <p14:tracePt t="21956" x="3321050" y="2971800"/>
          <p14:tracePt t="21973" x="3225800" y="3028950"/>
          <p14:tracePt t="21990" x="3130550" y="3086100"/>
          <p14:tracePt t="22009" x="2997200" y="3168650"/>
          <p14:tracePt t="22026" x="2876550" y="3270250"/>
          <p14:tracePt t="22040" x="2813050" y="3359150"/>
          <p14:tracePt t="22057" x="2768600" y="3441700"/>
          <p14:tracePt t="22073" x="2755900" y="3492500"/>
          <p14:tracePt t="22090" x="2749550" y="3549650"/>
          <p14:tracePt t="22106" x="2749550" y="3606800"/>
          <p14:tracePt t="22123" x="2768600" y="3689350"/>
          <p14:tracePt t="22140" x="2794000" y="3746500"/>
          <p14:tracePt t="22156" x="2819400" y="3810000"/>
          <p14:tracePt t="22173" x="2832100" y="3867150"/>
          <p14:tracePt t="22181" x="2838450" y="3886200"/>
          <p14:tracePt t="22192" x="2838450" y="3917950"/>
          <p14:tracePt t="22206" x="2851150" y="3962400"/>
          <p14:tracePt t="22223" x="2851150" y="3981450"/>
          <p14:tracePt t="22240" x="2851150" y="3987800"/>
          <p14:tracePt t="24335" x="2857500" y="4000500"/>
          <p14:tracePt t="24347" x="2863850" y="4013200"/>
          <p14:tracePt t="24355" x="2863850" y="4057650"/>
          <p14:tracePt t="24377" x="2870200" y="4089400"/>
          <p14:tracePt t="24394" x="2876550" y="4114800"/>
          <p14:tracePt t="24406" x="2876550" y="4127500"/>
          <p14:tracePt t="24438" x="2882900" y="4133850"/>
          <p14:tracePt t="24473" x="2882900" y="4140200"/>
          <p14:tracePt t="84130" x="3098800" y="4210050"/>
          <p14:tracePt t="84133" x="3746500" y="4464050"/>
          <p14:tracePt t="84153" x="4286250" y="4705350"/>
          <p14:tracePt t="84169" x="4660900" y="4921250"/>
          <p14:tracePt t="84174" x="4787900" y="4997450"/>
          <p14:tracePt t="84185" x="4857750" y="5048250"/>
          <p14:tracePt t="84202" x="4940300" y="5118100"/>
          <p14:tracePt t="84219" x="4997450" y="5175250"/>
          <p14:tracePt t="84238" x="5149850" y="5314950"/>
          <p14:tracePt t="84268" x="5435600" y="5556250"/>
          <p14:tracePt t="84302" x="5892800" y="5994400"/>
          <p14:tracePt t="84335" x="6057900" y="6140450"/>
          <p14:tracePt t="84352" x="6096000" y="6159500"/>
          <p14:tracePt t="84374" x="6127750" y="6178550"/>
          <p14:tracePt t="84388" x="6153150" y="6184900"/>
          <p14:tracePt t="84405" x="6172200" y="6197600"/>
          <p14:tracePt t="84418" x="6229350" y="6210300"/>
          <p14:tracePt t="84435" x="6311900" y="6223000"/>
          <p14:tracePt t="84453" x="6388100" y="6229350"/>
          <p14:tracePt t="84468" x="6457950" y="6223000"/>
          <p14:tracePt t="84485" x="6534150" y="6216650"/>
          <p14:tracePt t="84502" x="6623050" y="6216650"/>
          <p14:tracePt t="84518" x="6648450" y="6216650"/>
          <p14:tracePt t="84535" x="6654800" y="6210300"/>
          <p14:tracePt t="84552" x="6654800" y="6191250"/>
          <p14:tracePt t="84571" x="6654800" y="6127750"/>
          <p14:tracePt t="84585" x="6654800" y="6076950"/>
          <p14:tracePt t="84602" x="6654800" y="6032500"/>
          <p14:tracePt t="84621" x="6661150" y="5975350"/>
          <p14:tracePt t="84636" x="6661150" y="5905500"/>
          <p14:tracePt t="84653" x="6648450" y="5848350"/>
          <p14:tracePt t="84669" x="6642100" y="5822950"/>
          <p14:tracePt t="84671" x="6635750" y="5791200"/>
          <p14:tracePt t="84685" x="6623050" y="5734050"/>
          <p14:tracePt t="84702" x="6604000" y="5664200"/>
          <p14:tracePt t="84718" x="6591300" y="5588000"/>
          <p14:tracePt t="84735" x="6584950" y="5518150"/>
          <p14:tracePt t="84755" x="6572250" y="5473700"/>
          <p14:tracePt t="84768" x="6559550" y="5435600"/>
          <p14:tracePt t="84785" x="6540500" y="5403850"/>
          <p14:tracePt t="84802" x="6521450" y="5372100"/>
          <p14:tracePt t="84821" x="6502400" y="5346700"/>
          <p14:tracePt t="84835" x="6477000" y="5308600"/>
          <p14:tracePt t="84852" x="6438900" y="5251450"/>
          <p14:tracePt t="84870" x="6362700" y="5175250"/>
          <p14:tracePt t="84885" x="6330950" y="5143500"/>
          <p14:tracePt t="84901" x="6299200" y="5105400"/>
          <p14:tracePt t="84918" x="6273800" y="5067300"/>
          <p14:tracePt t="84935" x="6229350" y="5029200"/>
          <p14:tracePt t="84951" x="6165850" y="4997450"/>
          <p14:tracePt t="84968" x="6083300" y="4940300"/>
          <p14:tracePt t="84985" x="6007100" y="4889500"/>
          <p14:tracePt t="85001" x="5956300" y="4864100"/>
          <p14:tracePt t="85018" x="5892800" y="4838700"/>
          <p14:tracePt t="85036" x="5708650" y="4781550"/>
          <p14:tracePt t="85055" x="5575300" y="4743450"/>
          <p14:tracePt t="85071" x="5473700" y="4718050"/>
          <p14:tracePt t="85085" x="5448300" y="4711700"/>
          <p14:tracePt t="85103" x="5397500" y="4705350"/>
          <p14:tracePt t="85118" x="5384800" y="4705350"/>
          <p14:tracePt t="85134" x="5372100" y="4724400"/>
          <p14:tracePt t="85151" x="5365750" y="4743450"/>
          <p14:tracePt t="85168" x="5353050" y="4781550"/>
          <p14:tracePt t="85185" x="5340350" y="4838700"/>
          <p14:tracePt t="85201" x="5327650" y="4883150"/>
          <p14:tracePt t="85218" x="5302250" y="4959350"/>
          <p14:tracePt t="85234" x="5283200" y="4997450"/>
          <p14:tracePt t="85252" x="5270500" y="5035550"/>
          <p14:tracePt t="85268" x="5251450" y="5080000"/>
          <p14:tracePt t="85285" x="5232400" y="5137150"/>
          <p14:tracePt t="85304" x="5226050" y="5207000"/>
          <p14:tracePt t="85320" x="5226050" y="5251450"/>
          <p14:tracePt t="85334" x="5226050" y="5283200"/>
          <p14:tracePt t="85351" x="5226050" y="5327650"/>
          <p14:tracePt t="85370" x="5226050" y="5359400"/>
          <p14:tracePt t="85384" x="5232400" y="5403850"/>
          <p14:tracePt t="85403" x="5245100" y="5435600"/>
          <p14:tracePt t="85421" x="5257800" y="5473700"/>
          <p14:tracePt t="85437" x="5276850" y="5499100"/>
          <p14:tracePt t="85451" x="5308600" y="5530850"/>
          <p14:tracePt t="85468" x="5346700" y="5575300"/>
          <p14:tracePt t="85485" x="5429250" y="5638800"/>
          <p14:tracePt t="85501" x="5505450" y="5683250"/>
          <p14:tracePt t="85517" x="5594350" y="5727700"/>
          <p14:tracePt t="85534" x="5721350" y="5784850"/>
          <p14:tracePt t="85551" x="5854700" y="5829300"/>
          <p14:tracePt t="85570" x="5981700" y="5861050"/>
          <p14:tracePt t="85584" x="6127750" y="5886450"/>
          <p14:tracePt t="85601" x="6235700" y="5911850"/>
          <p14:tracePt t="85618" x="6305550" y="5930900"/>
          <p14:tracePt t="85634" x="6356350" y="5930900"/>
          <p14:tracePt t="85654" x="6375400" y="5930900"/>
          <p14:tracePt t="85668" x="6388100" y="5911850"/>
          <p14:tracePt t="85670" x="6394450" y="5911850"/>
          <p14:tracePt t="85685" x="6419850" y="5867400"/>
          <p14:tracePt t="85701" x="6445250" y="5829300"/>
          <p14:tracePt t="85718" x="6464300" y="5791200"/>
          <p14:tracePt t="85734" x="6477000" y="5746750"/>
          <p14:tracePt t="85753" x="6483350" y="5689600"/>
          <p14:tracePt t="85767" x="6489700" y="5626100"/>
          <p14:tracePt t="85784" x="6489700" y="5568950"/>
          <p14:tracePt t="85801" x="6489700" y="5524500"/>
          <p14:tracePt t="85820" x="6477000" y="5467350"/>
          <p14:tracePt t="85834" x="6445250" y="5416550"/>
          <p14:tracePt t="85850" x="6438900" y="5372100"/>
          <p14:tracePt t="85867" x="6407150" y="5327650"/>
          <p14:tracePt t="85885" x="6362700" y="5276850"/>
          <p14:tracePt t="85902" x="6311900" y="5200650"/>
          <p14:tracePt t="85917" x="6267450" y="5143500"/>
          <p14:tracePt t="85934" x="6235700" y="5099050"/>
          <p14:tracePt t="85951" x="6203950" y="5048250"/>
          <p14:tracePt t="85967" x="6165850" y="5003800"/>
          <p14:tracePt t="85984" x="6134100" y="4978400"/>
          <p14:tracePt t="86000" x="6121400" y="4959350"/>
          <p14:tracePt t="86017" x="6096000" y="4940300"/>
          <p14:tracePt t="86034" x="6019800" y="4895850"/>
          <p14:tracePt t="86051" x="5962650" y="4876800"/>
          <p14:tracePt t="86070" x="5848350" y="4857750"/>
          <p14:tracePt t="86087" x="5765800" y="4838700"/>
          <p14:tracePt t="86101" x="5695950" y="4826000"/>
          <p14:tracePt t="86120" x="5645150" y="4819650"/>
          <p14:tracePt t="86134" x="5619750" y="4819650"/>
          <p14:tracePt t="86150" x="5607050" y="4819650"/>
          <p14:tracePt t="86167" x="5594350" y="4826000"/>
          <p14:tracePt t="86184" x="5568950" y="4838700"/>
          <p14:tracePt t="86201" x="5543550" y="4864100"/>
          <p14:tracePt t="86217" x="5499100" y="4902200"/>
          <p14:tracePt t="86234" x="5473700" y="4933950"/>
          <p14:tracePt t="86250" x="5454650" y="4972050"/>
          <p14:tracePt t="86267" x="5429250" y="5003800"/>
          <p14:tracePt t="86285" x="5397500" y="5067300"/>
          <p14:tracePt t="86301" x="5384800" y="5111750"/>
          <p14:tracePt t="86318" x="5378450" y="5149850"/>
          <p14:tracePt t="86334" x="5378450" y="5168900"/>
          <p14:tracePt t="86350" x="5378450" y="5181600"/>
          <p14:tracePt t="86372" x="5378450" y="5187950"/>
          <p14:tracePt t="86389" x="5378450" y="5194300"/>
          <p14:tracePt t="86402" x="5378450" y="5213350"/>
          <p14:tracePt t="86420" x="5378450" y="5232400"/>
          <p14:tracePt t="86433" x="5378450" y="5257800"/>
          <p14:tracePt t="86450" x="5378450" y="5295900"/>
          <p14:tracePt t="86469" x="5378450" y="5340350"/>
          <p14:tracePt t="86484" x="5378450" y="5359400"/>
          <p14:tracePt t="86503" x="5378450" y="5397500"/>
          <p14:tracePt t="86518" x="5378450" y="5416550"/>
          <p14:tracePt t="86533" x="5391150" y="5429250"/>
          <p14:tracePt t="86550" x="5410200" y="5461000"/>
          <p14:tracePt t="86568" x="5448300" y="5505450"/>
          <p14:tracePt t="86583" x="5499100" y="5556250"/>
          <p14:tracePt t="86600" x="5537200" y="5594350"/>
          <p14:tracePt t="86617" x="5594350" y="5651500"/>
          <p14:tracePt t="86636" x="5638800" y="5689600"/>
          <p14:tracePt t="86653" x="5695950" y="5727700"/>
          <p14:tracePt t="86667" x="5746750" y="5765800"/>
          <p14:tracePt t="86671" x="5765800" y="5765800"/>
          <p14:tracePt t="86683" x="5784850" y="5772150"/>
          <p14:tracePt t="86701" x="5829300" y="5797550"/>
          <p14:tracePt t="86717" x="5854700" y="5822950"/>
          <p14:tracePt t="86733" x="5892800" y="5835650"/>
          <p14:tracePt t="86750" x="5943600" y="5867400"/>
          <p14:tracePt t="86767" x="6038850" y="5918200"/>
          <p14:tracePt t="86783" x="6121400" y="5962650"/>
          <p14:tracePt t="86800" x="6203950" y="5981700"/>
          <p14:tracePt t="86818" x="6273800" y="5988050"/>
          <p14:tracePt t="86833" x="6311900" y="5994400"/>
          <p14:tracePt t="86850" x="6350000" y="5994400"/>
          <p14:tracePt t="86867" x="6381750" y="5994400"/>
          <p14:tracePt t="86886" x="6400800" y="5988050"/>
          <p14:tracePt t="86904" x="6413500" y="5975350"/>
          <p14:tracePt t="86920" x="6432550" y="5949950"/>
          <p14:tracePt t="86933" x="6445250" y="5918200"/>
          <p14:tracePt t="86950" x="6470650" y="5886450"/>
          <p14:tracePt t="86966" x="6489700" y="5861050"/>
          <p14:tracePt t="86983" x="6502400" y="5829300"/>
          <p14:tracePt t="87000" x="6521450" y="5791200"/>
          <p14:tracePt t="87016" x="6534150" y="5734050"/>
          <p14:tracePt t="87033" x="6546850" y="5689600"/>
          <p14:tracePt t="87050" x="6553200" y="5632450"/>
          <p14:tracePt t="87070" x="6559550" y="5588000"/>
          <p14:tracePt t="87083" x="6565900" y="5556250"/>
          <p14:tracePt t="87102" x="6572250" y="5499100"/>
          <p14:tracePt t="87120" x="6572250" y="5448300"/>
          <p14:tracePt t="87133" x="6572250" y="5397500"/>
          <p14:tracePt t="87153" x="6572250" y="5340350"/>
          <p14:tracePt t="87166" x="6553200" y="5289550"/>
          <p14:tracePt t="87183" x="6527800" y="5213350"/>
          <p14:tracePt t="87199" x="6515100" y="5168900"/>
          <p14:tracePt t="87216" x="6515100" y="5149850"/>
          <p14:tracePt t="87250" x="6508750" y="5137150"/>
          <p14:tracePt t="87266" x="6477000" y="5105400"/>
          <p14:tracePt t="87283" x="6451600" y="5080000"/>
          <p14:tracePt t="87299" x="6438900" y="5048250"/>
          <p14:tracePt t="87319" x="6407150" y="5022850"/>
          <p14:tracePt t="87333" x="6400800" y="5010150"/>
          <p14:tracePt t="87353" x="6350000" y="4978400"/>
          <p14:tracePt t="87366" x="6324600" y="4946650"/>
          <p14:tracePt t="87384" x="6318250" y="4940300"/>
          <p14:tracePt t="87403" x="6311900" y="4933950"/>
          <p14:tracePt t="87416" x="6273800" y="4908550"/>
          <p14:tracePt t="87433" x="6248400" y="4889500"/>
          <p14:tracePt t="87449" x="6210300" y="4876800"/>
          <p14:tracePt t="87466" x="6184900" y="4864100"/>
          <p14:tracePt t="87483" x="6159500" y="4851400"/>
          <p14:tracePt t="87499" x="6127750" y="4845050"/>
          <p14:tracePt t="87518" x="6076950" y="4826000"/>
          <p14:tracePt t="87533" x="6064250" y="4819650"/>
          <p14:tracePt t="87569" x="6051550" y="4819650"/>
          <p14:tracePt t="87583" x="6032500" y="4813300"/>
          <p14:tracePt t="87601" x="5981700" y="4806950"/>
          <p14:tracePt t="87616" x="5943600" y="4806950"/>
          <p14:tracePt t="87633" x="5892800" y="4800600"/>
          <p14:tracePt t="87651" x="5854700" y="4800600"/>
          <p14:tracePt t="87666" x="5816600" y="4800600"/>
          <p14:tracePt t="87670" x="5797550" y="4800600"/>
          <p14:tracePt t="87682" x="5778500" y="4800600"/>
          <p14:tracePt t="87699" x="5765800" y="4800600"/>
          <p14:tracePt t="87718" x="5753100" y="4806950"/>
          <p14:tracePt t="87734" x="5753100" y="4813300"/>
          <p14:tracePt t="87749" x="5727700" y="4838700"/>
          <p14:tracePt t="87766" x="5715000" y="4851400"/>
          <p14:tracePt t="87782" x="5689600" y="4876800"/>
          <p14:tracePt t="87799" x="5670550" y="4895850"/>
          <p14:tracePt t="87819" x="5645150" y="4946650"/>
          <p14:tracePt t="87832" x="5619750" y="4984750"/>
          <p14:tracePt t="87849" x="5594350" y="5022850"/>
          <p14:tracePt t="87866" x="5575300" y="5054600"/>
          <p14:tracePt t="87882" x="5568950" y="5073650"/>
          <p14:tracePt t="87902" x="5568950" y="5092700"/>
          <p14:tracePt t="87916" x="5562600" y="5130800"/>
          <p14:tracePt t="87933" x="5562600" y="5187950"/>
          <p14:tracePt t="87949" x="5562600" y="5226050"/>
          <p14:tracePt t="87965" x="5562600" y="5251450"/>
          <p14:tracePt t="87982" x="5568950" y="5302250"/>
          <p14:tracePt t="87999" x="5581650" y="5327650"/>
          <p14:tracePt t="88016" x="5581650" y="5365750"/>
          <p14:tracePt t="88032" x="5600700" y="5410200"/>
          <p14:tracePt t="88049" x="5619750" y="5441950"/>
          <p14:tracePt t="88070" x="5638800" y="5461000"/>
          <p14:tracePt t="88082" x="5670550" y="5505450"/>
          <p14:tracePt t="88099" x="5727700" y="5562600"/>
          <p14:tracePt t="88115" x="5791200" y="5613400"/>
          <p14:tracePt t="88134" x="5867400" y="5670550"/>
          <p14:tracePt t="88152" x="5899150" y="5689600"/>
          <p14:tracePt t="88165" x="5911850" y="5702300"/>
          <p14:tracePt t="88182" x="5930900" y="5702300"/>
          <p14:tracePt t="88199" x="5943600" y="5708650"/>
          <p14:tracePt t="88250" x="5949950" y="5708650"/>
          <p14:tracePt t="88262" x="5969000" y="5708650"/>
          <p14:tracePt t="88273" x="5981700" y="5702300"/>
          <p14:tracePt t="88282" x="5988050" y="5695950"/>
          <p14:tracePt t="88299" x="6019800" y="5676900"/>
          <p14:tracePt t="88315" x="6038850" y="5664200"/>
          <p14:tracePt t="88335" x="6089650" y="5613400"/>
          <p14:tracePt t="88348" x="6115050" y="5568950"/>
          <p14:tracePt t="88368" x="6134100" y="5537200"/>
          <p14:tracePt t="88382" x="6140450" y="5518150"/>
          <p14:tracePt t="88400" x="6153150" y="5492750"/>
          <p14:tracePt t="88415" x="6159500" y="5454650"/>
          <p14:tracePt t="88432" x="6159500" y="5416550"/>
          <p14:tracePt t="88448" x="6159500" y="5378450"/>
          <p14:tracePt t="88465" x="6159500" y="5340350"/>
          <p14:tracePt t="88482" x="6159500" y="5308600"/>
          <p14:tracePt t="88498" x="6159500" y="5270500"/>
          <p14:tracePt t="88515" x="6153150" y="5245100"/>
          <p14:tracePt t="88535" x="6140450" y="5194300"/>
          <p14:tracePt t="88552" x="6108700" y="5143500"/>
          <p14:tracePt t="88565" x="6096000" y="5124450"/>
          <p14:tracePt t="88583" x="6083300" y="5111750"/>
          <p14:tracePt t="88598" x="6070600" y="5086350"/>
          <p14:tracePt t="88615" x="6057900" y="5080000"/>
          <p14:tracePt t="88631" x="6045200" y="5067300"/>
          <p14:tracePt t="88650" x="6026150" y="5054600"/>
          <p14:tracePt t="88665" x="6000750" y="5035550"/>
          <p14:tracePt t="88703" x="6000750" y="5029200"/>
          <p14:tracePt t="88714" x="5994400" y="5029200"/>
          <p14:tracePt t="89042" x="5981700" y="5029200"/>
          <p14:tracePt t="89058" x="5981700" y="5041900"/>
          <p14:tracePt t="89065" x="5975350" y="5041900"/>
          <p14:tracePt t="89071" x="5975350" y="5048250"/>
          <p14:tracePt t="89085" x="5969000" y="5060950"/>
          <p14:tracePt t="89109" x="5969000" y="5067300"/>
          <p14:tracePt t="89131" x="5962650" y="5080000"/>
          <p14:tracePt t="89184" x="5956300" y="5086350"/>
          <p14:tracePt t="89225" x="5949950" y="5086350"/>
          <p14:tracePt t="89242" x="5943600" y="5092700"/>
          <p14:tracePt t="89270" x="5937250" y="5105400"/>
          <p14:tracePt t="89305" x="5930900" y="5111750"/>
          <p14:tracePt t="89950" x="5918200" y="5111750"/>
          <p14:tracePt t="90155" x="5918200" y="5099050"/>
          <p14:tracePt t="91385" x="5911850" y="5099050"/>
          <p14:tracePt t="91423" x="5899150" y="5099050"/>
          <p14:tracePt t="91443" x="5892800" y="5099050"/>
          <p14:tracePt t="91450" x="5886450" y="5092700"/>
          <p14:tracePt t="91463" x="5880100" y="5092700"/>
          <p14:tracePt t="91479" x="5867400" y="5092700"/>
          <p14:tracePt t="91512" x="5861050" y="5092700"/>
          <p14:tracePt t="91546" x="5854700" y="5092700"/>
          <p14:tracePt t="91579" x="5848350" y="5092700"/>
          <p14:tracePt t="91596" x="5842000" y="5092700"/>
          <p14:tracePt t="91675" x="5835650" y="5092700"/>
          <p14:tracePt t="91686" x="5829300" y="5092700"/>
          <p14:tracePt t="91702" x="5822950" y="5092700"/>
          <p14:tracePt t="91714" x="5810250" y="5092700"/>
          <p14:tracePt t="91729" x="5797550" y="5092700"/>
          <p14:tracePt t="91749" x="5791200" y="5092700"/>
          <p14:tracePt t="91762" x="5784850" y="5092700"/>
          <p14:tracePt t="91779" x="5772150" y="5092700"/>
          <p14:tracePt t="91796" x="5753100" y="5092700"/>
          <p14:tracePt t="91815" x="5727700" y="5092700"/>
          <p14:tracePt t="91831" x="5695950" y="5105400"/>
          <p14:tracePt t="91846" x="5657850" y="5105400"/>
          <p14:tracePt t="91862" x="5619750" y="5111750"/>
          <p14:tracePt t="91881" x="5581650" y="5118100"/>
          <p14:tracePt t="91898" x="5543550" y="5124450"/>
          <p14:tracePt t="91912" x="5492750" y="5124450"/>
          <p14:tracePt t="91928" x="5467350" y="5124450"/>
          <p14:tracePt t="91947" x="5448300" y="5124450"/>
          <p14:tracePt t="91965" x="5429250" y="5130800"/>
          <p14:tracePt t="91979" x="5410200" y="5130800"/>
          <p14:tracePt t="91998" x="5391150" y="5137150"/>
          <p14:tracePt t="92012" x="5378450" y="5137150"/>
          <p14:tracePt t="92029" x="5365750" y="5137150"/>
          <p14:tracePt t="92045" x="5353050" y="5137150"/>
          <p14:tracePt t="92061" x="5340350" y="5137150"/>
          <p14:tracePt t="92079" x="5314950" y="5137150"/>
          <p14:tracePt t="92095" x="5295900" y="5149850"/>
          <p14:tracePt t="92112" x="5251450" y="5156200"/>
          <p14:tracePt t="92130" x="5213350" y="5156200"/>
          <p14:tracePt t="92145" x="5175250" y="5162550"/>
          <p14:tracePt t="92162" x="5156200" y="5162550"/>
          <p14:tracePt t="92178" x="5143500" y="5162550"/>
          <p14:tracePt t="92197" x="5130800" y="5162550"/>
          <p14:tracePt t="92215" x="5118100" y="5162550"/>
          <p14:tracePt t="92245" x="5105400" y="5162550"/>
          <p14:tracePt t="92263" x="5099050" y="5162550"/>
          <p14:tracePt t="92279" x="5086350" y="5162550"/>
          <p14:tracePt t="92295" x="5073650" y="5162550"/>
          <p14:tracePt t="92312" x="5060950" y="5162550"/>
          <p14:tracePt t="92328" x="5041900" y="5162550"/>
          <p14:tracePt t="92345" x="5010150" y="5162550"/>
          <p14:tracePt t="92361" x="4984750" y="5162550"/>
          <p14:tracePt t="92379" x="4959350" y="5162550"/>
          <p14:tracePt t="92395" x="4933950" y="5162550"/>
          <p14:tracePt t="92411" x="4908550" y="5162550"/>
          <p14:tracePt t="92432" x="4883150" y="5162550"/>
          <p14:tracePt t="92448" x="4870450" y="5162550"/>
          <p14:tracePt t="92463" x="4851400" y="5162550"/>
          <p14:tracePt t="92478" x="4826000" y="5162550"/>
          <p14:tracePt t="92495" x="4794250" y="5162550"/>
          <p14:tracePt t="92511" x="4756150" y="5162550"/>
          <p14:tracePt t="92528" x="4743450" y="5162550"/>
          <p14:tracePt t="92545" x="4724400" y="5162550"/>
          <p14:tracePt t="92562" x="4705350" y="5162550"/>
          <p14:tracePt t="92578" x="4654550" y="5162550"/>
          <p14:tracePt t="92595" x="4597400" y="5162550"/>
          <p14:tracePt t="92611" x="4521200" y="5162550"/>
          <p14:tracePt t="92632" x="4425950" y="5156200"/>
          <p14:tracePt t="92647" x="4343400" y="5149850"/>
          <p14:tracePt t="92663" x="4318000" y="5143500"/>
          <p14:tracePt t="92678" x="4292600" y="5137150"/>
          <p14:tracePt t="92697" x="4279900" y="5137150"/>
          <p14:tracePt t="92712" x="4273550" y="5137150"/>
          <p14:tracePt t="92731" x="4267200" y="5130800"/>
          <p14:tracePt t="92744" x="4260850" y="5130800"/>
          <p14:tracePt t="92761" x="4248150" y="5130800"/>
          <p14:tracePt t="92778" x="4235450" y="5130800"/>
          <p14:tracePt t="92795" x="4197350" y="5130800"/>
          <p14:tracePt t="92811" x="4159250" y="5130800"/>
          <p14:tracePt t="92830" x="4127500" y="5130800"/>
          <p14:tracePt t="92871" x="4121150" y="5130800"/>
          <p14:tracePt t="92883" x="4108450" y="5130800"/>
          <p14:tracePt t="92897" x="4095750" y="5124450"/>
          <p14:tracePt t="92911" x="4089400" y="5124450"/>
          <p14:tracePt t="92932" x="4083050" y="5124450"/>
          <p14:tracePt t="92944" x="4070350" y="5124450"/>
          <p14:tracePt t="92963" x="4057650" y="5124450"/>
          <p14:tracePt t="92978" x="4032250" y="5118100"/>
          <p14:tracePt t="92997" x="4019550" y="5118100"/>
          <p14:tracePt t="93011" x="4013200" y="5118100"/>
          <p14:tracePt t="93028" x="4006850" y="5118100"/>
          <p14:tracePt t="93073" x="4000500" y="5118100"/>
          <p14:tracePt t="93147" x="3994150" y="5111750"/>
          <p14:tracePt t="93175" x="3987800" y="5111750"/>
          <p14:tracePt t="93227" x="3981450" y="5111750"/>
          <p14:tracePt t="93258" x="3975100" y="5111750"/>
          <p14:tracePt t="93279" x="3968750" y="5111750"/>
          <p14:tracePt t="93376" x="3962400" y="5105400"/>
          <p14:tracePt t="93402" x="3956050" y="5105400"/>
          <p14:tracePt t="93458" x="3949700" y="5105400"/>
          <p14:tracePt t="93490" x="3943350" y="5105400"/>
          <p14:tracePt t="100657" x="3930650" y="5099050"/>
          <p14:tracePt t="100688" x="3937000" y="5092700"/>
          <p14:tracePt t="100704" x="3943350" y="5092700"/>
          <p14:tracePt t="100732" x="3949700" y="5092700"/>
          <p14:tracePt t="100736" x="3962400" y="5086350"/>
          <p14:tracePt t="100743" x="3987800" y="5067300"/>
          <p14:tracePt t="100754" x="3994150" y="5060950"/>
          <p14:tracePt t="100788" x="4146550" y="4940300"/>
          <p14:tracePt t="100821" x="4318000" y="4800600"/>
          <p14:tracePt t="100856" x="4559300" y="4654550"/>
          <p14:tracePt t="100871" x="4584700" y="4641850"/>
          <p14:tracePt t="100888" x="4692650" y="4603750"/>
          <p14:tracePt t="100904" x="4749800" y="4591050"/>
          <p14:tracePt t="100921" x="4806950" y="4584700"/>
          <p14:tracePt t="100937" x="4826000" y="4584700"/>
          <p14:tracePt t="100954" x="4838700" y="4584700"/>
          <p14:tracePt t="100971" x="4870450" y="4584700"/>
          <p14:tracePt t="100987" x="4921250" y="4591050"/>
          <p14:tracePt t="101006" x="4978400" y="4622800"/>
          <p14:tracePt t="101021" x="5035550" y="4654550"/>
          <p14:tracePt t="101039" x="5124450" y="4718050"/>
          <p14:tracePt t="101057" x="5168900" y="4743450"/>
          <p14:tracePt t="101071" x="5181600" y="4749800"/>
          <p14:tracePt t="101090" x="5194300" y="4756150"/>
          <p14:tracePt t="101104" x="5200650" y="4775200"/>
          <p14:tracePt t="101123" x="5232400" y="4800600"/>
          <p14:tracePt t="101137" x="5289550" y="4851400"/>
          <p14:tracePt t="101154" x="5384800" y="4908550"/>
          <p14:tracePt t="101171" x="5467350" y="4946650"/>
          <p14:tracePt t="101187" x="5537200" y="4978400"/>
          <p14:tracePt t="101204" x="5613400" y="5010150"/>
          <p14:tracePt t="101220" x="5657850" y="5022850"/>
          <p14:tracePt t="101241" x="5727700" y="5029200"/>
          <p14:tracePt t="101258" x="5759450" y="5035550"/>
          <p14:tracePt t="101320" x="5765800" y="5035550"/>
          <p14:tracePt t="101344" x="5772150" y="5035550"/>
          <p14:tracePt t="101354" x="5778500" y="5035550"/>
          <p14:tracePt t="101360" x="5791200" y="5035550"/>
          <p14:tracePt t="101371" x="5810250" y="5041900"/>
          <p14:tracePt t="101387" x="5816600" y="5041900"/>
          <p14:tracePt t="101461" x="5822950" y="5041900"/>
          <p14:tracePt t="101466" x="5829300" y="5041900"/>
          <p14:tracePt t="101475" x="5835650" y="5041900"/>
          <p14:tracePt t="101487" x="5854700" y="5041900"/>
          <p14:tracePt t="102000" x="5867400" y="5041900"/>
          <p14:tracePt t="102059" x="5880100" y="5041900"/>
          <p14:tracePt t="102072" x="5886450" y="5041900"/>
          <p14:tracePt t="102089" x="5892800" y="5041900"/>
          <p14:tracePt t="102099" x="5899150" y="5041900"/>
          <p14:tracePt t="102107" x="5911850" y="5035550"/>
          <p14:tracePt t="102136" x="5962650" y="5029200"/>
          <p14:tracePt t="102170" x="6000750" y="5016500"/>
          <p14:tracePt t="102177" x="6013450" y="5010150"/>
          <p14:tracePt t="102203" x="6076950" y="5003800"/>
          <p14:tracePt t="102220" x="6115050" y="5003800"/>
          <p14:tracePt t="102237" x="6153150" y="4991100"/>
          <p14:tracePt t="102255" x="6203950" y="4984750"/>
          <p14:tracePt t="102273" x="6235700" y="4978400"/>
          <p14:tracePt t="102288" x="6254750" y="4978400"/>
          <p14:tracePt t="102306" x="6280150" y="4978400"/>
          <p14:tracePt t="102320" x="6318250" y="4978400"/>
          <p14:tracePt t="102337" x="6362700" y="4978400"/>
          <p14:tracePt t="102354" x="6413500" y="4978400"/>
          <p14:tracePt t="102376" x="6464300" y="4978400"/>
          <p14:tracePt t="102387" x="6521450" y="4978400"/>
          <p14:tracePt t="102402" x="6578600" y="4978400"/>
          <p14:tracePt t="102419" x="6654800" y="4978400"/>
          <p14:tracePt t="102436" x="6731000" y="4984750"/>
          <p14:tracePt t="102452" x="6788150" y="4984750"/>
          <p14:tracePt t="102469" x="6851650" y="4984750"/>
          <p14:tracePt t="102487" x="6965950" y="4984750"/>
          <p14:tracePt t="102506" x="7035800" y="4991100"/>
          <p14:tracePt t="102519" x="7131050" y="4997450"/>
          <p14:tracePt t="102536" x="7219950" y="5010150"/>
          <p14:tracePt t="102554" x="7327900" y="5029200"/>
          <p14:tracePt t="102570" x="7397750" y="5041900"/>
          <p14:tracePt t="102586" x="7486650" y="5060950"/>
          <p14:tracePt t="102603" x="7531100" y="5060950"/>
          <p14:tracePt t="102620" x="7613650" y="5060950"/>
          <p14:tracePt t="102636" x="7670800" y="5067300"/>
          <p14:tracePt t="102653" x="7727950" y="5067300"/>
          <p14:tracePt t="102669" x="7778750" y="5067300"/>
          <p14:tracePt t="102674" x="7791450" y="5067300"/>
          <p14:tracePt t="102687" x="7810500" y="5067300"/>
          <p14:tracePt t="102703" x="7816850" y="5073650"/>
          <p14:tracePt t="102719" x="7842250" y="5073650"/>
          <p14:tracePt t="102736" x="7861300" y="5073650"/>
          <p14:tracePt t="102756" x="7893050" y="5073650"/>
          <p14:tracePt t="102769" x="7912100" y="5080000"/>
          <p14:tracePt t="102786" x="7943850" y="5080000"/>
          <p14:tracePt t="102802" x="7969250" y="5080000"/>
          <p14:tracePt t="102822" x="7988300" y="5080000"/>
          <p14:tracePt t="102899" x="7994650" y="5080000"/>
          <p14:tracePt t="102920" x="8001000" y="5080000"/>
          <p14:tracePt t="102931" x="8007350" y="5080000"/>
          <p14:tracePt t="102942" x="8020050" y="5080000"/>
          <p14:tracePt t="102953" x="8064500" y="5080000"/>
          <p14:tracePt t="102970" x="8102600" y="5080000"/>
          <p14:tracePt t="102986" x="8115300" y="5080000"/>
          <p14:tracePt t="103002" x="8128000" y="5080000"/>
          <p14:tracePt t="103036" x="8134350" y="5080000"/>
          <p14:tracePt t="103052" x="8153400" y="5080000"/>
          <p14:tracePt t="103069" x="8172450" y="5080000"/>
          <p14:tracePt t="103089" x="8216900" y="5080000"/>
          <p14:tracePt t="103103" x="8235950" y="5080000"/>
          <p14:tracePt t="103121" x="8242300" y="5080000"/>
          <p14:tracePt t="133887" x="8147050" y="5067300"/>
          <p14:tracePt t="133982" x="8134350" y="5060950"/>
          <p14:tracePt t="133993" x="8134350" y="5035550"/>
          <p14:tracePt t="133997" x="8121650" y="5010150"/>
          <p14:tracePt t="134010" x="8102600" y="4921250"/>
          <p14:tracePt t="134026" x="8070850" y="4718050"/>
          <p14:tracePt t="134042" x="8026400" y="4533900"/>
          <p14:tracePt t="134060" x="7937500" y="4375150"/>
          <p14:tracePt t="134075" x="7886700" y="4330700"/>
          <p14:tracePt t="134108" x="7569200" y="4140200"/>
          <p14:tracePt t="134142" x="7277100" y="4070350"/>
          <p14:tracePt t="134176" x="7054850" y="4038600"/>
          <p14:tracePt t="134180" x="7004050" y="4038600"/>
          <p14:tracePt t="134194" x="6959600" y="4038600"/>
          <p14:tracePt t="134209" x="6883400" y="4038600"/>
          <p14:tracePt t="134227" x="6762750" y="4044950"/>
          <p14:tracePt t="134242" x="6667500" y="4051300"/>
          <p14:tracePt t="134260" x="6565900" y="4083050"/>
          <p14:tracePt t="134275" x="6451600" y="4140200"/>
          <p14:tracePt t="134293" x="6330950" y="4235450"/>
          <p14:tracePt t="134308" x="6191250" y="4324350"/>
          <p14:tracePt t="134325" x="6032500" y="4413250"/>
          <p14:tracePt t="134343" x="5892800" y="4483100"/>
          <p14:tracePt t="134358" x="5765800" y="4527550"/>
          <p14:tracePt t="134379" x="5670550" y="4578350"/>
          <p14:tracePt t="134391" x="5613400" y="4648200"/>
          <p14:tracePt t="134408" x="5588000" y="4718050"/>
          <p14:tracePt t="134425" x="5581650" y="4756150"/>
          <p14:tracePt t="134442" x="5575300" y="4800600"/>
          <p14:tracePt t="134459" x="5562600" y="4832350"/>
          <p14:tracePt t="134475" x="5549900" y="4914900"/>
          <p14:tracePt t="134494" x="5549900" y="4965700"/>
          <p14:tracePt t="134508" x="5549900" y="4972050"/>
          <p14:tracePt t="134557" x="5549900" y="4984750"/>
          <p14:tracePt t="134601" x="5549900" y="4991100"/>
          <p14:tracePt t="135009" x="5556250" y="4984750"/>
          <p14:tracePt t="135042" x="5562600" y="4978400"/>
          <p14:tracePt t="135078" x="5568950" y="4972050"/>
          <p14:tracePt t="135591" x="5575300" y="4972050"/>
          <p14:tracePt t="138164" x="5575300" y="4978400"/>
          <p14:tracePt t="138169" x="5575300" y="4984750"/>
          <p14:tracePt t="138217" x="5575300" y="4997450"/>
          <p14:tracePt t="138225" x="5575300" y="5003800"/>
          <p14:tracePt t="138233" x="5575300" y="5016500"/>
          <p14:tracePt t="138245" x="5575300" y="5029200"/>
          <p14:tracePt t="138258" x="5575300" y="5041900"/>
          <p14:tracePt t="138288" x="5568950" y="5073650"/>
          <p14:tracePt t="138322" x="5562600" y="5092700"/>
          <p14:tracePt t="138355" x="5562600" y="5137150"/>
          <p14:tracePt t="138375" x="5562600" y="5162550"/>
          <p14:tracePt t="138390" x="5562600" y="5175250"/>
          <p14:tracePt t="138405" x="5562600" y="5187950"/>
          <p14:tracePt t="138422" x="5575300" y="5213350"/>
          <p14:tracePt t="138440" x="5581650" y="5238750"/>
          <p14:tracePt t="138455" x="5594350" y="5276850"/>
          <p14:tracePt t="138471" x="5600700" y="5302250"/>
          <p14:tracePt t="138488" x="5619750" y="5327650"/>
          <p14:tracePt t="138507" x="5619750" y="5346700"/>
          <p14:tracePt t="138521" x="5632450" y="5359400"/>
          <p14:tracePt t="138538" x="5638800" y="5365750"/>
          <p14:tracePt t="138556" x="5651500" y="5378450"/>
          <p14:tracePt t="138572" x="5670550" y="5403850"/>
          <p14:tracePt t="138588" x="5676900" y="5416550"/>
          <p14:tracePt t="138604" x="5695950" y="5435600"/>
          <p14:tracePt t="138621" x="5702300" y="5441950"/>
          <p14:tracePt t="138639" x="5721350" y="5454650"/>
          <p14:tracePt t="138655" x="5734050" y="5467350"/>
          <p14:tracePt t="138671" x="5740400" y="5480050"/>
          <p14:tracePt t="138688" x="5759450" y="5492750"/>
          <p14:tracePt t="138705" x="5765800" y="5492750"/>
          <p14:tracePt t="138738" x="5772150" y="5499100"/>
          <p14:tracePt t="138758" x="5797550" y="5505450"/>
          <p14:tracePt t="138773" x="5842000" y="5524500"/>
          <p14:tracePt t="138790" x="5873750" y="5530850"/>
          <p14:tracePt t="138805" x="5880100" y="5530850"/>
          <p14:tracePt t="138838" x="5886450" y="5530850"/>
          <p14:tracePt t="138855" x="5892800" y="5530850"/>
          <p14:tracePt t="138871" x="5911850" y="5530850"/>
          <p14:tracePt t="138888" x="5937250" y="5530850"/>
          <p14:tracePt t="138905" x="5956300" y="5530850"/>
          <p14:tracePt t="138921" x="5975350" y="5530850"/>
          <p14:tracePt t="138938" x="6019800" y="5518150"/>
          <p14:tracePt t="138954" x="6070600" y="5511800"/>
          <p14:tracePt t="138971" x="6102350" y="5505450"/>
          <p14:tracePt t="138988" x="6115050" y="5505450"/>
          <p14:tracePt t="139042" x="6121400" y="5499100"/>
          <p14:tracePt t="139074" x="6127750" y="5486400"/>
          <p14:tracePt t="139081" x="6127750" y="5473700"/>
          <p14:tracePt t="139087" x="6127750" y="5461000"/>
          <p14:tracePt t="139108" x="6134100" y="5422900"/>
          <p14:tracePt t="139121" x="6134100" y="5384800"/>
          <p14:tracePt t="139137" x="6134100" y="5353050"/>
          <p14:tracePt t="139154" x="6115050" y="5314950"/>
          <p14:tracePt t="139171" x="6108700" y="5308600"/>
          <p14:tracePt t="139189" x="6096000" y="5289550"/>
          <p14:tracePt t="139204" x="6089650" y="5289550"/>
          <p14:tracePt t="139221" x="6057900" y="5270500"/>
          <p14:tracePt t="139237" x="6013450" y="5232400"/>
          <p14:tracePt t="139256" x="5969000" y="5194300"/>
          <p14:tracePt t="139271" x="5937250" y="5162550"/>
          <p14:tracePt t="139287" x="5911850" y="5143500"/>
          <p14:tracePt t="139306" x="5905500" y="5124450"/>
          <p14:tracePt t="139322" x="5880100" y="5105400"/>
          <p14:tracePt t="139338" x="5873750" y="5099050"/>
          <p14:tracePt t="139354" x="5861050" y="5092700"/>
          <p14:tracePt t="139390" x="5854700" y="5092700"/>
          <p14:tracePt t="139423" x="5848350" y="5092700"/>
          <p14:tracePt t="139437" x="5842000" y="5092700"/>
          <p14:tracePt t="139636" x="5829300" y="5092700"/>
          <p14:tracePt t="139643" x="5816600" y="5080000"/>
          <p14:tracePt t="139653" x="5791200" y="5073650"/>
          <p14:tracePt t="139670" x="5753100" y="5060950"/>
          <p14:tracePt t="139687" x="5721350" y="5054600"/>
          <p14:tracePt t="139704" x="5683250" y="5041900"/>
          <p14:tracePt t="139737" x="5619750" y="5041900"/>
          <p14:tracePt t="139774" x="5486400" y="5029200"/>
          <p14:tracePt t="139808" x="5181600" y="5003800"/>
          <p14:tracePt t="139823" x="5080000" y="5003800"/>
          <p14:tracePt t="139839" x="5010150" y="4997450"/>
          <p14:tracePt t="139855" x="4959350" y="4997450"/>
          <p14:tracePt t="139873" x="4940300" y="4997450"/>
          <p14:tracePt t="139887" x="4933950" y="4997450"/>
          <p14:tracePt t="139903" x="4927600" y="4997450"/>
          <p14:tracePt t="139920" x="4895850" y="4997450"/>
          <p14:tracePt t="139937" x="4870450" y="4997450"/>
          <p14:tracePt t="139954" x="4800600" y="5010150"/>
          <p14:tracePt t="139970" x="4768850" y="5016500"/>
          <p14:tracePt t="139987" x="4737100" y="5016500"/>
          <p14:tracePt t="140007" x="4679950" y="5022850"/>
          <p14:tracePt t="140020" x="4641850" y="5022850"/>
          <p14:tracePt t="142913" x="4648200" y="5022850"/>
          <p14:tracePt t="142921" x="4654550" y="5022850"/>
          <p14:tracePt t="142929" x="4667250" y="5022850"/>
          <p14:tracePt t="142934" x="4673600" y="5022850"/>
          <p14:tracePt t="142951" x="4679950" y="5022850"/>
          <p14:tracePt t="142967" x="4686300" y="5022850"/>
          <p14:tracePt t="142994" x="4692650" y="5022850"/>
          <p14:tracePt t="143017" x="4749800" y="5016500"/>
          <p14:tracePt t="143051" x="4978400" y="5016500"/>
          <p14:tracePt t="143085" x="5200650" y="5010150"/>
          <p14:tracePt t="143102" x="5302250" y="5010150"/>
          <p14:tracePt t="143121" x="5359400" y="5003800"/>
          <p14:tracePt t="143134" x="5410200" y="5003800"/>
          <p14:tracePt t="143153" x="5461000" y="5003800"/>
          <p14:tracePt t="143167" x="5499100" y="5003800"/>
          <p14:tracePt t="143184" x="5537200" y="5003800"/>
          <p14:tracePt t="143200" x="5549900" y="5003800"/>
          <p14:tracePt t="143217" x="5568950" y="5003800"/>
          <p14:tracePt t="143234" x="5613400" y="5003800"/>
          <p14:tracePt t="143251" x="5657850" y="5003800"/>
          <p14:tracePt t="143268" x="5695950" y="5003800"/>
          <p14:tracePt t="143284" x="5721350" y="5003800"/>
          <p14:tracePt t="143302" x="5734050" y="5003800"/>
          <p14:tracePt t="143342" x="5746750" y="5003800"/>
          <p14:tracePt t="143358" x="5759450" y="5003800"/>
          <p14:tracePt t="143370" x="5772150" y="5003800"/>
          <p14:tracePt t="143383" x="5797550" y="5003800"/>
          <p14:tracePt t="143403" x="5816600" y="5003800"/>
          <p14:tracePt t="143417" x="5829300" y="5003800"/>
          <p14:tracePt t="143434" x="5835650" y="5003800"/>
          <p14:tracePt t="143450" x="5842000" y="5003800"/>
          <p14:tracePt t="145043" x="5848350" y="5003800"/>
          <p14:tracePt t="145095" x="5854700" y="5003800"/>
          <p14:tracePt t="145124" x="5861050" y="5003800"/>
          <p14:tracePt t="145134" x="5867400" y="5003800"/>
          <p14:tracePt t="145145" x="5873750" y="5003800"/>
          <p14:tracePt t="145167" x="5905500" y="5003800"/>
          <p14:tracePt t="145199" x="5956300" y="5016500"/>
          <p14:tracePt t="145218" x="5981700" y="5022850"/>
          <p14:tracePt t="145232" x="6000750" y="5029200"/>
          <p14:tracePt t="145249" x="6032500" y="5035550"/>
          <p14:tracePt t="145265" x="6057900" y="5035550"/>
          <p14:tracePt t="145282" x="6076950" y="5041900"/>
          <p14:tracePt t="145298" x="6115050" y="5048250"/>
          <p14:tracePt t="145319" x="6146800" y="5054600"/>
          <p14:tracePt t="145334" x="6197600" y="5067300"/>
          <p14:tracePt t="145352" x="6267450" y="5080000"/>
          <p14:tracePt t="145365" x="6330950" y="5086350"/>
          <p14:tracePt t="145382" x="6419850" y="5099050"/>
          <p14:tracePt t="145401" x="6502400" y="5118100"/>
          <p14:tracePt t="145415" x="6591300" y="5130800"/>
          <p14:tracePt t="145434" x="6661150" y="5143500"/>
          <p14:tracePt t="145448" x="6718300" y="5149850"/>
          <p14:tracePt t="145466" x="6769100" y="5162550"/>
          <p14:tracePt t="145482" x="6819900" y="5162550"/>
          <p14:tracePt t="145499" x="6870700" y="5162550"/>
          <p14:tracePt t="145515" x="6902450" y="5162550"/>
          <p14:tracePt t="145532" x="6953250" y="5162550"/>
          <p14:tracePt t="145551" x="7042150" y="5162550"/>
          <p14:tracePt t="145568" x="7105650" y="5162550"/>
          <p14:tracePt t="145582" x="7181850" y="5162550"/>
          <p14:tracePt t="145598" x="7239000" y="5162550"/>
          <p14:tracePt t="145615" x="7302500" y="5162550"/>
          <p14:tracePt t="145632" x="7366000" y="5162550"/>
          <p14:tracePt t="145651" x="7442200" y="5162550"/>
          <p14:tracePt t="145665" x="7505700" y="5162550"/>
          <p14:tracePt t="145673" x="7537450" y="5162550"/>
          <p14:tracePt t="145683" x="7569200" y="5162550"/>
          <p14:tracePt t="145698" x="7658100" y="5162550"/>
          <p14:tracePt t="145715" x="7696200" y="5162550"/>
          <p14:tracePt t="145732" x="7734300" y="5162550"/>
          <p14:tracePt t="145748" x="7791450" y="5162550"/>
          <p14:tracePt t="145765" x="7842250" y="5162550"/>
          <p14:tracePt t="145782" x="7918450" y="5162550"/>
          <p14:tracePt t="145798" x="7943850" y="5162550"/>
          <p14:tracePt t="145817" x="7950200" y="5162550"/>
          <p14:tracePt t="148388" x="7956550" y="51625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DB3E0-0924-4469-BBF2-80BEAB26F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1419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Interpretação do valor de “r”</a:t>
            </a:r>
          </a:p>
        </p:txBody>
      </p:sp>
      <p:pic>
        <p:nvPicPr>
          <p:cNvPr id="4" name="Picture 2" descr="Resultado de imagem para pearson r interpretation">
            <a:extLst>
              <a:ext uri="{FF2B5EF4-FFF2-40B4-BE49-F238E27FC236}">
                <a16:creationId xmlns:a16="http://schemas.microsoft.com/office/drawing/2014/main" id="{65A89297-3EB2-45A7-88B4-894F0A74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40" y="2210539"/>
            <a:ext cx="4918694" cy="36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all 2006 – Fundamentals of Business Statistics 1 Chapter 13 ...">
            <a:extLst>
              <a:ext uri="{FF2B5EF4-FFF2-40B4-BE49-F238E27FC236}">
                <a16:creationId xmlns:a16="http://schemas.microsoft.com/office/drawing/2014/main" id="{88E61979-DA04-4C1F-818A-AD0E5B0A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0" y="1375765"/>
            <a:ext cx="6184777" cy="46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6385857-DB65-453A-A4FA-BA67908C7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9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74"/>
    </mc:Choice>
    <mc:Fallback>
      <p:transition spd="slow" advTm="23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03" x="7943850" y="5162550"/>
          <p14:tracePt t="10763" x="7943850" y="5156200"/>
          <p14:tracePt t="10779" x="7943850" y="5149850"/>
          <p14:tracePt t="10786" x="7943850" y="5137150"/>
          <p14:tracePt t="10800" x="7943850" y="5130800"/>
          <p14:tracePt t="10823" x="7943850" y="5124450"/>
          <p14:tracePt t="10856" x="7943850" y="5111750"/>
          <p14:tracePt t="11702" x="7943850" y="5124450"/>
          <p14:tracePt t="11710" x="7937500" y="5130800"/>
          <p14:tracePt t="11726" x="7937500" y="5143500"/>
          <p14:tracePt t="11738" x="7931150" y="5149850"/>
          <p14:tracePt t="11755" x="7924800" y="5162550"/>
          <p14:tracePt t="11773" x="7918450" y="5194300"/>
          <p14:tracePt t="11789" x="7918450" y="5200650"/>
          <p14:tracePt t="11822" x="7912100" y="5264150"/>
          <p14:tracePt t="11855" x="7912100" y="5327650"/>
          <p14:tracePt t="11888" x="7943850" y="5410200"/>
          <p14:tracePt t="11905" x="7956550" y="5441950"/>
          <p14:tracePt t="11924" x="7975600" y="5473700"/>
          <p14:tracePt t="11938" x="7994650" y="5492750"/>
          <p14:tracePt t="11958" x="8001000" y="5505450"/>
          <p14:tracePt t="11971" x="8013700" y="5511800"/>
          <p14:tracePt t="11990" x="8032750" y="5511800"/>
          <p14:tracePt t="12004" x="8051800" y="5524500"/>
          <p14:tracePt t="12021" x="8089900" y="5537200"/>
          <p14:tracePt t="12038" x="8128000" y="5543550"/>
          <p14:tracePt t="12054" x="8166100" y="5556250"/>
          <p14:tracePt t="12071" x="8191500" y="5556250"/>
          <p14:tracePt t="12088" x="8197850" y="5556250"/>
          <p14:tracePt t="12105" x="8204200" y="5556250"/>
          <p14:tracePt t="12124" x="8210550" y="5556250"/>
          <p14:tracePt t="12138" x="8229600" y="5537200"/>
          <p14:tracePt t="12154" x="8242300" y="5511800"/>
          <p14:tracePt t="12174" x="8261350" y="5492750"/>
          <p14:tracePt t="12190" x="8261350" y="5480050"/>
          <p14:tracePt t="12205" x="8261350" y="5454650"/>
          <p14:tracePt t="12221" x="8235950" y="5384800"/>
          <p14:tracePt t="12238" x="8204200" y="5334000"/>
          <p14:tracePt t="12254" x="8172450" y="5302250"/>
          <p14:tracePt t="12271" x="8153400" y="5276850"/>
          <p14:tracePt t="12288" x="8134350" y="5257800"/>
          <p14:tracePt t="12305" x="8115300" y="5238750"/>
          <p14:tracePt t="12321" x="8083550" y="5219700"/>
          <p14:tracePt t="12338" x="8051800" y="5213350"/>
          <p14:tracePt t="12354" x="8020050" y="5207000"/>
          <p14:tracePt t="12374" x="7962900" y="5194300"/>
          <p14:tracePt t="12389" x="7912100" y="5181600"/>
          <p14:tracePt t="12407" x="7893050" y="5181600"/>
          <p14:tracePt t="12421" x="7880350" y="5181600"/>
          <p14:tracePt t="12439" x="7867650" y="5181600"/>
          <p14:tracePt t="12457" x="7848600" y="5187950"/>
          <p14:tracePt t="12471" x="7835900" y="5200650"/>
          <p14:tracePt t="12489" x="7816850" y="5232400"/>
          <p14:tracePt t="12504" x="7797800" y="5270500"/>
          <p14:tracePt t="12521" x="7785100" y="5308600"/>
          <p14:tracePt t="12538" x="7778750" y="5340350"/>
          <p14:tracePt t="12554" x="7778750" y="5372100"/>
          <p14:tracePt t="12571" x="7804150" y="5397500"/>
          <p14:tracePt t="12588" x="7823200" y="5429250"/>
          <p14:tracePt t="12605" x="7861300" y="5454650"/>
          <p14:tracePt t="12621" x="7893050" y="5473700"/>
          <p14:tracePt t="12637" x="7918450" y="5480050"/>
          <p14:tracePt t="12654" x="7956550" y="5492750"/>
          <p14:tracePt t="12671" x="8007350" y="5499100"/>
          <p14:tracePt t="12687" x="8064500" y="5499100"/>
          <p14:tracePt t="12705" x="8108950" y="5480050"/>
          <p14:tracePt t="12721" x="8134350" y="5454650"/>
          <p14:tracePt t="12740" x="8140700" y="5441950"/>
          <p14:tracePt t="12783" x="8115300" y="5435600"/>
          <p14:tracePt t="12791" x="8102600" y="5435600"/>
          <p14:tracePt t="12804" x="8096250" y="5435600"/>
          <p14:tracePt t="12821" x="8089900" y="5435600"/>
          <p14:tracePt t="12839" x="8083550" y="5435600"/>
          <p14:tracePt t="12854" x="8064500" y="5372100"/>
          <p14:tracePt t="12872" x="8058150" y="5295900"/>
          <p14:tracePt t="12887" x="8039100" y="5232400"/>
          <p14:tracePt t="12904" x="8039100" y="5099050"/>
          <p14:tracePt t="12926" x="8032750" y="4959350"/>
          <p14:tracePt t="12946" x="8032750" y="4819650"/>
          <p14:tracePt t="12955" x="8026400" y="4775200"/>
          <p14:tracePt t="12972" x="8026400" y="4724400"/>
          <p14:tracePt t="12987" x="8026400" y="4705350"/>
          <p14:tracePt t="13005" x="8026400" y="4686300"/>
          <p14:tracePt t="13020" x="8026400" y="4667250"/>
          <p14:tracePt t="13037" x="8001000" y="4610100"/>
          <p14:tracePt t="13053" x="8001000" y="4584700"/>
          <p14:tracePt t="13070" x="7994650" y="4584700"/>
          <p14:tracePt t="13231" x="7994650" y="4610100"/>
          <p14:tracePt t="13237" x="8001000" y="4635500"/>
          <p14:tracePt t="13246" x="8026400" y="4692650"/>
          <p14:tracePt t="13253" x="8026400" y="4743450"/>
          <p14:tracePt t="13270" x="8039100" y="4832350"/>
          <p14:tracePt t="13286" x="8051800" y="4876800"/>
          <p14:tracePt t="13303" x="8051800" y="4895850"/>
          <p14:tracePt t="13320" x="8058150" y="4914900"/>
          <p14:tracePt t="13336" x="8058150" y="4959350"/>
          <p14:tracePt t="13353" x="8083550" y="5022850"/>
          <p14:tracePt t="13372" x="8102600" y="5124450"/>
          <p14:tracePt t="13386" x="8128000" y="5194300"/>
          <p14:tracePt t="13404" x="8134350" y="5226050"/>
          <p14:tracePt t="13420" x="8134350" y="5238750"/>
          <p14:tracePt t="19116" x="8108950" y="5219700"/>
          <p14:tracePt t="19124" x="8039100" y="5194300"/>
          <p14:tracePt t="19132" x="7950200" y="5168900"/>
          <p14:tracePt t="19151" x="7702550" y="5092700"/>
          <p14:tracePt t="19168" x="6819900" y="4838700"/>
          <p14:tracePt t="19186" x="6216650" y="4679950"/>
          <p14:tracePt t="19198" x="5537200" y="4533900"/>
          <p14:tracePt t="19234" x="4425950" y="4324350"/>
          <p14:tracePt t="19240" x="4235450" y="4286250"/>
          <p14:tracePt t="19267" x="3714750" y="4184650"/>
          <p14:tracePt t="19298" x="3187700" y="4038600"/>
          <p14:tracePt t="19315" x="3067050" y="4019550"/>
          <p14:tracePt t="19332" x="3048000" y="4013200"/>
          <p14:tracePt t="19352" x="3009900" y="4013200"/>
          <p14:tracePt t="19367" x="2889250" y="4032250"/>
          <p14:tracePt t="19382" x="2813050" y="4032250"/>
          <p14:tracePt t="19398" x="2368550" y="4032250"/>
          <p14:tracePt t="19415" x="2006600" y="4000500"/>
          <p14:tracePt t="19432" x="1441450" y="3905250"/>
          <p14:tracePt t="19448" x="914400" y="3797300"/>
          <p14:tracePt t="19467" x="488950" y="3695700"/>
          <p14:tracePt t="19482" x="165100" y="3606800"/>
          <p14:tracePt t="19500" x="31750" y="3562350"/>
          <p14:tracePt t="19515" x="0" y="3536950"/>
          <p14:tracePt t="19531" x="0" y="3530600"/>
          <p14:tracePt t="19551" x="0" y="3517900"/>
          <p14:tracePt t="19567" x="0" y="3498850"/>
          <p14:tracePt t="20007" x="0" y="3492500"/>
          <p14:tracePt t="20015" x="25400" y="3492500"/>
          <p14:tracePt t="20023" x="50800" y="3486150"/>
          <p14:tracePt t="20037" x="88900" y="3460750"/>
          <p14:tracePt t="20049" x="139700" y="3435350"/>
          <p14:tracePt t="20066" x="184150" y="3403600"/>
          <p14:tracePt t="20083" x="209550" y="3390900"/>
          <p14:tracePt t="20097" x="228600" y="3384550"/>
          <p14:tracePt t="20131" x="273050" y="3365500"/>
          <p14:tracePt t="20165" x="298450" y="3346450"/>
          <p14:tracePt t="20198" x="393700" y="3327400"/>
          <p14:tracePt t="20214" x="514350" y="3302000"/>
          <p14:tracePt t="20231" x="533400" y="3302000"/>
          <p14:tracePt t="20268" x="539750" y="3302000"/>
          <p14:tracePt t="20319" x="546100" y="3295650"/>
          <p14:tracePt t="20328" x="552450" y="3295650"/>
          <p14:tracePt t="20335" x="558800" y="3282950"/>
          <p14:tracePt t="20348" x="571500" y="3282950"/>
          <p14:tracePt t="20364" x="584200" y="3263900"/>
          <p14:tracePt t="20381" x="596900" y="3263900"/>
          <p14:tracePt t="20399" x="635000" y="3238500"/>
          <p14:tracePt t="20414" x="647700" y="3238500"/>
          <p14:tracePt t="20433" x="647700" y="3232150"/>
          <p14:tracePt t="20447" x="654050" y="3232150"/>
          <p14:tracePt t="20488" x="660400" y="3232150"/>
          <p14:tracePt t="20505" x="666750" y="3225800"/>
          <p14:tracePt t="20515" x="666750" y="3219450"/>
          <p14:tracePt t="20534" x="679450" y="3219450"/>
          <p14:tracePt t="20586" x="679450" y="3213100"/>
          <p14:tracePt t="21240" x="685800" y="3219450"/>
          <p14:tracePt t="21255" x="692150" y="3219450"/>
          <p14:tracePt t="21267" x="698500" y="3225800"/>
          <p14:tracePt t="21468" x="704850" y="3225800"/>
          <p14:tracePt t="21482" x="711200" y="3225800"/>
          <p14:tracePt t="21500" x="717550" y="3225800"/>
          <p14:tracePt t="21533" x="723900" y="3225800"/>
          <p14:tracePt t="21538" x="730250" y="3225800"/>
          <p14:tracePt t="21551" x="736600" y="3225800"/>
          <p14:tracePt t="21564" x="742950" y="3232150"/>
          <p14:tracePt t="21596" x="774700" y="3238500"/>
          <p14:tracePt t="21631" x="889000" y="3276600"/>
          <p14:tracePt t="21663" x="1041400" y="3321050"/>
          <p14:tracePt t="21680" x="1143000" y="3352800"/>
          <p14:tracePt t="21696" x="1244600" y="3390900"/>
          <p14:tracePt t="21713" x="1327150" y="3416300"/>
          <p14:tracePt t="21720" x="1371600" y="3429000"/>
          <p14:tracePt t="21730" x="1409700" y="3441700"/>
          <p14:tracePt t="21748" x="1479550" y="3473450"/>
          <p14:tracePt t="21763" x="1524000" y="3486150"/>
          <p14:tracePt t="21780" x="1549400" y="3498850"/>
          <p14:tracePt t="21798" x="1562100" y="3498850"/>
          <p14:tracePt t="21813" x="1574800" y="3505200"/>
          <p14:tracePt t="21833" x="1593850" y="3511550"/>
          <p14:tracePt t="21847" x="1625600" y="3517900"/>
          <p14:tracePt t="21866" x="1663700" y="3530600"/>
          <p14:tracePt t="21879" x="1695450" y="3536950"/>
          <p14:tracePt t="21897" x="1733550" y="3536950"/>
          <p14:tracePt t="21913" x="1752600" y="3543300"/>
          <p14:tracePt t="21929" x="1765300" y="3549650"/>
          <p14:tracePt t="21946" x="1778000" y="3556000"/>
          <p14:tracePt t="21962" x="1790700" y="3562350"/>
          <p14:tracePt t="21979" x="1797050" y="3562350"/>
          <p14:tracePt t="21996" x="1816100" y="3568700"/>
          <p14:tracePt t="22012" x="1828800" y="3575050"/>
          <p14:tracePt t="22029" x="1847850" y="3581400"/>
          <p14:tracePt t="22045" x="1860550" y="3587750"/>
          <p14:tracePt t="22235" x="1854200" y="3587750"/>
          <p14:tracePt t="22242" x="1841500" y="3587750"/>
          <p14:tracePt t="22253" x="1822450" y="3581400"/>
          <p14:tracePt t="22265" x="1778000" y="3575050"/>
          <p14:tracePt t="22280" x="1752600" y="3568700"/>
          <p14:tracePt t="22296" x="1701800" y="3556000"/>
          <p14:tracePt t="22314" x="1670050" y="3549650"/>
          <p14:tracePt t="22329" x="1549400" y="3524250"/>
          <p14:tracePt t="22345" x="1479550" y="3517900"/>
          <p14:tracePt t="22363" x="1422400" y="3511550"/>
          <p14:tracePt t="22379" x="1365250" y="3498850"/>
          <p14:tracePt t="22395" x="1320800" y="3492500"/>
          <p14:tracePt t="22412" x="1308100" y="3486150"/>
          <p14:tracePt t="22429" x="1301750" y="3479800"/>
          <p14:tracePt t="22450" x="1289050" y="3479800"/>
          <p14:tracePt t="22467" x="1282700" y="3479800"/>
          <p14:tracePt t="22479" x="1250950" y="3479800"/>
          <p14:tracePt t="22498" x="1212850" y="3479800"/>
          <p14:tracePt t="22512" x="1162050" y="3473450"/>
          <p14:tracePt t="22531" x="1111250" y="3467100"/>
          <p14:tracePt t="22546" x="1079500" y="3454400"/>
          <p14:tracePt t="22563" x="1047750" y="3441700"/>
          <p14:tracePt t="22582" x="1028700" y="3435350"/>
          <p14:tracePt t="22595" x="1016000" y="3429000"/>
          <p14:tracePt t="22615" x="1009650" y="3422650"/>
          <p14:tracePt t="22629" x="1003300" y="3422650"/>
          <p14:tracePt t="22648" x="990600" y="3422650"/>
          <p14:tracePt t="22662" x="984250" y="3422650"/>
          <p14:tracePt t="22800" x="971550" y="3416300"/>
          <p14:tracePt t="22812" x="958850" y="3416300"/>
          <p14:tracePt t="22819" x="952500" y="3416300"/>
          <p14:tracePt t="22830" x="946150" y="3416300"/>
          <p14:tracePt t="22848" x="933450" y="3416300"/>
          <p14:tracePt t="22864" x="927100" y="3409950"/>
          <p14:tracePt t="22909" x="920750" y="3409950"/>
          <p14:tracePt t="22913" x="920750" y="3403600"/>
          <p14:tracePt t="22935" x="908050" y="3403600"/>
          <p14:tracePt t="22946" x="889000" y="3384550"/>
          <p14:tracePt t="22962" x="882650" y="3378200"/>
          <p14:tracePt t="22978" x="876300" y="3371850"/>
          <p14:tracePt t="22995" x="869950" y="3371850"/>
          <p14:tracePt t="23039" x="863600" y="3365500"/>
          <p14:tracePt t="23095" x="857250" y="3359150"/>
          <p14:tracePt t="23109" x="850900" y="3359150"/>
          <p14:tracePt t="23130" x="850900" y="3352800"/>
          <p14:tracePt t="23171" x="844550" y="3346450"/>
          <p14:tracePt t="23192" x="831850" y="3346450"/>
          <p14:tracePt t="23202" x="831850" y="3340100"/>
          <p14:tracePt t="23211" x="825500" y="3340100"/>
          <p14:tracePt t="23228" x="806450" y="3327400"/>
          <p14:tracePt t="23245" x="800100" y="3327400"/>
          <p14:tracePt t="23262" x="787400" y="3314700"/>
          <p14:tracePt t="23278" x="787400" y="3308350"/>
          <p14:tracePt t="23297" x="781050" y="3295650"/>
          <p14:tracePt t="23336" x="768350" y="3289300"/>
          <p14:tracePt t="23352" x="768350" y="3282950"/>
          <p14:tracePt t="23361" x="768350" y="3276600"/>
          <p14:tracePt t="23381" x="762000" y="3263900"/>
          <p14:tracePt t="23394" x="762000" y="3244850"/>
          <p14:tracePt t="23411" x="755650" y="3238500"/>
          <p14:tracePt t="23429" x="749300" y="3232150"/>
          <p14:tracePt t="23444" x="749300" y="3225800"/>
          <p14:tracePt t="23461" x="749300" y="3219450"/>
          <p14:tracePt t="23520" x="749300" y="3213100"/>
          <p14:tracePt t="23580" x="749300" y="3206750"/>
          <p14:tracePt t="23595" x="749300" y="3200400"/>
          <p14:tracePt t="23648" x="749300" y="3194050"/>
          <p14:tracePt t="23659" x="749300" y="3187700"/>
          <p14:tracePt t="23663" x="749300" y="3181350"/>
          <p14:tracePt t="23680" x="755650" y="3181350"/>
          <p14:tracePt t="23696" x="755650" y="3175000"/>
          <p14:tracePt t="23736" x="755650" y="3168650"/>
          <p14:tracePt t="23779" x="755650" y="3162300"/>
          <p14:tracePt t="24707" x="755650" y="3175000"/>
          <p14:tracePt t="24720" x="755650" y="3181350"/>
          <p14:tracePt t="24750" x="755650" y="3187700"/>
          <p14:tracePt t="24756" x="755650" y="3194050"/>
          <p14:tracePt t="24775" x="755650" y="3200400"/>
          <p14:tracePt t="24784" x="755650" y="3213100"/>
          <p14:tracePt t="24801" x="755650" y="3225800"/>
          <p14:tracePt t="24829" x="755650" y="3244850"/>
          <p14:tracePt t="24862" x="755650" y="3263900"/>
          <p14:tracePt t="24897" x="755650" y="3289300"/>
          <p14:tracePt t="24912" x="755650" y="3302000"/>
          <p14:tracePt t="24933" x="749300" y="3327400"/>
          <p14:tracePt t="24946" x="749300" y="3352800"/>
          <p14:tracePt t="24962" x="742950" y="3359150"/>
          <p14:tracePt t="24977" x="742950" y="3365500"/>
          <p14:tracePt t="24993" x="742950" y="3378200"/>
          <p14:tracePt t="25010" x="742950" y="3397250"/>
          <p14:tracePt t="25027" x="736600" y="3422650"/>
          <p14:tracePt t="25046" x="723900" y="3448050"/>
          <p14:tracePt t="25061" x="723900" y="3467100"/>
          <p14:tracePt t="25077" x="723900" y="3473450"/>
          <p14:tracePt t="25093" x="717550" y="3486150"/>
          <p14:tracePt t="25114" x="711200" y="3505200"/>
          <p14:tracePt t="25126" x="711200" y="3530600"/>
          <p14:tracePt t="25146" x="704850" y="3549650"/>
          <p14:tracePt t="25160" x="704850" y="3568700"/>
          <p14:tracePt t="25176" x="704850" y="3581400"/>
          <p14:tracePt t="25193" x="698500" y="3594100"/>
          <p14:tracePt t="25210" x="698500" y="3613150"/>
          <p14:tracePt t="25226" x="685800" y="3638550"/>
          <p14:tracePt t="25231" x="685800" y="3651250"/>
          <p14:tracePt t="25243" x="685800" y="3657600"/>
          <p14:tracePt t="25262" x="673100" y="3695700"/>
          <p14:tracePt t="25277" x="673100" y="3714750"/>
          <p14:tracePt t="25293" x="673100" y="3727450"/>
          <p14:tracePt t="25313" x="673100" y="3752850"/>
          <p14:tracePt t="25330" x="673100" y="3765550"/>
          <p14:tracePt t="25343" x="666750" y="3778250"/>
          <p14:tracePt t="25362" x="666750" y="3816350"/>
          <p14:tracePt t="25376" x="666750" y="3848100"/>
          <p14:tracePt t="25396" x="654050" y="3905250"/>
          <p14:tracePt t="25410" x="647700" y="3956050"/>
          <p14:tracePt t="25430" x="628650" y="4025900"/>
          <p14:tracePt t="25443" x="622300" y="4089400"/>
          <p14:tracePt t="25459" x="622300" y="4146550"/>
          <p14:tracePt t="25476" x="615950" y="4203700"/>
          <p14:tracePt t="25493" x="615950" y="4260850"/>
          <p14:tracePt t="25509" x="615950" y="4292600"/>
          <p14:tracePt t="25680" x="622300" y="4292600"/>
          <p14:tracePt t="25696" x="622300" y="4286250"/>
          <p14:tracePt t="25749" x="628650" y="4279900"/>
          <p14:tracePt t="26022" x="635000" y="4279900"/>
          <p14:tracePt t="26083" x="641350" y="4279900"/>
          <p14:tracePt t="26102" x="647700" y="4279900"/>
          <p14:tracePt t="26120" x="654050" y="4279900"/>
          <p14:tracePt t="26135" x="666750" y="4279900"/>
          <p14:tracePt t="26143" x="685800" y="4273550"/>
          <p14:tracePt t="26165" x="698500" y="4267200"/>
          <p14:tracePt t="26192" x="730250" y="4260850"/>
          <p14:tracePt t="26209" x="755650" y="4260850"/>
          <p14:tracePt t="26226" x="762000" y="4260850"/>
          <p14:tracePt t="26242" x="774700" y="4260850"/>
          <p14:tracePt t="26259" x="781050" y="4260850"/>
          <p14:tracePt t="26276" x="800100" y="4260850"/>
          <p14:tracePt t="26292" x="825500" y="4248150"/>
          <p14:tracePt t="26311" x="838200" y="4248150"/>
          <p14:tracePt t="26328" x="850900" y="4248150"/>
          <p14:tracePt t="26343" x="876300" y="4248150"/>
          <p14:tracePt t="26363" x="920750" y="4248150"/>
          <p14:tracePt t="26375" x="965200" y="4241800"/>
          <p14:tracePt t="26392" x="996950" y="4241800"/>
          <p14:tracePt t="26410" x="1054100" y="4241800"/>
          <p14:tracePt t="26425" x="1104900" y="4241800"/>
          <p14:tracePt t="26442" x="1149350" y="4241800"/>
          <p14:tracePt t="26459" x="1206500" y="4241800"/>
          <p14:tracePt t="26475" x="1257300" y="4241800"/>
          <p14:tracePt t="26496" x="1295400" y="4241800"/>
          <p14:tracePt t="26509" x="1333500" y="4248150"/>
          <p14:tracePt t="26527" x="1365250" y="4248150"/>
          <p14:tracePt t="26543" x="1409700" y="4248150"/>
          <p14:tracePt t="26562" x="1454150" y="4248150"/>
          <p14:tracePt t="26577" x="1530350" y="4248150"/>
          <p14:tracePt t="26593" x="1606550" y="4248150"/>
          <p14:tracePt t="26611" x="1714500" y="4248150"/>
          <p14:tracePt t="26626" x="1828800" y="4248150"/>
          <p14:tracePt t="26643" x="1936750" y="4248150"/>
          <p14:tracePt t="26658" x="2076450" y="4273550"/>
          <p14:tracePt t="26675" x="2165350" y="4292600"/>
          <p14:tracePt t="26692" x="2247900" y="4298950"/>
          <p14:tracePt t="26708" x="2266950" y="4305300"/>
          <p14:tracePt t="26725" x="2279650" y="4311650"/>
          <p14:tracePt t="27052" x="2279650" y="4305300"/>
          <p14:tracePt t="27067" x="2279650" y="4292600"/>
          <p14:tracePt t="27075" x="2279650" y="4286250"/>
          <p14:tracePt t="27081" x="2286000" y="4260850"/>
          <p14:tracePt t="27091" x="2286000" y="4248150"/>
          <p14:tracePt t="27108" x="2292350" y="4203700"/>
          <p14:tracePt t="27124" x="2292350" y="4171950"/>
          <p14:tracePt t="27145" x="2292350" y="4133850"/>
          <p14:tracePt t="27178" x="2279650" y="4114800"/>
          <p14:tracePt t="27208" x="2279650" y="4108450"/>
          <p14:tracePt t="27241" x="2273300" y="4095750"/>
          <p14:tracePt t="27258" x="2273300" y="4083050"/>
          <p14:tracePt t="27275" x="2266950" y="4057650"/>
          <p14:tracePt t="27291" x="2266950" y="4032250"/>
          <p14:tracePt t="27311" x="2260600" y="3994150"/>
          <p14:tracePt t="27324" x="2260600" y="3962400"/>
          <p14:tracePt t="27344" x="2260600" y="3924300"/>
          <p14:tracePt t="27358" x="2260600" y="3892550"/>
          <p14:tracePt t="27374" x="2260600" y="3867150"/>
          <p14:tracePt t="27394" x="2254250" y="3841750"/>
          <p14:tracePt t="27443" x="2247900" y="3841750"/>
          <p14:tracePt t="27515" x="2254250" y="3841750"/>
          <p14:tracePt t="27523" x="2260600" y="3841750"/>
          <p14:tracePt t="27530" x="2266950" y="3841750"/>
          <p14:tracePt t="27541" x="2273300" y="3841750"/>
          <p14:tracePt t="27560" x="2292350" y="3822700"/>
          <p14:tracePt t="27574" x="2305050" y="3810000"/>
          <p14:tracePt t="27591" x="2305050" y="3803650"/>
          <p14:tracePt t="27642" x="2298700" y="3803650"/>
          <p14:tracePt t="27648" x="2286000" y="3810000"/>
          <p14:tracePt t="27659" x="2273300" y="3810000"/>
          <p14:tracePt t="27712" x="2279650" y="3810000"/>
          <p14:tracePt t="27725" x="2286000" y="3810000"/>
          <p14:tracePt t="27732" x="2292350" y="3810000"/>
          <p14:tracePt t="27741" x="2298700" y="3810000"/>
          <p14:tracePt t="27758" x="2298700" y="3797300"/>
          <p14:tracePt t="27816" x="2292350" y="3797300"/>
          <p14:tracePt t="27828" x="2266950" y="3797300"/>
          <p14:tracePt t="27835" x="2241550" y="3803650"/>
          <p14:tracePt t="27843" x="2228850" y="3810000"/>
          <p14:tracePt t="27857" x="2209800" y="3822700"/>
          <p14:tracePt t="27923" x="2197100" y="3810000"/>
          <p14:tracePt t="27935" x="2184400" y="3797300"/>
          <p14:tracePt t="27941" x="2171700" y="3784600"/>
          <p14:tracePt t="27958" x="2152650" y="3765550"/>
          <p14:tracePt t="27976" x="2114550" y="3752850"/>
          <p14:tracePt t="27991" x="2076450" y="3746500"/>
          <p14:tracePt t="28007" x="2006600" y="3740150"/>
          <p14:tracePt t="28024" x="1955800" y="3740150"/>
          <p14:tracePt t="28041" x="1949450" y="3740150"/>
          <p14:tracePt t="28080" x="1943100" y="3740150"/>
          <p14:tracePt t="28098" x="1943100" y="3733800"/>
          <p14:tracePt t="28127" x="1936750" y="3733800"/>
          <p14:tracePt t="28135" x="1930400" y="3733800"/>
          <p14:tracePt t="28154" x="1917700" y="3733800"/>
          <p14:tracePt t="28171" x="1911350" y="3733800"/>
          <p14:tracePt t="28223" x="1911350" y="3727450"/>
          <p14:tracePt t="28230" x="1911350" y="3721100"/>
          <p14:tracePt t="28242" x="1911350" y="3708400"/>
          <p14:tracePt t="28257" x="1911350" y="3702050"/>
          <p14:tracePt t="28301" x="1898650" y="3702050"/>
          <p14:tracePt t="28310" x="1892300" y="3702050"/>
          <p14:tracePt t="28315" x="1885950" y="3702050"/>
          <p14:tracePt t="28324" x="1879600" y="3702050"/>
          <p14:tracePt t="28340" x="1873250" y="3702050"/>
          <p14:tracePt t="28536" x="1873250" y="3695700"/>
          <p14:tracePt t="28581" x="1873250" y="3689350"/>
          <p14:tracePt t="28633" x="1873250" y="3683000"/>
          <p14:tracePt t="28765" x="1879600" y="3683000"/>
          <p14:tracePt t="28828" x="1885950" y="3683000"/>
          <p14:tracePt t="28989" x="1885950" y="3689350"/>
          <p14:tracePt t="28999" x="1885950" y="3695700"/>
          <p14:tracePt t="29009" x="1892300" y="3708400"/>
          <p14:tracePt t="29023" x="1892300" y="3721100"/>
          <p14:tracePt t="29040" x="1892300" y="3733800"/>
          <p14:tracePt t="29057" x="1892300" y="3752850"/>
          <p14:tracePt t="29073" x="1892300" y="3778250"/>
          <p14:tracePt t="29106" x="1892300" y="3816350"/>
          <p14:tracePt t="29140" x="1892300" y="3835400"/>
          <p14:tracePt t="29176" x="1892300" y="3848100"/>
          <p14:tracePt t="29191" x="1898650" y="3873500"/>
          <p14:tracePt t="29206" x="1898650" y="3879850"/>
          <p14:tracePt t="29225" x="1898650" y="3911600"/>
          <p14:tracePt t="29239" x="1898650" y="3917950"/>
          <p14:tracePt t="29256" x="1898650" y="3924300"/>
          <p14:tracePt t="29281" x="1898650" y="3930650"/>
          <p14:tracePt t="29290" x="1898650" y="3937000"/>
          <p14:tracePt t="29307" x="1898650" y="3968750"/>
          <p14:tracePt t="29323" x="1898650" y="3987800"/>
          <p14:tracePt t="29339" x="1898650" y="4006850"/>
          <p14:tracePt t="29356" x="1898650" y="4019550"/>
          <p14:tracePt t="29376" x="1898650" y="4038600"/>
          <p14:tracePt t="29390" x="1898650" y="4057650"/>
          <p14:tracePt t="29408" x="1892300" y="4095750"/>
          <p14:tracePt t="29425" x="1885950" y="4114800"/>
          <p14:tracePt t="29440" x="1879600" y="4133850"/>
          <p14:tracePt t="29456" x="1873250" y="4152900"/>
          <p14:tracePt t="29473" x="1873250" y="4159250"/>
          <p14:tracePt t="29525" x="1866900" y="4146550"/>
          <p14:tracePt t="29532" x="1860550" y="4140200"/>
          <p14:tracePt t="29539" x="1847850" y="4102100"/>
          <p14:tracePt t="29557" x="1835150" y="4044950"/>
          <p14:tracePt t="29573" x="1835150" y="4006850"/>
          <p14:tracePt t="29590" x="1822450" y="3962400"/>
          <p14:tracePt t="29606" x="1822450" y="3917950"/>
          <p14:tracePt t="29626" x="1822450" y="3860800"/>
          <p14:tracePt t="29641" x="1822450" y="3822700"/>
          <p14:tracePt t="29656" x="1822450" y="3810000"/>
          <p14:tracePt t="29672" x="1822450" y="3803650"/>
          <p14:tracePt t="29690" x="1822450" y="3790950"/>
          <p14:tracePt t="29707" x="1822450" y="3784600"/>
          <p14:tracePt t="29723" x="1822450" y="3778250"/>
          <p14:tracePt t="29739" x="1828800" y="3759200"/>
          <p14:tracePt t="29756" x="1835150" y="3733800"/>
          <p14:tracePt t="29773" x="1847850" y="3708400"/>
          <p14:tracePt t="29789" x="1854200" y="3683000"/>
          <p14:tracePt t="29849" x="1854200" y="3676650"/>
          <p14:tracePt t="29864" x="1873250" y="3663950"/>
          <p14:tracePt t="29880" x="1873250" y="3657600"/>
          <p14:tracePt t="29925" x="1873250" y="3651250"/>
          <p14:tracePt t="30452" x="1873250" y="3657600"/>
          <p14:tracePt t="30505" x="1873250" y="3663950"/>
          <p14:tracePt t="30547" x="1873250" y="3670300"/>
          <p14:tracePt t="30555" x="1873250" y="3676650"/>
          <p14:tracePt t="30564" x="1873250" y="3683000"/>
          <p14:tracePt t="30593" x="1873250" y="3721100"/>
          <p14:tracePt t="30624" x="1873250" y="3816350"/>
          <p14:tracePt t="30642" x="1866900" y="3892550"/>
          <p14:tracePt t="30657" x="1866900" y="3924300"/>
          <p14:tracePt t="30672" x="1866900" y="3937000"/>
          <p14:tracePt t="30733" x="1866900" y="3943350"/>
          <p14:tracePt t="30741" x="1866900" y="3949700"/>
          <p14:tracePt t="30755" x="1866900" y="3962400"/>
          <p14:tracePt t="30772" x="1866900" y="3987800"/>
          <p14:tracePt t="30788" x="1854200" y="4025900"/>
          <p14:tracePt t="30805" x="1854200" y="4038600"/>
          <p14:tracePt t="30822" x="1854200" y="4044950"/>
          <p14:tracePt t="30857" x="1854200" y="4057650"/>
          <p14:tracePt t="30873" x="1854200" y="4083050"/>
          <p14:tracePt t="30888" x="1854200" y="4108450"/>
          <p14:tracePt t="30905" x="1854200" y="4127500"/>
          <p14:tracePt t="30928" x="1854200" y="4140200"/>
          <p14:tracePt t="30942" x="1854200" y="4146550"/>
          <p14:tracePt t="31033" x="1854200" y="4133850"/>
          <p14:tracePt t="31041" x="1847850" y="4108450"/>
          <p14:tracePt t="31049" x="1841500" y="4095750"/>
          <p14:tracePt t="31056" x="1835150" y="4083050"/>
          <p14:tracePt t="31072" x="1835150" y="4057650"/>
          <p14:tracePt t="31088" x="1835150" y="4013200"/>
          <p14:tracePt t="31105" x="1835150" y="3987800"/>
          <p14:tracePt t="31124" x="1835150" y="3949700"/>
          <p14:tracePt t="31138" x="1835150" y="3930650"/>
          <p14:tracePt t="31154" x="1835150" y="3905250"/>
          <p14:tracePt t="31173" x="1835150" y="3892550"/>
          <p14:tracePt t="31189" x="1835150" y="3886200"/>
          <p14:tracePt t="31205" x="1835150" y="3879850"/>
          <p14:tracePt t="31221" x="1835150" y="3867150"/>
          <p14:tracePt t="31240" x="1841500" y="3854450"/>
          <p14:tracePt t="31254" x="1854200" y="3816350"/>
          <p14:tracePt t="31271" x="1854200" y="3797300"/>
          <p14:tracePt t="31288" x="1860550" y="3778250"/>
          <p14:tracePt t="31384" x="1866900" y="3765550"/>
          <p14:tracePt t="31392" x="1866900" y="3746500"/>
          <p14:tracePt t="31404" x="1873250" y="3733800"/>
          <p14:tracePt t="31421" x="1873250" y="3708400"/>
          <p14:tracePt t="31437" x="1879600" y="3695700"/>
          <p14:tracePt t="31456" x="1879600" y="3689350"/>
          <p14:tracePt t="31471" x="1879600" y="3683000"/>
          <p14:tracePt t="31631" x="1879600" y="3670300"/>
          <p14:tracePt t="31648" x="1879600" y="3663950"/>
          <p14:tracePt t="31681" x="1879600" y="3657600"/>
          <p14:tracePt t="31710" x="1879600" y="3651250"/>
          <p14:tracePt t="32289" x="1879600" y="3657600"/>
          <p14:tracePt t="32299" x="1879600" y="3670300"/>
          <p14:tracePt t="32316" x="1879600" y="3683000"/>
          <p14:tracePt t="32321" x="1879600" y="3695700"/>
          <p14:tracePt t="32337" x="1879600" y="3708400"/>
          <p14:tracePt t="32353" x="1879600" y="3727450"/>
          <p14:tracePt t="32372" x="1885950" y="3752850"/>
          <p14:tracePt t="32387" x="1885950" y="3784600"/>
          <p14:tracePt t="32425" x="1885950" y="3829050"/>
          <p14:tracePt t="32456" x="1892300" y="3860800"/>
          <p14:tracePt t="32489" x="1892300" y="3898900"/>
          <p14:tracePt t="32503" x="1892300" y="3911600"/>
          <p14:tracePt t="32520" x="1898650" y="3930650"/>
          <p14:tracePt t="32538" x="1898650" y="3943350"/>
          <p14:tracePt t="32553" x="1898650" y="3956050"/>
          <p14:tracePt t="32570" x="1898650" y="3962400"/>
          <p14:tracePt t="32603" x="1898650" y="3975100"/>
          <p14:tracePt t="32620" x="1898650" y="3987800"/>
          <p14:tracePt t="32637" x="1898650" y="4000500"/>
          <p14:tracePt t="32653" x="1898650" y="4019550"/>
          <p14:tracePt t="32670" x="1898650" y="4032250"/>
          <p14:tracePt t="32687" x="1898650" y="4044950"/>
          <p14:tracePt t="32720" x="1898650" y="4057650"/>
          <p14:tracePt t="32740" x="1898650" y="4064000"/>
          <p14:tracePt t="32753" x="1892300" y="4076700"/>
          <p14:tracePt t="32771" x="1892300" y="4095750"/>
          <p14:tracePt t="32787" x="1885950" y="4102100"/>
          <p14:tracePt t="32803" x="1885950" y="4108450"/>
          <p14:tracePt t="32820" x="1885950" y="4114800"/>
          <p14:tracePt t="32836" x="1885950" y="4121150"/>
          <p14:tracePt t="32853" x="1885950" y="4127500"/>
          <p14:tracePt t="32890" x="1885950" y="4140200"/>
          <p14:tracePt t="32906" x="1885950" y="4152900"/>
          <p14:tracePt t="32925" x="1879600" y="4159250"/>
          <p14:tracePt t="32941" x="1879600" y="4165600"/>
          <p14:tracePt t="33065" x="1879600" y="4152900"/>
          <p14:tracePt t="33077" x="1873250" y="4133850"/>
          <p14:tracePt t="33086" x="1873250" y="4121150"/>
          <p14:tracePt t="33103" x="1866900" y="4089400"/>
          <p14:tracePt t="33122" x="1854200" y="4064000"/>
          <p14:tracePt t="33137" x="1854200" y="4057650"/>
          <p14:tracePt t="33153" x="1854200" y="4051300"/>
          <p14:tracePt t="33171" x="1854200" y="4044950"/>
          <p14:tracePt t="33189" x="1854200" y="4032250"/>
          <p14:tracePt t="33205" x="1854200" y="4019550"/>
          <p14:tracePt t="33219" x="1854200" y="3994150"/>
          <p14:tracePt t="33226" x="1854200" y="3981450"/>
          <p14:tracePt t="33241" x="1854200" y="3968750"/>
          <p14:tracePt t="33254" x="1854200" y="3962400"/>
          <p14:tracePt t="33269" x="1854200" y="3956050"/>
          <p14:tracePt t="33286" x="1854200" y="3949700"/>
          <p14:tracePt t="33305" x="1854200" y="3943350"/>
          <p14:tracePt t="33320" x="1854200" y="3930650"/>
          <p14:tracePt t="33337" x="1854200" y="3905250"/>
          <p14:tracePt t="33353" x="1854200" y="3873500"/>
          <p14:tracePt t="33372" x="1854200" y="3860800"/>
          <p14:tracePt t="33386" x="1860550" y="3841750"/>
          <p14:tracePt t="33403" x="1860550" y="3829050"/>
          <p14:tracePt t="33419" x="1860550" y="3822700"/>
          <p14:tracePt t="33437" x="1866900" y="3810000"/>
          <p14:tracePt t="33454" x="1866900" y="3803650"/>
          <p14:tracePt t="33469" x="1866900" y="3790950"/>
          <p14:tracePt t="33489" x="1866900" y="3771900"/>
          <p14:tracePt t="33504" x="1873250" y="3752850"/>
          <p14:tracePt t="33523" x="1879600" y="3746500"/>
          <p14:tracePt t="33536" x="1879600" y="3740150"/>
          <p14:tracePt t="33553" x="1879600" y="3727450"/>
          <p14:tracePt t="33645" x="1879600" y="3733800"/>
          <p14:tracePt t="33652" x="1879600" y="3746500"/>
          <p14:tracePt t="33658" x="1879600" y="3759200"/>
          <p14:tracePt t="33669" x="1879600" y="3784600"/>
          <p14:tracePt t="33686" x="1866900" y="3829050"/>
          <p14:tracePt t="33706" x="1866900" y="3898900"/>
          <p14:tracePt t="33720" x="1866900" y="3937000"/>
          <p14:tracePt t="33738" x="1866900" y="3987800"/>
          <p14:tracePt t="33752" x="1873250" y="4038600"/>
          <p14:tracePt t="33770" x="1873250" y="4064000"/>
          <p14:tracePt t="33786" x="1873250" y="4102100"/>
          <p14:tracePt t="33802" x="1873250" y="4133850"/>
          <p14:tracePt t="33819" x="1879600" y="4152900"/>
          <p14:tracePt t="33836" x="1879600" y="4165600"/>
          <p14:tracePt t="33909" x="1879600" y="4159250"/>
          <p14:tracePt t="33914" x="1873250" y="4140200"/>
          <p14:tracePt t="33925" x="1866900" y="4114800"/>
          <p14:tracePt t="33939" x="1860550" y="4089400"/>
          <p14:tracePt t="33952" x="1828800" y="3987800"/>
          <p14:tracePt t="33969" x="1828800" y="3949700"/>
          <p14:tracePt t="33987" x="1828800" y="3917950"/>
          <p14:tracePt t="34002" x="1828800" y="3867150"/>
          <p14:tracePt t="34019" x="1828800" y="3835400"/>
          <p14:tracePt t="34036" x="1828800" y="3810000"/>
          <p14:tracePt t="34052" x="1828800" y="3784600"/>
          <p14:tracePt t="34069" x="1828800" y="3778250"/>
          <p14:tracePt t="34085" x="1828800" y="3771900"/>
          <p14:tracePt t="34102" x="1828800" y="3759200"/>
          <p14:tracePt t="34123" x="1828800" y="3733800"/>
          <p14:tracePt t="34137" x="1828800" y="3721100"/>
          <p14:tracePt t="34155" x="1828800" y="3702050"/>
          <p14:tracePt t="34169" x="1828800" y="3695700"/>
          <p14:tracePt t="34236" x="1828800" y="3689350"/>
          <p14:tracePt t="34245" x="1835150" y="3689350"/>
          <p14:tracePt t="34257" x="1835150" y="3683000"/>
          <p14:tracePt t="34305" x="1841500" y="3676650"/>
          <p14:tracePt t="34317" x="1841500" y="3670300"/>
          <p14:tracePt t="34340" x="1841500" y="3657600"/>
          <p14:tracePt t="34425" x="1828800" y="3657600"/>
          <p14:tracePt t="34437" x="1816100" y="3657600"/>
          <p14:tracePt t="34444" x="1797050" y="3657600"/>
          <p14:tracePt t="34453" x="1771650" y="3657600"/>
          <p14:tracePt t="34471" x="1733550" y="3644900"/>
          <p14:tracePt t="34487" x="1701800" y="3638550"/>
          <p14:tracePt t="34502" x="1676400" y="3638550"/>
          <p14:tracePt t="34520" x="1651000" y="3625850"/>
          <p14:tracePt t="34537" x="1631950" y="3625850"/>
          <p14:tracePt t="34551" x="1625600" y="3625850"/>
          <p14:tracePt t="34568" x="1555750" y="3625850"/>
          <p14:tracePt t="34585" x="1492250" y="3625850"/>
          <p14:tracePt t="34602" x="1435100" y="3625850"/>
          <p14:tracePt t="34618" x="1390650" y="3625850"/>
          <p14:tracePt t="34635" x="1358900" y="3625850"/>
          <p14:tracePt t="34652" x="1333500" y="3625850"/>
          <p14:tracePt t="34672" x="1295400" y="3625850"/>
          <p14:tracePt t="34687" x="1257300" y="3625850"/>
          <p14:tracePt t="34704" x="1225550" y="3625850"/>
          <p14:tracePt t="34718" x="1181100" y="3625850"/>
          <p14:tracePt t="34726" x="1162050" y="3625850"/>
          <p14:tracePt t="34735" x="1136650" y="3625850"/>
          <p14:tracePt t="34753" x="1085850" y="3625850"/>
          <p14:tracePt t="34770" x="1047750" y="3625850"/>
          <p14:tracePt t="34785" x="1022350" y="3632200"/>
          <p14:tracePt t="34804" x="1003300" y="3632200"/>
          <p14:tracePt t="34818" x="984250" y="3632200"/>
          <p14:tracePt t="34835" x="965200" y="3632200"/>
          <p14:tracePt t="34851" x="946150" y="3632200"/>
          <p14:tracePt t="34868" x="908050" y="3632200"/>
          <p14:tracePt t="34885" x="857250" y="3632200"/>
          <p14:tracePt t="34901" x="819150" y="3638550"/>
          <p14:tracePt t="34918" x="806450" y="3638550"/>
          <p14:tracePt t="35127" x="838200" y="3638550"/>
          <p14:tracePt t="35135" x="933450" y="3638550"/>
          <p14:tracePt t="35145" x="1028700" y="3638550"/>
          <p14:tracePt t="35151" x="1123950" y="3638550"/>
          <p14:tracePt t="35169" x="1333500" y="3651250"/>
          <p14:tracePt t="35185" x="1365250" y="3651250"/>
          <p14:tracePt t="35333" x="1371600" y="3651250"/>
          <p14:tracePt t="35339" x="1397000" y="3651250"/>
          <p14:tracePt t="35351" x="1422400" y="3651250"/>
          <p14:tracePt t="35367" x="1498600" y="3651250"/>
          <p14:tracePt t="35384" x="1524000" y="3644900"/>
          <p14:tracePt t="35401" x="1530350" y="3644900"/>
          <p14:tracePt t="35475" x="1543050" y="3644900"/>
          <p14:tracePt t="35486" x="1555750" y="3644900"/>
          <p14:tracePt t="35490" x="1568450" y="3644900"/>
          <p14:tracePt t="35502" x="1587500" y="3644900"/>
          <p14:tracePt t="35520" x="1619250" y="3644900"/>
          <p14:tracePt t="35537" x="1651000" y="3644900"/>
          <p14:tracePt t="35552" x="1657350" y="3644900"/>
          <p14:tracePt t="35596" x="1670050" y="3644900"/>
          <p14:tracePt t="35608" x="1676400" y="3644900"/>
          <p14:tracePt t="35618" x="1695450" y="3644900"/>
          <p14:tracePt t="35634" x="1714500" y="3644900"/>
          <p14:tracePt t="35650" x="1746250" y="3644900"/>
          <p14:tracePt t="35667" x="1765300" y="3638550"/>
          <p14:tracePt t="49566" x="1854200" y="3841750"/>
          <p14:tracePt t="49574" x="1898650" y="4140200"/>
          <p14:tracePt t="49581" x="1911350" y="4368800"/>
          <p14:tracePt t="49588" x="1911350" y="4413250"/>
          <p14:tracePt t="49605" x="1911350" y="4457700"/>
          <p14:tracePt t="49622" x="1911350" y="4521200"/>
          <p14:tracePt t="49638" x="1911350" y="4629150"/>
          <p14:tracePt t="49655" x="1917700" y="4718050"/>
          <p14:tracePt t="49692" x="1917700" y="4838700"/>
          <p14:tracePt t="49723" x="1936750" y="5003800"/>
          <p14:tracePt t="49726" x="1943100" y="5067300"/>
          <p14:tracePt t="49755" x="1962150" y="5245100"/>
          <p14:tracePt t="49772" x="1962150" y="5295900"/>
          <p14:tracePt t="49789" x="1962150" y="5327650"/>
          <p14:tracePt t="49805" x="1949450" y="5353050"/>
          <p14:tracePt t="49821" x="1936750" y="5403850"/>
          <p14:tracePt t="49838" x="1924050" y="5492750"/>
          <p14:tracePt t="49855" x="1898650" y="5575300"/>
          <p14:tracePt t="49875" x="1879600" y="5645150"/>
          <p14:tracePt t="49888" x="1866900" y="5689600"/>
          <p14:tracePt t="49907" x="1841500" y="5784850"/>
          <p14:tracePt t="49922" x="1841500" y="5816600"/>
          <p14:tracePt t="49939" x="1803400" y="5899150"/>
          <p14:tracePt t="49958" x="1784350" y="5911850"/>
          <p14:tracePt t="49971" x="1771650" y="5924550"/>
          <p14:tracePt t="49990" x="1765300" y="5924550"/>
          <p14:tracePt t="50021" x="1752600" y="5924550"/>
          <p14:tracePt t="50052" x="1746250" y="5924550"/>
          <p14:tracePt t="50107" x="1739900" y="5924550"/>
          <p14:tracePt t="50115" x="1733550" y="5924550"/>
          <p14:tracePt t="50131" x="1714500" y="5924550"/>
          <p14:tracePt t="50156" x="1708150" y="5924550"/>
          <p14:tracePt t="50161" x="1695450" y="5918200"/>
          <p14:tracePt t="50178" x="1682750" y="5905500"/>
          <p14:tracePt t="50188" x="1670050" y="5892800"/>
          <p14:tracePt t="50207" x="1651000" y="5861050"/>
          <p14:tracePt t="50221" x="1644650" y="5848350"/>
          <p14:tracePt t="50280" x="1644650" y="5835650"/>
          <p14:tracePt t="50304" x="1644650" y="5829300"/>
          <p14:tracePt t="50492" x="1657350" y="5829300"/>
          <p14:tracePt t="50508" x="1670050" y="5829300"/>
          <p14:tracePt t="50516" x="1676400" y="5829300"/>
          <p14:tracePt t="50536" x="1682750" y="5829300"/>
          <p14:tracePt t="50548" x="1695450" y="5829300"/>
          <p14:tracePt t="50572" x="1701800" y="5829300"/>
          <p14:tracePt t="50580" x="1708150" y="5829300"/>
          <p14:tracePt t="50604" x="1746250" y="5829300"/>
          <p14:tracePt t="50639" x="1809750" y="5829300"/>
          <p14:tracePt t="50654" x="1828800" y="5829300"/>
          <p14:tracePt t="50673" x="1847850" y="5829300"/>
          <p14:tracePt t="50688" x="1873250" y="5829300"/>
          <p14:tracePt t="50704" x="1898650" y="5829300"/>
          <p14:tracePt t="50721" x="1936750" y="5829300"/>
          <p14:tracePt t="50725" x="1968500" y="5835650"/>
          <p14:tracePt t="50737" x="1993900" y="5842000"/>
          <p14:tracePt t="50756" x="2057400" y="5848350"/>
          <p14:tracePt t="50771" x="2082800" y="5848350"/>
          <p14:tracePt t="50788" x="2095500" y="5848350"/>
          <p14:tracePt t="50804" x="2101850" y="5854700"/>
          <p14:tracePt t="50878" x="2108200" y="5854700"/>
          <p14:tracePt t="50883" x="2114550" y="5854700"/>
          <p14:tracePt t="50892" x="2120900" y="5854700"/>
          <p14:tracePt t="51397" x="2114550" y="5854700"/>
          <p14:tracePt t="51409" x="2108200" y="5854700"/>
          <p14:tracePt t="51412" x="2101850" y="5854700"/>
          <p14:tracePt t="51423" x="2095500" y="5854700"/>
          <p14:tracePt t="51437" x="2076450" y="5854700"/>
          <p14:tracePt t="51454" x="2044700" y="5848350"/>
          <p14:tracePt t="51471" x="1981200" y="5835650"/>
          <p14:tracePt t="51487" x="1924050" y="5829300"/>
          <p14:tracePt t="51520" x="1860550" y="5810250"/>
          <p14:tracePt t="51556" x="1854200" y="5810250"/>
          <p14:tracePt t="51590" x="1784350" y="5810250"/>
          <p14:tracePt t="51604" x="1733550" y="5797550"/>
          <p14:tracePt t="51620" x="1701800" y="5784850"/>
          <p14:tracePt t="51637" x="1682750" y="5784850"/>
          <p14:tracePt t="51692" x="1670050" y="5784850"/>
          <p14:tracePt t="51799" x="1670050" y="5778500"/>
          <p14:tracePt t="51815" x="1663700" y="5772150"/>
          <p14:tracePt t="51831" x="1663700" y="5759450"/>
          <p14:tracePt t="51837" x="1663700" y="5753100"/>
          <p14:tracePt t="51853" x="1663700" y="5727700"/>
          <p14:tracePt t="51870" x="1663700" y="5695950"/>
          <p14:tracePt t="51887" x="1663700" y="5651500"/>
          <p14:tracePt t="51903" x="1670050" y="5613400"/>
          <p14:tracePt t="51920" x="1670050" y="5588000"/>
          <p14:tracePt t="51937" x="1676400" y="5568950"/>
          <p14:tracePt t="51956" x="1676400" y="5562600"/>
          <p14:tracePt t="51973" x="1682750" y="5543550"/>
          <p14:tracePt t="52003" x="1682750" y="5537200"/>
          <p14:tracePt t="52086" x="1682750" y="5530850"/>
          <p14:tracePt t="52099" x="1689100" y="5524500"/>
          <p14:tracePt t="52104" x="1689100" y="5518150"/>
          <p14:tracePt t="52122" x="1689100" y="5505450"/>
          <p14:tracePt t="52136" x="1689100" y="5492750"/>
          <p14:tracePt t="53425" x="1689100" y="5499100"/>
          <p14:tracePt t="53432" x="1689100" y="5524500"/>
          <p14:tracePt t="53440" x="1689100" y="5530850"/>
          <p14:tracePt t="53454" x="1689100" y="5581650"/>
          <p14:tracePt t="53468" x="1689100" y="5632450"/>
          <p14:tracePt t="53487" x="1689100" y="5683250"/>
          <p14:tracePt t="53502" x="1682750" y="5759450"/>
          <p14:tracePt t="53518" x="1682750" y="5835650"/>
          <p14:tracePt t="53552" x="1670050" y="5905500"/>
          <p14:tracePt t="53585" x="1663700" y="5930900"/>
          <p14:tracePt t="53620" x="1657350" y="5937250"/>
          <p14:tracePt t="53635" x="1657350" y="5943600"/>
          <p14:tracePt t="53736" x="1657350" y="5956300"/>
          <p14:tracePt t="53740" x="1663700" y="5956300"/>
          <p14:tracePt t="53751" x="1689100" y="5969000"/>
          <p14:tracePt t="53768" x="1746250" y="5981700"/>
          <p14:tracePt t="53785" x="1828800" y="5994400"/>
          <p14:tracePt t="53801" x="1892300" y="6000750"/>
          <p14:tracePt t="53818" x="1949450" y="6000750"/>
          <p14:tracePt t="53836" x="2012950" y="6000750"/>
          <p14:tracePt t="53851" x="2032000" y="6000750"/>
          <p14:tracePt t="53885" x="2044700" y="6000750"/>
          <p14:tracePt t="53901" x="2044700" y="6007100"/>
          <p14:tracePt t="53918" x="2057400" y="6007100"/>
          <p14:tracePt t="53936" x="2076450" y="6007100"/>
          <p14:tracePt t="53953" x="2120900" y="5994400"/>
          <p14:tracePt t="53968" x="2159000" y="5988050"/>
          <p14:tracePt t="53988" x="2197100" y="5975350"/>
          <p14:tracePt t="54001" x="2235200" y="5969000"/>
          <p14:tracePt t="54021" x="2254250" y="5962650"/>
          <p14:tracePt t="54080" x="2260600" y="5962650"/>
          <p14:tracePt t="54095" x="2266950" y="5956300"/>
          <p14:tracePt t="54101" x="2279650" y="5956300"/>
          <p14:tracePt t="54118" x="2298700" y="5943600"/>
          <p14:tracePt t="54134" x="2330450" y="5930900"/>
          <p14:tracePt t="54151" x="2343150" y="5924550"/>
          <p14:tracePt t="54522" x="2336800" y="5924550"/>
          <p14:tracePt t="54530" x="2311400" y="5924550"/>
          <p14:tracePt t="54536" x="2279650" y="5924550"/>
          <p14:tracePt t="54551" x="2184400" y="5924550"/>
          <p14:tracePt t="54568" x="2089150" y="5924550"/>
          <p14:tracePt t="54584" x="1981200" y="5918200"/>
          <p14:tracePt t="54603" x="1847850" y="5892800"/>
          <p14:tracePt t="54617" x="1784350" y="5880100"/>
          <p14:tracePt t="54651" x="1752600" y="5867400"/>
          <p14:tracePt t="54720" x="1739900" y="5867400"/>
          <p14:tracePt t="54727" x="1727200" y="5867400"/>
          <p14:tracePt t="54740" x="1720850" y="5867400"/>
          <p14:tracePt t="54753" x="1714500" y="5867400"/>
          <p14:tracePt t="54767" x="1701800" y="5867400"/>
          <p14:tracePt t="54784" x="1682750" y="5861050"/>
          <p14:tracePt t="54801" x="1676400" y="5854700"/>
          <p14:tracePt t="54817" x="1670050" y="5854700"/>
          <p14:tracePt t="54835" x="1663700" y="5842000"/>
          <p14:tracePt t="54852" x="1657350" y="5822950"/>
          <p14:tracePt t="54870" x="1657350" y="5797550"/>
          <p14:tracePt t="54884" x="1657350" y="5765800"/>
          <p14:tracePt t="54900" x="1657350" y="5727700"/>
          <p14:tracePt t="54917" x="1657350" y="5689600"/>
          <p14:tracePt t="54934" x="1657350" y="5657850"/>
          <p14:tracePt t="54950" x="1657350" y="5651500"/>
          <p14:tracePt t="54967" x="1657350" y="5645150"/>
          <p14:tracePt t="54984" x="1657350" y="5638800"/>
          <p14:tracePt t="55001" x="1657350" y="5632450"/>
          <p14:tracePt t="55017" x="1657350" y="5619750"/>
          <p14:tracePt t="55037" x="1663700" y="5600700"/>
          <p14:tracePt t="55052" x="1670050" y="5588000"/>
          <p14:tracePt t="55067" x="1670050" y="5562600"/>
          <p14:tracePt t="55084" x="1670050" y="5549900"/>
          <p14:tracePt t="55100" x="1670050" y="5511800"/>
          <p14:tracePt t="55117" x="1676400" y="5499100"/>
          <p14:tracePt t="55150" x="1676400" y="5492750"/>
          <p14:tracePt t="55170" x="1682750" y="5480050"/>
          <p14:tracePt t="55186" x="1682750" y="5461000"/>
          <p14:tracePt t="55200" x="1695450" y="5429250"/>
          <p14:tracePt t="55217" x="1695450" y="5403850"/>
          <p14:tracePt t="55225" x="1695450" y="5384800"/>
          <p14:tracePt t="55233" x="1701800" y="5378450"/>
          <p14:tracePt t="55253" x="1708150" y="5353050"/>
          <p14:tracePt t="55270" x="1708150" y="5334000"/>
          <p14:tracePt t="55285" x="1708150" y="5327650"/>
          <p14:tracePt t="55301" x="1708150" y="5321300"/>
          <p14:tracePt t="79408" x="1682750" y="5568950"/>
          <p14:tracePt t="79413" x="1676400" y="5626100"/>
          <p14:tracePt t="79429" x="1670050" y="5645150"/>
          <p14:tracePt t="79447" x="1663700" y="5670550"/>
          <p14:tracePt t="79463" x="1644650" y="5715000"/>
          <p14:tracePt t="79479" x="1631950" y="5765800"/>
          <p14:tracePt t="79498" x="1619250" y="5810250"/>
          <p14:tracePt t="79512" x="1619250" y="5829300"/>
          <p14:tracePt t="79741" x="1625600" y="5829300"/>
          <p14:tracePt t="79750" x="1638300" y="5829300"/>
          <p14:tracePt t="79762" x="1651000" y="5829300"/>
          <p14:tracePt t="79780" x="1663700" y="5829300"/>
          <p14:tracePt t="79796" x="1682750" y="5829300"/>
          <p14:tracePt t="79814" x="1720850" y="5816600"/>
          <p14:tracePt t="79832" x="1765300" y="5810250"/>
          <p14:tracePt t="79847" x="1822450" y="5810250"/>
          <p14:tracePt t="79865" x="1866900" y="5810250"/>
          <p14:tracePt t="79879" x="1898650" y="5810250"/>
          <p14:tracePt t="79897" x="1936750" y="5810250"/>
          <p14:tracePt t="79912" x="1962150" y="5810250"/>
          <p14:tracePt t="79928" x="1993900" y="5810250"/>
          <p14:tracePt t="79945" x="2019300" y="5810250"/>
          <p14:tracePt t="79962" x="2051050" y="5816600"/>
          <p14:tracePt t="79979" x="2101850" y="5829300"/>
          <p14:tracePt t="79999" x="2146300" y="5829300"/>
          <p14:tracePt t="80012" x="2190750" y="5835650"/>
          <p14:tracePt t="80031" x="2279650" y="5835650"/>
          <p14:tracePt t="80045" x="2317750" y="5835650"/>
          <p14:tracePt t="80064" x="2349500" y="5835650"/>
          <p14:tracePt t="80081" x="2362200" y="5835650"/>
          <p14:tracePt t="80096" x="2374900" y="5835650"/>
          <p14:tracePt t="80112" x="2393950" y="5835650"/>
          <p14:tracePt t="80128" x="2406650" y="5835650"/>
          <p14:tracePt t="80145" x="2413000" y="5835650"/>
          <p14:tracePt t="80816" x="2406650" y="5835650"/>
          <p14:tracePt t="80827" x="2387600" y="5835650"/>
          <p14:tracePt t="80832" x="2374900" y="5835650"/>
          <p14:tracePt t="80846" x="2330450" y="5816600"/>
          <p14:tracePt t="80862" x="2317750" y="5803900"/>
          <p14:tracePt t="80878" x="2311400" y="5803900"/>
          <p14:tracePt t="81003" x="2311400" y="5797550"/>
          <p14:tracePt t="81006" x="2292350" y="5797550"/>
          <p14:tracePt t="81018" x="2260600" y="5791200"/>
          <p14:tracePt t="81048" x="2146300" y="5772150"/>
          <p14:tracePt t="81062" x="2139950" y="5772150"/>
          <p14:tracePt t="81096" x="2133600" y="5765800"/>
          <p14:tracePt t="81114" x="2114550" y="5765800"/>
          <p14:tracePt t="81128" x="2076450" y="5759450"/>
          <p14:tracePt t="81147" x="2025650" y="5753100"/>
          <p14:tracePt t="81161" x="1993900" y="5753100"/>
          <p14:tracePt t="81177" x="1981200" y="5753100"/>
          <p14:tracePt t="81194" x="1968500" y="5753100"/>
          <p14:tracePt t="81213" x="1962150" y="5753100"/>
          <p14:tracePt t="81218" x="1949450" y="5753100"/>
          <p14:tracePt t="81227" x="1936750" y="5753100"/>
          <p14:tracePt t="81248" x="1911350" y="5759450"/>
          <p14:tracePt t="81263" x="1898650" y="5759450"/>
          <p14:tracePt t="81303" x="1879600" y="5759450"/>
          <p14:tracePt t="81315" x="1866900" y="5765800"/>
          <p14:tracePt t="81330" x="1822450" y="5778500"/>
          <p14:tracePt t="81344" x="1784350" y="5784850"/>
          <p14:tracePt t="81361" x="1778000" y="5784850"/>
          <p14:tracePt t="81377" x="1771650" y="5784850"/>
          <p14:tracePt t="81446" x="1765300" y="5784850"/>
          <p14:tracePt t="81481" x="1765300" y="5772150"/>
          <p14:tracePt t="81487" x="1765300" y="5765800"/>
          <p14:tracePt t="81500" x="1765300" y="5746750"/>
          <p14:tracePt t="81512" x="1765300" y="5734050"/>
          <p14:tracePt t="81527" x="1765300" y="5721350"/>
          <p14:tracePt t="81543" x="1765300" y="5708650"/>
          <p14:tracePt t="81561" x="1765300" y="5689600"/>
          <p14:tracePt t="81577" x="1765300" y="5676900"/>
          <p14:tracePt t="81593" x="1765300" y="5664200"/>
          <p14:tracePt t="81610" x="1771650" y="5651500"/>
          <p14:tracePt t="81627" x="1771650" y="5632450"/>
          <p14:tracePt t="81644" x="1778000" y="5619750"/>
          <p14:tracePt t="81660" x="1778000" y="5588000"/>
          <p14:tracePt t="81679" x="1784350" y="5530850"/>
          <p14:tracePt t="81694" x="1784350" y="5492750"/>
          <p14:tracePt t="81711" x="1784350" y="5480050"/>
          <p14:tracePt t="81744" x="1784350" y="5473700"/>
          <p14:tracePt t="81761" x="1784350" y="5467350"/>
          <p14:tracePt t="81777" x="1784350" y="5454650"/>
          <p14:tracePt t="81794" x="1784350" y="5441950"/>
          <p14:tracePt t="81812" x="1784350" y="5435600"/>
          <p14:tracePt t="81831" x="1784350" y="5422900"/>
          <p14:tracePt t="81844" x="1784350" y="5416550"/>
          <p14:tracePt t="81864" x="1784350" y="5391150"/>
          <p14:tracePt t="81877" x="1784350" y="5378450"/>
          <p14:tracePt t="81897" x="1784350" y="5353050"/>
          <p14:tracePt t="81910" x="1784350" y="5321300"/>
          <p14:tracePt t="81927" x="1784350" y="5302250"/>
          <p14:tracePt t="81944" x="1784350" y="5283200"/>
          <p14:tracePt t="81960" x="1784350" y="5251450"/>
          <p14:tracePt t="81977" x="1784350" y="5226050"/>
          <p14:tracePt t="81993" x="1784350" y="5219700"/>
          <p14:tracePt t="82010" x="1784350" y="5213350"/>
          <p14:tracePt t="83160" x="1790700" y="5213350"/>
          <p14:tracePt t="83170" x="1803400" y="5219700"/>
          <p14:tracePt t="83177" x="1816100" y="5226050"/>
          <p14:tracePt t="83192" x="1822450" y="5232400"/>
          <p14:tracePt t="105743" x="1822450" y="5226050"/>
          <p14:tracePt t="105750" x="1797050" y="5226050"/>
          <p14:tracePt t="105756" x="1790700" y="5226050"/>
          <p14:tracePt t="105773" x="1784350" y="5226050"/>
          <p14:tracePt t="105858" x="1778000" y="5226050"/>
          <p14:tracePt t="105863" x="1765300" y="5226050"/>
          <p14:tracePt t="105874" x="1758950" y="5226050"/>
          <p14:tracePt t="105906" x="1739900" y="5232400"/>
          <p14:tracePt t="105941" x="1720850" y="5232400"/>
          <p14:tracePt t="105959" x="1695450" y="5232400"/>
          <p14:tracePt t="105973" x="1689100" y="5232400"/>
          <p14:tracePt t="106015" x="1682750" y="5232400"/>
          <p14:tracePt t="106064" x="1676400" y="5232400"/>
          <p14:tracePt t="106098" x="1670050" y="5232400"/>
          <p14:tracePt t="106117" x="1663700" y="5232400"/>
          <p14:tracePt t="106147" x="1657350" y="5232400"/>
          <p14:tracePt t="106282" x="1651000" y="5232400"/>
          <p14:tracePt t="106615" x="1638300" y="5232400"/>
          <p14:tracePt t="106769" x="1638300" y="5226050"/>
          <p14:tracePt t="106779" x="1638300" y="5219700"/>
          <p14:tracePt t="107477" x="1631950" y="5219700"/>
          <p14:tracePt t="107498" x="1619250" y="5219700"/>
          <p14:tracePt t="107504" x="1600200" y="5219700"/>
          <p14:tracePt t="107513" x="1593850" y="5226050"/>
          <p14:tracePt t="107525" x="1581150" y="5226050"/>
          <p14:tracePt t="144150" x="1695450" y="4889500"/>
          <p14:tracePt t="144154" x="1752600" y="4737100"/>
          <p14:tracePt t="144159" x="1771650" y="4705350"/>
          <p14:tracePt t="144175" x="1784350" y="4673600"/>
          <p14:tracePt t="144190" x="1790700" y="4660900"/>
          <p14:tracePt t="144207" x="1803400" y="4629150"/>
          <p14:tracePt t="144222" x="1816100" y="4591050"/>
          <p14:tracePt t="144239" x="1822450" y="4565650"/>
          <p14:tracePt t="144273" x="1841500" y="4464050"/>
          <p14:tracePt t="144306" x="1892300" y="4318000"/>
          <p14:tracePt t="144342" x="1917700" y="4184650"/>
          <p14:tracePt t="144356" x="1924050" y="4114800"/>
          <p14:tracePt t="144376" x="1930400" y="4044950"/>
          <p14:tracePt t="144390" x="1930400" y="4025900"/>
          <p14:tracePt t="144407" x="1936750" y="4006850"/>
          <p14:tracePt t="144424" x="1936750" y="3962400"/>
          <p14:tracePt t="144439" x="1936750" y="3898900"/>
          <p14:tracePt t="144455" x="1936750" y="3835400"/>
          <p14:tracePt t="144472" x="1930400" y="3759200"/>
          <p14:tracePt t="144489" x="1930400" y="3714750"/>
          <p14:tracePt t="144506" x="1930400" y="3651250"/>
          <p14:tracePt t="144522" x="1930400" y="3613150"/>
          <p14:tracePt t="144539" x="1917700" y="3587750"/>
          <p14:tracePt t="144556" x="1911350" y="3575050"/>
          <p14:tracePt t="144573" x="1905000" y="3562350"/>
          <p14:tracePt t="144590" x="1892300" y="3530600"/>
          <p14:tracePt t="144606" x="1879600" y="3498850"/>
          <p14:tracePt t="144625" x="1879600" y="3486150"/>
          <p14:tracePt t="144639" x="1873250" y="3460750"/>
          <p14:tracePt t="144655" x="1860550" y="3441700"/>
          <p14:tracePt t="144674" x="1847850" y="3416300"/>
          <p14:tracePt t="144688" x="1822450" y="3384550"/>
          <p14:tracePt t="144706" x="1797050" y="3352800"/>
          <p14:tracePt t="144722" x="1778000" y="3327400"/>
          <p14:tracePt t="144726" x="1771650" y="3321050"/>
          <p14:tracePt t="144738" x="1758950" y="3308350"/>
          <p14:tracePt t="144755" x="1746250" y="3295650"/>
          <p14:tracePt t="144772" x="1739900" y="3295650"/>
          <p14:tracePt t="144791" x="1708150" y="3276600"/>
          <p14:tracePt t="144806" x="1670050" y="3263900"/>
          <p14:tracePt t="144822" x="1644650" y="3244850"/>
          <p14:tracePt t="144838" x="1612900" y="3225800"/>
          <p14:tracePt t="144855" x="1587500" y="3200400"/>
          <p14:tracePt t="144874" x="1555750" y="3181350"/>
          <p14:tracePt t="144889" x="1536700" y="3162300"/>
          <p14:tracePt t="144905" x="1517650" y="3155950"/>
          <p14:tracePt t="144944" x="1479550" y="3155950"/>
          <p14:tracePt t="144955" x="1466850" y="3149600"/>
          <p14:tracePt t="144972" x="1441450" y="3143250"/>
          <p14:tracePt t="144991" x="1397000" y="3143250"/>
          <p14:tracePt t="145005" x="1377950" y="3143250"/>
          <p14:tracePt t="145022" x="1339850" y="3143250"/>
          <p14:tracePt t="145039" x="1314450" y="3136900"/>
          <p14:tracePt t="145055" x="1289050" y="3130550"/>
          <p14:tracePt t="145071" x="1257300" y="3130550"/>
          <p14:tracePt t="145088" x="1238250" y="3130550"/>
          <p14:tracePt t="145105" x="1219200" y="3130550"/>
          <p14:tracePt t="145125" x="1206500" y="3130550"/>
          <p14:tracePt t="145138" x="1200150" y="3130550"/>
          <p14:tracePt t="145158" x="1187450" y="3130550"/>
          <p14:tracePt t="145174" x="1174750" y="3130550"/>
          <p14:tracePt t="145625" x="1162050" y="3130550"/>
          <p14:tracePt t="145642" x="1155700" y="3136900"/>
          <p14:tracePt t="145657" x="1143000" y="3136900"/>
          <p14:tracePt t="145675" x="1143000" y="3143250"/>
          <p14:tracePt t="145683" x="1136650" y="3149600"/>
          <p14:tracePt t="145689" x="1123950" y="3155950"/>
          <p14:tracePt t="145708" x="1104900" y="3168650"/>
          <p14:tracePt t="145721" x="1092200" y="3187700"/>
          <p14:tracePt t="145726" x="1079500" y="3200400"/>
          <p14:tracePt t="145754" x="1054100" y="3244850"/>
          <p14:tracePt t="145789" x="1016000" y="3321050"/>
          <p14:tracePt t="145821" x="1003300" y="3422650"/>
          <p14:tracePt t="145838" x="1003300" y="3454400"/>
          <p14:tracePt t="145854" x="1003300" y="3473450"/>
          <p14:tracePt t="145874" x="1003300" y="3492500"/>
          <p14:tracePt t="145888" x="1003300" y="3511550"/>
          <p14:tracePt t="145906" x="1009650" y="3511550"/>
          <p14:tracePt t="145921" x="1009650" y="3517900"/>
          <p14:tracePt t="145939" x="1009650" y="3524250"/>
          <p14:tracePt t="145959" x="1016000" y="3530600"/>
          <p14:tracePt t="145971" x="1022350" y="3556000"/>
          <p14:tracePt t="145988" x="1041400" y="3606800"/>
          <p14:tracePt t="146007" x="1073150" y="3676650"/>
          <p14:tracePt t="146021" x="1111250" y="3752850"/>
          <p14:tracePt t="146037" x="1136650" y="3797300"/>
          <p14:tracePt t="146054" x="1162050" y="3816350"/>
          <p14:tracePt t="146071" x="1168400" y="3829050"/>
          <p14:tracePt t="146088" x="1174750" y="3829050"/>
          <p14:tracePt t="147274" x="1187450" y="3848100"/>
          <p14:tracePt t="147284" x="1187450" y="3854450"/>
          <p14:tracePt t="147296" x="1187450" y="3867150"/>
          <p14:tracePt t="147329" x="1187450" y="3873500"/>
          <p14:tracePt t="147336" x="1187450" y="3886200"/>
          <p14:tracePt t="147353" x="1200150" y="3905250"/>
          <p14:tracePt t="147370" x="1212850" y="3930650"/>
          <p14:tracePt t="147406" x="1250950" y="3994150"/>
          <p14:tracePt t="147440" x="1365250" y="4076700"/>
          <p14:tracePt t="147471" x="1498600" y="4133850"/>
          <p14:tracePt t="147486" x="1549400" y="4133850"/>
          <p14:tracePt t="147503" x="1574800" y="4133850"/>
          <p14:tracePt t="147520" x="1581150" y="4133850"/>
          <p14:tracePt t="147536" x="1593850" y="4133850"/>
          <p14:tracePt t="147570" x="1593850" y="4127500"/>
          <p14:tracePt t="147586" x="1600200" y="4108450"/>
          <p14:tracePt t="147603" x="1600200" y="4070350"/>
          <p14:tracePt t="147622" x="1587500" y="4032250"/>
          <p14:tracePt t="147638" x="1536700" y="3930650"/>
          <p14:tracePt t="147652" x="1517650" y="3905250"/>
          <p14:tracePt t="147669" x="1485900" y="3867150"/>
          <p14:tracePt t="147689" x="1473200" y="3848100"/>
          <p14:tracePt t="147703" x="1454150" y="3835400"/>
          <p14:tracePt t="147719" x="1441450" y="3829050"/>
          <p14:tracePt t="147738" x="1428750" y="3822700"/>
          <p14:tracePt t="147753" x="1422400" y="3816350"/>
          <p14:tracePt t="147769" x="1409700" y="3816350"/>
          <p14:tracePt t="147814" x="1409700" y="3810000"/>
          <p14:tracePt t="147822" x="1409700" y="3803650"/>
          <p14:tracePt t="147890" x="1403350" y="3797300"/>
          <p14:tracePt t="147907" x="1397000" y="3797300"/>
          <p14:tracePt t="147914" x="1390650" y="3797300"/>
          <p14:tracePt t="147921" x="1384300" y="3790950"/>
          <p14:tracePt t="147937" x="1346200" y="3778250"/>
          <p14:tracePt t="147953" x="1314450" y="3752850"/>
          <p14:tracePt t="147969" x="1276350" y="3727450"/>
          <p14:tracePt t="147986" x="1244600" y="3695700"/>
          <p14:tracePt t="148002" x="1219200" y="3670300"/>
          <p14:tracePt t="148019" x="1200150" y="3657600"/>
          <p14:tracePt t="148036" x="1193800" y="3651250"/>
          <p14:tracePt t="148053" x="1187450" y="3644900"/>
          <p14:tracePt t="148610" x="1193800" y="3644900"/>
          <p14:tracePt t="148627" x="1206500" y="3644900"/>
          <p14:tracePt t="148642" x="1212850" y="3644900"/>
          <p14:tracePt t="148647" x="1219200" y="3644900"/>
          <p14:tracePt t="148661" x="1225550" y="3644900"/>
          <p14:tracePt t="149316" x="1212850" y="3651250"/>
          <p14:tracePt t="149331" x="1206500" y="3657600"/>
          <p14:tracePt t="149346" x="1193800" y="3663950"/>
          <p14:tracePt t="149362" x="1187450" y="3663950"/>
          <p14:tracePt t="149375" x="1181100" y="3663950"/>
          <p14:tracePt t="149385" x="1174750" y="3670300"/>
          <p14:tracePt t="149401" x="1168400" y="3670300"/>
          <p14:tracePt t="149438" x="1155700" y="3670300"/>
          <p14:tracePt t="149468" x="1136650" y="3670300"/>
          <p14:tracePt t="149504" x="1066800" y="3670300"/>
          <p14:tracePt t="149518" x="1054100" y="3670300"/>
          <p14:tracePt t="149711" x="1047750" y="3663950"/>
          <p14:tracePt t="149723" x="1047750" y="3657600"/>
          <p14:tracePt t="149739" x="1041400" y="3644900"/>
          <p14:tracePt t="149751" x="1035050" y="3632200"/>
          <p14:tracePt t="149767" x="1035050" y="3613150"/>
          <p14:tracePt t="149785" x="1028700" y="3600450"/>
          <p14:tracePt t="149801" x="1028700" y="3594100"/>
          <p14:tracePt t="149834" x="1028700" y="3587750"/>
          <p14:tracePt t="149851" x="1028700" y="3568700"/>
          <p14:tracePt t="149867" x="1028700" y="3517900"/>
          <p14:tracePt t="149884" x="1028700" y="3454400"/>
          <p14:tracePt t="149902" x="1041400" y="3378200"/>
          <p14:tracePt t="149917" x="1047750" y="3346450"/>
          <p14:tracePt t="149958" x="1047750" y="3340100"/>
          <p14:tracePt t="149991" x="1054100" y="3327400"/>
          <p14:tracePt t="150002" x="1054100" y="3321050"/>
          <p14:tracePt t="150007" x="1054100" y="3314700"/>
          <p14:tracePt t="150019" x="1054100" y="3295650"/>
          <p14:tracePt t="150034" x="1060450" y="3257550"/>
          <p14:tracePt t="150051" x="1073150" y="3200400"/>
          <p14:tracePt t="150067" x="1079500" y="3149600"/>
          <p14:tracePt t="150084" x="1085850" y="3124200"/>
          <p14:tracePt t="150101" x="1085850" y="3105150"/>
          <p14:tracePt t="150143" x="1092200" y="3105150"/>
          <p14:tracePt t="150170" x="1098550" y="3098800"/>
          <p14:tracePt t="150186" x="1098550" y="3086100"/>
          <p14:tracePt t="150189" x="1098550" y="3079750"/>
          <p14:tracePt t="150202" x="1098550" y="3060700"/>
          <p14:tracePt t="150217" x="1104900" y="3035300"/>
          <p14:tracePt t="150228" x="1104900" y="3028950"/>
          <p14:tracePt t="150237" x="1104900" y="3022600"/>
          <p14:tracePt t="150303" x="1098550" y="3035300"/>
          <p14:tracePt t="150316" x="1085850" y="3060700"/>
          <p14:tracePt t="150322" x="1073150" y="3067050"/>
          <p14:tracePt t="150335" x="1060450" y="3098800"/>
          <p14:tracePt t="150351" x="1054100" y="3111500"/>
          <p14:tracePt t="150367" x="1041400" y="3124200"/>
          <p14:tracePt t="150408" x="1035050" y="3124200"/>
          <p14:tracePt t="150418" x="1028700" y="3130550"/>
          <p14:tracePt t="150437" x="1022350" y="3130550"/>
          <p14:tracePt t="150450" x="996950" y="3143250"/>
          <p14:tracePt t="150467" x="971550" y="3155950"/>
          <p14:tracePt t="150484" x="958850" y="3155950"/>
          <p14:tracePt t="150517" x="952500" y="3155950"/>
          <p14:tracePt t="150534" x="939800" y="3162300"/>
          <p14:tracePt t="150553" x="933450" y="3162300"/>
          <p14:tracePt t="150567" x="908050" y="3162300"/>
          <p14:tracePt t="150584" x="876300" y="3168650"/>
          <p14:tracePt t="150600" x="844550" y="3175000"/>
          <p14:tracePt t="150617" x="812800" y="3181350"/>
          <p14:tracePt t="150634" x="806450" y="3187700"/>
          <p14:tracePt t="150667" x="800100" y="3187700"/>
          <p14:tracePt t="150880" x="800100" y="3194050"/>
          <p14:tracePt t="150889" x="806450" y="3200400"/>
          <p14:tracePt t="150900" x="806450" y="3206750"/>
          <p14:tracePt t="150917" x="819150" y="3206750"/>
          <p14:tracePt t="150976" x="825500" y="3206750"/>
          <p14:tracePt t="151007" x="831850" y="3213100"/>
          <p14:tracePt t="151068" x="838200" y="3213100"/>
          <p14:tracePt t="151101" x="838200" y="3219450"/>
          <p14:tracePt t="151107" x="844550" y="3219450"/>
          <p14:tracePt t="151129" x="850900" y="3219450"/>
          <p14:tracePt t="151143" x="850900" y="3225800"/>
          <p14:tracePt t="151155" x="857250" y="3225800"/>
          <p14:tracePt t="151167" x="869950" y="3225800"/>
          <p14:tracePt t="151287" x="869950" y="3232150"/>
          <p14:tracePt t="151516" x="863600" y="3232150"/>
          <p14:tracePt t="151523" x="857250" y="3232150"/>
          <p14:tracePt t="151533" x="850900" y="3232150"/>
          <p14:tracePt t="151551" x="838200" y="3238500"/>
          <p14:tracePt t="151631" x="831850" y="3238500"/>
          <p14:tracePt t="151647" x="825500" y="3238500"/>
          <p14:tracePt t="151676" x="819150" y="3238500"/>
          <p14:tracePt t="151685" x="812800" y="3238500"/>
          <p14:tracePt t="151700" x="806450" y="3238500"/>
          <p14:tracePt t="151716" x="793750" y="3238500"/>
          <p14:tracePt t="152066" x="800100" y="3238500"/>
          <p14:tracePt t="152091" x="806450" y="3238500"/>
          <p14:tracePt t="152188" x="812800" y="3238500"/>
          <p14:tracePt t="152515" x="825500" y="3238500"/>
          <p14:tracePt t="152552" x="831850" y="3238500"/>
          <p14:tracePt t="152612" x="838200" y="3238500"/>
          <p14:tracePt t="152622" x="844550" y="3238500"/>
          <p14:tracePt t="152638" x="850900" y="3238500"/>
          <p14:tracePt t="152648" x="857250" y="3244850"/>
          <p14:tracePt t="152681" x="863600" y="3251200"/>
          <p14:tracePt t="152748" x="876300" y="3251200"/>
          <p14:tracePt t="152768" x="895350" y="3257550"/>
          <p14:tracePt t="152783" x="908050" y="3257550"/>
          <p14:tracePt t="152799" x="914400" y="3263900"/>
          <p14:tracePt t="152815" x="927100" y="3270250"/>
          <p14:tracePt t="152832" x="933450" y="3270250"/>
          <p14:tracePt t="152851" x="946150" y="3270250"/>
          <p14:tracePt t="152865" x="958850" y="3276600"/>
          <p14:tracePt t="152881" x="965200" y="3276600"/>
          <p14:tracePt t="152898" x="984250" y="3276600"/>
          <p14:tracePt t="152915" x="990600" y="3282950"/>
          <p14:tracePt t="152936" x="996950" y="3282950"/>
          <p14:tracePt t="152951" x="1003300" y="3289300"/>
          <p14:tracePt t="152966" x="1016000" y="3289300"/>
          <p14:tracePt t="152981" x="1022350" y="3289300"/>
          <p14:tracePt t="152999" x="1035050" y="3295650"/>
          <p14:tracePt t="153015" x="1054100" y="3308350"/>
          <p14:tracePt t="153033" x="1079500" y="3314700"/>
          <p14:tracePt t="153048" x="1104900" y="3321050"/>
          <p14:tracePt t="153065" x="1136650" y="3333750"/>
          <p14:tracePt t="153084" x="1162050" y="3346450"/>
          <p14:tracePt t="153098" x="1174750" y="3352800"/>
          <p14:tracePt t="153131" x="1181100" y="3352800"/>
          <p14:tracePt t="153155" x="1187450" y="3352800"/>
          <p14:tracePt t="153188" x="1187450" y="3359150"/>
          <p14:tracePt t="153203" x="1193800" y="3365500"/>
          <p14:tracePt t="153213" x="1206500" y="3365500"/>
          <p14:tracePt t="153225" x="1212850" y="3371850"/>
          <p14:tracePt t="153232" x="1225550" y="3371850"/>
          <p14:tracePt t="153248" x="1244600" y="3378200"/>
          <p14:tracePt t="153264" x="1270000" y="3384550"/>
          <p14:tracePt t="153282" x="1295400" y="3397250"/>
          <p14:tracePt t="153298" x="1333500" y="3409950"/>
          <p14:tracePt t="153314" x="1377950" y="3429000"/>
          <p14:tracePt t="153331" x="1409700" y="3435350"/>
          <p14:tracePt t="153348" x="1435100" y="3448050"/>
          <p14:tracePt t="153365" x="1460500" y="3454400"/>
          <p14:tracePt t="153383" x="1485900" y="3467100"/>
          <p14:tracePt t="153400" x="1492250" y="3467100"/>
          <p14:tracePt t="153415" x="1498600" y="3467100"/>
          <p14:tracePt t="153431" x="1504950" y="3467100"/>
          <p14:tracePt t="153448" x="1517650" y="3473450"/>
          <p14:tracePt t="153464" x="1530350" y="3479800"/>
          <p14:tracePt t="153482" x="1549400" y="3486150"/>
          <p14:tracePt t="153500" x="1581150" y="3492500"/>
          <p14:tracePt t="153514" x="1612900" y="3505200"/>
          <p14:tracePt t="153531" x="1638300" y="3511550"/>
          <p14:tracePt t="153551" x="1651000" y="3517900"/>
          <p14:tracePt t="153564" x="1663700" y="3524250"/>
          <p14:tracePt t="153581" x="1670050" y="3524250"/>
          <p14:tracePt t="153598" x="1676400" y="3524250"/>
          <p14:tracePt t="153615" x="1676400" y="3530600"/>
          <p14:tracePt t="153631" x="1682750" y="3536950"/>
          <p14:tracePt t="153647" x="1695450" y="3543300"/>
          <p14:tracePt t="153665" x="1701800" y="3543300"/>
          <p14:tracePt t="153681" x="1714500" y="3549650"/>
          <p14:tracePt t="153698" x="1739900" y="3562350"/>
          <p14:tracePt t="153714" x="1765300" y="3575050"/>
          <p14:tracePt t="153722" x="1771650" y="3575050"/>
          <p14:tracePt t="153731" x="1784350" y="3581400"/>
          <p14:tracePt t="153750" x="1809750" y="3594100"/>
          <p14:tracePt t="153764" x="1822450" y="3600450"/>
          <p14:tracePt t="153781" x="1841500" y="3619500"/>
          <p14:tracePt t="153801" x="1866900" y="3625850"/>
          <p14:tracePt t="153814" x="1879600" y="3625850"/>
          <p14:tracePt t="153834" x="1892300" y="3638550"/>
          <p14:tracePt t="153847" x="1898650" y="3638550"/>
          <p14:tracePt t="153864" x="1911350" y="3638550"/>
          <p14:tracePt t="153881" x="1936750" y="3651250"/>
          <p14:tracePt t="153897" x="1949450" y="3657600"/>
          <p14:tracePt t="153914" x="1974850" y="3663950"/>
          <p14:tracePt t="153931" x="2000250" y="3683000"/>
          <p14:tracePt t="153947" x="2019300" y="3683000"/>
          <p14:tracePt t="153964" x="2038350" y="3695700"/>
          <p14:tracePt t="153981" x="2057400" y="3702050"/>
          <p14:tracePt t="154001" x="2095500" y="3721100"/>
          <p14:tracePt t="154016" x="2127250" y="3740150"/>
          <p14:tracePt t="154033" x="2152650" y="3746500"/>
          <p14:tracePt t="154048" x="2190750" y="3759200"/>
          <p14:tracePt t="154124" x="2184400" y="3759200"/>
          <p14:tracePt t="154135" x="2178050" y="3752850"/>
          <p14:tracePt t="154147" x="2127250" y="3727450"/>
          <p14:tracePt t="154164" x="2044700" y="3683000"/>
          <p14:tracePt t="154180" x="1987550" y="3644900"/>
          <p14:tracePt t="154197" x="1924050" y="3606800"/>
          <p14:tracePt t="154214" x="1860550" y="3549650"/>
          <p14:tracePt t="154218" x="1822450" y="3524250"/>
          <p14:tracePt t="154230" x="1797050" y="3505200"/>
          <p14:tracePt t="154247" x="1758950" y="3467100"/>
          <p14:tracePt t="154264" x="1701800" y="3422650"/>
          <p14:tracePt t="154280" x="1682750" y="3403600"/>
          <p14:tracePt t="154300" x="1670050" y="3378200"/>
          <p14:tracePt t="154316" x="1651000" y="3359150"/>
          <p14:tracePt t="154333" x="1644650" y="3346450"/>
          <p14:tracePt t="154350" x="1625600" y="3308350"/>
          <p14:tracePt t="154367" x="1612900" y="3289300"/>
          <p14:tracePt t="154380" x="1587500" y="3251200"/>
          <p14:tracePt t="154397" x="1562100" y="3213100"/>
          <p14:tracePt t="154415" x="1498600" y="3130550"/>
          <p14:tracePt t="154430" x="1473200" y="3098800"/>
          <p14:tracePt t="154446" x="1447800" y="3067050"/>
          <p14:tracePt t="154463" x="1403350" y="3028950"/>
          <p14:tracePt t="154480" x="1365250" y="2984500"/>
          <p14:tracePt t="154496" x="1308100" y="2933700"/>
          <p14:tracePt t="154513" x="1276350" y="2889250"/>
          <p14:tracePt t="154530" x="1244600" y="2857500"/>
          <p14:tracePt t="154546" x="1212850" y="2813050"/>
          <p14:tracePt t="154563" x="1181100" y="2774950"/>
          <p14:tracePt t="154580" x="1162050" y="2736850"/>
          <p14:tracePt t="154597" x="1143000" y="2711450"/>
          <p14:tracePt t="154614" x="1123950" y="2679700"/>
          <p14:tracePt t="154630" x="1111250" y="2667000"/>
          <p14:tracePt t="154647" x="1098550" y="2635250"/>
          <p14:tracePt t="154663" x="1079500" y="2609850"/>
          <p14:tracePt t="154680" x="1054100" y="2565400"/>
          <p14:tracePt t="154696" x="1041400" y="2540000"/>
          <p14:tracePt t="154713" x="1035050" y="2514600"/>
          <p14:tracePt t="154729" x="1022350" y="2508250"/>
          <p14:tracePt t="154748" x="1016000" y="2501900"/>
          <p14:tracePt t="154763" x="1003300" y="2495550"/>
          <p14:tracePt t="154780" x="996950" y="2495550"/>
          <p14:tracePt t="154796" x="990600" y="2495550"/>
          <p14:tracePt t="154814" x="952500" y="2495550"/>
          <p14:tracePt t="154829" x="939800" y="2501900"/>
          <p14:tracePt t="154846" x="914400" y="2508250"/>
          <p14:tracePt t="154863" x="908050" y="2520950"/>
          <p14:tracePt t="154879" x="908050" y="2533650"/>
          <p14:tracePt t="154896" x="908050" y="2552700"/>
          <p14:tracePt t="154913" x="914400" y="2565400"/>
          <p14:tracePt t="154930" x="933450" y="2578100"/>
          <p14:tracePt t="154946" x="958850" y="2603500"/>
          <p14:tracePt t="154963" x="990600" y="2616200"/>
          <p14:tracePt t="154980" x="1003300" y="2616200"/>
          <p14:tracePt t="154999" x="1022350" y="2616200"/>
          <p14:tracePt t="155013" x="1035050" y="2622550"/>
          <p14:tracePt t="155032" x="1047750" y="2622550"/>
          <p14:tracePt t="155064" x="1066800" y="2616200"/>
          <p14:tracePt t="155081" x="1085850" y="2590800"/>
          <p14:tracePt t="155097" x="1092200" y="2571750"/>
          <p14:tracePt t="155113" x="1098550" y="2552700"/>
          <p14:tracePt t="155130" x="1098550" y="2520950"/>
          <p14:tracePt t="155146" x="1098550" y="2508250"/>
          <p14:tracePt t="155163" x="1092200" y="2501900"/>
          <p14:tracePt t="155180" x="1085850" y="2501900"/>
          <p14:tracePt t="155196" x="1066800" y="2501900"/>
          <p14:tracePt t="155213" x="1041400" y="2489200"/>
          <p14:tracePt t="155223" x="1022350" y="2489200"/>
          <p14:tracePt t="155232" x="990600" y="2489200"/>
          <p14:tracePt t="155248" x="958850" y="2489200"/>
          <p14:tracePt t="155263" x="952500" y="2489200"/>
          <p14:tracePt t="155279" x="939800" y="2501900"/>
          <p14:tracePt t="155297" x="939800" y="2508250"/>
          <p14:tracePt t="155315" x="939800" y="2520950"/>
          <p14:tracePt t="155331" x="939800" y="2559050"/>
          <p14:tracePt t="155346" x="939800" y="2590800"/>
          <p14:tracePt t="155364" x="939800" y="2597150"/>
          <p14:tracePt t="155396" x="958850" y="2609850"/>
          <p14:tracePt t="155417" x="984250" y="2616200"/>
          <p14:tracePt t="155432" x="1003300" y="2616200"/>
          <p14:tracePt t="155450" x="1016000" y="2616200"/>
          <p14:tracePt t="155463" x="1047750" y="2609850"/>
          <p14:tracePt t="155479" x="1066800" y="2571750"/>
          <p14:tracePt t="155498" x="1073150" y="2552700"/>
          <p14:tracePt t="155513" x="1085850" y="2514600"/>
          <p14:tracePt t="155530" x="1085850" y="2508250"/>
          <p14:tracePt t="155548" x="1085850" y="2501900"/>
          <p14:tracePt t="155563" x="1079500" y="2489200"/>
          <p14:tracePt t="155583" x="1066800" y="2482850"/>
          <p14:tracePt t="155596" x="1047750" y="2476500"/>
          <p14:tracePt t="155615" x="1035050" y="2476500"/>
          <p14:tracePt t="155629" x="1028700" y="2476500"/>
          <p14:tracePt t="155646" x="1016000" y="2482850"/>
          <p14:tracePt t="155663" x="990600" y="2546350"/>
          <p14:tracePt t="155679" x="977900" y="2603500"/>
          <p14:tracePt t="155695" x="965200" y="2686050"/>
          <p14:tracePt t="155712" x="946150" y="2774950"/>
          <p14:tracePt t="155729" x="933450" y="2825750"/>
          <p14:tracePt t="155745" x="920750" y="2876550"/>
          <p14:tracePt t="155763" x="908050" y="2895600"/>
          <p14:tracePt t="155780" x="901700" y="2901950"/>
          <p14:tracePt t="155796" x="895350" y="2914650"/>
          <p14:tracePt t="155812" x="889000" y="2921000"/>
          <p14:tracePt t="155832" x="882650" y="2933700"/>
          <p14:tracePt t="155846" x="869950" y="2946400"/>
          <p14:tracePt t="155862" x="857250" y="2952750"/>
          <p14:tracePt t="155879" x="857250" y="2959100"/>
          <p14:tracePt t="155897" x="850900" y="2965450"/>
          <p14:tracePt t="155914" x="850900" y="2971800"/>
          <p14:tracePt t="155929" x="850900" y="2984500"/>
          <p14:tracePt t="155946" x="844550" y="3022600"/>
          <p14:tracePt t="155962" x="831850" y="3060700"/>
          <p14:tracePt t="155979" x="831850" y="3098800"/>
          <p14:tracePt t="156000" x="831850" y="3117850"/>
          <p14:tracePt t="156108" x="831850" y="3130550"/>
          <p14:tracePt t="156120" x="831850" y="3136900"/>
          <p14:tracePt t="156130" x="844550" y="3175000"/>
          <p14:tracePt t="156145" x="844550" y="3194050"/>
          <p14:tracePt t="156711" x="850900" y="3194050"/>
          <p14:tracePt t="156878" x="857250" y="3194050"/>
          <p14:tracePt t="157371" x="863600" y="3200400"/>
          <p14:tracePt t="157491" x="869950" y="3200400"/>
          <p14:tracePt t="157500" x="876300" y="3200400"/>
          <p14:tracePt t="157511" x="882650" y="3200400"/>
          <p14:tracePt t="157530" x="895350" y="3200400"/>
          <p14:tracePt t="157736" x="901700" y="3200400"/>
          <p14:tracePt t="157796" x="908050" y="3200400"/>
          <p14:tracePt t="157804" x="914400" y="3187700"/>
          <p14:tracePt t="157817" x="914400" y="3181350"/>
          <p14:tracePt t="157830" x="920750" y="3181350"/>
          <p14:tracePt t="157863" x="933450" y="3162300"/>
          <p14:tracePt t="157894" x="958850" y="3098800"/>
          <p14:tracePt t="157927" x="984250" y="3016250"/>
          <p14:tracePt t="157944" x="990600" y="2978150"/>
          <p14:tracePt t="157961" x="996950" y="2952750"/>
          <p14:tracePt t="157977" x="1003300" y="2927350"/>
          <p14:tracePt t="157998" x="1009650" y="2908300"/>
          <p14:tracePt t="158027" x="1016000" y="2901950"/>
          <p14:tracePt t="158044" x="1016000" y="2889250"/>
          <p14:tracePt t="158063" x="1022350" y="2882900"/>
          <p14:tracePt t="158077" x="1022350" y="2863850"/>
          <p14:tracePt t="158097" x="1035050" y="2832100"/>
          <p14:tracePt t="158110" x="1041400" y="2806700"/>
          <p14:tracePt t="158127" x="1041400" y="2787650"/>
          <p14:tracePt t="158193" x="1047750" y="2781300"/>
          <p14:tracePt t="158223" x="1047750" y="2774950"/>
          <p14:tracePt t="158231" x="1047750" y="2768600"/>
          <p14:tracePt t="158244" x="1047750" y="2755900"/>
          <p14:tracePt t="158601" x="1047750" y="2743200"/>
          <p14:tracePt t="158611" x="1054100" y="2730500"/>
          <p14:tracePt t="158616" x="1060450" y="2730500"/>
          <p14:tracePt t="158633" x="1066800" y="2724150"/>
          <p14:tracePt t="159126" x="1060450" y="2724150"/>
          <p14:tracePt t="159138" x="1047750" y="2736850"/>
          <p14:tracePt t="159145" x="1028700" y="2774950"/>
          <p14:tracePt t="159159" x="996950" y="2825750"/>
          <p14:tracePt t="159176" x="971550" y="2882900"/>
          <p14:tracePt t="159193" x="946150" y="2940050"/>
          <p14:tracePt t="159209" x="933450" y="2952750"/>
          <p14:tracePt t="159226" x="933450" y="2959100"/>
          <p14:tracePt t="159273" x="933450" y="2971800"/>
          <p14:tracePt t="159293" x="927100" y="2984500"/>
          <p14:tracePt t="159326" x="914400" y="3009900"/>
          <p14:tracePt t="159359" x="914400" y="3016250"/>
          <p14:tracePt t="159375" x="908050" y="3035300"/>
          <p14:tracePt t="159393" x="901700" y="3067050"/>
          <p14:tracePt t="159411" x="889000" y="3117850"/>
          <p14:tracePt t="159426" x="876300" y="3136900"/>
          <p14:tracePt t="159443" x="876300" y="3155950"/>
          <p14:tracePt t="159459" x="876300" y="3175000"/>
          <p14:tracePt t="159476" x="863600" y="3194050"/>
          <p14:tracePt t="159597" x="863600" y="3206750"/>
          <p14:tracePt t="159601" x="863600" y="3213100"/>
          <p14:tracePt t="159617" x="863600" y="3219450"/>
          <p14:tracePt t="160156" x="863600" y="3225800"/>
          <p14:tracePt t="160190" x="869950" y="3225800"/>
          <p14:tracePt t="160534" x="869950" y="3232150"/>
          <p14:tracePt t="160866" x="882650" y="3232150"/>
          <p14:tracePt t="161064" x="889000" y="3238500"/>
          <p14:tracePt t="161093" x="895350" y="3238500"/>
          <p14:tracePt t="161099" x="901700" y="3244850"/>
          <p14:tracePt t="161129" x="908050" y="3244850"/>
          <p14:tracePt t="161139" x="914400" y="3244850"/>
          <p14:tracePt t="161156" x="920750" y="3244850"/>
          <p14:tracePt t="161164" x="927100" y="3244850"/>
          <p14:tracePt t="161191" x="939800" y="3244850"/>
          <p14:tracePt t="161224" x="958850" y="3244850"/>
          <p14:tracePt t="161241" x="965200" y="3244850"/>
          <p14:tracePt t="161280" x="965200" y="3251200"/>
          <p14:tracePt t="161314" x="971550" y="3251200"/>
          <p14:tracePt t="161524" x="965200" y="3251200"/>
          <p14:tracePt t="161532" x="958850" y="3257550"/>
          <p14:tracePt t="161541" x="952500" y="3263900"/>
          <p14:tracePt t="161562" x="927100" y="3270250"/>
          <p14:tracePt t="161576" x="914400" y="3270250"/>
          <p14:tracePt t="161737" x="908050" y="3270250"/>
          <p14:tracePt t="161764" x="895350" y="3270250"/>
          <p14:tracePt t="161769" x="889000" y="3270250"/>
          <p14:tracePt t="161787" x="882650" y="3270250"/>
          <p14:tracePt t="161798" x="876300" y="3276600"/>
          <p14:tracePt t="162108" x="869950" y="3276600"/>
          <p14:tracePt t="162125" x="863600" y="3276600"/>
          <p14:tracePt t="162156" x="857250" y="3276600"/>
          <p14:tracePt t="162192" x="850900" y="3276600"/>
          <p14:tracePt t="162209" x="844550" y="3276600"/>
          <p14:tracePt t="162225" x="838200" y="3276600"/>
          <p14:tracePt t="162237" x="831850" y="3276600"/>
          <p14:tracePt t="162241" x="825500" y="3276600"/>
          <p14:tracePt t="162257" x="812800" y="3276600"/>
          <p14:tracePt t="162273" x="800100" y="3276600"/>
          <p14:tracePt t="162290" x="793750" y="3276600"/>
          <p14:tracePt t="162307" x="793750" y="3282950"/>
          <p14:tracePt t="162536" x="787400" y="3282950"/>
          <p14:tracePt t="162687" x="781050" y="3282950"/>
          <p14:tracePt t="162693" x="774700" y="3282950"/>
          <p14:tracePt t="162732" x="768350" y="3282950"/>
          <p14:tracePt t="162803" x="762000" y="3282950"/>
          <p14:tracePt t="163190" x="749300" y="3282950"/>
          <p14:tracePt t="163222" x="742950" y="3282950"/>
          <p14:tracePt t="163784" x="749300" y="3282950"/>
          <p14:tracePt t="163797" x="755650" y="3282950"/>
          <p14:tracePt t="163813" x="768350" y="3282950"/>
          <p14:tracePt t="163828" x="774700" y="3282950"/>
          <p14:tracePt t="163835" x="787400" y="3282950"/>
          <p14:tracePt t="163855" x="831850" y="3282950"/>
          <p14:tracePt t="163888" x="889000" y="3282950"/>
          <p14:tracePt t="163905" x="914400" y="3276600"/>
          <p14:tracePt t="163939" x="920750" y="3276600"/>
          <p14:tracePt t="163969" x="927100" y="3276600"/>
          <p14:tracePt t="164025" x="933450" y="3276600"/>
          <p14:tracePt t="164468" x="933450" y="3289300"/>
          <p14:tracePt t="164475" x="933450" y="3302000"/>
          <p14:tracePt t="164488" x="933450" y="3314700"/>
          <p14:tracePt t="164505" x="933450" y="3371850"/>
          <p14:tracePt t="164522" x="927100" y="3422650"/>
          <p14:tracePt t="164538" x="914400" y="3473450"/>
          <p14:tracePt t="164555" x="914400" y="3505200"/>
          <p14:tracePt t="164571" x="914400" y="3549650"/>
          <p14:tracePt t="164606" x="895350" y="3644900"/>
          <p14:tracePt t="164638" x="876300" y="3771900"/>
          <p14:tracePt t="164671" x="857250" y="3848100"/>
          <p14:tracePt t="164688" x="857250" y="3854450"/>
          <p14:tracePt t="164704" x="857250" y="3860800"/>
          <p14:tracePt t="164722" x="857250" y="3873500"/>
          <p14:tracePt t="164739" x="857250" y="3892550"/>
          <p14:tracePt t="164755" x="857250" y="3905250"/>
          <p14:tracePt t="164771" x="857250" y="3924300"/>
          <p14:tracePt t="164788" x="857250" y="3962400"/>
          <p14:tracePt t="164804" x="857250" y="4006850"/>
          <p14:tracePt t="164822" x="857250" y="4044950"/>
          <p14:tracePt t="164839" x="857250" y="4076700"/>
          <p14:tracePt t="164857" x="857250" y="4133850"/>
          <p14:tracePt t="164874" x="857250" y="4159250"/>
          <p14:tracePt t="164889" x="857250" y="4178300"/>
          <p14:tracePt t="164907" x="857250" y="4184650"/>
          <p14:tracePt t="164926" x="857250" y="4191000"/>
          <p14:tracePt t="165022" x="857250" y="4197350"/>
          <p14:tracePt t="165102" x="863600" y="4171950"/>
          <p14:tracePt t="165109" x="863600" y="4140200"/>
          <p14:tracePt t="165124" x="869950" y="4057650"/>
          <p14:tracePt t="165138" x="882650" y="4006850"/>
          <p14:tracePt t="165155" x="889000" y="3975100"/>
          <p14:tracePt t="165172" x="895350" y="3937000"/>
          <p14:tracePt t="165189" x="901700" y="3905250"/>
          <p14:tracePt t="165206" x="901700" y="3873500"/>
          <p14:tracePt t="165220" x="908050" y="3848100"/>
          <p14:tracePt t="165237" x="908050" y="3829050"/>
          <p14:tracePt t="165255" x="914400" y="3797300"/>
          <p14:tracePt t="165271" x="914400" y="3784600"/>
          <p14:tracePt t="165290" x="914400" y="3765550"/>
          <p14:tracePt t="165308" x="914400" y="3746500"/>
          <p14:tracePt t="165321" x="920750" y="3721100"/>
          <p14:tracePt t="165337" x="920750" y="3689350"/>
          <p14:tracePt t="165354" x="920750" y="3632200"/>
          <p14:tracePt t="165373" x="914400" y="3575050"/>
          <p14:tracePt t="165387" x="914400" y="3524250"/>
          <p14:tracePt t="165404" x="901700" y="3479800"/>
          <p14:tracePt t="165421" x="901700" y="3448050"/>
          <p14:tracePt t="165437" x="901700" y="3409950"/>
          <p14:tracePt t="165457" x="901700" y="3384550"/>
          <p14:tracePt t="165472" x="901700" y="3365500"/>
          <p14:tracePt t="165487" x="901700" y="3359150"/>
          <p14:tracePt t="165506" x="901700" y="3352800"/>
          <p14:tracePt t="165523" x="901700" y="3340100"/>
          <p14:tracePt t="165661" x="895350" y="3333750"/>
          <p14:tracePt t="165674" x="882650" y="3321050"/>
          <p14:tracePt t="165692" x="876300" y="3314700"/>
          <p14:tracePt t="165705" x="863600" y="3314700"/>
          <p14:tracePt t="165718" x="857250" y="3314700"/>
          <p14:tracePt t="165722" x="844550" y="3314700"/>
          <p14:tracePt t="165737" x="838200" y="3308350"/>
          <p14:tracePt t="165754" x="825500" y="3308350"/>
          <p14:tracePt t="165771" x="806450" y="3302000"/>
          <p14:tracePt t="165787" x="774700" y="3302000"/>
          <p14:tracePt t="165804" x="736600" y="3302000"/>
          <p14:tracePt t="165820" x="717550" y="3302000"/>
          <p14:tracePt t="166738" x="736600" y="3295650"/>
          <p14:tracePt t="166750" x="812800" y="3251200"/>
          <p14:tracePt t="166758" x="889000" y="3225800"/>
          <p14:tracePt t="166769" x="1060450" y="3168650"/>
          <p14:tracePt t="166786" x="1397000" y="3086100"/>
          <p14:tracePt t="166803" x="1841500" y="2997200"/>
          <p14:tracePt t="166819" x="2260600" y="2914650"/>
          <p14:tracePt t="166853" x="2959100" y="2806700"/>
          <p14:tracePt t="166889" x="3416300" y="2800350"/>
          <p14:tracePt t="166926" x="3968750" y="2876550"/>
          <p14:tracePt t="166939" x="4229100" y="2946400"/>
          <p14:tracePt t="166954" x="4330700" y="2990850"/>
          <p14:tracePt t="166970" x="4425950" y="3054350"/>
          <p14:tracePt t="166987" x="4495800" y="3105150"/>
          <p14:tracePt t="167002" x="4514850" y="3130550"/>
          <p14:tracePt t="167019" x="4521200" y="3155950"/>
          <p14:tracePt t="167036" x="4521200" y="3181350"/>
          <p14:tracePt t="167053" x="4521200" y="3238500"/>
          <p14:tracePt t="167069" x="4514850" y="3314700"/>
          <p14:tracePt t="167086" x="4514850" y="3378200"/>
          <p14:tracePt t="167102" x="4514850" y="3397250"/>
          <p14:tracePt t="167124" x="4514850" y="3435350"/>
          <p14:tracePt t="167137" x="4508500" y="3441700"/>
          <p14:tracePt t="167155" x="4483100" y="3467100"/>
          <p14:tracePt t="167169" x="4470400" y="3473450"/>
          <p14:tracePt t="167188" x="4457700" y="3479800"/>
          <p14:tracePt t="167204" x="4432300" y="3492500"/>
          <p14:tracePt t="167219" x="4362450" y="3530600"/>
          <p14:tracePt t="167238" x="4254500" y="3600450"/>
          <p14:tracePt t="167252" x="4152900" y="3632200"/>
          <p14:tracePt t="167269" x="4057650" y="3651250"/>
          <p14:tracePt t="167286" x="3968750" y="3663950"/>
          <p14:tracePt t="167302" x="3848100" y="3670300"/>
          <p14:tracePt t="167322" x="3759200" y="3670300"/>
          <p14:tracePt t="167336" x="3746500" y="3670300"/>
          <p14:tracePt t="167352" x="3740150" y="3670300"/>
          <p14:tracePt t="167372" x="3702050" y="3683000"/>
          <p14:tracePt t="167386" x="3651250" y="3708400"/>
          <p14:tracePt t="167402" x="3556000" y="3759200"/>
          <p14:tracePt t="167419" x="3460750" y="3816350"/>
          <p14:tracePt t="167436" x="3409950" y="3848100"/>
          <p14:tracePt t="167455" x="3352800" y="3898900"/>
          <p14:tracePt t="167469" x="3289300" y="3937000"/>
          <p14:tracePt t="167485" x="3225800" y="3968750"/>
          <p14:tracePt t="167502" x="3175000" y="3987800"/>
          <p14:tracePt t="167521" x="3149600" y="3994150"/>
          <p14:tracePt t="167535" x="3143250" y="3994150"/>
          <p14:tracePt t="167553" x="3136900" y="3994150"/>
          <p14:tracePt t="167569" x="3117850" y="3981450"/>
          <p14:tracePt t="167585" x="3098800" y="3962400"/>
          <p14:tracePt t="167602" x="3079750" y="3949700"/>
          <p14:tracePt t="167619" x="3054350" y="3924300"/>
          <p14:tracePt t="167635" x="3022600" y="3905250"/>
          <p14:tracePt t="167652" x="3003550" y="3879850"/>
          <p14:tracePt t="167669" x="3003550" y="3873500"/>
          <p14:tracePt t="167688" x="3003550" y="3854450"/>
          <p14:tracePt t="167702" x="3003550" y="3822700"/>
          <p14:tracePt t="167718" x="3003550" y="3803650"/>
          <p14:tracePt t="167724" x="3003550" y="3784600"/>
          <p14:tracePt t="167737" x="3003550" y="3746500"/>
          <p14:tracePt t="167752" x="3003550" y="3721100"/>
          <p14:tracePt t="167768" x="3003550" y="3663950"/>
          <p14:tracePt t="167786" x="3009900" y="3632200"/>
          <p14:tracePt t="167802" x="3016250" y="3613150"/>
          <p14:tracePt t="167819" x="3022600" y="3581400"/>
          <p14:tracePt t="167836" x="3028950" y="3543300"/>
          <p14:tracePt t="167852" x="3041650" y="3505200"/>
          <p14:tracePt t="167872" x="3048000" y="3473450"/>
          <p14:tracePt t="167885" x="3054350" y="3467100"/>
          <p14:tracePt t="167902" x="3060700" y="3454400"/>
          <p14:tracePt t="167921" x="3073400" y="3429000"/>
          <p14:tracePt t="167939" x="3086100" y="3422650"/>
          <p14:tracePt t="167953" x="3111500" y="3390900"/>
          <p14:tracePt t="167969" x="3124200" y="3384550"/>
          <p14:tracePt t="167988" x="3155950" y="3371850"/>
          <p14:tracePt t="168002" x="3175000" y="3359150"/>
          <p14:tracePt t="168020" x="3187700" y="3359150"/>
          <p14:tracePt t="168083" x="3200400" y="3359150"/>
          <p14:tracePt t="168109" x="3206750" y="3371850"/>
          <p14:tracePt t="168117" x="3213100" y="3397250"/>
          <p14:tracePt t="168128" x="3225800" y="3422650"/>
          <p14:tracePt t="168137" x="3225800" y="3454400"/>
          <p14:tracePt t="168152" x="3225800" y="3530600"/>
          <p14:tracePt t="168168" x="3225800" y="3581400"/>
          <p14:tracePt t="168186" x="3225800" y="3625850"/>
          <p14:tracePt t="168201" x="3232150" y="3657600"/>
          <p14:tracePt t="168219" x="3238500" y="3676650"/>
          <p14:tracePt t="168235" x="3244850" y="3695700"/>
          <p14:tracePt t="168251" x="3270250" y="3733800"/>
          <p14:tracePt t="168270" x="3295650" y="3771900"/>
          <p14:tracePt t="168285" x="3327400" y="3803650"/>
          <p14:tracePt t="168306" x="3352800" y="3829050"/>
          <p14:tracePt t="168318" x="3371850" y="3841750"/>
          <p14:tracePt t="168335" x="3378200" y="3848100"/>
          <p14:tracePt t="168366" x="3384550" y="3848100"/>
          <p14:tracePt t="168410" x="3390900" y="3848100"/>
          <p14:tracePt t="168881" x="3384550" y="3848100"/>
          <p14:tracePt t="168892" x="3378200" y="3848100"/>
          <p14:tracePt t="168901" x="3346450" y="3848100"/>
          <p14:tracePt t="168918" x="3302000" y="3848100"/>
          <p14:tracePt t="168939" x="3232150" y="3854450"/>
          <p14:tracePt t="168954" x="3162300" y="3867150"/>
          <p14:tracePt t="169025" x="3168650" y="3854450"/>
          <p14:tracePt t="169037" x="3175000" y="3848100"/>
          <p14:tracePt t="169045" x="3181350" y="3829050"/>
          <p14:tracePt t="169068" x="3187700" y="3803650"/>
          <p14:tracePt t="170406" x="3187700" y="3790950"/>
          <p14:tracePt t="170467" x="3187700" y="3784600"/>
          <p14:tracePt t="170726" x="3187700" y="3778250"/>
          <p14:tracePt t="170865" x="3187700" y="3771900"/>
          <p14:tracePt t="170909" x="3187700" y="3765550"/>
          <p14:tracePt t="170913" x="3187700" y="3759200"/>
          <p14:tracePt t="171178" x="3187700" y="3752850"/>
          <p14:tracePt t="171601" x="3187700" y="3740150"/>
          <p14:tracePt t="172325" x="3187700" y="3733800"/>
          <p14:tracePt t="172332" x="3194050" y="3733800"/>
          <p14:tracePt t="172337" x="3194050" y="3721100"/>
          <p14:tracePt t="172350" x="3206750" y="3708400"/>
          <p14:tracePt t="172370" x="3213100" y="3695700"/>
          <p14:tracePt t="172381" x="3219450" y="3689350"/>
          <p14:tracePt t="172397" x="3219450" y="3683000"/>
          <p14:tracePt t="172414" x="3219450" y="3676650"/>
          <p14:tracePt t="172449" x="3219450" y="3644900"/>
          <p14:tracePt t="172517" x="3219450" y="3663950"/>
          <p14:tracePt t="172534" x="3219450" y="3683000"/>
          <p14:tracePt t="172548" x="3219450" y="3695700"/>
          <p14:tracePt t="172566" x="3225800" y="3695700"/>
          <p14:tracePt t="172581" x="3232150" y="3695700"/>
          <p14:tracePt t="172598" x="3244850" y="3695700"/>
          <p14:tracePt t="172614" x="3251200" y="3683000"/>
          <p14:tracePt t="172637" x="3251200" y="3676650"/>
          <p14:tracePt t="172703" x="3244850" y="3670300"/>
          <p14:tracePt t="172710" x="3232150" y="3670300"/>
          <p14:tracePt t="172719" x="3194050" y="3663950"/>
          <p14:tracePt t="172731" x="3149600" y="3663950"/>
          <p14:tracePt t="172750" x="3117850" y="3663950"/>
          <p14:tracePt t="172765" x="3111500" y="3663950"/>
          <p14:tracePt t="173034" x="3111500" y="3657600"/>
          <p14:tracePt t="173094" x="3105150" y="3657600"/>
          <p14:tracePt t="173174" x="3105150" y="3651250"/>
          <p14:tracePt t="173322" x="3105150" y="3644900"/>
          <p14:tracePt t="173358" x="3105150" y="3638550"/>
          <p14:tracePt t="173391" x="3098800" y="3638550"/>
          <p14:tracePt t="174582" x="3098800" y="3632200"/>
          <p14:tracePt t="175486" x="3098800" y="3625850"/>
          <p14:tracePt t="175506" x="3092450" y="3619500"/>
          <p14:tracePt t="175514" x="3092450" y="3613150"/>
          <p14:tracePt t="175522" x="3086100" y="3613150"/>
          <p14:tracePt t="175538" x="3073400" y="3600450"/>
          <p14:tracePt t="175548" x="3067050" y="3594100"/>
          <p14:tracePt t="175579" x="3048000" y="3575050"/>
          <p14:tracePt t="175612" x="3041650" y="3562350"/>
          <p14:tracePt t="175645" x="3016250" y="3536950"/>
          <p14:tracePt t="175662" x="2997200" y="3511550"/>
          <p14:tracePt t="175679" x="2990850" y="3505200"/>
          <p14:tracePt t="175695" x="2978150" y="3486150"/>
          <p14:tracePt t="175713" x="2971800" y="3479800"/>
          <p14:tracePt t="175719" x="2965450" y="3473450"/>
          <p14:tracePt t="175731" x="2952750" y="3454400"/>
          <p14:tracePt t="175748" x="2933700" y="3448050"/>
          <p14:tracePt t="175764" x="2927350" y="3435350"/>
          <p14:tracePt t="175779" x="2914650" y="3429000"/>
          <p14:tracePt t="175816" x="2914650" y="3422650"/>
          <p14:tracePt t="175830" x="2908300" y="3416300"/>
          <p14:tracePt t="175845" x="2901950" y="3409950"/>
          <p14:tracePt t="175865" x="2901950" y="3403600"/>
          <p14:tracePt t="175878" x="2901950" y="3397250"/>
          <p14:tracePt t="175911" x="2895600" y="3397250"/>
          <p14:tracePt t="175922" x="2895600" y="3390900"/>
          <p14:tracePt t="175930" x="2889250" y="3390900"/>
          <p14:tracePt t="175945" x="2882900" y="3384550"/>
          <p14:tracePt t="175961" x="2882900" y="3378200"/>
          <p14:tracePt t="175983" x="2876550" y="3378200"/>
          <p14:tracePt t="176016" x="2876550" y="3371850"/>
          <p14:tracePt t="176022" x="2876550" y="3365500"/>
          <p14:tracePt t="176029" x="2863850" y="3359150"/>
          <p14:tracePt t="176047" x="2863850" y="3352800"/>
          <p14:tracePt t="176061" x="2863850" y="3346450"/>
          <p14:tracePt t="176088" x="2863850" y="3340100"/>
          <p14:tracePt t="176107" x="2863850" y="3333750"/>
          <p14:tracePt t="176123" x="2857500" y="3327400"/>
          <p14:tracePt t="176662" x="2863850" y="3327400"/>
          <p14:tracePt t="176671" x="2870200" y="3327400"/>
          <p14:tracePt t="176690" x="2876550" y="3327400"/>
          <p14:tracePt t="176702" x="2882900" y="3327400"/>
          <p14:tracePt t="176711" x="2889250" y="3327400"/>
          <p14:tracePt t="176728" x="2895600" y="3327400"/>
          <p14:tracePt t="176753" x="2908300" y="3327400"/>
          <p14:tracePt t="176771" x="2914650" y="3333750"/>
          <p14:tracePt t="176794" x="2927350" y="3340100"/>
          <p14:tracePt t="176827" x="2946400" y="3346450"/>
          <p14:tracePt t="176863" x="2959100" y="3346450"/>
          <p14:tracePt t="176877" x="2978150" y="3352800"/>
          <p14:tracePt t="176894" x="2990850" y="3352800"/>
          <p14:tracePt t="176911" x="3009900" y="3359150"/>
          <p14:tracePt t="176933" x="3028950" y="3365500"/>
          <p14:tracePt t="176946" x="3054350" y="3371850"/>
          <p14:tracePt t="176963" x="3067050" y="3378200"/>
          <p14:tracePt t="176977" x="3073400" y="3378200"/>
          <p14:tracePt t="177023" x="3079750" y="3384550"/>
          <p14:tracePt t="177034" x="3086100" y="3384550"/>
          <p14:tracePt t="177046" x="3092450" y="3390900"/>
          <p14:tracePt t="177062" x="3117850" y="3390900"/>
          <p14:tracePt t="177095" x="3124200" y="3397250"/>
          <p14:tracePt t="177112" x="3130550" y="3397250"/>
          <p14:tracePt t="177128" x="3130550" y="3403600"/>
          <p14:tracePt t="177144" x="3136900" y="3403600"/>
          <p14:tracePt t="177165" x="3143250" y="3403600"/>
          <p14:tracePt t="177177" x="3149600" y="3403600"/>
          <p14:tracePt t="177194" x="3175000" y="3416300"/>
          <p14:tracePt t="177211" x="3200400" y="3422650"/>
          <p14:tracePt t="177227" x="3219450" y="3435350"/>
          <p14:tracePt t="177245" x="3238500" y="3441700"/>
          <p14:tracePt t="177260" x="3244850" y="3441700"/>
          <p14:tracePt t="177277" x="3263900" y="3448050"/>
          <p14:tracePt t="177293" x="3276600" y="3454400"/>
          <p14:tracePt t="177310" x="3289300" y="3454400"/>
          <p14:tracePt t="177330" x="3308350" y="3467100"/>
          <p14:tracePt t="177345" x="3327400" y="3473450"/>
          <p14:tracePt t="177362" x="3378200" y="3492500"/>
          <p14:tracePt t="177377" x="3384550" y="3498850"/>
          <p14:tracePt t="177395" x="3448050" y="3536950"/>
          <p14:tracePt t="177410" x="3524250" y="3562350"/>
          <p14:tracePt t="177430" x="3575050" y="3587750"/>
          <p14:tracePt t="177444" x="3632200" y="3600450"/>
          <p14:tracePt t="177460" x="3676650" y="3619500"/>
          <p14:tracePt t="177477" x="3689350" y="3625850"/>
          <p14:tracePt t="177493" x="3708400" y="3638550"/>
          <p14:tracePt t="177534" x="3721100" y="3638550"/>
          <p14:tracePt t="177547" x="3727450" y="3638550"/>
          <p14:tracePt t="177565" x="3740150" y="3638550"/>
          <p14:tracePt t="177580" x="3746500" y="3644900"/>
          <p14:tracePt t="177593" x="3784600" y="3657600"/>
          <p14:tracePt t="177612" x="3822700" y="3670300"/>
          <p14:tracePt t="177627" x="3879850" y="3695700"/>
          <p14:tracePt t="177645" x="3949700" y="3721100"/>
          <p14:tracePt t="177662" x="4000500" y="3740150"/>
          <p14:tracePt t="177677" x="4064000" y="3771900"/>
          <p14:tracePt t="177693" x="4095750" y="3784600"/>
          <p14:tracePt t="177710" x="4127500" y="3790950"/>
          <p14:tracePt t="177727" x="4140200" y="3797300"/>
          <p14:tracePt t="177734" x="4159250" y="3797300"/>
          <p14:tracePt t="177751" x="4165600" y="3803650"/>
          <p14:tracePt t="178054" x="4152900" y="3803650"/>
          <p14:tracePt t="178065" x="4140200" y="3803650"/>
          <p14:tracePt t="178070" x="4114800" y="3803650"/>
          <p14:tracePt t="178079" x="4083050" y="3803650"/>
          <p14:tracePt t="178093" x="4019550" y="3790950"/>
          <p14:tracePt t="178114" x="3962400" y="3784600"/>
          <p14:tracePt t="178126" x="3905250" y="3771900"/>
          <p14:tracePt t="178147" x="3835400" y="3765550"/>
          <p14:tracePt t="178178" x="3721100" y="3733800"/>
          <p14:tracePt t="178211" x="3695700" y="3733800"/>
          <p14:tracePt t="178243" x="3638550" y="3733800"/>
          <p14:tracePt t="178253" x="3625850" y="3733800"/>
          <p14:tracePt t="178261" x="3619500" y="3733800"/>
          <p14:tracePt t="178278" x="3606800" y="3733800"/>
          <p14:tracePt t="178293" x="3594100" y="3733800"/>
          <p14:tracePt t="178312" x="3568700" y="3733800"/>
          <p14:tracePt t="178327" x="3549650" y="3733800"/>
          <p14:tracePt t="178343" x="3536950" y="3740150"/>
          <p14:tracePt t="178362" x="3530600" y="3740150"/>
          <p14:tracePt t="178376" x="3517900" y="3740150"/>
          <p14:tracePt t="178394" x="3492500" y="3746500"/>
          <p14:tracePt t="178413" x="3473450" y="3752850"/>
          <p14:tracePt t="178427" x="3460750" y="3752850"/>
          <p14:tracePt t="178443" x="3441700" y="3746500"/>
          <p14:tracePt t="178459" x="3384550" y="3721100"/>
          <p14:tracePt t="178476" x="3295650" y="3683000"/>
          <p14:tracePt t="178493" x="3181350" y="3644900"/>
          <p14:tracePt t="178509" x="3086100" y="3613150"/>
          <p14:tracePt t="178526" x="3028950" y="3600450"/>
          <p14:tracePt t="178543" x="2990850" y="3587750"/>
          <p14:tracePt t="178561" x="2978150" y="3587750"/>
          <p14:tracePt t="178619" x="2971800" y="3587750"/>
          <p14:tracePt t="178672" x="2971800" y="3581400"/>
          <p14:tracePt t="178679" x="2965450" y="3581400"/>
          <p14:tracePt t="178692" x="2952750" y="3575050"/>
          <p14:tracePt t="178709" x="2940050" y="3568700"/>
          <p14:tracePt t="178726" x="2933700" y="3568700"/>
          <p14:tracePt t="178772" x="2927350" y="3568700"/>
          <p14:tracePt t="178782" x="2921000" y="3568700"/>
          <p14:tracePt t="178795" x="2889250" y="3556000"/>
          <p14:tracePt t="178812" x="2863850" y="3543300"/>
          <p14:tracePt t="178830" x="2844800" y="3543300"/>
          <p14:tracePt t="178867" x="2838450" y="3543300"/>
          <p14:tracePt t="178884" x="2832100" y="3543300"/>
          <p14:tracePt t="178892" x="2825750" y="3543300"/>
          <p14:tracePt t="178912" x="2819400" y="3543300"/>
          <p14:tracePt t="178928" x="2813050" y="3543300"/>
          <p14:tracePt t="178944" x="2800350" y="3536950"/>
          <p14:tracePt t="178959" x="2794000" y="3536950"/>
          <p14:tracePt t="178976" x="2781300" y="3536950"/>
          <p14:tracePt t="178993" x="2774950" y="3536950"/>
          <p14:tracePt t="179240" x="2781300" y="3536950"/>
          <p14:tracePt t="179454" x="2787650" y="3536950"/>
          <p14:tracePt t="179471" x="2794000" y="3536950"/>
          <p14:tracePt t="179622" x="2800350" y="3536950"/>
          <p14:tracePt t="179679" x="2813050" y="3536950"/>
          <p14:tracePt t="179691" x="2825750" y="3549650"/>
          <p14:tracePt t="179703" x="2832100" y="3562350"/>
          <p14:tracePt t="179711" x="2838450" y="3581400"/>
          <p14:tracePt t="179725" x="2863850" y="3606800"/>
          <p14:tracePt t="179758" x="2908300" y="3670300"/>
          <p14:tracePt t="179793" x="2933700" y="3695700"/>
          <p14:tracePt t="179825" x="2959100" y="3752850"/>
          <p14:tracePt t="179843" x="3016250" y="3873500"/>
          <p14:tracePt t="179861" x="3041650" y="3930650"/>
          <p14:tracePt t="179877" x="3054350" y="3962400"/>
          <p14:tracePt t="179891" x="3067050" y="3987800"/>
          <p14:tracePt t="179908" x="3086100" y="4006850"/>
          <p14:tracePt t="179927" x="3098800" y="4025900"/>
          <p14:tracePt t="179941" x="3111500" y="4044950"/>
          <p14:tracePt t="179958" x="3124200" y="4057650"/>
          <p14:tracePt t="179975" x="3136900" y="4064000"/>
          <p14:tracePt t="179992" x="3143250" y="4076700"/>
          <p14:tracePt t="180008" x="3155950" y="4083050"/>
          <p14:tracePt t="180316" x="3155950" y="4070350"/>
          <p14:tracePt t="180328" x="3130550" y="4019550"/>
          <p14:tracePt t="180340" x="3105150" y="3968750"/>
          <p14:tracePt t="180348" x="3086100" y="3943350"/>
          <p14:tracePt t="180358" x="3079750" y="3924300"/>
          <p14:tracePt t="180377" x="3048000" y="3879850"/>
          <p14:tracePt t="180390" x="3022600" y="3841750"/>
          <p14:tracePt t="180411" x="3009900" y="3816350"/>
          <p14:tracePt t="180424" x="3003550" y="3797300"/>
          <p14:tracePt t="180441" x="3003550" y="3790950"/>
          <p14:tracePt t="180458" x="3003550" y="3784600"/>
          <p14:tracePt t="180508" x="2997200" y="3784600"/>
          <p14:tracePt t="180583" x="2990850" y="3778250"/>
          <p14:tracePt t="180588" x="2990850" y="3752850"/>
          <p14:tracePt t="180596" x="2990850" y="3740150"/>
          <p14:tracePt t="180610" x="2990850" y="3708400"/>
          <p14:tracePt t="180624" x="2990850" y="3644900"/>
          <p14:tracePt t="180642" x="2990850" y="3594100"/>
          <p14:tracePt t="180657" x="2990850" y="3543300"/>
          <p14:tracePt t="180674" x="2997200" y="3524250"/>
          <p14:tracePt t="180691" x="3003550" y="3511550"/>
          <p14:tracePt t="180710" x="3003550" y="3486150"/>
          <p14:tracePt t="180724" x="3009900" y="3448050"/>
          <p14:tracePt t="180740" x="3022600" y="3397250"/>
          <p14:tracePt t="180757" x="3035300" y="3352800"/>
          <p14:tracePt t="180774" x="3048000" y="3308350"/>
          <p14:tracePt t="180790" x="3054350" y="3295650"/>
          <p14:tracePt t="180807" x="3060700" y="3276600"/>
          <p14:tracePt t="180825" x="3067050" y="3276600"/>
          <p14:tracePt t="180841" x="3067050" y="3270250"/>
          <p14:tracePt t="180916" x="3067050" y="3295650"/>
          <p14:tracePt t="180941" x="3073400" y="3352800"/>
          <p14:tracePt t="180949" x="3073400" y="3409950"/>
          <p14:tracePt t="180961" x="3073400" y="3441700"/>
          <p14:tracePt t="180974" x="3073400" y="3492500"/>
          <p14:tracePt t="180990" x="3079750" y="3530600"/>
          <p14:tracePt t="181007" x="3092450" y="3568700"/>
          <p14:tracePt t="181024" x="3111500" y="3613150"/>
          <p14:tracePt t="181040" x="3136900" y="3638550"/>
          <p14:tracePt t="181058" x="3168650" y="3702050"/>
          <p14:tracePt t="181074" x="3181350" y="3721100"/>
          <p14:tracePt t="181090" x="3200400" y="3752850"/>
          <p14:tracePt t="181107" x="3213100" y="3765550"/>
          <p14:tracePt t="181126" x="3225800" y="3771900"/>
          <p14:tracePt t="181140" x="3232150" y="3778250"/>
          <p14:tracePt t="181174" x="3244850" y="3784600"/>
          <p14:tracePt t="181195" x="3251200" y="3784600"/>
          <p14:tracePt t="181207" x="3251200" y="3778250"/>
          <p14:tracePt t="181224" x="3251200" y="3765550"/>
          <p14:tracePt t="181240" x="3251200" y="3746500"/>
          <p14:tracePt t="181257" x="3251200" y="3721100"/>
          <p14:tracePt t="181275" x="3251200" y="3676650"/>
          <p14:tracePt t="181290" x="3251200" y="3657600"/>
          <p14:tracePt t="181307" x="3251200" y="3613150"/>
          <p14:tracePt t="181323" x="3251200" y="3568700"/>
          <p14:tracePt t="181343" x="3251200" y="3536950"/>
          <p14:tracePt t="181357" x="3251200" y="3517900"/>
          <p14:tracePt t="181374" x="3251200" y="3498850"/>
          <p14:tracePt t="181390" x="3251200" y="3486150"/>
          <p14:tracePt t="181407" x="3251200" y="3460750"/>
          <p14:tracePt t="181424" x="3257550" y="3435350"/>
          <p14:tracePt t="181439" x="3257550" y="3429000"/>
          <p14:tracePt t="181457" x="3270250" y="3390900"/>
          <p14:tracePt t="181475" x="3276600" y="3371850"/>
          <p14:tracePt t="181489" x="3276600" y="3365500"/>
          <p14:tracePt t="181506" x="3282950" y="3359150"/>
          <p14:tracePt t="181523" x="3289300" y="3352800"/>
          <p14:tracePt t="181599" x="3295650" y="3352800"/>
          <p14:tracePt t="181625" x="3302000" y="3371850"/>
          <p14:tracePt t="181631" x="3302000" y="3390900"/>
          <p14:tracePt t="181640" x="3302000" y="3409950"/>
          <p14:tracePt t="181660" x="3308350" y="3479800"/>
          <p14:tracePt t="181675" x="3308350" y="3517900"/>
          <p14:tracePt t="181692" x="3327400" y="3581400"/>
          <p14:tracePt t="181706" x="3340100" y="3638550"/>
          <p14:tracePt t="181723" x="3346450" y="3683000"/>
          <p14:tracePt t="181740" x="3359150" y="3708400"/>
          <p14:tracePt t="181756" x="3359150" y="3721100"/>
          <p14:tracePt t="181773" x="3365500" y="3727450"/>
          <p14:tracePt t="181790" x="3371850" y="3727450"/>
          <p14:tracePt t="181823" x="3371850" y="3733800"/>
          <p14:tracePt t="181840" x="3378200" y="3733800"/>
          <p14:tracePt t="181856" x="3384550" y="3740150"/>
          <p14:tracePt t="181877" x="3390900" y="3740150"/>
          <p14:tracePt t="181892" x="3397250" y="3733800"/>
          <p14:tracePt t="181910" x="3422650" y="3695700"/>
          <p14:tracePt t="181923" x="3460750" y="3613150"/>
          <p14:tracePt t="181940" x="3479800" y="3543300"/>
          <p14:tracePt t="181958" x="3505200" y="3492500"/>
          <p14:tracePt t="181973" x="3517900" y="3460750"/>
          <p14:tracePt t="181990" x="3524250" y="3416300"/>
          <p14:tracePt t="182006" x="3530600" y="3390900"/>
          <p14:tracePt t="182023" x="3536950" y="3378200"/>
          <p14:tracePt t="182040" x="3543300" y="3359150"/>
          <p14:tracePt t="182057" x="3549650" y="3346450"/>
          <p14:tracePt t="182073" x="3556000" y="3327400"/>
          <p14:tracePt t="182090" x="3568700" y="3308350"/>
          <p14:tracePt t="182106" x="3581400" y="3295650"/>
          <p14:tracePt t="182126" x="3594100" y="3289300"/>
          <p14:tracePt t="182139" x="3594100" y="3282950"/>
          <p14:tracePt t="182193" x="3594100" y="3289300"/>
          <p14:tracePt t="182200" x="3594100" y="3295650"/>
          <p14:tracePt t="182207" x="3594100" y="3314700"/>
          <p14:tracePt t="182223" x="3575050" y="3397250"/>
          <p14:tracePt t="182227" x="3568700" y="3435350"/>
          <p14:tracePt t="182239" x="3556000" y="3479800"/>
          <p14:tracePt t="182256" x="3524250" y="3562350"/>
          <p14:tracePt t="182272" x="3511550" y="3619500"/>
          <p14:tracePt t="182289" x="3498850" y="3663950"/>
          <p14:tracePt t="182308" x="3492500" y="3702050"/>
          <p14:tracePt t="182322" x="3492500" y="3727450"/>
          <p14:tracePt t="182339" x="3492500" y="3746500"/>
          <p14:tracePt t="182358" x="3498850" y="3765550"/>
          <p14:tracePt t="182375" x="3517900" y="3784600"/>
          <p14:tracePt t="182391" x="3524250" y="3797300"/>
          <p14:tracePt t="182406" x="3536950" y="3797300"/>
          <p14:tracePt t="182455" x="3543300" y="3797300"/>
          <p14:tracePt t="182465" x="3556000" y="3797300"/>
          <p14:tracePt t="182472" x="3562350" y="3797300"/>
          <p14:tracePt t="182491" x="3600450" y="3740150"/>
          <p14:tracePt t="182506" x="3625850" y="3683000"/>
          <p14:tracePt t="182523" x="3651250" y="3644900"/>
          <p14:tracePt t="182539" x="3689350" y="3543300"/>
          <p14:tracePt t="182559" x="3702050" y="3505200"/>
          <p14:tracePt t="182572" x="3714750" y="3473450"/>
          <p14:tracePt t="182589" x="3721100" y="3454400"/>
          <p14:tracePt t="182608" x="3740150" y="3429000"/>
          <p14:tracePt t="182624" x="3752850" y="3416300"/>
          <p14:tracePt t="182640" x="3771900" y="3378200"/>
          <p14:tracePt t="182655" x="3778250" y="3365500"/>
          <p14:tracePt t="182672" x="3790950" y="3352800"/>
          <p14:tracePt t="182688" x="3797300" y="3346450"/>
          <p14:tracePt t="182706" x="3803650" y="3340100"/>
          <p14:tracePt t="182767" x="3803650" y="3352800"/>
          <p14:tracePt t="182776" x="3810000" y="3365500"/>
          <p14:tracePt t="182791" x="3822700" y="3422650"/>
          <p14:tracePt t="182805" x="3822700" y="3479800"/>
          <p14:tracePt t="182822" x="3829050" y="3536950"/>
          <p14:tracePt t="182839" x="3848100" y="3606800"/>
          <p14:tracePt t="182855" x="3854450" y="3676650"/>
          <p14:tracePt t="182876" x="3867150" y="3733800"/>
          <p14:tracePt t="182890" x="3879850" y="3771900"/>
          <p14:tracePt t="182908" x="3886200" y="3810000"/>
          <p14:tracePt t="182928" x="3892550" y="3829050"/>
          <p14:tracePt t="182941" x="3905250" y="3854450"/>
          <p14:tracePt t="182957" x="3917950" y="3867150"/>
          <p14:tracePt t="182972" x="3917950" y="3879850"/>
          <p14:tracePt t="183036" x="3924300" y="3879850"/>
          <p14:tracePt t="183048" x="3930650" y="3873500"/>
          <p14:tracePt t="183055" x="3943350" y="3860800"/>
          <p14:tracePt t="183072" x="3949700" y="3822700"/>
          <p14:tracePt t="183088" x="3968750" y="3784600"/>
          <p14:tracePt t="183107" x="4000500" y="3702050"/>
          <p14:tracePt t="183125" x="4019550" y="3644900"/>
          <p14:tracePt t="183141" x="4025900" y="3606800"/>
          <p14:tracePt t="183155" x="4032250" y="3562350"/>
          <p14:tracePt t="183174" x="4044950" y="3536950"/>
          <p14:tracePt t="183188" x="4044950" y="3517900"/>
          <p14:tracePt t="183207" x="4057650" y="3505200"/>
          <p14:tracePt t="183224" x="4064000" y="3486150"/>
          <p14:tracePt t="183232" x="4064000" y="3479800"/>
          <p14:tracePt t="183243" x="4070350" y="3473450"/>
          <p14:tracePt t="183255" x="4070350" y="3467100"/>
          <p14:tracePt t="183271" x="4076700" y="3467100"/>
          <p14:tracePt t="183340" x="4083050" y="3492500"/>
          <p14:tracePt t="183348" x="4083050" y="3517900"/>
          <p14:tracePt t="183357" x="4095750" y="3556000"/>
          <p14:tracePt t="183374" x="4102100" y="3619500"/>
          <p14:tracePt t="183388" x="4102100" y="3708400"/>
          <p14:tracePt t="183405" x="4102100" y="3771900"/>
          <p14:tracePt t="183424" x="4108450" y="3829050"/>
          <p14:tracePt t="183438" x="4108450" y="3841750"/>
          <p14:tracePt t="183480" x="4121150" y="3841750"/>
          <p14:tracePt t="183492" x="4140200" y="3835400"/>
          <p14:tracePt t="183505" x="4146550" y="3822700"/>
          <p14:tracePt t="183523" x="4184650" y="3790950"/>
          <p14:tracePt t="183538" x="4191000" y="3784600"/>
          <p14:tracePt t="183588" x="4191000" y="3790950"/>
          <p14:tracePt t="183600" x="4197350" y="3803650"/>
          <p14:tracePt t="183610" x="4203700" y="3816350"/>
          <p14:tracePt t="183623" x="4216400" y="3835400"/>
          <p14:tracePt t="183674" x="4210050" y="3829050"/>
          <p14:tracePt t="183689" x="4197350" y="3816350"/>
          <p14:tracePt t="183695" x="4171950" y="3803650"/>
          <p14:tracePt t="183705" x="4146550" y="3784600"/>
          <p14:tracePt t="183725" x="3987800" y="3733800"/>
          <p14:tracePt t="183740" x="3867150" y="3702050"/>
          <p14:tracePt t="183755" x="3733800" y="3651250"/>
          <p14:tracePt t="183771" x="3644900" y="3638550"/>
          <p14:tracePt t="183788" x="3549650" y="3594100"/>
          <p14:tracePt t="183805" x="3524250" y="3587750"/>
          <p14:tracePt t="183821" x="3416300" y="3536950"/>
          <p14:tracePt t="183838" x="3365500" y="3517900"/>
          <p14:tracePt t="183855" x="3321050" y="3505200"/>
          <p14:tracePt t="183875" x="3238500" y="3473450"/>
          <p14:tracePt t="183890" x="3168650" y="3460750"/>
          <p14:tracePt t="183905" x="3098800" y="3435350"/>
          <p14:tracePt t="183921" x="3022600" y="3409950"/>
          <p14:tracePt t="183941" x="2908300" y="3365500"/>
          <p14:tracePt t="183955" x="2857500" y="3346450"/>
          <p14:tracePt t="183971" x="2825750" y="3333750"/>
          <p14:tracePt t="183991" x="2800350" y="3321050"/>
          <p14:tracePt t="184005" x="2787650" y="3314700"/>
          <p14:tracePt t="184021" x="2781300" y="3314700"/>
          <p14:tracePt t="184038" x="2768600" y="3308350"/>
          <p14:tracePt t="184054" x="2749550" y="3302000"/>
          <p14:tracePt t="184071" x="2730500" y="3295650"/>
          <p14:tracePt t="184088" x="2698750" y="3289300"/>
          <p14:tracePt t="184104" x="2692400" y="3289300"/>
          <p14:tracePt t="184208" x="2698750" y="3289300"/>
          <p14:tracePt t="184221" x="2711450" y="3289300"/>
          <p14:tracePt t="184227" x="2717800" y="3289300"/>
          <p14:tracePt t="184254" x="2724150" y="3289300"/>
          <p14:tracePt t="184271" x="2730500" y="3289300"/>
          <p14:tracePt t="184288" x="2736850" y="3289300"/>
          <p14:tracePt t="184304" x="2749550" y="3289300"/>
          <p14:tracePt t="184321" x="2755900" y="3289300"/>
          <p14:tracePt t="184339" x="2768600" y="3289300"/>
          <p14:tracePt t="184371" x="2774950" y="3289300"/>
          <p14:tracePt t="184388" x="2787650" y="3289300"/>
          <p14:tracePt t="184410" x="2794000" y="3289300"/>
          <p14:tracePt t="185037" x="2794000" y="3295650"/>
          <p14:tracePt t="185069" x="2800350" y="3295650"/>
          <p14:tracePt t="185147" x="2806700" y="3295650"/>
          <p14:tracePt t="185162" x="2813050" y="3295650"/>
          <p14:tracePt t="185180" x="2813050" y="3302000"/>
          <p14:tracePt t="185191" x="2819400" y="3302000"/>
          <p14:tracePt t="185212" x="2825750" y="3302000"/>
          <p14:tracePt t="185237" x="2825750" y="3308350"/>
          <p14:tracePt t="185257" x="2832100" y="3308350"/>
          <p14:tracePt t="185270" x="2844800" y="3308350"/>
          <p14:tracePt t="185286" x="2851150" y="3314700"/>
          <p14:tracePt t="185304" x="2863850" y="3327400"/>
          <p14:tracePt t="185320" x="2876550" y="3327400"/>
          <p14:tracePt t="185337" x="2889250" y="3327400"/>
          <p14:tracePt t="185353" x="2895600" y="3333750"/>
          <p14:tracePt t="185374" x="2927350" y="3346450"/>
          <p14:tracePt t="185390" x="2933700" y="3346450"/>
          <p14:tracePt t="185403" x="2940050" y="3346450"/>
          <p14:tracePt t="185508" x="2946400" y="3346450"/>
          <p14:tracePt t="185525" x="2952750" y="3346450"/>
          <p14:tracePt t="185536" x="2959100" y="3352800"/>
          <p14:tracePt t="185544" x="2971800" y="3359150"/>
          <p14:tracePt t="185556" x="2990850" y="3365500"/>
          <p14:tracePt t="185570" x="3009900" y="3378200"/>
          <p14:tracePt t="185589" x="3054350" y="3397250"/>
          <p14:tracePt t="185604" x="3086100" y="3409950"/>
          <p14:tracePt t="185622" x="3105150" y="3422650"/>
          <p14:tracePt t="185636" x="3117850" y="3422650"/>
          <p14:tracePt t="185705" x="3124200" y="3422650"/>
          <p14:tracePt t="185721" x="3124200" y="3429000"/>
          <p14:tracePt t="185727" x="3136900" y="3429000"/>
          <p14:tracePt t="185736" x="3143250" y="3429000"/>
          <p14:tracePt t="185754" x="3149600" y="3429000"/>
          <p14:tracePt t="185771" x="3155950" y="3435350"/>
          <p14:tracePt t="185788" x="3162300" y="3435350"/>
          <p14:tracePt t="185804" x="3175000" y="3435350"/>
          <p14:tracePt t="185820" x="3181350" y="3441700"/>
          <p14:tracePt t="185836" x="3200400" y="3448050"/>
          <p14:tracePt t="185853" x="3225800" y="3460750"/>
          <p14:tracePt t="185873" x="3257550" y="3467100"/>
          <p14:tracePt t="185886" x="3282950" y="3467100"/>
          <p14:tracePt t="185903" x="3308350" y="3473450"/>
          <p14:tracePt t="185919" x="3327400" y="3479800"/>
          <p14:tracePt t="185937" x="3346450" y="3479800"/>
          <p14:tracePt t="185956" x="3384550" y="3492500"/>
          <p14:tracePt t="185972" x="3403600" y="3492500"/>
          <p14:tracePt t="185989" x="3409950" y="3498850"/>
          <p14:tracePt t="186003" x="3416300" y="3498850"/>
          <p14:tracePt t="186022" x="3429000" y="3498850"/>
          <p14:tracePt t="186036" x="3435350" y="3505200"/>
          <p14:tracePt t="186069" x="3441700" y="3505200"/>
          <p14:tracePt t="186096" x="3448050" y="3511550"/>
          <p14:tracePt t="186104" x="3454400" y="3511550"/>
          <p14:tracePt t="186124" x="3467100" y="3511550"/>
          <p14:tracePt t="186136" x="3486150" y="3511550"/>
          <p14:tracePt t="186156" x="3505200" y="3524250"/>
          <p14:tracePt t="186173" x="3536950" y="3524250"/>
          <p14:tracePt t="186189" x="3575050" y="3530600"/>
          <p14:tracePt t="186206" x="3594100" y="3536950"/>
          <p14:tracePt t="186222" x="3613150" y="3536950"/>
          <p14:tracePt t="186228" x="3625850" y="3543300"/>
          <p14:tracePt t="186236" x="3638550" y="3543300"/>
          <p14:tracePt t="186252" x="3651250" y="3556000"/>
          <p14:tracePt t="186269" x="3670300" y="3568700"/>
          <p14:tracePt t="186289" x="3695700" y="3568700"/>
          <p14:tracePt t="186302" x="3714750" y="3575050"/>
          <p14:tracePt t="186319" x="3733800" y="3581400"/>
          <p14:tracePt t="186335" x="3752850" y="3587750"/>
          <p14:tracePt t="186352" x="3771900" y="3594100"/>
          <p14:tracePt t="186369" x="3790950" y="3600450"/>
          <p14:tracePt t="186386" x="3816350" y="3613150"/>
          <p14:tracePt t="186405" x="3860800" y="3625850"/>
          <p14:tracePt t="186419" x="3892550" y="3638550"/>
          <p14:tracePt t="186438" x="3930650" y="3657600"/>
          <p14:tracePt t="186452" x="3949700" y="3663950"/>
          <p14:tracePt t="186469" x="3981450" y="3676650"/>
          <p14:tracePt t="186487" x="4000500" y="3689350"/>
          <p14:tracePt t="186502" x="4013200" y="3695700"/>
          <p14:tracePt t="186519" x="4038600" y="3702050"/>
          <p14:tracePt t="186538" x="4044950" y="3708400"/>
          <p14:tracePt t="186552" x="4057650" y="3714750"/>
          <p14:tracePt t="186569" x="4076700" y="3727450"/>
          <p14:tracePt t="186588" x="4102100" y="3733800"/>
          <p14:tracePt t="186604" x="4140200" y="3746500"/>
          <p14:tracePt t="186623" x="4165600" y="3752850"/>
          <p14:tracePt t="186635" x="4184650" y="3759200"/>
          <p14:tracePt t="186652" x="4210050" y="3765550"/>
          <p14:tracePt t="186669" x="4222750" y="3771900"/>
          <p14:tracePt t="186687" x="4235450" y="3778250"/>
          <p14:tracePt t="186702" x="4248150" y="3790950"/>
          <p14:tracePt t="186720" x="4267200" y="3797300"/>
          <p14:tracePt t="186737" x="4279900" y="3797300"/>
          <p14:tracePt t="186754" x="4286250" y="3803650"/>
          <p14:tracePt t="186769" x="4305300" y="3810000"/>
          <p14:tracePt t="186802" x="4311650" y="3810000"/>
          <p14:tracePt t="186819" x="4311650" y="3816350"/>
          <p14:tracePt t="186835" x="4324350" y="3822700"/>
          <p14:tracePt t="186852" x="4343400" y="3822700"/>
          <p14:tracePt t="186869" x="4349750" y="3822700"/>
          <p14:tracePt t="186885" x="4362450" y="3822700"/>
          <p14:tracePt t="186902" x="4375150" y="3829050"/>
          <p14:tracePt t="186919" x="4381500" y="3829050"/>
          <p14:tracePt t="186939" x="4394200" y="3835400"/>
          <p14:tracePt t="186953" x="4406900" y="3841750"/>
          <p14:tracePt t="186983" x="4406900" y="3848100"/>
          <p14:tracePt t="187228" x="4400550" y="3848100"/>
          <p14:tracePt t="187238" x="4394200" y="3848100"/>
          <p14:tracePt t="187254" x="4381500" y="3848100"/>
          <p14:tracePt t="187263" x="4368800" y="3841750"/>
          <p14:tracePt t="187271" x="4362450" y="3841750"/>
          <p14:tracePt t="187285" x="4343400" y="3835400"/>
          <p14:tracePt t="187301" x="4330700" y="3829050"/>
          <p14:tracePt t="187318" x="4324350" y="3829050"/>
          <p14:tracePt t="187335" x="4318000" y="3829050"/>
          <p14:tracePt t="187352" x="4311650" y="3829050"/>
          <p14:tracePt t="187370" x="4298950" y="3822700"/>
          <p14:tracePt t="187388" x="4267200" y="3816350"/>
          <p14:tracePt t="187401" x="4260850" y="3810000"/>
          <p14:tracePt t="187421" x="4210050" y="3797300"/>
          <p14:tracePt t="187439" x="4165600" y="3790950"/>
          <p14:tracePt t="187451" x="4121150" y="3778250"/>
          <p14:tracePt t="187470" x="4076700" y="3771900"/>
          <p14:tracePt t="187485" x="4025900" y="3759200"/>
          <p14:tracePt t="187501" x="3975100" y="3746500"/>
          <p14:tracePt t="187520" x="3956050" y="3740150"/>
          <p14:tracePt t="187535" x="3943350" y="3727450"/>
          <p14:tracePt t="187552" x="3924300" y="3727450"/>
          <p14:tracePt t="187568" x="3911600" y="3721100"/>
          <p14:tracePt t="187585" x="3892550" y="3721100"/>
          <p14:tracePt t="187601" x="3873500" y="3721100"/>
          <p14:tracePt t="187618" x="3841750" y="3721100"/>
          <p14:tracePt t="187636" x="3797300" y="3714750"/>
          <p14:tracePt t="187651" x="3784600" y="3708400"/>
          <p14:tracePt t="187668" x="3778250" y="3708400"/>
          <p14:tracePt t="187684" x="3752850" y="3702050"/>
          <p14:tracePt t="187701" x="3733800" y="3702050"/>
          <p14:tracePt t="187719" x="3702050" y="3695700"/>
          <p14:tracePt t="187723" x="3683000" y="3695700"/>
          <p14:tracePt t="187734" x="3657600" y="3689350"/>
          <p14:tracePt t="187751" x="3619500" y="3676650"/>
          <p14:tracePt t="187770" x="3587750" y="3663950"/>
          <p14:tracePt t="187784" x="3556000" y="3663950"/>
          <p14:tracePt t="187801" x="3530600" y="3651250"/>
          <p14:tracePt t="187821" x="3486150" y="3644900"/>
          <p14:tracePt t="187838" x="3448050" y="3644900"/>
          <p14:tracePt t="187852" x="3429000" y="3632200"/>
          <p14:tracePt t="187868" x="3403600" y="3619500"/>
          <p14:tracePt t="187884" x="3390900" y="3606800"/>
          <p14:tracePt t="187901" x="3378200" y="3606800"/>
          <p14:tracePt t="187918" x="3365500" y="3600450"/>
          <p14:tracePt t="187936" x="3352800" y="3587750"/>
          <p14:tracePt t="187951" x="3321050" y="3575050"/>
          <p14:tracePt t="187967" x="3270250" y="3562350"/>
          <p14:tracePt t="187984" x="3219450" y="3556000"/>
          <p14:tracePt t="188005" x="3181350" y="3543300"/>
          <p14:tracePt t="188019" x="3117850" y="3517900"/>
          <p14:tracePt t="188038" x="3079750" y="3517900"/>
          <p14:tracePt t="188052" x="3067050" y="3511550"/>
          <p14:tracePt t="188068" x="3060700" y="3511550"/>
          <p14:tracePt t="188129" x="3060700" y="3505200"/>
          <p14:tracePt t="188144" x="3054350" y="3505200"/>
          <p14:tracePt t="188156" x="3048000" y="3505200"/>
          <p14:tracePt t="188168" x="3035300" y="3505200"/>
          <p14:tracePt t="188188" x="3022600" y="3498850"/>
          <p14:tracePt t="188201" x="3016250" y="3492500"/>
          <p14:tracePt t="188217" x="3003550" y="3486150"/>
          <p14:tracePt t="188237" x="2990850" y="3479800"/>
          <p14:tracePt t="188269" x="2990850" y="3473450"/>
          <p14:tracePt t="188280" x="2984500" y="3473450"/>
          <p14:tracePt t="188295" x="2984500" y="3467100"/>
          <p14:tracePt t="188302" x="2978150" y="3460750"/>
          <p14:tracePt t="188317" x="2971800" y="3460750"/>
          <p14:tracePt t="188334" x="2971800" y="3454400"/>
          <p14:tracePt t="188350" x="2965450" y="3448050"/>
          <p14:tracePt t="188367" x="2959100" y="3441700"/>
          <p14:tracePt t="188392" x="2952750" y="3441700"/>
          <p14:tracePt t="188441" x="2946400" y="3435350"/>
          <p14:tracePt t="188446" x="2933700" y="3429000"/>
          <p14:tracePt t="188456" x="2933700" y="3422650"/>
          <p14:tracePt t="188473" x="2927350" y="3422650"/>
          <p14:tracePt t="188489" x="2921000" y="3422650"/>
          <p14:tracePt t="188500" x="2921000" y="3416300"/>
          <p14:tracePt t="188576" x="2914650" y="3409950"/>
          <p14:tracePt t="188872" x="2914650" y="3403600"/>
          <p14:tracePt t="189225" x="2914650" y="3397250"/>
          <p14:tracePt t="189251" x="2921000" y="3397250"/>
          <p14:tracePt t="189264" x="2927350" y="3390900"/>
          <p14:tracePt t="189272" x="2933700" y="3390900"/>
          <p14:tracePt t="189293" x="2946400" y="3390900"/>
          <p14:tracePt t="189306" x="2952750" y="3390900"/>
          <p14:tracePt t="189319" x="2959100" y="3390900"/>
          <p14:tracePt t="189350" x="2965450" y="3390900"/>
          <p14:tracePt t="189385" x="2984500" y="3390900"/>
          <p14:tracePt t="189417" x="3022600" y="3390900"/>
          <p14:tracePt t="189437" x="3035300" y="3390900"/>
          <p14:tracePt t="189450" x="3048000" y="3390900"/>
          <p14:tracePt t="189467" x="3054350" y="3390900"/>
          <p14:tracePt t="189521" x="3060700" y="3390900"/>
          <p14:tracePt t="189544" x="3067050" y="3390900"/>
          <p14:tracePt t="189576" x="3079750" y="3390900"/>
          <p14:tracePt t="189592" x="3086100" y="3390900"/>
          <p14:tracePt t="189600" x="3098800" y="3390900"/>
          <p14:tracePt t="189607" x="3117850" y="3390900"/>
          <p14:tracePt t="189616" x="3130550" y="3390900"/>
          <p14:tracePt t="189633" x="3162300" y="3390900"/>
          <p14:tracePt t="189649" x="3168650" y="3390900"/>
          <p14:tracePt t="189666" x="3175000" y="3390900"/>
          <p14:tracePt t="189776" x="3181350" y="3390900"/>
          <p14:tracePt t="189788" x="3187700" y="3390900"/>
          <p14:tracePt t="189800" x="3194050" y="3397250"/>
          <p14:tracePt t="189805" x="3200400" y="3397250"/>
          <p14:tracePt t="189821" x="3206750" y="3397250"/>
          <p14:tracePt t="189833" x="3213100" y="3403600"/>
          <p14:tracePt t="189879" x="3219450" y="3403600"/>
          <p14:tracePt t="189941" x="3225800" y="3403600"/>
          <p14:tracePt t="189969" x="3232150" y="3403600"/>
          <p14:tracePt t="189989" x="3238500" y="3409950"/>
          <p14:tracePt t="190004" x="3244850" y="3409950"/>
          <p14:tracePt t="190032" x="3257550" y="3416300"/>
          <p14:tracePt t="190040" x="3276600" y="3422650"/>
          <p14:tracePt t="190052" x="3282950" y="3429000"/>
          <p14:tracePt t="190069" x="3321050" y="3441700"/>
          <p14:tracePt t="190085" x="3346450" y="3460750"/>
          <p14:tracePt t="190099" x="3352800" y="3460750"/>
          <p14:tracePt t="190142" x="3365500" y="3467100"/>
          <p14:tracePt t="190149" x="3371850" y="3467100"/>
          <p14:tracePt t="190166" x="3384550" y="3473450"/>
          <p14:tracePt t="190186" x="3403600" y="3486150"/>
          <p14:tracePt t="190199" x="3435350" y="3505200"/>
          <p14:tracePt t="190216" x="3460750" y="3517900"/>
          <p14:tracePt t="190223" x="3479800" y="3524250"/>
          <p14:tracePt t="190233" x="3505200" y="3536950"/>
          <p14:tracePt t="190249" x="3556000" y="3562350"/>
          <p14:tracePt t="190268" x="3619500" y="3600450"/>
          <p14:tracePt t="190285" x="3695700" y="3638550"/>
          <p14:tracePt t="190303" x="3708400" y="3651250"/>
          <p14:tracePt t="190315" x="3714750" y="3651250"/>
          <p14:tracePt t="190333" x="3740150" y="3663950"/>
          <p14:tracePt t="190352" x="3765550" y="3683000"/>
          <p14:tracePt t="190365" x="3810000" y="3695700"/>
          <p14:tracePt t="190382" x="3860800" y="3721100"/>
          <p14:tracePt t="190399" x="3911600" y="3752850"/>
          <p14:tracePt t="190416" x="3949700" y="3765550"/>
          <p14:tracePt t="190434" x="3981450" y="3778250"/>
          <p14:tracePt t="190449" x="3994150" y="3784600"/>
          <p14:tracePt t="190466" x="4006850" y="3797300"/>
          <p14:tracePt t="190485" x="4013200" y="3797300"/>
          <p14:tracePt t="190500" x="4025900" y="3803650"/>
          <p14:tracePt t="190518" x="4064000" y="3803650"/>
          <p14:tracePt t="190532" x="4108450" y="3810000"/>
          <p14:tracePt t="190552" x="4171950" y="3829050"/>
          <p14:tracePt t="190568" x="4191000" y="3829050"/>
          <p14:tracePt t="190583" x="4197350" y="3829050"/>
          <p14:tracePt t="190641" x="4197350" y="3835400"/>
          <p14:tracePt t="190650" x="4191000" y="3835400"/>
          <p14:tracePt t="190656" x="4178300" y="3841750"/>
          <p14:tracePt t="190946" x="4191000" y="3841750"/>
          <p14:tracePt t="190954" x="4203700" y="3841750"/>
          <p14:tracePt t="190967" x="4229100" y="3841750"/>
          <p14:tracePt t="190982" x="4260850" y="3841750"/>
          <p14:tracePt t="191000" x="4305300" y="3854450"/>
          <p14:tracePt t="191031" x="4419600" y="3917950"/>
          <p14:tracePt t="191066" x="4610100" y="3968750"/>
          <p14:tracePt t="191101" x="4838700" y="4032250"/>
          <p14:tracePt t="191116" x="4933950" y="4038600"/>
          <p14:tracePt t="191131" x="5022850" y="4044950"/>
          <p14:tracePt t="191148" x="5067300" y="4044950"/>
          <p14:tracePt t="191165" x="5156200" y="4025900"/>
          <p14:tracePt t="191182" x="5181600" y="4000500"/>
          <p14:tracePt t="191198" x="5187950" y="4000500"/>
          <p14:tracePt t="191217" x="5194300" y="3987800"/>
          <p14:tracePt t="191225" x="5200650" y="3981450"/>
          <p14:tracePt t="191233" x="5207000" y="3981450"/>
          <p14:tracePt t="191257" x="5219700" y="3975100"/>
          <p14:tracePt t="191280" x="5226050" y="3975100"/>
          <p14:tracePt t="191289" x="5226050" y="3968750"/>
          <p14:tracePt t="191301" x="5226050" y="3962400"/>
          <p14:tracePt t="191315" x="5226050" y="3937000"/>
          <p14:tracePt t="191331" x="5226050" y="3930650"/>
          <p14:tracePt t="191351" x="5226050" y="3898900"/>
          <p14:tracePt t="191381" x="5213350" y="3898900"/>
          <p14:tracePt t="191398" x="5194300" y="3892550"/>
          <p14:tracePt t="191415" x="5181600" y="3886200"/>
          <p14:tracePt t="191432" x="5168900" y="3879850"/>
          <p14:tracePt t="191451" x="5162550" y="3879850"/>
          <p14:tracePt t="191465" x="5149850" y="3873500"/>
          <p14:tracePt t="191470" x="5143500" y="3867150"/>
          <p14:tracePt t="191481" x="5137150" y="3860800"/>
          <p14:tracePt t="191501" x="5118100" y="3848100"/>
          <p14:tracePt t="191517" x="5105400" y="3835400"/>
          <p14:tracePt t="191531" x="5092700" y="3829050"/>
          <p14:tracePt t="191551" x="5060950" y="3790950"/>
          <p14:tracePt t="191564" x="5010150" y="3733800"/>
          <p14:tracePt t="191583" x="4972050" y="3676650"/>
          <p14:tracePt t="191598" x="4953000" y="3651250"/>
          <p14:tracePt t="191614" x="4946650" y="3644900"/>
          <p14:tracePt t="191757" x="4946650" y="3638550"/>
          <p14:tracePt t="191767" x="4946650" y="3632200"/>
          <p14:tracePt t="191773" x="4946650" y="3625850"/>
          <p14:tracePt t="191786" x="4946650" y="3619500"/>
          <p14:tracePt t="191797" x="4953000" y="3587750"/>
          <p14:tracePt t="191814" x="4959350" y="3581400"/>
          <p14:tracePt t="191831" x="4959350" y="3568700"/>
          <p14:tracePt t="191899" x="4965700" y="3562350"/>
          <p14:tracePt t="191908" x="4965700" y="3549650"/>
          <p14:tracePt t="191920" x="4972050" y="3543300"/>
          <p14:tracePt t="191932" x="4984750" y="3517900"/>
          <p14:tracePt t="191949" x="5003800" y="3492500"/>
          <p14:tracePt t="191964" x="5016500" y="3467100"/>
          <p14:tracePt t="191981" x="5029200" y="3460750"/>
          <p14:tracePt t="191999" x="5035550" y="3460750"/>
          <p14:tracePt t="192014" x="5035550" y="3454400"/>
          <p14:tracePt t="192118" x="5035550" y="3448050"/>
          <p14:tracePt t="192129" x="5041900" y="3448050"/>
          <p14:tracePt t="192137" x="5048250" y="3429000"/>
          <p14:tracePt t="192147" x="5067300" y="3409950"/>
          <p14:tracePt t="192164" x="5086350" y="3384550"/>
          <p14:tracePt t="192181" x="5099050" y="3365500"/>
          <p14:tracePt t="192349" x="5099050" y="3371850"/>
          <p14:tracePt t="192362" x="5099050" y="3378200"/>
          <p14:tracePt t="192368" x="5099050" y="3384550"/>
          <p14:tracePt t="192381" x="5099050" y="3409950"/>
          <p14:tracePt t="192397" x="5099050" y="3435350"/>
          <p14:tracePt t="192414" x="5092700" y="3460750"/>
          <p14:tracePt t="192430" x="5092700" y="3467100"/>
          <p14:tracePt t="192628" x="5092700" y="3473450"/>
          <p14:tracePt t="192641" x="5080000" y="3486150"/>
          <p14:tracePt t="192648" x="5073650" y="3498850"/>
          <p14:tracePt t="192663" x="5073650" y="3517900"/>
          <p14:tracePt t="192680" x="5054600" y="3556000"/>
          <p14:tracePt t="192697" x="5048250" y="3600450"/>
          <p14:tracePt t="192714" x="5035550" y="3638550"/>
          <p14:tracePt t="192722" x="5035550" y="3644900"/>
          <p14:tracePt t="192731" x="5029200" y="3651250"/>
          <p14:tracePt t="192750" x="5029200" y="3657600"/>
          <p14:tracePt t="192767" x="5029200" y="3663950"/>
          <p14:tracePt t="192783" x="5029200" y="3676650"/>
          <p14:tracePt t="192800" x="5029200" y="3714750"/>
          <p14:tracePt t="192813" x="5029200" y="3746500"/>
          <p14:tracePt t="192830" x="5029200" y="3771900"/>
          <p14:tracePt t="192847" x="5029200" y="3803650"/>
          <p14:tracePt t="192863" x="5029200" y="3829050"/>
          <p14:tracePt t="192880" x="5029200" y="3854450"/>
          <p14:tracePt t="192897" x="5029200" y="3873500"/>
          <p14:tracePt t="197430" x="5035550" y="3879850"/>
          <p14:tracePt t="197442" x="5035550" y="3886200"/>
          <p14:tracePt t="197446" x="5048250" y="3905250"/>
          <p14:tracePt t="197462" x="5054600" y="3924300"/>
          <p14:tracePt t="197477" x="5067300" y="3956050"/>
          <p14:tracePt t="197493" x="5073650" y="3975100"/>
          <p14:tracePt t="197509" x="5092700" y="4038600"/>
          <p14:tracePt t="197526" x="5105400" y="4095750"/>
          <p14:tracePt t="197560" x="5130800" y="4152900"/>
          <p14:tracePt t="197592" x="5137150" y="4159250"/>
          <p14:tracePt t="197626" x="5207000" y="4178300"/>
          <p14:tracePt t="197642" x="5283200" y="4178300"/>
          <p14:tracePt t="197661" x="5403850" y="4114800"/>
          <p14:tracePt t="197677" x="5492750" y="4038600"/>
          <p14:tracePt t="197693" x="5537200" y="3981450"/>
          <p14:tracePt t="197709" x="5543550" y="3949700"/>
          <p14:tracePt t="197726" x="5556250" y="3867150"/>
          <p14:tracePt t="197742" x="5530850" y="3765550"/>
          <p14:tracePt t="197759" x="5511800" y="3689350"/>
          <p14:tracePt t="197776" x="5486400" y="3619500"/>
          <p14:tracePt t="197792" x="5467350" y="3575050"/>
          <p14:tracePt t="197810" x="5454650" y="3543300"/>
          <p14:tracePt t="197826" x="5435600" y="3524250"/>
          <p14:tracePt t="197842" x="5429250" y="3517900"/>
          <p14:tracePt t="197878" x="5422900" y="3517900"/>
          <p14:tracePt t="197895" x="5416550" y="3517900"/>
          <p14:tracePt t="197926" x="5410200" y="3517900"/>
          <p14:tracePt t="198430" x="5403850" y="3517900"/>
          <p14:tracePt t="198512" x="5397500" y="3517900"/>
          <p14:tracePt t="198535" x="5384800" y="3517900"/>
          <p14:tracePt t="198565" x="5378450" y="3517900"/>
          <p14:tracePt t="198575" x="5365750" y="3517900"/>
          <p14:tracePt t="198591" x="5340350" y="3524250"/>
          <p14:tracePt t="198608" x="5302250" y="3549650"/>
          <p14:tracePt t="198625" x="5270500" y="3562350"/>
          <p14:tracePt t="198641" x="5251450" y="3562350"/>
          <p14:tracePt t="198658" x="5238750" y="3568700"/>
          <p14:tracePt t="198692" x="5232400" y="3568700"/>
          <p14:tracePt t="198799" x="5226050" y="3568700"/>
          <p14:tracePt t="198806" x="5219700" y="3568700"/>
          <p14:tracePt t="198821" x="5207000" y="3568700"/>
          <p14:tracePt t="198829" x="5187950" y="3575050"/>
          <p14:tracePt t="198845" x="5181600" y="3575050"/>
          <p14:tracePt t="198859" x="5149850" y="3581400"/>
          <p14:tracePt t="198875" x="5130800" y="3581400"/>
          <p14:tracePt t="198895" x="5124450" y="3581400"/>
          <p14:tracePt t="199005" x="5111750" y="3581400"/>
          <p14:tracePt t="199022" x="5105400" y="3581400"/>
          <p14:tracePt t="199034" x="5092700" y="3581400"/>
          <p14:tracePt t="199041" x="5086350" y="3581400"/>
          <p14:tracePt t="199059" x="5054600" y="3581400"/>
          <p14:tracePt t="199075" x="5048250" y="3581400"/>
          <p14:tracePt t="199093" x="5035550" y="3581400"/>
          <p14:tracePt t="199266" x="5016500" y="3587750"/>
          <p14:tracePt t="199275" x="5010150" y="3587750"/>
          <p14:tracePt t="199285" x="5003800" y="3587750"/>
          <p14:tracePt t="199291" x="4984750" y="3594100"/>
          <p14:tracePt t="199310" x="4978400" y="3600450"/>
          <p14:tracePt t="199373" x="4978400" y="3587750"/>
          <p14:tracePt t="199378" x="4978400" y="3575050"/>
          <p14:tracePt t="199391" x="4978400" y="3556000"/>
          <p14:tracePt t="199408" x="4978400" y="3549650"/>
          <p14:tracePt t="199426" x="4978400" y="3530600"/>
          <p14:tracePt t="199458" x="4978400" y="3517900"/>
          <p14:tracePt t="199474" x="4978400" y="3511550"/>
          <p14:tracePt t="199492" x="4978400" y="3505200"/>
          <p14:tracePt t="199509" x="4978400" y="3486150"/>
          <p14:tracePt t="199525" x="4991100" y="3473450"/>
          <p14:tracePt t="199542" x="4997450" y="3454400"/>
          <p14:tracePt t="199557" x="5003800" y="3441700"/>
          <p14:tracePt t="199642" x="5016500" y="3454400"/>
          <p14:tracePt t="199648" x="5035550" y="3479800"/>
          <p14:tracePt t="199657" x="5060950" y="3536950"/>
          <p14:tracePt t="199674" x="5105400" y="3651250"/>
          <p14:tracePt t="199691" x="5137150" y="3740150"/>
          <p14:tracePt t="199711" x="5168900" y="3810000"/>
          <p14:tracePt t="199724" x="5175250" y="3835400"/>
          <p14:tracePt t="199838" x="5194300" y="3816350"/>
          <p14:tracePt t="199848" x="5207000" y="3797300"/>
          <p14:tracePt t="199857" x="5226050" y="3765550"/>
          <p14:tracePt t="199876" x="5257800" y="3714750"/>
          <p14:tracePt t="199890" x="5283200" y="3676650"/>
          <p14:tracePt t="199909" x="5302250" y="3625850"/>
          <p14:tracePt t="199924" x="5302250" y="3619500"/>
          <p14:tracePt t="199943" x="5314950" y="3587750"/>
          <p14:tracePt t="199974" x="5314950" y="3581400"/>
          <p14:tracePt t="200049" x="5321300" y="3581400"/>
          <p14:tracePt t="200066" x="5321300" y="3594100"/>
          <p14:tracePt t="200077" x="5321300" y="3606800"/>
          <p14:tracePt t="200186" x="5321300" y="3600450"/>
          <p14:tracePt t="200194" x="5321300" y="3594100"/>
          <p14:tracePt t="202941" x="5321300" y="3606800"/>
          <p14:tracePt t="202952" x="5321300" y="3613150"/>
          <p14:tracePt t="202969" x="5321300" y="3619500"/>
          <p14:tracePt t="202974" x="5321300" y="3625850"/>
          <p14:tracePt t="202988" x="5321300" y="3638550"/>
          <p14:tracePt t="203006" x="5327650" y="3683000"/>
          <p14:tracePt t="203022" x="5327650" y="3702050"/>
          <p14:tracePt t="203038" x="5346700" y="3765550"/>
          <p14:tracePt t="203072" x="5346700" y="3784600"/>
          <p14:tracePt t="203141" x="5346700" y="3797300"/>
          <p14:tracePt t="203154" x="5359400" y="3803650"/>
          <p14:tracePt t="203202" x="5365750" y="3810000"/>
          <p14:tracePt t="203209" x="5372100" y="3822700"/>
          <p14:tracePt t="203221" x="5372100" y="3829050"/>
          <p14:tracePt t="203238" x="5378450" y="3879850"/>
          <p14:tracePt t="203255" x="5378450" y="3905250"/>
          <p14:tracePt t="203271" x="5378450" y="3917950"/>
          <p14:tracePt t="203288" x="5378450" y="3924300"/>
          <p14:tracePt t="203304" x="5378450" y="3930650"/>
          <p14:tracePt t="203321" x="5378450" y="3937000"/>
          <p14:tracePt t="203354" x="5378450" y="3943350"/>
          <p14:tracePt t="203374" x="5378450" y="3956050"/>
          <p14:tracePt t="203387" x="5378450" y="3962400"/>
          <p14:tracePt t="203406" x="5378450" y="3981450"/>
          <p14:tracePt t="203422" x="5384800" y="3994150"/>
          <p14:tracePt t="203440" x="5391150" y="4013200"/>
          <p14:tracePt t="203454" x="5391150" y="4019550"/>
          <p14:tracePt t="203471" x="5391150" y="4025900"/>
          <p14:tracePt t="203721" x="5384800" y="4025900"/>
          <p14:tracePt t="203726" x="5372100" y="4025900"/>
          <p14:tracePt t="203751" x="5359400" y="4025900"/>
          <p14:tracePt t="203758" x="5346700" y="4032250"/>
          <p14:tracePt t="203771" x="5340350" y="4032250"/>
          <p14:tracePt t="203787" x="5321300" y="4032250"/>
          <p14:tracePt t="203804" x="5289550" y="4032250"/>
          <p14:tracePt t="203822" x="5245100" y="4038600"/>
          <p14:tracePt t="203838" x="5226050" y="4044950"/>
          <p14:tracePt t="203854" x="5213350" y="4044950"/>
          <p14:tracePt t="203873" x="5200650" y="4044950"/>
          <p14:tracePt t="203910" x="5194300" y="4044950"/>
          <p14:tracePt t="203943" x="5187950" y="4044950"/>
          <p14:tracePt t="204175" x="5181600" y="4044950"/>
          <p14:tracePt t="204190" x="5175250" y="4038600"/>
          <p14:tracePt t="204201" x="5175250" y="4032250"/>
          <p14:tracePt t="204209" x="5168900" y="4025900"/>
          <p14:tracePt t="204222" x="5162550" y="4019550"/>
          <p14:tracePt t="204238" x="5156200" y="4013200"/>
          <p14:tracePt t="204270" x="5143500" y="4006850"/>
          <p14:tracePt t="204287" x="5143500" y="3994150"/>
          <p14:tracePt t="204303" x="5130800" y="3987800"/>
          <p14:tracePt t="204320" x="5124450" y="3968750"/>
          <p14:tracePt t="204337" x="5118100" y="3968750"/>
          <p14:tracePt t="204353" x="5111750" y="3962400"/>
          <p14:tracePt t="204373" x="5092700" y="3949700"/>
          <p14:tracePt t="204387" x="5080000" y="3937000"/>
          <p14:tracePt t="204403" x="5060950" y="3898900"/>
          <p14:tracePt t="204420" x="5035550" y="3867150"/>
          <p14:tracePt t="204440" x="5010150" y="3835400"/>
          <p14:tracePt t="204456" x="4997450" y="3829050"/>
          <p14:tracePt t="204470" x="4991100" y="3816350"/>
          <p14:tracePt t="204489" x="4978400" y="3810000"/>
          <p14:tracePt t="204522" x="4972050" y="3810000"/>
          <p14:tracePt t="204537" x="4946650" y="3797300"/>
          <p14:tracePt t="204553" x="4908550" y="3771900"/>
          <p14:tracePt t="204694" x="4902200" y="3765550"/>
          <p14:tracePt t="206345" x="4902200" y="3759200"/>
          <p14:tracePt t="206557" x="4902200" y="3752850"/>
          <p14:tracePt t="206577" x="4908550" y="3740150"/>
          <p14:tracePt t="206686" x="4908550" y="3733800"/>
          <p14:tracePt t="206707" x="4908550" y="3727450"/>
          <p14:tracePt t="206725" x="4908550" y="3721100"/>
          <p14:tracePt t="206730" x="4908550" y="3714750"/>
          <p14:tracePt t="206735" x="4908550" y="3708400"/>
          <p14:tracePt t="206751" x="4914900" y="3702050"/>
          <p14:tracePt t="206827" x="4914900" y="3695700"/>
          <p14:tracePt t="206836" x="4914900" y="3689350"/>
          <p14:tracePt t="206850" x="4914900" y="3676650"/>
          <p14:tracePt t="206869" x="4914900" y="3663950"/>
          <p14:tracePt t="206885" x="4914900" y="3651250"/>
          <p14:tracePt t="206901" x="4914900" y="3644900"/>
          <p14:tracePt t="206918" x="4914900" y="3638550"/>
          <p14:tracePt t="207007" x="4914900" y="3632200"/>
          <p14:tracePt t="207022" x="4914900" y="3625850"/>
          <p14:tracePt t="207030" x="4914900" y="3619500"/>
          <p14:tracePt t="207366" x="4921250" y="3619500"/>
          <p14:tracePt t="207375" x="4940300" y="3619500"/>
          <p14:tracePt t="207384" x="4959350" y="3619500"/>
          <p14:tracePt t="207401" x="4984750" y="3619500"/>
          <p14:tracePt t="207417" x="4997450" y="3613150"/>
          <p14:tracePt t="207437" x="5035550" y="3613150"/>
          <p14:tracePt t="207451" x="5080000" y="3613150"/>
          <p14:tracePt t="207467" x="5130800" y="3613150"/>
          <p14:tracePt t="207488" x="5168900" y="3613150"/>
          <p14:tracePt t="207503" x="5200650" y="3613150"/>
          <p14:tracePt t="207519" x="5207000" y="3613150"/>
          <p14:tracePt t="207534" x="5213350" y="3613150"/>
          <p14:tracePt t="207553" x="5245100" y="3613150"/>
          <p14:tracePt t="207567" x="5283200" y="3613150"/>
          <p14:tracePt t="207584" x="5353050" y="3613150"/>
          <p14:tracePt t="207601" x="5441950" y="3613150"/>
          <p14:tracePt t="207617" x="5556250" y="3613150"/>
          <p14:tracePt t="207634" x="5670550" y="3613150"/>
          <p14:tracePt t="207651" x="5803900" y="3632200"/>
          <p14:tracePt t="207667" x="5892800" y="3644900"/>
          <p14:tracePt t="207686" x="5924550" y="3651250"/>
          <p14:tracePt t="207700" x="5930900" y="3651250"/>
          <p14:tracePt t="207802" x="5930900" y="3644900"/>
          <p14:tracePt t="207810" x="5918200" y="3632200"/>
          <p14:tracePt t="207817" x="5899150" y="3619500"/>
          <p14:tracePt t="207834" x="5873750" y="3600450"/>
          <p14:tracePt t="207850" x="5810250" y="3581400"/>
          <p14:tracePt t="207867" x="5740400" y="3562350"/>
          <p14:tracePt t="207883" x="5664200" y="3556000"/>
          <p14:tracePt t="207903" x="5556250" y="3556000"/>
          <p14:tracePt t="207920" x="5518150" y="3556000"/>
          <p14:tracePt t="207971" x="5524500" y="3562350"/>
          <p14:tracePt t="207976" x="5530850" y="3562350"/>
          <p14:tracePt t="207985" x="5537200" y="3568700"/>
          <p14:tracePt t="208003" x="5549900" y="3575050"/>
          <p14:tracePt t="208070" x="5543550" y="3575050"/>
          <p14:tracePt t="208078" x="5537200" y="3568700"/>
          <p14:tracePt t="208101" x="5530850" y="3568700"/>
          <p14:tracePt t="208108" x="5524500" y="3568700"/>
          <p14:tracePt t="208116" x="5524500" y="3562350"/>
          <p14:tracePt t="208189" x="5530850" y="3562350"/>
          <p14:tracePt t="208194" x="5537200" y="3562350"/>
          <p14:tracePt t="208202" x="5537200" y="3568700"/>
          <p14:tracePt t="208217" x="5543550" y="3568700"/>
          <p14:tracePt t="208459" x="5549900" y="3568700"/>
          <p14:tracePt t="208566" x="5549900" y="3575050"/>
          <p14:tracePt t="209037" x="5556250" y="3575050"/>
          <p14:tracePt t="209048" x="5562600" y="3575050"/>
          <p14:tracePt t="209054" x="5568950" y="3575050"/>
          <p14:tracePt t="209070" x="5581650" y="3575050"/>
          <p14:tracePt t="209082" x="5588000" y="3568700"/>
          <p14:tracePt t="209099" x="5594350" y="3568700"/>
          <p14:tracePt t="209115" x="5600700" y="3568700"/>
          <p14:tracePt t="209150" x="5651500" y="3562350"/>
          <p14:tracePt t="209182" x="5676900" y="3562350"/>
          <p14:tracePt t="209218" x="5695950" y="3562350"/>
          <p14:tracePt t="209236" x="5708650" y="3562350"/>
          <p14:tracePt t="209249" x="5727700" y="3562350"/>
          <p14:tracePt t="209268" x="5772150" y="3562350"/>
          <p14:tracePt t="209282" x="5848350" y="3562350"/>
          <p14:tracePt t="209301" x="5924550" y="3562350"/>
          <p14:tracePt t="209315" x="5981700" y="3562350"/>
          <p14:tracePt t="209332" x="6007100" y="3562350"/>
          <p14:tracePt t="209349" x="6032500" y="3562350"/>
          <p14:tracePt t="209366" x="6038850" y="3562350"/>
          <p14:tracePt t="209498" x="6045200" y="3562350"/>
          <p14:tracePt t="209515" x="6057900" y="3562350"/>
          <p14:tracePt t="209527" x="6076950" y="3562350"/>
          <p14:tracePt t="209533" x="6096000" y="3562350"/>
          <p14:tracePt t="209550" x="6178550" y="3562350"/>
          <p14:tracePt t="209566" x="6223000" y="3562350"/>
          <p14:tracePt t="209586" x="6248400" y="3562350"/>
          <p14:tracePt t="209648" x="6261100" y="3562350"/>
          <p14:tracePt t="209658" x="6273800" y="3562350"/>
          <p14:tracePt t="209665" x="6292850" y="3568700"/>
          <p14:tracePt t="209683" x="6343650" y="3575050"/>
          <p14:tracePt t="209699" x="6381750" y="3575050"/>
          <p14:tracePt t="209715" x="6445250" y="3581400"/>
          <p14:tracePt t="209723" x="6489700" y="3600450"/>
          <p14:tracePt t="209732" x="6559550" y="3613150"/>
          <p14:tracePt t="209752" x="6794500" y="3676650"/>
          <p14:tracePt t="209768" x="6953250" y="3727450"/>
          <p14:tracePt t="209784" x="7092950" y="3778250"/>
          <p14:tracePt t="209799" x="7194550" y="3816350"/>
          <p14:tracePt t="209815" x="7245350" y="3841750"/>
          <p14:tracePt t="209831" x="7302500" y="3867150"/>
          <p14:tracePt t="209849" x="7340600" y="3886200"/>
          <p14:tracePt t="209865" x="7366000" y="3898900"/>
          <p14:tracePt t="210072" x="7346950" y="3898900"/>
          <p14:tracePt t="210080" x="7327900" y="3892550"/>
          <p14:tracePt t="210090" x="7302500" y="3886200"/>
          <p14:tracePt t="210103" x="7289800" y="3879850"/>
          <p14:tracePt t="210115" x="7283450" y="3879850"/>
          <p14:tracePt t="210192" x="7283450" y="3873500"/>
          <p14:tracePt t="210204" x="7296150" y="3873500"/>
          <p14:tracePt t="210212" x="7308850" y="3873500"/>
          <p14:tracePt t="210220" x="7321550" y="3873500"/>
          <p14:tracePt t="210232" x="7366000" y="3873500"/>
          <p14:tracePt t="210250" x="7454900" y="3873500"/>
          <p14:tracePt t="210265" x="7518400" y="3879850"/>
          <p14:tracePt t="210281" x="7594600" y="3886200"/>
          <p14:tracePt t="210301" x="7683500" y="3886200"/>
          <p14:tracePt t="210315" x="7766050" y="3879850"/>
          <p14:tracePt t="210331" x="7848600" y="3867150"/>
          <p14:tracePt t="210348" x="7905750" y="3854450"/>
          <p14:tracePt t="210365" x="7956550" y="3854450"/>
          <p14:tracePt t="210385" x="8001000" y="3841750"/>
          <p14:tracePt t="210398" x="8039100" y="3841750"/>
          <p14:tracePt t="210415" x="8134350" y="3848100"/>
          <p14:tracePt t="210431" x="8255000" y="3854450"/>
          <p14:tracePt t="210448" x="8382000" y="3879850"/>
          <p14:tracePt t="210466" x="8521700" y="3905250"/>
          <p14:tracePt t="210481" x="8661400" y="3924300"/>
          <p14:tracePt t="210499" x="8769350" y="3924300"/>
          <p14:tracePt t="210515" x="8820150" y="3924300"/>
          <p14:tracePt t="210531" x="8851900" y="3924300"/>
          <p14:tracePt t="210552" x="8864600" y="3924300"/>
          <p14:tracePt t="210565" x="8883650" y="3924300"/>
          <p14:tracePt t="210583" x="8902700" y="3930650"/>
          <p14:tracePt t="210600" x="8915400" y="3930650"/>
          <p14:tracePt t="210617" x="8934450" y="3930650"/>
          <p14:tracePt t="210631" x="8947150" y="3930650"/>
          <p14:tracePt t="210648" x="9010650" y="3930650"/>
          <p14:tracePt t="210664" x="9131300" y="3956050"/>
          <p14:tracePt t="210685" x="9239250" y="3962400"/>
          <p14:tracePt t="210698" x="9340850" y="3962400"/>
          <p14:tracePt t="210715" x="9398000" y="3962400"/>
          <p14:tracePt t="210768" x="9378950" y="3962400"/>
          <p14:tracePt t="210775" x="9359900" y="3962400"/>
          <p14:tracePt t="210786" x="9340850" y="3962400"/>
          <p14:tracePt t="210801" x="9277350" y="3975100"/>
          <p14:tracePt t="210814" x="9245600" y="3994150"/>
          <p14:tracePt t="210834" x="9232900" y="3994150"/>
          <p14:tracePt t="210848" x="9232900" y="4000500"/>
          <p14:tracePt t="210864" x="9290050" y="3994150"/>
          <p14:tracePt t="210881" x="9340850" y="3968750"/>
          <p14:tracePt t="210899" x="9391650" y="3943350"/>
          <p14:tracePt t="210914" x="9404350" y="3930650"/>
          <p14:tracePt t="210975" x="9398000" y="3930650"/>
          <p14:tracePt t="210983" x="9385300" y="3930650"/>
          <p14:tracePt t="210990" x="9378950" y="3930650"/>
          <p14:tracePt t="211031" x="9385300" y="3930650"/>
          <p14:tracePt t="211040" x="9391650" y="3930650"/>
          <p14:tracePt t="211048" x="9398000" y="3930650"/>
          <p14:tracePt t="211065" x="9410700" y="3924300"/>
          <p14:tracePt t="212505" x="9378950" y="3924300"/>
          <p14:tracePt t="212516" x="9347200" y="3924300"/>
          <p14:tracePt t="212523" x="9302750" y="3917950"/>
          <p14:tracePt t="212530" x="9220200" y="3917950"/>
          <p14:tracePt t="212546" x="9017000" y="3917950"/>
          <p14:tracePt t="212564" x="8750300" y="3937000"/>
          <p14:tracePt t="212583" x="8464550" y="3981450"/>
          <p14:tracePt t="212596" x="8191500" y="4000500"/>
          <p14:tracePt t="212632" x="7664450" y="4019550"/>
          <p14:tracePt t="212664" x="7226300" y="4121150"/>
          <p14:tracePt t="212696" x="6451600" y="4470400"/>
          <p14:tracePt t="212713" x="5988050" y="4629150"/>
          <p14:tracePt t="212720" x="5753100" y="4692650"/>
          <p14:tracePt t="212729" x="5524500" y="4730750"/>
          <p14:tracePt t="212748" x="5092700" y="4781550"/>
          <p14:tracePt t="212762" x="4730750" y="4813300"/>
          <p14:tracePt t="212779" x="4451350" y="4832350"/>
          <p14:tracePt t="212796" x="4286250" y="4851400"/>
          <p14:tracePt t="212812" x="4152900" y="4851400"/>
          <p14:tracePt t="212833" x="4108450" y="4864100"/>
          <p14:tracePt t="212866" x="4102100" y="4870450"/>
          <p14:tracePt t="213241" x="4089400" y="4870450"/>
          <p14:tracePt t="213251" x="4076700" y="4870450"/>
          <p14:tracePt t="213257" x="4064000" y="4870450"/>
          <p14:tracePt t="213268" x="4038600" y="4876800"/>
          <p14:tracePt t="213281" x="3987800" y="4876800"/>
          <p14:tracePt t="213296" x="3911600" y="4889500"/>
          <p14:tracePt t="213329" x="3651250" y="4889500"/>
          <p14:tracePt t="213364" x="3327400" y="4921250"/>
          <p14:tracePt t="213395" x="3054350" y="4978400"/>
          <p14:tracePt t="213412" x="2946400" y="5010150"/>
          <p14:tracePt t="213429" x="2813050" y="5054600"/>
          <p14:tracePt t="213445" x="2698750" y="5086350"/>
          <p14:tracePt t="213462" x="2628900" y="5124450"/>
          <p14:tracePt t="213479" x="2546350" y="5168900"/>
          <p14:tracePt t="213495" x="2514600" y="5200650"/>
          <p14:tracePt t="213512" x="2451100" y="5226050"/>
          <p14:tracePt t="213530" x="2368550" y="5270500"/>
          <p14:tracePt t="213545" x="2286000" y="5302250"/>
          <p14:tracePt t="213564" x="2184400" y="5340350"/>
          <p14:tracePt t="213579" x="2101850" y="5372100"/>
          <p14:tracePt t="213595" x="2051050" y="5391150"/>
          <p14:tracePt t="213612" x="2012950" y="5403850"/>
          <p14:tracePt t="213628" x="2006600" y="5410200"/>
          <p14:tracePt t="214020" x="2006600" y="5416550"/>
          <p14:tracePt t="214030" x="2000250" y="5429250"/>
          <p14:tracePt t="214037" x="2000250" y="5441950"/>
          <p14:tracePt t="214045" x="2000250" y="5448300"/>
          <p14:tracePt t="214061" x="2000250" y="5467350"/>
          <p14:tracePt t="214081" x="1993900" y="5480050"/>
          <p14:tracePt t="214161" x="1987550" y="5486400"/>
          <p14:tracePt t="214172" x="1987550" y="5492750"/>
          <p14:tracePt t="214179" x="1981200" y="5492750"/>
          <p14:tracePt t="214211" x="1962150" y="5511800"/>
          <p14:tracePt t="214228" x="1943100" y="5537200"/>
          <p14:tracePt t="214245" x="1936750" y="5537200"/>
          <p14:tracePt t="214320" x="1924050" y="5543550"/>
          <p14:tracePt t="214329" x="1905000" y="5549900"/>
          <p14:tracePt t="214337" x="1898650" y="5549900"/>
          <p14:tracePt t="214346" x="1892300" y="5556250"/>
          <p14:tracePt t="214364" x="1879600" y="5556250"/>
          <p14:tracePt t="214395" x="1866900" y="5562600"/>
          <p14:tracePt t="214427" x="1860550" y="5562600"/>
          <p14:tracePt t="214452" x="1854200" y="5562600"/>
          <p14:tracePt t="214466" x="1841500" y="5575300"/>
          <p14:tracePt t="214489" x="1835150" y="5575300"/>
          <p14:tracePt t="214643" x="1835150" y="5568950"/>
          <p14:tracePt t="214677" x="1847850" y="5568950"/>
          <p14:tracePt t="214687" x="1885950" y="5556250"/>
          <p14:tracePt t="214694" x="1898650" y="5556250"/>
          <p14:tracePt t="214715" x="1943100" y="5543550"/>
          <p14:tracePt t="214721" x="1968500" y="5543550"/>
          <p14:tracePt t="214728" x="1981200" y="5537200"/>
          <p14:tracePt t="214744" x="2006600" y="5524500"/>
          <p14:tracePt t="214761" x="2025650" y="5518150"/>
          <p14:tracePt t="214777" x="2063750" y="5511800"/>
          <p14:tracePt t="214794" x="2095500" y="5505450"/>
          <p14:tracePt t="214814" x="2165350" y="5480050"/>
          <p14:tracePt t="214827" x="2228850" y="5461000"/>
          <p14:tracePt t="214844" x="2305050" y="5448300"/>
          <p14:tracePt t="214865" x="2413000" y="5429250"/>
          <p14:tracePt t="214879" x="2489200" y="5416550"/>
          <p14:tracePt t="214897" x="2546350" y="5397500"/>
          <p14:tracePt t="214911" x="2590800" y="5391150"/>
          <p14:tracePt t="214933" x="2730500" y="5353050"/>
          <p14:tracePt t="214945" x="2819400" y="5340350"/>
          <p14:tracePt t="214961" x="2940050" y="5314950"/>
          <p14:tracePt t="214978" x="3111500" y="5283200"/>
          <p14:tracePt t="214994" x="3282950" y="5257800"/>
          <p14:tracePt t="215011" x="3454400" y="5226050"/>
          <p14:tracePt t="215030" x="3562350" y="5207000"/>
          <p14:tracePt t="215044" x="3575050" y="5207000"/>
          <p14:tracePt t="215193" x="3575050" y="5200650"/>
          <p14:tracePt t="215204" x="3575050" y="5194300"/>
          <p14:tracePt t="215212" x="3575050" y="5181600"/>
          <p14:tracePt t="215227" x="3556000" y="5130800"/>
          <p14:tracePt t="215244" x="3524250" y="5086350"/>
          <p14:tracePt t="215260" x="3492500" y="5041900"/>
          <p14:tracePt t="215278" x="3429000" y="4978400"/>
          <p14:tracePt t="215293" x="3397250" y="4965700"/>
          <p14:tracePt t="215311" x="3340100" y="4927600"/>
          <p14:tracePt t="215327" x="3295650" y="4902200"/>
          <p14:tracePt t="215343" x="3244850" y="4883150"/>
          <p14:tracePt t="215364" x="3162300" y="4851400"/>
          <p14:tracePt t="215377" x="3073400" y="4819650"/>
          <p14:tracePt t="215395" x="2971800" y="4800600"/>
          <p14:tracePt t="215410" x="2927350" y="4800600"/>
          <p14:tracePt t="215430" x="2876550" y="4794250"/>
          <p14:tracePt t="215444" x="2813050" y="4794250"/>
          <p14:tracePt t="215460" x="2762250" y="4787900"/>
          <p14:tracePt t="215477" x="2667000" y="4787900"/>
          <p14:tracePt t="215495" x="2476500" y="4787900"/>
          <p14:tracePt t="215512" x="2368550" y="4787900"/>
          <p14:tracePt t="215527" x="2305050" y="4787900"/>
          <p14:tracePt t="215544" x="2203450" y="4787900"/>
          <p14:tracePt t="215562" x="2146300" y="4787900"/>
          <p14:tracePt t="215578" x="2089150" y="4800600"/>
          <p14:tracePt t="215594" x="2044700" y="4819650"/>
          <p14:tracePt t="215611" x="2006600" y="4845050"/>
          <p14:tracePt t="215627" x="1981200" y="4870450"/>
          <p14:tracePt t="215647" x="1955800" y="4883150"/>
          <p14:tracePt t="215660" x="1936750" y="4908550"/>
          <p14:tracePt t="215677" x="1917700" y="4927600"/>
          <p14:tracePt t="215694" x="1898650" y="4965700"/>
          <p14:tracePt t="215713" x="1892300" y="4991100"/>
          <p14:tracePt t="215721" x="1892300" y="5003800"/>
          <p14:tracePt t="215727" x="1885950" y="5016500"/>
          <p14:tracePt t="215743" x="1879600" y="5035550"/>
          <p14:tracePt t="215760" x="1879600" y="5067300"/>
          <p14:tracePt t="215777" x="1879600" y="5099050"/>
          <p14:tracePt t="215794" x="1879600" y="5118100"/>
          <p14:tracePt t="215812" x="1885950" y="5162550"/>
          <p14:tracePt t="215827" x="1898650" y="5187950"/>
          <p14:tracePt t="215847" x="1911350" y="5232400"/>
          <p14:tracePt t="215860" x="1917700" y="5257800"/>
          <p14:tracePt t="215877" x="1930400" y="5276850"/>
          <p14:tracePt t="215896" x="1949450" y="5308600"/>
          <p14:tracePt t="215910" x="1962150" y="5321300"/>
          <p14:tracePt t="215930" x="2019300" y="5378450"/>
          <p14:tracePt t="215944" x="2051050" y="5403850"/>
          <p14:tracePt t="215960" x="2101850" y="5441950"/>
          <p14:tracePt t="215979" x="2159000" y="5480050"/>
          <p14:tracePt t="215993" x="2228850" y="5524500"/>
          <p14:tracePt t="216012" x="2324100" y="5581650"/>
          <p14:tracePt t="216026" x="2432050" y="5619750"/>
          <p14:tracePt t="216044" x="2559050" y="5664200"/>
          <p14:tracePt t="216061" x="2679700" y="5689600"/>
          <p14:tracePt t="216078" x="2781300" y="5695950"/>
          <p14:tracePt t="216093" x="2857500" y="5695950"/>
          <p14:tracePt t="216114" x="2921000" y="5683250"/>
          <p14:tracePt t="216126" x="2959100" y="5651500"/>
          <p14:tracePt t="216146" x="2990850" y="5600700"/>
          <p14:tracePt t="216160" x="3022600" y="5562600"/>
          <p14:tracePt t="216179" x="3048000" y="5511800"/>
          <p14:tracePt t="216193" x="3067050" y="5467350"/>
          <p14:tracePt t="216210" x="3086100" y="5397500"/>
          <p14:tracePt t="216226" x="3092450" y="5334000"/>
          <p14:tracePt t="216244" x="3098800" y="5264150"/>
          <p14:tracePt t="216261" x="3098800" y="5213350"/>
          <p14:tracePt t="216276" x="3098800" y="5175250"/>
          <p14:tracePt t="216293" x="3092450" y="5130800"/>
          <p14:tracePt t="216312" x="3079750" y="5099050"/>
          <p14:tracePt t="216329" x="3048000" y="5041900"/>
          <p14:tracePt t="216347" x="3022600" y="5016500"/>
          <p14:tracePt t="216360" x="2997200" y="4978400"/>
          <p14:tracePt t="216377" x="2965450" y="4946650"/>
          <p14:tracePt t="216396" x="2921000" y="4914900"/>
          <p14:tracePt t="216412" x="2882900" y="4883150"/>
          <p14:tracePt t="216427" x="2819400" y="4857750"/>
          <p14:tracePt t="216443" x="2781300" y="4838700"/>
          <p14:tracePt t="216459" x="2743200" y="4826000"/>
          <p14:tracePt t="216476" x="2679700" y="4806950"/>
          <p14:tracePt t="216493" x="2622550" y="4800600"/>
          <p14:tracePt t="216509" x="2590800" y="4800600"/>
          <p14:tracePt t="216526" x="2508250" y="4800600"/>
          <p14:tracePt t="216545" x="2425700" y="4819650"/>
          <p14:tracePt t="216562" x="2374900" y="4832350"/>
          <p14:tracePt t="216576" x="2305050" y="4851400"/>
          <p14:tracePt t="216594" x="2254250" y="4876800"/>
          <p14:tracePt t="216609" x="2171700" y="4921250"/>
          <p14:tracePt t="216627" x="2127250" y="4946650"/>
          <p14:tracePt t="216644" x="2101850" y="4972050"/>
          <p14:tracePt t="216659" x="2082800" y="4991100"/>
          <p14:tracePt t="216676" x="2063750" y="5016500"/>
          <p14:tracePt t="216693" x="2057400" y="5035550"/>
          <p14:tracePt t="216709" x="2057400" y="5054600"/>
          <p14:tracePt t="216726" x="2057400" y="5080000"/>
          <p14:tracePt t="216734" x="2057400" y="5092700"/>
          <p14:tracePt t="216744" x="2057400" y="5124450"/>
          <p14:tracePt t="216759" x="2057400" y="5162550"/>
          <p14:tracePt t="216776" x="2063750" y="5219700"/>
          <p14:tracePt t="216793" x="2076450" y="5270500"/>
          <p14:tracePt t="216812" x="2101850" y="5327650"/>
          <p14:tracePt t="216826" x="2120900" y="5378450"/>
          <p14:tracePt t="216843" x="2146300" y="5429250"/>
          <p14:tracePt t="216863" x="2165350" y="5467350"/>
          <p14:tracePt t="216876" x="2190750" y="5499100"/>
          <p14:tracePt t="216892" x="2222500" y="5543550"/>
          <p14:tracePt t="216909" x="2260600" y="5575300"/>
          <p14:tracePt t="216927" x="2368550" y="5626100"/>
          <p14:tracePt t="216943" x="2457450" y="5651500"/>
          <p14:tracePt t="216959" x="2514600" y="5670550"/>
          <p14:tracePt t="216975" x="2635250" y="5683250"/>
          <p14:tracePt t="216993" x="2692400" y="5695950"/>
          <p14:tracePt t="217009" x="2781300" y="5702300"/>
          <p14:tracePt t="217026" x="2895600" y="5702300"/>
          <p14:tracePt t="217043" x="2984500" y="5702300"/>
          <p14:tracePt t="217061" x="3067050" y="5702300"/>
          <p14:tracePt t="217075" x="3143250" y="5702300"/>
          <p14:tracePt t="217092" x="3213100" y="5683250"/>
          <p14:tracePt t="217109" x="3270250" y="5657850"/>
          <p14:tracePt t="217128" x="3302000" y="5619750"/>
          <p14:tracePt t="217144" x="3314700" y="5600700"/>
          <p14:tracePt t="217160" x="3321050" y="5549900"/>
          <p14:tracePt t="217176" x="3302000" y="5441950"/>
          <p14:tracePt t="217192" x="3270250" y="5340350"/>
          <p14:tracePt t="217210" x="3200400" y="5207000"/>
          <p14:tracePt t="217225" x="3175000" y="5143500"/>
          <p14:tracePt t="217242" x="3149600" y="5086350"/>
          <p14:tracePt t="217259" x="3117850" y="5041900"/>
          <p14:tracePt t="217276" x="3079750" y="4984750"/>
          <p14:tracePt t="217292" x="3041650" y="4921250"/>
          <p14:tracePt t="217313" x="2921000" y="4806950"/>
          <p14:tracePt t="217329" x="2844800" y="4743450"/>
          <p14:tracePt t="217342" x="2819400" y="4730750"/>
          <p14:tracePt t="217360" x="2755900" y="4718050"/>
          <p14:tracePt t="217377" x="2743200" y="4711700"/>
          <p14:tracePt t="217394" x="2724150" y="4711700"/>
          <p14:tracePt t="217425" x="2705100" y="4711700"/>
          <p14:tracePt t="217442" x="2686050" y="4724400"/>
          <p14:tracePt t="217461" x="2654300" y="4743450"/>
          <p14:tracePt t="217475" x="2622550" y="4756150"/>
          <p14:tracePt t="217492" x="2616200" y="4768850"/>
          <p14:tracePt t="217509" x="2603500" y="4775200"/>
          <p14:tracePt t="217525" x="2603500" y="4787900"/>
          <p14:tracePt t="217581" x="2603500" y="4781550"/>
          <p14:tracePt t="217585" x="2622550" y="4768850"/>
          <p14:tracePt t="217596" x="2628900" y="4762500"/>
          <p14:tracePt t="217616" x="2635250" y="4756150"/>
          <p14:tracePt t="217672" x="2641600" y="4756150"/>
          <p14:tracePt t="217679" x="2654300" y="4756150"/>
          <p14:tracePt t="217691" x="2692400" y="4768850"/>
          <p14:tracePt t="217708" x="2825750" y="4826000"/>
          <p14:tracePt t="217725" x="3009900" y="4870450"/>
          <p14:tracePt t="217727" x="3124200" y="4876800"/>
          <p14:tracePt t="217742" x="3257550" y="4889500"/>
          <p14:tracePt t="217761" x="3663950" y="4908550"/>
          <p14:tracePt t="217776" x="3835400" y="4946650"/>
          <p14:tracePt t="217792" x="3968750" y="5003800"/>
          <p14:tracePt t="217811" x="4064000" y="5048250"/>
          <p14:tracePt t="217825" x="4133850" y="5099050"/>
          <p14:tracePt t="217841" x="4178300" y="5149850"/>
          <p14:tracePt t="217861" x="4210050" y="5219700"/>
          <p14:tracePt t="217876" x="4248150" y="5302250"/>
          <p14:tracePt t="217893" x="4267200" y="5365750"/>
          <p14:tracePt t="217908" x="4273550" y="5384800"/>
          <p14:tracePt t="217927" x="4273550" y="5397500"/>
          <p14:tracePt t="217961" x="4273550" y="5403850"/>
          <p14:tracePt t="217976" x="4279900" y="5441950"/>
          <p14:tracePt t="217992" x="4279900" y="5480050"/>
          <p14:tracePt t="218008" x="4292600" y="5518150"/>
          <p14:tracePt t="218025" x="4292600" y="5524500"/>
          <p14:tracePt t="218133" x="4286250" y="5537200"/>
          <p14:tracePt t="218141" x="4279900" y="5549900"/>
          <p14:tracePt t="218150" x="4273550" y="5556250"/>
          <p14:tracePt t="218158" x="4267200" y="5556250"/>
          <p14:tracePt t="218176" x="4248150" y="5562600"/>
          <p14:tracePt t="218191" x="4241800" y="5562600"/>
          <p14:tracePt t="218238" x="4235450" y="5562600"/>
          <p14:tracePt t="218283" x="4229100" y="5562600"/>
          <p14:tracePt t="218288" x="4222750" y="5562600"/>
          <p14:tracePt t="218299" x="4216400" y="5562600"/>
          <p14:tracePt t="218320" x="4210050" y="5562600"/>
          <p14:tracePt t="218473" x="4203700" y="5562600"/>
          <p14:tracePt t="218516" x="4203700" y="5556250"/>
          <p14:tracePt t="218569" x="4203700" y="5549900"/>
          <p14:tracePt t="218597" x="4210050" y="5549900"/>
          <p14:tracePt t="218628" x="4216400" y="5549900"/>
          <p14:tracePt t="218653" x="4222750" y="5549900"/>
          <p14:tracePt t="218662" x="4229100" y="5549900"/>
          <p14:tracePt t="218680" x="4235450" y="5549900"/>
          <p14:tracePt t="218718" x="4241800" y="5549900"/>
          <p14:tracePt t="218752" x="4248150" y="5549900"/>
          <p14:tracePt t="218763" x="4260850" y="5549900"/>
          <p14:tracePt t="218771" x="4273550" y="5549900"/>
          <p14:tracePt t="218781" x="4286250" y="5549900"/>
          <p14:tracePt t="218793" x="4305300" y="5543550"/>
          <p14:tracePt t="218810" x="4324350" y="5543550"/>
          <p14:tracePt t="218824" x="4330700" y="5543550"/>
          <p14:tracePt t="218840" x="4337050" y="5537200"/>
          <p14:tracePt t="218858" x="4343400" y="5537200"/>
          <p14:tracePt t="218874" x="4349750" y="5530850"/>
          <p14:tracePt t="218892" x="4356100" y="5530850"/>
          <p14:tracePt t="218908" x="4362450" y="5530850"/>
          <p14:tracePt t="218931" x="4368800" y="5530850"/>
          <p14:tracePt t="218949" x="4381500" y="5530850"/>
          <p14:tracePt t="218975" x="4387850" y="5530850"/>
          <p14:tracePt t="218991" x="4394200" y="5530850"/>
          <p14:tracePt t="219007" x="4400550" y="5524500"/>
          <p14:tracePt t="219044" x="4413250" y="5518150"/>
          <p14:tracePt t="219053" x="4419600" y="5511800"/>
          <p14:tracePt t="219060" x="4432300" y="5511800"/>
          <p14:tracePt t="219074" x="4445000" y="5505450"/>
          <p14:tracePt t="219090" x="4457700" y="5499100"/>
          <p14:tracePt t="219125" x="4464050" y="5499100"/>
          <p14:tracePt t="219232" x="4470400" y="5499100"/>
          <p14:tracePt t="219241" x="4476750" y="5486400"/>
          <p14:tracePt t="219257" x="4483100" y="5480050"/>
          <p14:tracePt t="219266" x="4495800" y="5473700"/>
          <p14:tracePt t="219274" x="4502150" y="5473700"/>
          <p14:tracePt t="219290" x="4527550" y="5461000"/>
          <p14:tracePt t="219310" x="4527550" y="5454650"/>
          <p14:tracePt t="219323" x="4533900" y="5454650"/>
          <p14:tracePt t="219454" x="4533900" y="5448300"/>
          <p14:tracePt t="219467" x="4533900" y="5441950"/>
          <p14:tracePt t="221054" x="4521200" y="5441950"/>
          <p14:tracePt t="221082" x="4508500" y="5448300"/>
          <p14:tracePt t="221100" x="4502150" y="5448300"/>
          <p14:tracePt t="221111" x="4495800" y="5454650"/>
          <p14:tracePt t="221115" x="4495800" y="5461000"/>
          <p14:tracePt t="221125" x="4489450" y="5461000"/>
          <p14:tracePt t="221158" x="4483100" y="5461000"/>
          <p14:tracePt t="221193" x="4476750" y="5467350"/>
          <p14:tracePt t="221209" x="4470400" y="5480050"/>
          <p14:tracePt t="221224" x="4457700" y="5480050"/>
          <p14:tracePt t="221320" x="4457700" y="5486400"/>
          <p14:tracePt t="221420" x="4457700" y="5492750"/>
          <p14:tracePt t="221437" x="4457700" y="5499100"/>
          <p14:tracePt t="221453" x="4457700" y="5511800"/>
          <p14:tracePt t="221468" x="4457700" y="5518150"/>
          <p14:tracePt t="221476" x="4457700" y="5524500"/>
          <p14:tracePt t="221488" x="4457700" y="5530850"/>
          <p14:tracePt t="221505" x="4457700" y="5549900"/>
          <p14:tracePt t="221522" x="4451350" y="5588000"/>
          <p14:tracePt t="221538" x="4451350" y="5619750"/>
          <p14:tracePt t="221555" x="4445000" y="5651500"/>
          <p14:tracePt t="221572" x="4445000" y="5657850"/>
          <p14:tracePt t="221588" x="4438650" y="5670550"/>
          <p14:tracePt t="221605" x="4438650" y="5676900"/>
          <p14:tracePt t="221737" x="4438650" y="5683250"/>
          <p14:tracePt t="221816" x="4425950" y="5683250"/>
          <p14:tracePt t="221827" x="4425950" y="5657850"/>
          <p14:tracePt t="221835" x="4413250" y="5638800"/>
          <p14:tracePt t="221846" x="4413250" y="5619750"/>
          <p14:tracePt t="221855" x="4406900" y="5594350"/>
          <p14:tracePt t="221875" x="4394200" y="5530850"/>
          <p14:tracePt t="221888" x="4381500" y="5499100"/>
          <p14:tracePt t="221904" x="4381500" y="5486400"/>
          <p14:tracePt t="221921" x="4375150" y="5480050"/>
          <p14:tracePt t="222098" x="4368800" y="5473700"/>
          <p14:tracePt t="222108" x="4368800" y="5467350"/>
          <p14:tracePt t="222117" x="4362450" y="5461000"/>
          <p14:tracePt t="222129" x="4362450" y="5454650"/>
          <p14:tracePt t="222173" x="4356100" y="5448300"/>
          <p14:tracePt t="222205" x="4349750" y="5441950"/>
          <p14:tracePt t="222216" x="4343400" y="5441950"/>
          <p14:tracePt t="222224" x="4337050" y="5441950"/>
          <p14:tracePt t="222241" x="4318000" y="5441950"/>
          <p14:tracePt t="222273" x="4298950" y="5441950"/>
          <p14:tracePt t="222288" x="4286250" y="5435600"/>
          <p14:tracePt t="222304" x="4273550" y="5429250"/>
          <p14:tracePt t="222321" x="4254500" y="5429250"/>
          <p14:tracePt t="222337" x="4241800" y="5422900"/>
          <p14:tracePt t="222354" x="4203700" y="5422900"/>
          <p14:tracePt t="222372" x="4171950" y="5422900"/>
          <p14:tracePt t="222387" x="4133850" y="5410200"/>
          <p14:tracePt t="222404" x="4127500" y="5410200"/>
          <p14:tracePt t="222421" x="4083050" y="5410200"/>
          <p14:tracePt t="222437" x="4038600" y="5403850"/>
          <p14:tracePt t="222458" x="3949700" y="5403850"/>
          <p14:tracePt t="222471" x="3924300" y="5397500"/>
          <p14:tracePt t="222490" x="3892550" y="5397500"/>
          <p14:tracePt t="222504" x="3886200" y="5397500"/>
          <p14:tracePt t="222993" x="3892550" y="5410200"/>
          <p14:tracePt t="223005" x="3898900" y="5416550"/>
          <p14:tracePt t="223011" x="3905250" y="5416550"/>
          <p14:tracePt t="223020" x="3905250" y="5422900"/>
          <p14:tracePt t="223054" x="3905250" y="5429250"/>
          <p14:tracePt t="223178" x="3911600" y="5435600"/>
          <p14:tracePt t="223193" x="3911600" y="5441950"/>
          <p14:tracePt t="223209" x="3917950" y="5448300"/>
          <p14:tracePt t="223222" x="3924300" y="5448300"/>
          <p14:tracePt t="223226" x="3924300" y="5461000"/>
          <p14:tracePt t="223237" x="3937000" y="5473700"/>
          <p14:tracePt t="223253" x="3975100" y="5511800"/>
          <p14:tracePt t="223270" x="4044950" y="5588000"/>
          <p14:tracePt t="223287" x="4114800" y="5645150"/>
          <p14:tracePt t="223303" x="4140200" y="5670550"/>
          <p14:tracePt t="223320" x="4152900" y="5683250"/>
          <p14:tracePt t="223337" x="4159250" y="5695950"/>
          <p14:tracePt t="223371" x="4165600" y="5695950"/>
          <p14:tracePt t="223399" x="4171950" y="5702300"/>
          <p14:tracePt t="223453" x="4178300" y="5708650"/>
          <p14:tracePt t="223462" x="4184650" y="5715000"/>
          <p14:tracePt t="223472" x="4197350" y="5721350"/>
          <p14:tracePt t="223487" x="4203700" y="5734050"/>
          <p14:tracePt t="223503" x="4210050" y="5740400"/>
          <p14:tracePt t="223644" x="4216400" y="5740400"/>
          <p14:tracePt t="223670" x="4229100" y="5727700"/>
          <p14:tracePt t="223677" x="4229100" y="5721350"/>
          <p14:tracePt t="223686" x="4241800" y="5721350"/>
          <p14:tracePt t="223706" x="4286250" y="5702300"/>
          <p14:tracePt t="223723" x="4330700" y="5689600"/>
          <p14:tracePt t="223731" x="4356100" y="5683250"/>
          <p14:tracePt t="223738" x="4368800" y="5683250"/>
          <p14:tracePt t="223753" x="4387850" y="5676900"/>
          <p14:tracePt t="223817" x="4400550" y="5670550"/>
          <p14:tracePt t="223836" x="4413250" y="5657850"/>
          <p14:tracePt t="223853" x="4445000" y="5632450"/>
          <p14:tracePt t="223873" x="4476750" y="5607050"/>
          <p14:tracePt t="223889" x="4508500" y="5600700"/>
          <p14:tracePt t="223906" x="4514850" y="5588000"/>
          <p14:tracePt t="224052" x="4514850" y="5594350"/>
          <p14:tracePt t="224061" x="4514850" y="5600700"/>
          <p14:tracePt t="224069" x="4514850" y="5607050"/>
          <p14:tracePt t="224086" x="4514850" y="5645150"/>
          <p14:tracePt t="224103" x="4514850" y="5689600"/>
          <p14:tracePt t="224123" x="4514850" y="5715000"/>
          <p14:tracePt t="224138" x="4514850" y="5734050"/>
          <p14:tracePt t="224153" x="4514850" y="5765800"/>
          <p14:tracePt t="224170" x="4514850" y="5803900"/>
          <p14:tracePt t="224188" x="4521200" y="5829300"/>
          <p14:tracePt t="224203" x="4521200" y="5835650"/>
          <p14:tracePt t="224374" x="4521200" y="5829300"/>
          <p14:tracePt t="224384" x="4521200" y="5810250"/>
          <p14:tracePt t="224392" x="4514850" y="5784850"/>
          <p14:tracePt t="224402" x="4502150" y="5727700"/>
          <p14:tracePt t="224419" x="4489450" y="5664200"/>
          <p14:tracePt t="224438" x="4476750" y="5619750"/>
          <p14:tracePt t="224452" x="4476750" y="5594350"/>
          <p14:tracePt t="224470" x="4470400" y="5581650"/>
          <p14:tracePt t="224486" x="4470400" y="5568950"/>
          <p14:tracePt t="224502" x="4470400" y="5556250"/>
          <p14:tracePt t="224648" x="4470400" y="5549900"/>
          <p14:tracePt t="224664" x="4464050" y="5543550"/>
          <p14:tracePt t="224671" x="4457700" y="5543550"/>
          <p14:tracePt t="224686" x="4457700" y="5537200"/>
          <p14:tracePt t="224702" x="4451350" y="5524500"/>
          <p14:tracePt t="224719" x="4445000" y="5518150"/>
          <p14:tracePt t="224721" x="4438650" y="5505450"/>
          <p14:tracePt t="224736" x="4438650" y="5499100"/>
          <p14:tracePt t="224752" x="4432300" y="5486400"/>
          <p14:tracePt t="224769" x="4425950" y="5480050"/>
          <p14:tracePt t="224826" x="4419600" y="5480050"/>
          <p14:tracePt t="224832" x="4413250" y="5480050"/>
          <p14:tracePt t="224848" x="4406900" y="5480050"/>
          <p14:tracePt t="224864" x="4400550" y="5480050"/>
          <p14:tracePt t="224872" x="4394200" y="5480050"/>
          <p14:tracePt t="224885" x="4387850" y="5480050"/>
          <p14:tracePt t="224902" x="4368800" y="5480050"/>
          <p14:tracePt t="224919" x="4349750" y="5480050"/>
          <p14:tracePt t="224969" x="4343400" y="5473700"/>
          <p14:tracePt t="224977" x="4337050" y="5473700"/>
          <p14:tracePt t="224997" x="4330700" y="5473700"/>
          <p14:tracePt t="225004" x="4324350" y="5473700"/>
          <p14:tracePt t="225018" x="4305300" y="5461000"/>
          <p14:tracePt t="225037" x="4254500" y="5448300"/>
          <p14:tracePt t="225052" x="4203700" y="5435600"/>
          <p14:tracePt t="225069" x="4146550" y="5422900"/>
          <p14:tracePt t="225085" x="4089400" y="5422900"/>
          <p14:tracePt t="225102" x="4032250" y="5422900"/>
          <p14:tracePt t="225119" x="4006850" y="5422900"/>
          <p14:tracePt t="225135" x="4000500" y="5422900"/>
          <p14:tracePt t="225152" x="3994150" y="5422900"/>
          <p14:tracePt t="225189" x="3987800" y="5422900"/>
          <p14:tracePt t="225202" x="3981450" y="5422900"/>
          <p14:tracePt t="225220" x="3968750" y="5422900"/>
          <p14:tracePt t="225235" x="3949700" y="5422900"/>
          <p14:tracePt t="225251" x="3930650" y="5410200"/>
          <p14:tracePt t="225271" x="3898900" y="5410200"/>
          <p14:tracePt t="225426" x="3911600" y="5410200"/>
          <p14:tracePt t="225445" x="3924300" y="5410200"/>
          <p14:tracePt t="225454" x="3937000" y="5410200"/>
          <p14:tracePt t="225470" x="3949700" y="5416550"/>
          <p14:tracePt t="225477" x="3968750" y="5422900"/>
          <p14:tracePt t="225485" x="3975100" y="5422900"/>
          <p14:tracePt t="225504" x="4038600" y="5422900"/>
          <p14:tracePt t="225522" x="4114800" y="5422900"/>
          <p14:tracePt t="225535" x="4216400" y="5422900"/>
          <p14:tracePt t="225553" x="4362450" y="5422900"/>
          <p14:tracePt t="225569" x="4400550" y="5422900"/>
          <p14:tracePt t="225585" x="4457700" y="5422900"/>
          <p14:tracePt t="225601" x="4476750" y="5422900"/>
          <p14:tracePt t="225618" x="4495800" y="5422900"/>
          <p14:tracePt t="225637" x="4527550" y="5422900"/>
          <p14:tracePt t="225652" x="4565650" y="5422900"/>
          <p14:tracePt t="225668" x="4641850" y="5422900"/>
          <p14:tracePt t="225688" x="4724400" y="5422900"/>
          <p14:tracePt t="225701" x="4800600" y="5422900"/>
          <p14:tracePt t="225718" x="4889500" y="5422900"/>
          <p14:tracePt t="225723" x="4921250" y="5422900"/>
          <p14:tracePt t="225735" x="4946650" y="5422900"/>
          <p14:tracePt t="225753" x="5003800" y="5422900"/>
          <p14:tracePt t="225771" x="5022850" y="5422900"/>
          <p14:tracePt t="225785" x="5035550" y="5422900"/>
          <p14:tracePt t="226101" x="5016500" y="5422900"/>
          <p14:tracePt t="226109" x="5003800" y="5422900"/>
          <p14:tracePt t="226118" x="4978400" y="5422900"/>
          <p14:tracePt t="226134" x="4921250" y="5416550"/>
          <p14:tracePt t="226151" x="4857750" y="5416550"/>
          <p14:tracePt t="226169" x="4749800" y="5416550"/>
          <p14:tracePt t="226185" x="4667250" y="5416550"/>
          <p14:tracePt t="226201" x="4660900" y="54165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2C028-1942-4254-ABF8-28000CEE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0" y="72162"/>
            <a:ext cx="10515600" cy="1325563"/>
          </a:xfrm>
        </p:spPr>
        <p:txBody>
          <a:bodyPr/>
          <a:lstStyle/>
          <a:p>
            <a:r>
              <a:rPr lang="pt-BR" dirty="0"/>
              <a:t>Estamos prontos para escrever o artigo!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1DCA88-B806-4C9A-B596-7B9ABB17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637" y="1941035"/>
            <a:ext cx="10178988" cy="4351338"/>
          </a:xfrm>
        </p:spPr>
        <p:txBody>
          <a:bodyPr/>
          <a:lstStyle/>
          <a:p>
            <a:r>
              <a:rPr lang="pt-BR" u="sng" dirty="0"/>
              <a:t>Métodos: </a:t>
            </a:r>
          </a:p>
          <a:p>
            <a:endParaRPr lang="pt-BR" dirty="0"/>
          </a:p>
          <a:p>
            <a:pPr lvl="1"/>
            <a:r>
              <a:rPr lang="pt-BR" dirty="0"/>
              <a:t>Descrever em detalhes o que eu descrevi nesta aula</a:t>
            </a:r>
          </a:p>
          <a:p>
            <a:pPr lvl="1"/>
            <a:r>
              <a:rPr lang="pt-BR" dirty="0"/>
              <a:t>Participantes: apresentar </a:t>
            </a:r>
            <a:r>
              <a:rPr lang="pt-BR" i="1" dirty="0"/>
              <a:t>n</a:t>
            </a:r>
            <a:r>
              <a:rPr lang="pt-BR" dirty="0"/>
              <a:t>, apresentar tabela com características gerais; descrever critérios de inclusão; descrever critérios de exclusão</a:t>
            </a:r>
          </a:p>
          <a:p>
            <a:pPr lvl="1"/>
            <a:r>
              <a:rPr lang="pt-BR" dirty="0"/>
              <a:t>Desenho experimental: descrever o tipo de estudo, os controles utilizados, o delineamento do estudo</a:t>
            </a:r>
          </a:p>
          <a:p>
            <a:pPr lvl="1"/>
            <a:r>
              <a:rPr lang="pt-BR" dirty="0"/>
              <a:t>Sessões experimentais: descrever em detalhes como foi cada sessão, como foi o aquecimento, como foi a avaliação do desempenho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E0F6FCD-16D9-4AA5-AC1B-9E581D4B4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23"/>
    </mc:Choice>
    <mc:Fallback>
      <p:transition spd="slow" advTm="7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23" x="4635500" y="4914900"/>
          <p14:tracePt t="13129" x="4603750" y="4305300"/>
          <p14:tracePt t="13146" x="4591050" y="4114800"/>
          <p14:tracePt t="13162" x="4565650" y="3943350"/>
          <p14:tracePt t="13178" x="4502150" y="3727450"/>
          <p14:tracePt t="13193" x="4445000" y="3556000"/>
          <p14:tracePt t="13212" x="4394200" y="3441700"/>
          <p14:tracePt t="13226" x="4343400" y="3346450"/>
          <p14:tracePt t="13260" x="4216400" y="3194050"/>
          <p14:tracePt t="13293" x="4102100" y="3092450"/>
          <p14:tracePt t="13328" x="3917950" y="2990850"/>
          <p14:tracePt t="13344" x="3848100" y="2946400"/>
          <p14:tracePt t="13361" x="3625850" y="2844800"/>
          <p14:tracePt t="13377" x="3473450" y="2774950"/>
          <p14:tracePt t="13394" x="3263900" y="2705100"/>
          <p14:tracePt t="13411" x="3035300" y="2609850"/>
          <p14:tracePt t="13428" x="2794000" y="2489200"/>
          <p14:tracePt t="13443" x="2514600" y="2368550"/>
          <p14:tracePt t="13451" x="2336800" y="2311400"/>
          <p14:tracePt t="13459" x="2178050" y="2241550"/>
          <p14:tracePt t="13476" x="1809750" y="2133600"/>
          <p14:tracePt t="13497" x="1549400" y="2063750"/>
          <p14:tracePt t="13510" x="1333500" y="2032000"/>
          <p14:tracePt t="13526" x="1162050" y="2019300"/>
          <p14:tracePt t="13543" x="1111250" y="2019300"/>
          <p14:tracePt t="13559" x="1098550" y="2019300"/>
          <p14:tracePt t="25699" x="1104900" y="2019300"/>
          <p14:tracePt t="25982" x="1098550" y="2019300"/>
          <p14:tracePt t="26181" x="1104900" y="2019300"/>
          <p14:tracePt t="26193" x="1117600" y="2019300"/>
          <p14:tracePt t="26200" x="1130300" y="2019300"/>
          <p14:tracePt t="26215" x="1155700" y="2012950"/>
          <p14:tracePt t="26232" x="1181100" y="2012950"/>
          <p14:tracePt t="26248" x="1219200" y="2012950"/>
          <p14:tracePt t="26265" x="1263650" y="2012950"/>
          <p14:tracePt t="26298" x="1365250" y="2012950"/>
          <p14:tracePt t="26335" x="1581150" y="2025650"/>
          <p14:tracePt t="26365" x="1739900" y="2051050"/>
          <p14:tracePt t="26382" x="1778000" y="2063750"/>
          <p14:tracePt t="26400" x="1828800" y="2070100"/>
          <p14:tracePt t="26415" x="1873250" y="2082800"/>
          <p14:tracePt t="26433" x="1924050" y="2108200"/>
          <p14:tracePt t="26448" x="1993900" y="2139950"/>
          <p14:tracePt t="26454" x="2044700" y="2159000"/>
          <p14:tracePt t="26465" x="2076450" y="2171700"/>
          <p14:tracePt t="26481" x="2171700" y="2209800"/>
          <p14:tracePt t="26498" x="2279650" y="2254250"/>
          <p14:tracePt t="26515" x="2374900" y="2292350"/>
          <p14:tracePt t="26535" x="2603500" y="2368550"/>
          <p14:tracePt t="26551" x="2800350" y="2438400"/>
          <p14:tracePt t="26565" x="3003550" y="2501900"/>
          <p14:tracePt t="26582" x="3263900" y="2578100"/>
          <p14:tracePt t="26600" x="3638550" y="2711450"/>
          <p14:tracePt t="26615" x="3867150" y="2800350"/>
          <p14:tracePt t="26633" x="4121150" y="2901950"/>
          <p14:tracePt t="26648" x="4279900" y="2965450"/>
          <p14:tracePt t="26666" x="4413250" y="3035300"/>
          <p14:tracePt t="26683" x="4495800" y="3092450"/>
          <p14:tracePt t="26698" x="4572000" y="3143250"/>
          <p14:tracePt t="26714" x="4667250" y="3206750"/>
          <p14:tracePt t="26731" x="4724400" y="3244850"/>
          <p14:tracePt t="26748" x="4737100" y="3251200"/>
          <p14:tracePt t="26802" x="4737100" y="3270250"/>
          <p14:tracePt t="26809" x="4743450" y="3270250"/>
          <p14:tracePt t="26817" x="4756150" y="3282950"/>
          <p14:tracePt t="26833" x="4762500" y="3289300"/>
          <p14:tracePt t="26907" x="4768850" y="3295650"/>
          <p14:tracePt t="26917" x="4775200" y="3302000"/>
          <p14:tracePt t="26928" x="4775200" y="3308350"/>
          <p14:tracePt t="26933" x="4781550" y="3314700"/>
          <p14:tracePt t="26948" x="4781550" y="3340100"/>
          <p14:tracePt t="26965" x="4781550" y="3352800"/>
          <p14:tracePt t="26981" x="4781550" y="3359150"/>
          <p14:tracePt t="26998" x="4781550" y="3378200"/>
          <p14:tracePt t="27014" x="4781550" y="3397250"/>
          <p14:tracePt t="27034" x="4781550" y="3409950"/>
          <p14:tracePt t="27048" x="4781550" y="3416300"/>
          <p14:tracePt t="27064" x="4775200" y="3429000"/>
          <p14:tracePt t="27081" x="4768850" y="3435350"/>
          <p14:tracePt t="27100" x="4768850" y="3441700"/>
          <p14:tracePt t="27114" x="4768850" y="3448050"/>
          <p14:tracePt t="27130" x="4756150" y="3448050"/>
          <p14:tracePt t="27149" x="4743450" y="3460750"/>
          <p14:tracePt t="27165" x="4724400" y="3473450"/>
          <p14:tracePt t="27181" x="4660900" y="3492500"/>
          <p14:tracePt t="27200" x="4610100" y="3505200"/>
          <p14:tracePt t="27214" x="4572000" y="3511550"/>
          <p14:tracePt t="27231" x="4514850" y="3517900"/>
          <p14:tracePt t="27248" x="4445000" y="3536950"/>
          <p14:tracePt t="27264" x="4381500" y="3549650"/>
          <p14:tracePt t="27283" x="4286250" y="3575050"/>
          <p14:tracePt t="27297" x="4235450" y="3587750"/>
          <p14:tracePt t="27314" x="4210050" y="3594100"/>
          <p14:tracePt t="27331" x="4203700" y="3594100"/>
          <p14:tracePt t="27351" x="4191000" y="3600450"/>
          <p14:tracePt t="27365" x="4146550" y="3600450"/>
          <p14:tracePt t="27381" x="4114800" y="3606800"/>
          <p14:tracePt t="27399" x="4070350" y="3613150"/>
          <p14:tracePt t="27416" x="4038600" y="3613150"/>
          <p14:tracePt t="27433" x="4019550" y="3619500"/>
          <p14:tracePt t="27447" x="3987800" y="3619500"/>
          <p14:tracePt t="27466" x="3975100" y="3619500"/>
          <p14:tracePt t="27481" x="3956050" y="3619500"/>
          <p14:tracePt t="27497" x="3943350" y="3619500"/>
          <p14:tracePt t="27514" x="3937000" y="3619500"/>
          <p14:tracePt t="27531" x="3930650" y="3619500"/>
          <p14:tracePt t="27602" x="3924300" y="3619500"/>
          <p14:tracePt t="27617" x="3917950" y="3619500"/>
          <p14:tracePt t="27621" x="3911600" y="3619500"/>
          <p14:tracePt t="27638" x="3905250" y="3619500"/>
          <p14:tracePt t="27666" x="3892550" y="3619500"/>
          <p14:tracePt t="27674" x="3886200" y="3619500"/>
          <p14:tracePt t="27681" x="3873500" y="3619500"/>
          <p14:tracePt t="27698" x="3860800" y="3619500"/>
          <p14:tracePt t="27749" x="3854450" y="3619500"/>
          <p14:tracePt t="28155" x="3854450" y="3606800"/>
          <p14:tracePt t="28169" x="3854450" y="3600450"/>
          <p14:tracePt t="28180" x="3860800" y="3594100"/>
          <p14:tracePt t="28189" x="3873500" y="3575050"/>
          <p14:tracePt t="28199" x="3879850" y="3562350"/>
          <p14:tracePt t="28216" x="3905250" y="3517900"/>
          <p14:tracePt t="28230" x="3937000" y="3479800"/>
          <p14:tracePt t="28247" x="3968750" y="3454400"/>
          <p14:tracePt t="28280" x="4000500" y="3441700"/>
          <p14:tracePt t="28313" x="4032250" y="3429000"/>
          <p14:tracePt t="28350" x="4083050" y="3429000"/>
          <p14:tracePt t="28363" x="4089400" y="3429000"/>
          <p14:tracePt t="28380" x="4108450" y="3429000"/>
          <p14:tracePt t="28397" x="4114800" y="3422650"/>
          <p14:tracePt t="28415" x="4159250" y="3397250"/>
          <p14:tracePt t="28433" x="4210050" y="3371850"/>
          <p14:tracePt t="28447" x="4222750" y="3359150"/>
          <p14:tracePt t="28463" x="4235450" y="3340100"/>
          <p14:tracePt t="28480" x="4241800" y="3333750"/>
          <p14:tracePt t="28930" x="4254500" y="3333750"/>
          <p14:tracePt t="29247" x="4260850" y="3340100"/>
          <p14:tracePt t="29258" x="4267200" y="3346450"/>
          <p14:tracePt t="29262" x="4267200" y="3352800"/>
          <p14:tracePt t="29279" x="4273550" y="3352800"/>
          <p14:tracePt t="29415" x="4279900" y="3352800"/>
          <p14:tracePt t="29421" x="4286250" y="3359150"/>
          <p14:tracePt t="29445" x="4286250" y="3365500"/>
          <p14:tracePt t="29464" x="4305300" y="3371850"/>
          <p14:tracePt t="29479" x="4311650" y="3378200"/>
          <p14:tracePt t="31977" x="4324350" y="3378200"/>
          <p14:tracePt t="31983" x="4343400" y="3371850"/>
          <p14:tracePt t="31993" x="4349750" y="3359150"/>
          <p14:tracePt t="32010" x="4419600" y="3327400"/>
          <p14:tracePt t="32027" x="4495800" y="3295650"/>
          <p14:tracePt t="32043" x="4565650" y="3276600"/>
          <p14:tracePt t="32061" x="4616450" y="3263900"/>
          <p14:tracePt t="32078" x="4743450" y="3251200"/>
          <p14:tracePt t="32110" x="4940300" y="3257550"/>
          <p14:tracePt t="32144" x="5073650" y="3282950"/>
          <p14:tracePt t="32212" x="5080000" y="3282950"/>
          <p14:tracePt t="32219" x="5086350" y="3289300"/>
          <p14:tracePt t="32229" x="5092700" y="3302000"/>
          <p14:tracePt t="32247" x="5105400" y="3308350"/>
          <p14:tracePt t="32260" x="5118100" y="3314700"/>
          <p14:tracePt t="32277" x="5137150" y="3321050"/>
          <p14:tracePt t="32294" x="5181600" y="3346450"/>
          <p14:tracePt t="32309" x="5200650" y="3352800"/>
          <p14:tracePt t="32326" x="5257800" y="3371850"/>
          <p14:tracePt t="32343" x="5302250" y="3397250"/>
          <p14:tracePt t="32359" x="5353050" y="3416300"/>
          <p14:tracePt t="32376" x="5403850" y="3435350"/>
          <p14:tracePt t="32393" x="5429250" y="3448050"/>
          <p14:tracePt t="32414" x="5467350" y="3460750"/>
          <p14:tracePt t="32430" x="5492750" y="3473450"/>
          <p14:tracePt t="32443" x="5518150" y="3479800"/>
          <p14:tracePt t="32447" x="5530850" y="3479800"/>
          <p14:tracePt t="32459" x="5543550" y="3486150"/>
          <p14:tracePt t="32478" x="5568950" y="3492500"/>
          <p14:tracePt t="32494" x="5581650" y="3498850"/>
          <p14:tracePt t="33447" x="5594350" y="3498850"/>
          <p14:tracePt t="33490" x="5600700" y="3498850"/>
          <p14:tracePt t="33522" x="5607050" y="3498850"/>
          <p14:tracePt t="33686" x="5613400" y="3498850"/>
          <p14:tracePt t="33723" x="5619750" y="3498850"/>
          <p14:tracePt t="33737" x="5626100" y="3498850"/>
          <p14:tracePt t="33744" x="5632450" y="3498850"/>
          <p14:tracePt t="33758" x="5657850" y="3498850"/>
          <p14:tracePt t="33775" x="5683250" y="3498850"/>
          <p14:tracePt t="33792" x="5734050" y="3498850"/>
          <p14:tracePt t="33825" x="5778500" y="3498850"/>
          <p14:tracePt t="33858" x="5810250" y="3498850"/>
          <p14:tracePt t="33892" x="5842000" y="3505200"/>
          <p14:tracePt t="33911" x="5854700" y="3505200"/>
          <p14:tracePt t="33925" x="5861050" y="3505200"/>
          <p14:tracePt t="33943" x="5867400" y="3505200"/>
          <p14:tracePt t="33961" x="5886450" y="3505200"/>
          <p14:tracePt t="33975" x="5892800" y="3505200"/>
          <p14:tracePt t="33992" x="5905500" y="3505200"/>
          <p14:tracePt t="34009" x="5918200" y="3505200"/>
          <p14:tracePt t="34025" x="5930900" y="3505200"/>
          <p14:tracePt t="34042" x="5943600" y="3505200"/>
          <p14:tracePt t="34058" x="5956300" y="3505200"/>
          <p14:tracePt t="34075" x="5975350" y="3498850"/>
          <p14:tracePt t="34091" x="6000750" y="3498850"/>
          <p14:tracePt t="34109" x="6038850" y="3498850"/>
          <p14:tracePt t="34127" x="6102350" y="3498850"/>
          <p14:tracePt t="34142" x="6127750" y="3492500"/>
          <p14:tracePt t="34161" x="6203950" y="3479800"/>
          <p14:tracePt t="34178" x="6267450" y="3473450"/>
          <p14:tracePt t="34191" x="6292850" y="3473450"/>
          <p14:tracePt t="34211" x="6311900" y="3467100"/>
          <p14:tracePt t="34226" x="6337300" y="3467100"/>
          <p14:tracePt t="34245" x="6356350" y="3467100"/>
          <p14:tracePt t="34258" x="6413500" y="3467100"/>
          <p14:tracePt t="34279" x="6508750" y="3467100"/>
          <p14:tracePt t="34291" x="6604000" y="3460750"/>
          <p14:tracePt t="34308" x="6731000" y="3460750"/>
          <p14:tracePt t="34326" x="6838950" y="3460750"/>
          <p14:tracePt t="34342" x="6927850" y="3460750"/>
          <p14:tracePt t="34358" x="7054850" y="3460750"/>
          <p14:tracePt t="34375" x="7086600" y="3460750"/>
          <p14:tracePt t="34394" x="7137400" y="3454400"/>
          <p14:tracePt t="34408" x="7150100" y="3454400"/>
          <p14:tracePt t="34427" x="7175500" y="3454400"/>
          <p14:tracePt t="34441" x="7219950" y="3454400"/>
          <p14:tracePt t="34449" x="7239000" y="3454400"/>
          <p14:tracePt t="34458" x="7258050" y="3454400"/>
          <p14:tracePt t="34474" x="7315200" y="3454400"/>
          <p14:tracePt t="34493" x="7404100" y="3473450"/>
          <p14:tracePt t="34508" x="7480300" y="3486150"/>
          <p14:tracePt t="34529" x="7613650" y="3511550"/>
          <p14:tracePt t="34542" x="7651750" y="3517900"/>
          <p14:tracePt t="34558" x="7772400" y="3536950"/>
          <p14:tracePt t="34574" x="7829550" y="3536950"/>
          <p14:tracePt t="34591" x="7842250" y="3536950"/>
          <p14:tracePt t="36639" x="7835900" y="3536950"/>
          <p14:tracePt t="37052" x="7829550" y="3536950"/>
          <p14:tracePt t="37152" x="7823200" y="3536950"/>
          <p14:tracePt t="37328" x="7816850" y="3536950"/>
          <p14:tracePt t="37347" x="7816850" y="3543300"/>
          <p14:tracePt t="37354" x="7804150" y="3556000"/>
          <p14:tracePt t="37358" x="7804150" y="3562350"/>
          <p14:tracePt t="37372" x="7797800" y="3568700"/>
          <p14:tracePt t="37388" x="7785100" y="3594100"/>
          <p14:tracePt t="37408" x="7778750" y="3606800"/>
          <p14:tracePt t="37423" x="7766050" y="3613150"/>
          <p14:tracePt t="37455" x="7734300" y="3638550"/>
          <p14:tracePt t="37464" x="7727950" y="3638550"/>
          <p14:tracePt t="37491" x="7702550" y="3663950"/>
          <p14:tracePt t="37522" x="7683500" y="3683000"/>
          <p14:tracePt t="37538" x="7677150" y="3708400"/>
          <p14:tracePt t="37747" x="7677150" y="3714750"/>
          <p14:tracePt t="37772" x="7670800" y="3727450"/>
          <p14:tracePt t="37780" x="7664450" y="3727450"/>
          <p14:tracePt t="37790" x="7632700" y="3746500"/>
          <p14:tracePt t="37806" x="7499350" y="3790950"/>
          <p14:tracePt t="37823" x="7270750" y="3835400"/>
          <p14:tracePt t="37841" x="6889750" y="3854450"/>
          <p14:tracePt t="37855" x="6305550" y="3873500"/>
          <p14:tracePt t="37872" x="5632450" y="3898900"/>
          <p14:tracePt t="37888" x="5035550" y="3968750"/>
          <p14:tracePt t="37905" x="4629150" y="4057650"/>
          <p14:tracePt t="37922" x="4432300" y="4127500"/>
          <p14:tracePt t="37938" x="4318000" y="4178300"/>
          <p14:tracePt t="37954" x="4229100" y="4216400"/>
          <p14:tracePt t="37973" x="4165600" y="4235450"/>
          <p14:tracePt t="37989" x="4146550" y="4241800"/>
          <p14:tracePt t="38051" x="4140200" y="4241800"/>
          <p14:tracePt t="38057" x="4133850" y="4241800"/>
          <p14:tracePt t="38071" x="4083050" y="4241800"/>
          <p14:tracePt t="38090" x="3975100" y="4235450"/>
          <p14:tracePt t="38105" x="3848100" y="4235450"/>
          <p14:tracePt t="38122" x="3702050" y="4235450"/>
          <p14:tracePt t="38138" x="3562350" y="4235450"/>
          <p14:tracePt t="38155" x="3441700" y="4235450"/>
          <p14:tracePt t="38171" x="3378200" y="4235450"/>
          <p14:tracePt t="38188" x="3327400" y="4235450"/>
          <p14:tracePt t="38206" x="3302000" y="4235450"/>
          <p14:tracePt t="38225" x="3289300" y="4229100"/>
          <p14:tracePt t="38240" x="3225800" y="4197350"/>
          <p14:tracePt t="38255" x="3162300" y="4159250"/>
          <p14:tracePt t="38271" x="3098800" y="4121150"/>
          <p14:tracePt t="38290" x="3016250" y="4083050"/>
          <p14:tracePt t="38305" x="2952750" y="4057650"/>
          <p14:tracePt t="38321" x="2921000" y="4044950"/>
          <p14:tracePt t="38338" x="2914650" y="4038600"/>
          <p14:tracePt t="38480" x="2908300" y="4038600"/>
          <p14:tracePt t="38560" x="2901950" y="4038600"/>
          <p14:tracePt t="38587" x="2901950" y="4032250"/>
          <p14:tracePt t="38598" x="2895600" y="4032250"/>
          <p14:tracePt t="38606" x="2889250" y="4032250"/>
          <p14:tracePt t="38708" x="2876550" y="4032250"/>
          <p14:tracePt t="38822" x="2870200" y="4032250"/>
          <p14:tracePt t="38853" x="2870200" y="4038600"/>
          <p14:tracePt t="38870" x="2863850" y="4038600"/>
          <p14:tracePt t="39565" x="2857500" y="4038600"/>
          <p14:tracePt t="40216" x="2870200" y="4032250"/>
          <p14:tracePt t="40229" x="2895600" y="4025900"/>
          <p14:tracePt t="40238" x="2901950" y="4019550"/>
          <p14:tracePt t="40247" x="2933700" y="4013200"/>
          <p14:tracePt t="40253" x="2952750" y="4013200"/>
          <p14:tracePt t="40271" x="3054350" y="4000500"/>
          <p14:tracePt t="40289" x="3149600" y="3994150"/>
          <p14:tracePt t="40322" x="3390900" y="4019550"/>
          <p14:tracePt t="40353" x="3454400" y="4044950"/>
          <p14:tracePt t="46635" x="3460750" y="4044950"/>
          <p14:tracePt t="46650" x="3467100" y="4051300"/>
          <p14:tracePt t="46661" x="3486150" y="4064000"/>
          <p14:tracePt t="46669" x="3492500" y="4064000"/>
          <p14:tracePt t="46680" x="3562350" y="4102100"/>
          <p14:tracePt t="46699" x="3644900" y="4121150"/>
          <p14:tracePt t="46714" x="3727450" y="4152900"/>
          <p14:tracePt t="46730" x="3778250" y="4171950"/>
          <p14:tracePt t="46764" x="3924300" y="4184650"/>
          <p14:tracePt t="46797" x="4095750" y="4191000"/>
          <p14:tracePt t="46834" x="4362450" y="4210050"/>
          <p14:tracePt t="46850" x="4451350" y="4210050"/>
          <p14:tracePt t="46866" x="4514850" y="4210050"/>
          <p14:tracePt t="46883" x="4591050" y="4216400"/>
          <p14:tracePt t="46898" x="4667250" y="4222750"/>
          <p14:tracePt t="46915" x="4737100" y="4229100"/>
          <p14:tracePt t="46932" x="4794250" y="4229100"/>
          <p14:tracePt t="46947" x="4857750" y="4235450"/>
          <p14:tracePt t="46964" x="4889500" y="4235450"/>
          <p14:tracePt t="46980" x="5010150" y="4235450"/>
          <p14:tracePt t="46997" x="5099050" y="4235450"/>
          <p14:tracePt t="47013" x="5149850" y="4235450"/>
          <p14:tracePt t="47032" x="5207000" y="4222750"/>
          <p14:tracePt t="47048" x="5276850" y="4203700"/>
          <p14:tracePt t="47063" x="5302250" y="4184650"/>
          <p14:tracePt t="47080" x="5327650" y="4178300"/>
          <p14:tracePt t="47099" x="5340350" y="4171950"/>
          <p14:tracePt t="47132" x="5346700" y="4165600"/>
          <p14:tracePt t="47260" x="5359400" y="4165600"/>
          <p14:tracePt t="47269" x="5372100" y="4165600"/>
          <p14:tracePt t="47282" x="5403850" y="4184650"/>
          <p14:tracePt t="47296" x="5467350" y="4210050"/>
          <p14:tracePt t="47313" x="5556250" y="4222750"/>
          <p14:tracePt t="47330" x="5632450" y="4229100"/>
          <p14:tracePt t="47350" x="5670550" y="4229100"/>
          <p14:tracePt t="47363" x="5715000" y="4229100"/>
          <p14:tracePt t="47379" x="5759450" y="4229100"/>
          <p14:tracePt t="47396" x="5797550" y="4241800"/>
          <p14:tracePt t="47413" x="5842000" y="4248150"/>
          <p14:tracePt t="47430" x="5905500" y="4260850"/>
          <p14:tracePt t="47448" x="6026150" y="4279900"/>
          <p14:tracePt t="47463" x="6070600" y="4286250"/>
          <p14:tracePt t="47480" x="6184900" y="4311650"/>
          <p14:tracePt t="47497" x="6273800" y="4343400"/>
          <p14:tracePt t="47513" x="6324600" y="4356100"/>
          <p14:tracePt t="47530" x="6350000" y="4362450"/>
          <p14:tracePt t="47641" x="6350000" y="4368800"/>
          <p14:tracePt t="47693" x="6356350" y="4368800"/>
          <p14:tracePt t="47700" x="6369050" y="4368800"/>
          <p14:tracePt t="47713" x="6407150" y="4330700"/>
          <p14:tracePt t="47730" x="6426200" y="4292600"/>
          <p14:tracePt t="47746" x="6388100" y="4235450"/>
          <p14:tracePt t="47763" x="6292850" y="4152900"/>
          <p14:tracePt t="47780" x="6197600" y="4057650"/>
          <p14:tracePt t="47796" x="6019800" y="3905250"/>
          <p14:tracePt t="47813" x="5791200" y="3727450"/>
          <p14:tracePt t="47829" x="5607050" y="3530600"/>
          <p14:tracePt t="48308" x="5594350" y="3505200"/>
          <p14:tracePt t="48315" x="5581650" y="3473450"/>
          <p14:tracePt t="48323" x="5562600" y="3422650"/>
          <p14:tracePt t="48332" x="5549900" y="3403600"/>
          <p14:tracePt t="48348" x="5518150" y="3352800"/>
          <p14:tracePt t="48362" x="5511800" y="3327400"/>
          <p14:tracePt t="48379" x="5505450" y="3308350"/>
          <p14:tracePt t="48449" x="5518150" y="3308350"/>
          <p14:tracePt t="48467" x="5524500" y="3314700"/>
          <p14:tracePt t="48561" x="5530850" y="3314700"/>
          <p14:tracePt t="49169" x="5537200" y="3314700"/>
          <p14:tracePt t="49203" x="5568950" y="3314700"/>
          <p14:tracePt t="49208" x="5588000" y="3321050"/>
          <p14:tracePt t="49228" x="5727700" y="3333750"/>
          <p14:tracePt t="49245" x="5911850" y="3346450"/>
          <p14:tracePt t="49278" x="6559550" y="3435350"/>
          <p14:tracePt t="49311" x="7785100" y="3613150"/>
          <p14:tracePt t="49348" x="8604250" y="3714750"/>
          <p14:tracePt t="49361" x="8794750" y="3727450"/>
          <p14:tracePt t="49380" x="8890000" y="3727450"/>
          <p14:tracePt t="49398" x="8959850" y="3740150"/>
          <p14:tracePt t="49411" x="8991600" y="3740150"/>
          <p14:tracePt t="49649" x="8985250" y="3740150"/>
          <p14:tracePt t="49655" x="8978900" y="3746500"/>
          <p14:tracePt t="49663" x="8972550" y="3752850"/>
          <p14:tracePt t="49678" x="8966200" y="3765550"/>
          <p14:tracePt t="49695" x="8966200" y="3771900"/>
          <p14:tracePt t="49712" x="8959850" y="3790950"/>
          <p14:tracePt t="49728" x="8953500" y="3810000"/>
          <p14:tracePt t="49744" x="8940800" y="3835400"/>
          <p14:tracePt t="49762" x="8921750" y="3860800"/>
          <p14:tracePt t="49778" x="8883650" y="3905250"/>
          <p14:tracePt t="49794" x="8826500" y="3949700"/>
          <p14:tracePt t="49811" x="8788400" y="3987800"/>
          <p14:tracePt t="49828" x="8763000" y="4000500"/>
          <p14:tracePt t="49847" x="8731250" y="4006850"/>
          <p14:tracePt t="49861" x="8699500" y="4025900"/>
          <p14:tracePt t="49878" x="8674100" y="4051300"/>
          <p14:tracePt t="49894" x="8667750" y="4051300"/>
          <p14:tracePt t="49952" x="8661400" y="4064000"/>
          <p14:tracePt t="49957" x="8661400" y="4070350"/>
          <p14:tracePt t="49968" x="8655050" y="4083050"/>
          <p14:tracePt t="49977" x="8655050" y="4095750"/>
          <p14:tracePt t="49996" x="8648700" y="4127500"/>
          <p14:tracePt t="50011" x="8642350" y="4146550"/>
          <p14:tracePt t="50028" x="8642350" y="4159250"/>
          <p14:tracePt t="54334" x="8636000" y="4159250"/>
          <p14:tracePt t="54343" x="8629650" y="4152900"/>
          <p14:tracePt t="54350" x="8616950" y="4133850"/>
          <p14:tracePt t="54357" x="8585200" y="4114800"/>
          <p14:tracePt t="54374" x="8559800" y="4102100"/>
          <p14:tracePt t="54391" x="8553450" y="4102100"/>
          <p14:tracePt t="54562" x="8534400" y="4102100"/>
          <p14:tracePt t="54569" x="8496300" y="4102100"/>
          <p14:tracePt t="54577" x="8451850" y="4102100"/>
          <p14:tracePt t="54590" x="8407400" y="4102100"/>
          <p14:tracePt t="54608" x="8286750" y="4108450"/>
          <p14:tracePt t="54625" x="8121650" y="4140200"/>
          <p14:tracePt t="54641" x="8058150" y="4159250"/>
          <p14:tracePt t="54659" x="7854950" y="4222750"/>
          <p14:tracePt t="54673" x="7727950" y="4267200"/>
          <p14:tracePt t="54690" x="7569200" y="4318000"/>
          <p14:tracePt t="54707" x="7429500" y="4368800"/>
          <p14:tracePt t="54724" x="7315200" y="4400550"/>
          <p14:tracePt t="54741" x="7175500" y="4419600"/>
          <p14:tracePt t="54757" x="6972300" y="4451350"/>
          <p14:tracePt t="54774" x="6743700" y="4495800"/>
          <p14:tracePt t="54790" x="6515100" y="4552950"/>
          <p14:tracePt t="54810" x="6248400" y="4648200"/>
          <p14:tracePt t="54824" x="5918200" y="4749800"/>
          <p14:tracePt t="54841" x="5505450" y="4864100"/>
          <p14:tracePt t="54857" x="5245100" y="4933950"/>
          <p14:tracePt t="54873" x="5035550" y="4984750"/>
          <p14:tracePt t="54890" x="4743450" y="5067300"/>
          <p14:tracePt t="54909" x="4451350" y="5168900"/>
          <p14:tracePt t="54925" x="4025900" y="5334000"/>
          <p14:tracePt t="54940" x="3670300" y="5461000"/>
          <p14:tracePt t="54948" x="3517900" y="5505450"/>
          <p14:tracePt t="54959" x="3422650" y="5524500"/>
          <p14:tracePt t="54975" x="3238500" y="5556250"/>
          <p14:tracePt t="54990" x="3092450" y="5581650"/>
          <p14:tracePt t="55006" x="3003550" y="5600700"/>
          <p14:tracePt t="55025" x="2870200" y="5632450"/>
          <p14:tracePt t="55042" x="2692400" y="5689600"/>
          <p14:tracePt t="55060" x="2641600" y="5702300"/>
          <p14:tracePt t="55073" x="2603500" y="5715000"/>
          <p14:tracePt t="55090" x="2578100" y="5721350"/>
          <p14:tracePt t="55106" x="2571750" y="5721350"/>
          <p14:tracePt t="55140" x="2559050" y="5721350"/>
          <p14:tracePt t="55233" x="2546350" y="5721350"/>
          <p14:tracePt t="55269" x="2533650" y="5708650"/>
          <p14:tracePt t="55278" x="2527300" y="5702300"/>
          <p14:tracePt t="55289" x="2527300" y="5689600"/>
          <p14:tracePt t="55306" x="2520950" y="5689600"/>
          <p14:tracePt t="55323" x="2520950" y="5664200"/>
          <p14:tracePt t="55341" x="2520950" y="5638800"/>
          <p14:tracePt t="55356" x="2508250" y="5607050"/>
          <p14:tracePt t="55373" x="2508250" y="5556250"/>
          <p14:tracePt t="55390" x="2508250" y="5543550"/>
          <p14:tracePt t="55406" x="2508250" y="5537200"/>
          <p14:tracePt t="55423" x="2508250" y="5530850"/>
          <p14:tracePt t="55441" x="2508250" y="5511800"/>
          <p14:tracePt t="55456" x="2508250" y="5499100"/>
          <p14:tracePt t="55476" x="2508250" y="5486400"/>
          <p14:tracePt t="55490" x="2508250" y="5480050"/>
          <p14:tracePt t="55508" x="2508250" y="5461000"/>
          <p14:tracePt t="55525" x="2520950" y="5422900"/>
          <p14:tracePt t="55539" x="2533650" y="5353050"/>
          <p14:tracePt t="55558" x="2546350" y="5257800"/>
          <p14:tracePt t="55573" x="2565400" y="5175250"/>
          <p14:tracePt t="55589" x="2571750" y="5099050"/>
          <p14:tracePt t="55606" x="2571750" y="5060950"/>
          <p14:tracePt t="55623" x="2571750" y="5029200"/>
          <p14:tracePt t="55642" x="2578100" y="5016500"/>
          <p14:tracePt t="55673" x="2578100" y="5010150"/>
          <p14:tracePt t="55689" x="2578100" y="4991100"/>
          <p14:tracePt t="55706" x="2584450" y="4984750"/>
          <p14:tracePt t="55724" x="2590800" y="4965700"/>
          <p14:tracePt t="55742" x="2590800" y="4946650"/>
          <p14:tracePt t="55756" x="2597150" y="4927600"/>
          <p14:tracePt t="55775" x="2603500" y="4883150"/>
          <p14:tracePt t="55789" x="2609850" y="4845050"/>
          <p14:tracePt t="55809" x="2616200" y="4794250"/>
          <p14:tracePt t="55822" x="2616200" y="4762500"/>
          <p14:tracePt t="55839" x="2616200" y="4730750"/>
          <p14:tracePt t="55857" x="2616200" y="4711700"/>
          <p14:tracePt t="55872" x="2616200" y="4705350"/>
          <p14:tracePt t="55892" x="2616200" y="4692650"/>
          <p14:tracePt t="66421" x="2628900" y="4679950"/>
          <p14:tracePt t="66431" x="2647950" y="4660900"/>
          <p14:tracePt t="66436" x="2654300" y="4635500"/>
          <p14:tracePt t="66447" x="2673350" y="4597400"/>
          <p14:tracePt t="66463" x="2692400" y="4508500"/>
          <p14:tracePt t="66480" x="2705100" y="4400550"/>
          <p14:tracePt t="66497" x="2768600" y="4254500"/>
          <p14:tracePt t="66513" x="2825750" y="4210050"/>
          <p14:tracePt t="66546" x="3155950" y="4070350"/>
          <p14:tracePt t="66579" x="3467100" y="3873500"/>
          <p14:tracePt t="66613" x="3721100" y="3587750"/>
          <p14:tracePt t="66629" x="3784600" y="3409950"/>
          <p14:tracePt t="66648" x="3822700" y="3206750"/>
          <p14:tracePt t="66663" x="3848100" y="2984500"/>
          <p14:tracePt t="66682" x="3854450" y="2787650"/>
          <p14:tracePt t="66696" x="3867150" y="2597150"/>
          <p14:tracePt t="66713" x="3867150" y="2444750"/>
          <p14:tracePt t="66731" x="3841750" y="2343150"/>
          <p14:tracePt t="66746" x="3797300" y="2235200"/>
          <p14:tracePt t="66762" x="3765550" y="2152650"/>
          <p14:tracePt t="66779" x="3721100" y="2101850"/>
          <p14:tracePt t="66796" x="3670300" y="2038350"/>
          <p14:tracePt t="66812" x="3625850" y="1993900"/>
          <p14:tracePt t="66829" x="3549650" y="1936750"/>
          <p14:tracePt t="66846" x="3435350" y="1892300"/>
          <p14:tracePt t="66862" x="3282950" y="1835150"/>
          <p14:tracePt t="66879" x="3149600" y="1797050"/>
          <p14:tracePt t="66899" x="3022600" y="1778000"/>
          <p14:tracePt t="66913" x="2901950" y="1771650"/>
          <p14:tracePt t="66932" x="2730500" y="1765300"/>
          <p14:tracePt t="66949" x="2603500" y="1739900"/>
          <p14:tracePt t="66955" x="2559050" y="1739900"/>
          <p14:tracePt t="66962" x="2514600" y="1739900"/>
          <p14:tracePt t="66979" x="2432050" y="1739900"/>
          <p14:tracePt t="66996" x="2355850" y="1739900"/>
          <p14:tracePt t="67013" x="2286000" y="1739900"/>
          <p14:tracePt t="67029" x="2190750" y="1752600"/>
          <p14:tracePt t="67046" x="2070100" y="1790700"/>
          <p14:tracePt t="67062" x="1943100" y="1828800"/>
          <p14:tracePt t="67079" x="1860550" y="1866900"/>
          <p14:tracePt t="67099" x="1746250" y="1924050"/>
          <p14:tracePt t="67114" x="1625600" y="2006600"/>
          <p14:tracePt t="67132" x="1562100" y="2070100"/>
          <p14:tracePt t="67147" x="1511300" y="2133600"/>
          <p14:tracePt t="67162" x="1466850" y="2190750"/>
          <p14:tracePt t="67180" x="1422400" y="2254250"/>
          <p14:tracePt t="67196" x="1390650" y="2330450"/>
          <p14:tracePt t="67212" x="1339850" y="2438400"/>
          <p14:tracePt t="67229" x="1289050" y="2565400"/>
          <p14:tracePt t="67246" x="1257300" y="2667000"/>
          <p14:tracePt t="67262" x="1225550" y="2806700"/>
          <p14:tracePt t="67279" x="1181100" y="2940050"/>
          <p14:tracePt t="67296" x="1155700" y="3111500"/>
          <p14:tracePt t="67313" x="1130300" y="3314700"/>
          <p14:tracePt t="67329" x="1130300" y="3473450"/>
          <p14:tracePt t="67348" x="1123950" y="3683000"/>
          <p14:tracePt t="67364" x="1123950" y="3829050"/>
          <p14:tracePt t="67382" x="1117600" y="3962400"/>
          <p14:tracePt t="67398" x="1117600" y="4102100"/>
          <p14:tracePt t="67412" x="1143000" y="4229100"/>
          <p14:tracePt t="67432" x="1162050" y="4330700"/>
          <p14:tracePt t="67446" x="1181100" y="4432300"/>
          <p14:tracePt t="67462" x="1193800" y="4508500"/>
          <p14:tracePt t="67479" x="1212850" y="4578350"/>
          <p14:tracePt t="67496" x="1257300" y="4679950"/>
          <p14:tracePt t="67514" x="1320800" y="4813300"/>
          <p14:tracePt t="67529" x="1352550" y="4838700"/>
          <p14:tracePt t="67547" x="1447800" y="4978400"/>
          <p14:tracePt t="67562" x="1466850" y="5010150"/>
          <p14:tracePt t="67579" x="1536700" y="5086350"/>
          <p14:tracePt t="67600" x="1593850" y="5143500"/>
          <p14:tracePt t="67613" x="1651000" y="5187950"/>
          <p14:tracePt t="67629" x="1689100" y="5213350"/>
          <p14:tracePt t="67650" x="1714500" y="5232400"/>
          <p14:tracePt t="67663" x="1733550" y="5257800"/>
          <p14:tracePt t="67679" x="1746250" y="5276850"/>
          <p14:tracePt t="67695" x="1758950" y="5289550"/>
          <p14:tracePt t="67712" x="1771650" y="5308600"/>
          <p14:tracePt t="67729" x="1790700" y="5321300"/>
          <p14:tracePt t="67745" x="1816100" y="5340350"/>
          <p14:tracePt t="68436" x="1816100" y="5334000"/>
          <p14:tracePt t="69926" x="1835150" y="5340350"/>
          <p14:tracePt t="69932" x="1847850" y="5359400"/>
          <p14:tracePt t="69947" x="1854200" y="5365750"/>
          <p14:tracePt t="69964" x="1930400" y="5429250"/>
          <p14:tracePt t="69977" x="1955800" y="5448300"/>
          <p14:tracePt t="69995" x="2063750" y="5530850"/>
          <p14:tracePt t="70010" x="2146300" y="5600700"/>
          <p14:tracePt t="70043" x="2438400" y="5746750"/>
          <p14:tracePt t="70077" x="2825750" y="5835650"/>
          <p14:tracePt t="70110" x="3276600" y="5886450"/>
          <p14:tracePt t="70130" x="3486150" y="5905500"/>
          <p14:tracePt t="70143" x="3689350" y="5905500"/>
          <p14:tracePt t="70163" x="3879850" y="5918200"/>
          <p14:tracePt t="70177" x="4051300" y="5924550"/>
          <p14:tracePt t="70195" x="4324350" y="5956300"/>
          <p14:tracePt t="70213" x="4540250" y="5981700"/>
          <p14:tracePt t="70230" x="4749800" y="6019800"/>
          <p14:tracePt t="70246" x="4953000" y="6057900"/>
          <p14:tracePt t="70260" x="5194300" y="6089650"/>
          <p14:tracePt t="70277" x="5397500" y="6121400"/>
          <p14:tracePt t="70293" x="5619750" y="6127750"/>
          <p14:tracePt t="70310" x="5867400" y="6127750"/>
          <p14:tracePt t="70327" x="6102350" y="6127750"/>
          <p14:tracePt t="70343" x="6330950" y="6134100"/>
          <p14:tracePt t="70360" x="6565900" y="6153150"/>
          <p14:tracePt t="70376" x="6737350" y="6153150"/>
          <p14:tracePt t="70393" x="6915150" y="6134100"/>
          <p14:tracePt t="70414" x="7143750" y="6083300"/>
          <p14:tracePt t="70427" x="7232650" y="6070600"/>
          <p14:tracePt t="70443" x="7448550" y="6032500"/>
          <p14:tracePt t="70462" x="7581900" y="6032500"/>
          <p14:tracePt t="70476" x="7670800" y="6032500"/>
          <p14:tracePt t="70493" x="7759700" y="6045200"/>
          <p14:tracePt t="70511" x="7835900" y="6057900"/>
          <p14:tracePt t="70526" x="7912100" y="6064250"/>
          <p14:tracePt t="70543" x="8013700" y="6076950"/>
          <p14:tracePt t="70560" x="8121650" y="6102350"/>
          <p14:tracePt t="70576" x="8248650" y="6134100"/>
          <p14:tracePt t="70593" x="8388350" y="6159500"/>
          <p14:tracePt t="70611" x="8547100" y="6159500"/>
          <p14:tracePt t="70629" x="8667750" y="6140450"/>
          <p14:tracePt t="70644" x="8769350" y="6102350"/>
          <p14:tracePt t="70662" x="8820150" y="6083300"/>
          <p14:tracePt t="70676" x="8864600" y="6070600"/>
          <p14:tracePt t="70693" x="8902700" y="6051550"/>
          <p14:tracePt t="70712" x="8934450" y="6045200"/>
          <p14:tracePt t="70726" x="8959850" y="6038850"/>
          <p14:tracePt t="70743" x="8991600" y="6038850"/>
          <p14:tracePt t="70760" x="9023350" y="6032500"/>
          <p14:tracePt t="70776" x="9055100" y="6026150"/>
          <p14:tracePt t="70792" x="9074150" y="6019800"/>
          <p14:tracePt t="70809" x="9093200" y="6013450"/>
          <p14:tracePt t="70827" x="9118600" y="6007100"/>
          <p14:tracePt t="70895" x="9124950" y="6007100"/>
          <p14:tracePt t="70903" x="9131300" y="6007100"/>
          <p14:tracePt t="70912" x="9137650" y="6019800"/>
          <p14:tracePt t="70929" x="9163050" y="6051550"/>
          <p14:tracePt t="70943" x="9175750" y="6064250"/>
          <p14:tracePt t="71324" x="9175750" y="6076950"/>
          <p14:tracePt t="71720" x="9175750" y="6083300"/>
          <p14:tracePt t="72537" x="9194800" y="6083300"/>
          <p14:tracePt t="72543" x="9207500" y="6083300"/>
          <p14:tracePt t="72551" x="9226550" y="6083300"/>
          <p14:tracePt t="72558" x="9251950" y="6083300"/>
          <p14:tracePt t="72575" x="9290050" y="6083300"/>
          <p14:tracePt t="72591" x="9359900" y="6089650"/>
          <p14:tracePt t="72608" x="9436100" y="6108700"/>
          <p14:tracePt t="72625" x="9512300" y="6121400"/>
          <p14:tracePt t="72661" x="9721850" y="6153150"/>
          <p14:tracePt t="72691" x="10090150" y="6191250"/>
          <p14:tracePt t="72727" x="10388600" y="6210300"/>
          <p14:tracePt t="72741" x="10502900" y="6210300"/>
          <p14:tracePt t="72758" x="10636250" y="6184900"/>
          <p14:tracePt t="72776" x="10775950" y="6172200"/>
          <p14:tracePt t="72791" x="10941050" y="6172200"/>
          <p14:tracePt t="72808" x="11144250" y="6172200"/>
          <p14:tracePt t="72824" x="11353800" y="6172200"/>
          <p14:tracePt t="72841" x="11499850" y="6153150"/>
          <p14:tracePt t="72858" x="11938000" y="6038850"/>
          <p14:tracePt t="72876" x="12115800" y="5943600"/>
          <p14:tracePt t="72894" x="12185650" y="5683250"/>
          <p14:tracePt t="72910" x="12185650" y="5505450"/>
          <p14:tracePt t="72924" x="12185650" y="5289550"/>
          <p14:tracePt t="72941" x="12185650" y="5099050"/>
          <p14:tracePt t="72949" x="12172950" y="5022850"/>
          <p14:tracePt t="72957" x="12153900" y="4933950"/>
          <p14:tracePt t="72974" x="12084050" y="4749800"/>
          <p14:tracePt t="72993" x="12001500" y="4597400"/>
          <p14:tracePt t="73009" x="11887200" y="4445000"/>
          <p14:tracePt t="73028" x="11747500" y="4318000"/>
          <p14:tracePt t="73041" x="11588750" y="4191000"/>
          <p14:tracePt t="73057" x="11328400" y="4057650"/>
          <p14:tracePt t="73077" x="10661650" y="3810000"/>
          <p14:tracePt t="73091" x="10198100" y="3708400"/>
          <p14:tracePt t="73107" x="9709150" y="3587750"/>
          <p14:tracePt t="73124" x="9347200" y="3505200"/>
          <p14:tracePt t="73141" x="9067800" y="3435350"/>
          <p14:tracePt t="73160" x="8801100" y="3384550"/>
          <p14:tracePt t="73174" x="8356600" y="3295650"/>
          <p14:tracePt t="73193" x="8051800" y="3251200"/>
          <p14:tracePt t="73211" x="7734300" y="3219450"/>
          <p14:tracePt t="73227" x="7442200" y="3213100"/>
          <p14:tracePt t="73240" x="7131050" y="3200400"/>
          <p14:tracePt t="73258" x="6826250" y="3187700"/>
          <p14:tracePt t="73276" x="6489700" y="3168650"/>
          <p14:tracePt t="73292" x="6026150" y="3149600"/>
          <p14:tracePt t="73307" x="5695950" y="3136900"/>
          <p14:tracePt t="73324" x="5473700" y="3136900"/>
          <p14:tracePt t="73341" x="5194300" y="3136900"/>
          <p14:tracePt t="73357" x="4972050" y="3136900"/>
          <p14:tracePt t="73374" x="4781550" y="3136900"/>
          <p14:tracePt t="73391" x="4591050" y="3136900"/>
          <p14:tracePt t="73410" x="4400550" y="3155950"/>
          <p14:tracePt t="73424" x="4260850" y="3187700"/>
          <p14:tracePt t="73441" x="4133850" y="3238500"/>
          <p14:tracePt t="73445" x="4083050" y="3251200"/>
          <p14:tracePt t="73457" x="4025900" y="3276600"/>
          <p14:tracePt t="73474" x="3892550" y="3327400"/>
          <p14:tracePt t="73494" x="3638550" y="3429000"/>
          <p14:tracePt t="73508" x="3492500" y="3524250"/>
          <p14:tracePt t="73527" x="3429000" y="3568700"/>
          <p14:tracePt t="73540" x="3390900" y="3594100"/>
          <p14:tracePt t="73557" x="3378200" y="3600450"/>
          <p14:tracePt t="73684" x="3371850" y="3600450"/>
          <p14:tracePt t="73715" x="3365500" y="3600450"/>
          <p14:tracePt t="73740" x="3359150" y="3600450"/>
          <p14:tracePt t="73747" x="3346450" y="3600450"/>
          <p14:tracePt t="73760" x="3327400" y="3600450"/>
          <p14:tracePt t="73773" x="3251200" y="3600450"/>
          <p14:tracePt t="73790" x="3098800" y="3600450"/>
          <p14:tracePt t="73807" x="2870200" y="3613150"/>
          <p14:tracePt t="73823" x="2514600" y="3663950"/>
          <p14:tracePt t="73840" x="2070100" y="3752850"/>
          <p14:tracePt t="73857" x="1701800" y="3810000"/>
          <p14:tracePt t="73874" x="1428750" y="3867150"/>
          <p14:tracePt t="73890" x="1314450" y="3886200"/>
          <p14:tracePt t="73908" x="1308100" y="38862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2C028-1942-4254-ABF8-28000CEE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0" y="72162"/>
            <a:ext cx="10515600" cy="1325563"/>
          </a:xfrm>
        </p:spPr>
        <p:txBody>
          <a:bodyPr/>
          <a:lstStyle/>
          <a:p>
            <a:r>
              <a:rPr lang="pt-BR" dirty="0"/>
              <a:t>Estamos prontos para escrever o artigo!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1DCA88-B806-4C9A-B596-7B9ABB17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371" y="1532662"/>
            <a:ext cx="10178988" cy="4655074"/>
          </a:xfrm>
        </p:spPr>
        <p:txBody>
          <a:bodyPr>
            <a:normAutofit/>
          </a:bodyPr>
          <a:lstStyle/>
          <a:p>
            <a:r>
              <a:rPr lang="pt-BR" u="sng" dirty="0"/>
              <a:t>Resultados (3 gráficos): </a:t>
            </a:r>
          </a:p>
          <a:p>
            <a:endParaRPr lang="pt-BR" dirty="0"/>
          </a:p>
          <a:p>
            <a:pPr lvl="1"/>
            <a:r>
              <a:rPr lang="pt-BR" dirty="0"/>
              <a:t>Efeitos do aquecimento: descrever o que aconteceu (aumentou desempenho? Reduziu desempenho? Não afetou o desempenho?). A interpretação deve ser feita com base na análise estatística (apresentar valor de p). Apresentar os dois gráficos de salto vertical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Correlação entre peso corporal e salto: análise secundária. Testa hipótese de que pessoas mais pesadas têm mais dificuldade em acelerar o corpo para cima. Se houver forte correlação negativa, a hipótese é verdadeira. Se não houver correlação, não há evidência de que a hipótese seja verdadeira. Apresentar o gráfico de dispersão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E7738D9-2E0D-40D2-946E-3F4BD3CFD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0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946"/>
    </mc:Choice>
    <mc:Fallback>
      <p:transition spd="slow" advTm="14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69" x="1295400" y="3886200"/>
          <p14:tracePt t="4405" x="1301750" y="3879850"/>
          <p14:tracePt t="4414" x="1320800" y="3854450"/>
          <p14:tracePt t="4436" x="1384300" y="3771900"/>
          <p14:tracePt t="4442" x="1435100" y="3702050"/>
          <p14:tracePt t="4450" x="1504950" y="3613150"/>
          <p14:tracePt t="4460" x="1689100" y="3390900"/>
          <p14:tracePt t="4493" x="2286000" y="2806700"/>
          <p14:tracePt t="4527" x="2825750" y="2336800"/>
          <p14:tracePt t="4561" x="3086100" y="2139950"/>
          <p14:tracePt t="4580" x="3130550" y="2101850"/>
          <p14:tracePt t="4594" x="3149600" y="2095500"/>
          <p14:tracePt t="4984" x="3149600" y="2082800"/>
          <p14:tracePt t="4991" x="3149600" y="2070100"/>
          <p14:tracePt t="4999" x="3155950" y="2070100"/>
          <p14:tracePt t="5010" x="3155950" y="2057400"/>
          <p14:tracePt t="5026" x="3155950" y="2038350"/>
          <p14:tracePt t="5064" x="3175000" y="2006600"/>
          <p14:tracePt t="5094" x="3187700" y="1981200"/>
          <p14:tracePt t="5126" x="3200400" y="1968500"/>
          <p14:tracePt t="6744" x="3213100" y="1981200"/>
          <p14:tracePt t="6751" x="3225800" y="1993900"/>
          <p14:tracePt t="6758" x="3238500" y="2000250"/>
          <p14:tracePt t="6775" x="3263900" y="2032000"/>
          <p14:tracePt t="6792" x="3282950" y="2051050"/>
          <p14:tracePt t="6809" x="3295650" y="2070100"/>
          <p14:tracePt t="6825" x="3308350" y="2076450"/>
          <p14:tracePt t="6842" x="3314700" y="2082800"/>
          <p14:tracePt t="6876" x="3384550" y="2146300"/>
          <p14:tracePt t="6911" x="3435350" y="2171700"/>
          <p14:tracePt t="6942" x="3467100" y="2190750"/>
          <p14:tracePt t="6961" x="3492500" y="2216150"/>
          <p14:tracePt t="6975" x="3511550" y="2222500"/>
          <p14:tracePt t="6991" x="3549650" y="2241550"/>
          <p14:tracePt t="7008" x="3587750" y="2260600"/>
          <p14:tracePt t="7026" x="3632200" y="2273300"/>
          <p14:tracePt t="7041" x="3695700" y="2298700"/>
          <p14:tracePt t="7062" x="3765550" y="2330450"/>
          <p14:tracePt t="7078" x="3873500" y="2362200"/>
          <p14:tracePt t="7094" x="3962400" y="2387600"/>
          <p14:tracePt t="7111" x="4038600" y="2393950"/>
          <p14:tracePt t="7126" x="4127500" y="2393950"/>
          <p14:tracePt t="7141" x="4210050" y="2393950"/>
          <p14:tracePt t="7158" x="4311650" y="2393950"/>
          <p14:tracePt t="7177" x="4394200" y="2387600"/>
          <p14:tracePt t="7191" x="4464050" y="2387600"/>
          <p14:tracePt t="7208" x="4521200" y="2387600"/>
          <p14:tracePt t="7225" x="4565650" y="2387600"/>
          <p14:tracePt t="7229" x="4591050" y="2387600"/>
          <p14:tracePt t="7241" x="4629150" y="2393950"/>
          <p14:tracePt t="7258" x="4699000" y="2393950"/>
          <p14:tracePt t="7277" x="4838700" y="2393950"/>
          <p14:tracePt t="7294" x="4946650" y="2393950"/>
          <p14:tracePt t="7311" x="5067300" y="2381250"/>
          <p14:tracePt t="7325" x="5175250" y="2355850"/>
          <p14:tracePt t="7341" x="5276850" y="2330450"/>
          <p14:tracePt t="7358" x="5365750" y="2317750"/>
          <p14:tracePt t="7376" x="5416550" y="2292350"/>
          <p14:tracePt t="7392" x="5448300" y="2279650"/>
          <p14:tracePt t="7408" x="5480050" y="2273300"/>
          <p14:tracePt t="7426" x="5530850" y="2260600"/>
          <p14:tracePt t="7441" x="5549900" y="2254250"/>
          <p14:tracePt t="7458" x="5581650" y="2247900"/>
          <p14:tracePt t="7475" x="5600700" y="2241550"/>
          <p14:tracePt t="7508" x="5607050" y="2235200"/>
          <p14:tracePt t="7524" x="5619750" y="2209800"/>
          <p14:tracePt t="7543" x="5651500" y="2159000"/>
          <p14:tracePt t="7558" x="5670550" y="2095500"/>
          <p14:tracePt t="7574" x="5689600" y="2038350"/>
          <p14:tracePt t="7591" x="5695950" y="1993900"/>
          <p14:tracePt t="7608" x="5695950" y="1949450"/>
          <p14:tracePt t="7624" x="5695950" y="1892300"/>
          <p14:tracePt t="7645" x="5683250" y="1854200"/>
          <p14:tracePt t="7658" x="5670550" y="1822450"/>
          <p14:tracePt t="7678" x="5657850" y="1790700"/>
          <p14:tracePt t="7693" x="5651500" y="1778000"/>
          <p14:tracePt t="7708" x="5638800" y="1758950"/>
          <p14:tracePt t="7724" x="5613400" y="1739900"/>
          <p14:tracePt t="7741" x="5600700" y="1727200"/>
          <p14:tracePt t="7758" x="5556250" y="1701800"/>
          <p14:tracePt t="7774" x="5518150" y="1682750"/>
          <p14:tracePt t="7791" x="5461000" y="1663700"/>
          <p14:tracePt t="7808" x="5403850" y="1644650"/>
          <p14:tracePt t="7824" x="5365750" y="1625600"/>
          <p14:tracePt t="7841" x="5314950" y="1606550"/>
          <p14:tracePt t="7861" x="5264150" y="1593850"/>
          <p14:tracePt t="7874" x="5207000" y="1574800"/>
          <p14:tracePt t="7892" x="5111750" y="1555750"/>
          <p14:tracePt t="7908" x="4959350" y="1530350"/>
          <p14:tracePt t="7925" x="4838700" y="1504950"/>
          <p14:tracePt t="7940" x="4711700" y="1479550"/>
          <p14:tracePt t="7957" x="4629150" y="1473200"/>
          <p14:tracePt t="7974" x="4591050" y="1473200"/>
          <p14:tracePt t="7991" x="4565650" y="1473200"/>
          <p14:tracePt t="8008" x="4552950" y="1473200"/>
          <p14:tracePt t="8024" x="4533900" y="1473200"/>
          <p14:tracePt t="8041" x="4514850" y="1473200"/>
          <p14:tracePt t="8061" x="4502150" y="1473200"/>
          <p14:tracePt t="8074" x="4464050" y="1473200"/>
          <p14:tracePt t="8091" x="4432300" y="1473200"/>
          <p14:tracePt t="8110" x="4381500" y="1473200"/>
          <p14:tracePt t="8126" x="4349750" y="1473200"/>
          <p14:tracePt t="8142" x="4318000" y="1473200"/>
          <p14:tracePt t="8157" x="4298950" y="1473200"/>
          <p14:tracePt t="8176" x="4286250" y="1479550"/>
          <p14:tracePt t="8190" x="4267200" y="1479550"/>
          <p14:tracePt t="8207" x="4248150" y="1479550"/>
          <p14:tracePt t="8225" x="4235450" y="1479550"/>
          <p14:tracePt t="8232" x="4229100" y="1479550"/>
          <p14:tracePt t="8240" x="4203700" y="1466850"/>
          <p14:tracePt t="8257" x="4165600" y="1466850"/>
          <p14:tracePt t="8274" x="4140200" y="1466850"/>
          <p14:tracePt t="8290" x="4127500" y="1466850"/>
          <p14:tracePt t="8311" x="4108450" y="1466850"/>
          <p14:tracePt t="8340" x="4076700" y="1466850"/>
          <p14:tracePt t="8357" x="4064000" y="1473200"/>
          <p14:tracePt t="8375" x="4051300" y="1473200"/>
          <p14:tracePt t="8391" x="4038600" y="1473200"/>
          <p14:tracePt t="8410" x="4013200" y="1473200"/>
          <p14:tracePt t="8429" x="3968750" y="1473200"/>
          <p14:tracePt t="8445" x="3879850" y="1479550"/>
          <p14:tracePt t="8457" x="3860800" y="1479550"/>
          <p14:tracePt t="8474" x="3841750" y="1485900"/>
          <p14:tracePt t="8490" x="3835400" y="1485900"/>
          <p14:tracePt t="8509" x="3829050" y="1485900"/>
          <p14:tracePt t="8524" x="3822700" y="1492250"/>
          <p14:tracePt t="8540" x="3810000" y="1492250"/>
          <p14:tracePt t="8563" x="3803650" y="1492250"/>
          <p14:tracePt t="8608" x="3790950" y="1498600"/>
          <p14:tracePt t="8629" x="3784600" y="1498600"/>
          <p14:tracePt t="8641" x="3771900" y="1504950"/>
          <p14:tracePt t="8665" x="3765550" y="1504950"/>
          <p14:tracePt t="8689" x="3759200" y="1511300"/>
          <p14:tracePt t="8704" x="3752850" y="1511300"/>
          <p14:tracePt t="8712" x="3746500" y="1511300"/>
          <p14:tracePt t="8724" x="3740150" y="1517650"/>
          <p14:tracePt t="8742" x="3727450" y="1524000"/>
          <p14:tracePt t="8757" x="3721100" y="1524000"/>
          <p14:tracePt t="8773" x="3714750" y="1536700"/>
          <p14:tracePt t="8790" x="3695700" y="1543050"/>
          <p14:tracePt t="8810" x="3689350" y="1555750"/>
          <p14:tracePt t="8823" x="3676650" y="1555750"/>
          <p14:tracePt t="8858" x="3676650" y="1562100"/>
          <p14:tracePt t="8875" x="3670300" y="1568450"/>
          <p14:tracePt t="8892" x="3663950" y="1568450"/>
          <p14:tracePt t="8959" x="3657600" y="1574800"/>
          <p14:tracePt t="8973" x="3657600" y="1587500"/>
          <p14:tracePt t="8983" x="3651250" y="1587500"/>
          <p14:tracePt t="8992" x="3638550" y="1593850"/>
          <p14:tracePt t="9007" x="3638550" y="1600200"/>
          <p14:tracePt t="9027" x="3632200" y="1606550"/>
          <p14:tracePt t="9104" x="3625850" y="1606550"/>
          <p14:tracePt t="9133" x="3619500" y="1606550"/>
          <p14:tracePt t="9142" x="3613150" y="1612900"/>
          <p14:tracePt t="9149" x="3600450" y="1612900"/>
          <p14:tracePt t="9157" x="3594100" y="1619250"/>
          <p14:tracePt t="9177" x="3581400" y="1625600"/>
          <p14:tracePt t="9206" x="3575050" y="1631950"/>
          <p14:tracePt t="9223" x="3568700" y="1644650"/>
          <p14:tracePt t="9241" x="3556000" y="1663700"/>
          <p14:tracePt t="9256" x="3543300" y="1682750"/>
          <p14:tracePt t="9272" x="3536950" y="1695450"/>
          <p14:tracePt t="9289" x="3536950" y="1714500"/>
          <p14:tracePt t="9306" x="3517900" y="1739900"/>
          <p14:tracePt t="9322" x="3511550" y="1752600"/>
          <p14:tracePt t="9362" x="3505200" y="1758950"/>
          <p14:tracePt t="9377" x="3498850" y="1771650"/>
          <p14:tracePt t="9393" x="3492500" y="1790700"/>
          <p14:tracePt t="9408" x="3492500" y="1803400"/>
          <p14:tracePt t="9439" x="3492500" y="1816100"/>
          <p14:tracePt t="9456" x="3492500" y="1841500"/>
          <p14:tracePt t="9476" x="3498850" y="1873250"/>
          <p14:tracePt t="9489" x="3511550" y="1911350"/>
          <p14:tracePt t="9506" x="3530600" y="1936750"/>
          <p14:tracePt t="9526" x="3562350" y="1981200"/>
          <p14:tracePt t="9541" x="3594100" y="2006600"/>
          <p14:tracePt t="9557" x="3613150" y="2025650"/>
          <p14:tracePt t="9573" x="3651250" y="2070100"/>
          <p14:tracePt t="9589" x="3683000" y="2095500"/>
          <p14:tracePt t="9605" x="3702050" y="2108200"/>
          <p14:tracePt t="11054" x="3708400" y="2108200"/>
          <p14:tracePt t="13958" x="3721100" y="2127250"/>
          <p14:tracePt t="13970" x="3740150" y="2152650"/>
          <p14:tracePt t="13979" x="3740150" y="2171700"/>
          <p14:tracePt t="13987" x="3752850" y="2190750"/>
          <p14:tracePt t="14002" x="3765550" y="2228850"/>
          <p14:tracePt t="14019" x="3778250" y="2273300"/>
          <p14:tracePt t="14038" x="3790950" y="2324100"/>
          <p14:tracePt t="14069" x="3816350" y="2362200"/>
          <p14:tracePt t="14135" x="3746500" y="2362200"/>
          <p14:tracePt t="14152" x="3606800" y="2343150"/>
          <p14:tracePt t="14169" x="3435350" y="2324100"/>
          <p14:tracePt t="14187" x="3308350" y="2305050"/>
          <p14:tracePt t="14202" x="3219450" y="2298700"/>
          <p14:tracePt t="14218" x="3175000" y="2292350"/>
          <p14:tracePt t="14222" x="3162300" y="2286000"/>
          <p14:tracePt t="14235" x="3155950" y="2286000"/>
          <p14:tracePt t="14253" x="3130550" y="2286000"/>
          <p14:tracePt t="14270" x="3105150" y="2286000"/>
          <p14:tracePt t="14288" x="3073400" y="2286000"/>
          <p14:tracePt t="14302" x="3035300" y="2292350"/>
          <p14:tracePt t="14319" x="2997200" y="2292350"/>
          <p14:tracePt t="14335" x="2978150" y="2292350"/>
          <p14:tracePt t="14352" x="2965450" y="2292350"/>
          <p14:tracePt t="14369" x="2959100" y="2292350"/>
          <p14:tracePt t="14385" x="2940050" y="2298700"/>
          <p14:tracePt t="14402" x="2927350" y="2311400"/>
          <p14:tracePt t="14418" x="2914650" y="2317750"/>
          <p14:tracePt t="14438" x="2901950" y="2324100"/>
          <p14:tracePt t="14454" x="2889250" y="2336800"/>
          <p14:tracePt t="14468" x="2882900" y="2336800"/>
          <p14:tracePt t="14485" x="2876550" y="2343150"/>
          <p14:tracePt t="14722" x="2870200" y="2343150"/>
          <p14:tracePt t="14726" x="2863850" y="2343150"/>
          <p14:tracePt t="14758" x="2857500" y="2343150"/>
          <p14:tracePt t="14784" x="2851150" y="2343150"/>
          <p14:tracePt t="14790" x="2844800" y="2349500"/>
          <p14:tracePt t="14801" x="2832100" y="2349500"/>
          <p14:tracePt t="14818" x="2819400" y="2362200"/>
          <p14:tracePt t="14835" x="2800350" y="2374900"/>
          <p14:tracePt t="14852" x="2794000" y="2374900"/>
          <p14:tracePt t="14872" x="2749550" y="2457450"/>
          <p14:tracePt t="14885" x="2724150" y="2482850"/>
          <p14:tracePt t="14901" x="2667000" y="2565400"/>
          <p14:tracePt t="14918" x="2660650" y="2571750"/>
          <p14:tracePt t="15187" x="2660650" y="2578100"/>
          <p14:tracePt t="15344" x="2654300" y="2578100"/>
          <p14:tracePt t="15350" x="2647950" y="2590800"/>
          <p14:tracePt t="15362" x="2647950" y="2597150"/>
          <p14:tracePt t="15369" x="2641600" y="2603500"/>
          <p14:tracePt t="15386" x="2641600" y="2616200"/>
          <p14:tracePt t="16433" x="2641600" y="2622550"/>
          <p14:tracePt t="16529" x="2641600" y="2628900"/>
          <p14:tracePt t="17289" x="2641600" y="2635250"/>
          <p14:tracePt t="17330" x="2647950" y="2635250"/>
          <p14:tracePt t="17347" x="2654300" y="2622550"/>
          <p14:tracePt t="17351" x="2660650" y="2622550"/>
          <p14:tracePt t="17382" x="2667000" y="2616200"/>
          <p14:tracePt t="17505" x="2667000" y="2609850"/>
          <p14:tracePt t="17547" x="2673350" y="2609850"/>
          <p14:tracePt t="17554" x="2679700" y="2603500"/>
          <p14:tracePt t="17566" x="2698750" y="2603500"/>
          <p14:tracePt t="17582" x="2730500" y="2584450"/>
          <p14:tracePt t="17602" x="2768600" y="2565400"/>
          <p14:tracePt t="17615" x="2806700" y="2552700"/>
          <p14:tracePt t="17632" x="2838450" y="2546350"/>
          <p14:tracePt t="18191" x="2851150" y="2546350"/>
          <p14:tracePt t="18223" x="2851150" y="2552700"/>
          <p14:tracePt t="18626" x="2851150" y="2559050"/>
          <p14:tracePt t="18861" x="2857500" y="2559050"/>
          <p14:tracePt t="18878" x="2870200" y="2559050"/>
          <p14:tracePt t="18895" x="2876550" y="2565400"/>
          <p14:tracePt t="18906" x="2895600" y="2565400"/>
          <p14:tracePt t="18914" x="2908300" y="2565400"/>
          <p14:tracePt t="18931" x="2971800" y="2584450"/>
          <p14:tracePt t="18948" x="3022600" y="2603500"/>
          <p14:tracePt t="18964" x="3073400" y="2616200"/>
          <p14:tracePt t="18997" x="3175000" y="2647950"/>
          <p14:tracePt t="19031" x="3206750" y="2660650"/>
          <p14:tracePt t="28062" x="3213100" y="2660650"/>
          <p14:tracePt t="28072" x="3219450" y="2660650"/>
          <p14:tracePt t="28080" x="3219450" y="2673350"/>
          <p14:tracePt t="28125" x="3225800" y="2673350"/>
          <p14:tracePt t="28131" x="3238500" y="2679700"/>
          <p14:tracePt t="28140" x="3263900" y="2698750"/>
          <p14:tracePt t="28159" x="3308350" y="2774950"/>
          <p14:tracePt t="28191" x="3403600" y="2978150"/>
          <p14:tracePt t="28223" x="3435350" y="3054350"/>
          <p14:tracePt t="28256" x="3467100" y="3143250"/>
          <p14:tracePt t="28273" x="3479800" y="3187700"/>
          <p14:tracePt t="28290" x="3498850" y="3232150"/>
          <p14:tracePt t="28309" x="3524250" y="3276600"/>
          <p14:tracePt t="28323" x="3536950" y="3295650"/>
          <p14:tracePt t="28339" x="3549650" y="3314700"/>
          <p14:tracePt t="28356" x="3549650" y="3321050"/>
          <p14:tracePt t="28373" x="3556000" y="3333750"/>
          <p14:tracePt t="28389" x="3568700" y="3333750"/>
          <p14:tracePt t="28406" x="3568700" y="3340100"/>
          <p14:tracePt t="28896" x="3587750" y="3340100"/>
          <p14:tracePt t="28907" x="3600450" y="3340100"/>
          <p14:tracePt t="28912" x="3606800" y="3340100"/>
          <p14:tracePt t="28923" x="3651250" y="3333750"/>
          <p14:tracePt t="28940" x="3740150" y="3321050"/>
          <p14:tracePt t="28956" x="3867150" y="3308350"/>
          <p14:tracePt t="28972" x="4006850" y="3270250"/>
          <p14:tracePt t="28989" x="4089400" y="3257550"/>
          <p14:tracePt t="29023" x="4165600" y="3244850"/>
          <p14:tracePt t="29055" x="4197350" y="3244850"/>
          <p14:tracePt t="29091" x="4203700" y="3244850"/>
          <p14:tracePt t="29124" x="4210050" y="3244850"/>
          <p14:tracePt t="29139" x="4229100" y="3251200"/>
          <p14:tracePt t="29155" x="4279900" y="3263900"/>
          <p14:tracePt t="29176" x="4324350" y="3270250"/>
          <p14:tracePt t="29192" x="4343400" y="3276600"/>
          <p14:tracePt t="29205" x="4349750" y="3276600"/>
          <p14:tracePt t="30488" x="4349750" y="3282950"/>
          <p14:tracePt t="30501" x="4349750" y="3289300"/>
          <p14:tracePt t="30507" x="4349750" y="3295650"/>
          <p14:tracePt t="30521" x="4343400" y="3327400"/>
          <p14:tracePt t="30538" x="4330700" y="3352800"/>
          <p14:tracePt t="30554" x="4324350" y="3365500"/>
          <p14:tracePt t="30571" x="4324350" y="3378200"/>
          <p14:tracePt t="30605" x="4318000" y="3384550"/>
          <p14:tracePt t="30726" x="4318000" y="3397250"/>
          <p14:tracePt t="30756" x="4318000" y="3403600"/>
          <p14:tracePt t="30762" x="4318000" y="3409950"/>
          <p14:tracePt t="30771" x="4324350" y="3416300"/>
          <p14:tracePt t="30787" x="4330700" y="3422650"/>
          <p14:tracePt t="30804" x="4330700" y="3435350"/>
          <p14:tracePt t="30821" x="4330700" y="3441700"/>
          <p14:tracePt t="30837" x="4330700" y="3448050"/>
          <p14:tracePt t="30942" x="4324350" y="3448050"/>
          <p14:tracePt t="30948" x="4324350" y="3454400"/>
          <p14:tracePt t="30959" x="4311650" y="3454400"/>
          <p14:tracePt t="30972" x="4305300" y="3454400"/>
          <p14:tracePt t="30987" x="4298950" y="3460750"/>
          <p14:tracePt t="31004" x="4279900" y="3467100"/>
          <p14:tracePt t="31020" x="4267200" y="3473450"/>
          <p14:tracePt t="31037" x="4229100" y="3492500"/>
          <p14:tracePt t="31055" x="4197350" y="3505200"/>
          <p14:tracePt t="31074" x="4184650" y="3505200"/>
          <p14:tracePt t="31089" x="4159250" y="3517900"/>
          <p14:tracePt t="31106" x="4133850" y="3524250"/>
          <p14:tracePt t="31125" x="4083050" y="3549650"/>
          <p14:tracePt t="31139" x="4064000" y="3562350"/>
          <p14:tracePt t="31154" x="4038600" y="3568700"/>
          <p14:tracePt t="31170" x="4032250" y="3581400"/>
          <p14:tracePt t="31190" x="4019550" y="3587750"/>
          <p14:tracePt t="31204" x="4019550" y="3594100"/>
          <p14:tracePt t="31220" x="4013200" y="3594100"/>
          <p14:tracePt t="31421" x="4000500" y="3600450"/>
          <p14:tracePt t="31428" x="3994150" y="3613150"/>
          <p14:tracePt t="31437" x="3981450" y="3613150"/>
          <p14:tracePt t="31456" x="3956050" y="3632200"/>
          <p14:tracePt t="31471" x="3924300" y="3651250"/>
          <p14:tracePt t="31490" x="3917950" y="3651250"/>
          <p14:tracePt t="31503" x="3911600" y="3651250"/>
          <p14:tracePt t="31520" x="3905250" y="3657600"/>
          <p14:tracePt t="31537" x="3892550" y="3657600"/>
          <p14:tracePt t="31553" x="3886200" y="3663950"/>
          <p14:tracePt t="31570" x="3873500" y="3670300"/>
          <p14:tracePt t="31587" x="3860800" y="3676650"/>
          <p14:tracePt t="31603" x="3829050" y="3683000"/>
          <p14:tracePt t="31620" x="3810000" y="3695700"/>
          <p14:tracePt t="31637" x="3803650" y="3695700"/>
          <p14:tracePt t="31653" x="3790950" y="3702050"/>
          <p14:tracePt t="31670" x="3784600" y="3702050"/>
          <p14:tracePt t="31687" x="3765550" y="3708400"/>
          <p14:tracePt t="31707" x="3714750" y="3721100"/>
          <p14:tracePt t="31720" x="3683000" y="3733800"/>
          <p14:tracePt t="31736" x="3651250" y="3733800"/>
          <p14:tracePt t="31753" x="3632200" y="3740150"/>
          <p14:tracePt t="31770" x="3613150" y="3740150"/>
          <p14:tracePt t="31786" x="3594100" y="3740150"/>
          <p14:tracePt t="31803" x="3568700" y="3746500"/>
          <p14:tracePt t="31820" x="3517900" y="3752850"/>
          <p14:tracePt t="31836" x="3467100" y="3765550"/>
          <p14:tracePt t="31853" x="3435350" y="3765550"/>
          <p14:tracePt t="31873" x="3397250" y="3771900"/>
          <p14:tracePt t="31888" x="3384550" y="3771900"/>
          <p14:tracePt t="31905" x="3371850" y="3771900"/>
          <p14:tracePt t="35055" x="3371850" y="3752850"/>
          <p14:tracePt t="35063" x="3378200" y="3695700"/>
          <p14:tracePt t="35068" x="3378200" y="3670300"/>
          <p14:tracePt t="35084" x="3390900" y="3600450"/>
          <p14:tracePt t="35101" x="3397250" y="3575050"/>
          <p14:tracePt t="35117" x="3403600" y="3562350"/>
          <p14:tracePt t="35135" x="3409950" y="3549650"/>
          <p14:tracePt t="35168" x="3416300" y="3536950"/>
          <p14:tracePt t="35200" x="3422650" y="3517900"/>
          <p14:tracePt t="35233" x="3441700" y="3492500"/>
          <p14:tracePt t="35250" x="3441700" y="3486150"/>
          <p14:tracePt t="35266" x="3454400" y="3460750"/>
          <p14:tracePt t="35283" x="3479800" y="3435350"/>
          <p14:tracePt t="35300" x="3517900" y="3390900"/>
          <p14:tracePt t="35316" x="3556000" y="3352800"/>
          <p14:tracePt t="35333" x="3594100" y="3314700"/>
          <p14:tracePt t="35350" x="3606800" y="3302000"/>
          <p14:tracePt t="35366" x="3619500" y="3289300"/>
          <p14:tracePt t="35719" x="3625850" y="3282950"/>
          <p14:tracePt t="35725" x="3632200" y="3270250"/>
          <p14:tracePt t="35733" x="3638550" y="3270250"/>
          <p14:tracePt t="35751" x="3638550" y="3263900"/>
          <p14:tracePt t="35817" x="3638550" y="3251200"/>
          <p14:tracePt t="35828" x="3625850" y="3225800"/>
          <p14:tracePt t="58420" x="3613150" y="3225800"/>
          <p14:tracePt t="58424" x="3600450" y="3206750"/>
          <p14:tracePt t="58429" x="3594100" y="3206750"/>
          <p14:tracePt t="58446" x="3587750" y="3206750"/>
          <p14:tracePt t="58463" x="3581400" y="3200400"/>
          <p14:tracePt t="58497" x="3556000" y="3206750"/>
          <p14:tracePt t="58529" x="3365500" y="3359150"/>
          <p14:tracePt t="58563" x="2901950" y="3727450"/>
          <p14:tracePt t="58596" x="2724150" y="3835400"/>
          <p14:tracePt t="58613" x="2711450" y="3841750"/>
          <p14:tracePt t="58629" x="2705100" y="3841750"/>
          <p14:tracePt t="58646" x="2698750" y="3848100"/>
          <p14:tracePt t="58663" x="2692400" y="3854450"/>
          <p14:tracePt t="58680" x="2679700" y="3854450"/>
          <p14:tracePt t="58696" x="2673350" y="3860800"/>
          <p14:tracePt t="58714" x="2660650" y="3873500"/>
          <p14:tracePt t="58719" x="2647950" y="3873500"/>
          <p14:tracePt t="58733" x="2635250" y="3879850"/>
          <p14:tracePt t="58751" x="2565400" y="3937000"/>
          <p14:tracePt t="58763" x="2482850" y="3994150"/>
          <p14:tracePt t="58779" x="2393950" y="4057650"/>
          <p14:tracePt t="58799" x="2330450" y="4108450"/>
          <p14:tracePt t="58813" x="2305050" y="4127500"/>
          <p14:tracePt t="58833" x="2292350" y="4152900"/>
          <p14:tracePt t="58846" x="2273300" y="4178300"/>
          <p14:tracePt t="58864" x="2260600" y="4216400"/>
          <p14:tracePt t="58879" x="2254250" y="4229100"/>
          <p14:tracePt t="58896" x="2254250" y="4235450"/>
          <p14:tracePt t="58913" x="2254250" y="4248150"/>
          <p14:tracePt t="58933" x="2247900" y="4292600"/>
          <p14:tracePt t="58946" x="2247900" y="4311650"/>
          <p14:tracePt t="58963" x="2247900" y="4324350"/>
          <p14:tracePt t="58979" x="2247900" y="4330700"/>
          <p14:tracePt t="59164" x="2254250" y="4343400"/>
          <p14:tracePt t="59174" x="2254250" y="4349750"/>
          <p14:tracePt t="59180" x="2260600" y="4356100"/>
          <p14:tracePt t="59195" x="2266950" y="4356100"/>
          <p14:tracePt t="59212" x="2273300" y="4362450"/>
          <p14:tracePt t="59230" x="2273300" y="4368800"/>
          <p14:tracePt t="59271" x="2286000" y="4368800"/>
          <p14:tracePt t="59281" x="2292350" y="4381500"/>
          <p14:tracePt t="59287" x="2298700" y="4381500"/>
          <p14:tracePt t="59296" x="2305050" y="4394200"/>
          <p14:tracePt t="59313" x="2311400" y="4400550"/>
          <p14:tracePt t="59333" x="2317750" y="4425950"/>
          <p14:tracePt t="59346" x="2317750" y="4438650"/>
          <p14:tracePt t="59363" x="2317750" y="4451350"/>
          <p14:tracePt t="61159" x="2324100" y="4451350"/>
          <p14:tracePt t="61223" x="2330450" y="4451350"/>
          <p14:tracePt t="61243" x="2336800" y="4451350"/>
          <p14:tracePt t="61296" x="2349500" y="4445000"/>
          <p14:tracePt t="61303" x="2362200" y="4445000"/>
          <p14:tracePt t="61312" x="2368550" y="4445000"/>
          <p14:tracePt t="61328" x="2381250" y="4432300"/>
          <p14:tracePt t="61344" x="2406650" y="4432300"/>
          <p14:tracePt t="61363" x="2444750" y="4425950"/>
          <p14:tracePt t="61378" x="2470150" y="4425950"/>
          <p14:tracePt t="61398" x="2552700" y="4425950"/>
          <p14:tracePt t="61411" x="2590800" y="4425950"/>
          <p14:tracePt t="61427" x="2692400" y="4413250"/>
          <p14:tracePt t="61444" x="2895600" y="4406900"/>
          <p14:tracePt t="61461" x="3041650" y="4400550"/>
          <p14:tracePt t="61477" x="3168650" y="4400550"/>
          <p14:tracePt t="61494" x="3308350" y="4400550"/>
          <p14:tracePt t="61511" x="3403600" y="4400550"/>
          <p14:tracePt t="61527" x="3511550" y="4419600"/>
          <p14:tracePt t="61544" x="3638550" y="4457700"/>
          <p14:tracePt t="61563" x="3740150" y="4489450"/>
          <p14:tracePt t="61580" x="3905250" y="4527550"/>
          <p14:tracePt t="61594" x="3968750" y="4533900"/>
          <p14:tracePt t="61612" x="4197350" y="4572000"/>
          <p14:tracePt t="61628" x="4362450" y="4578350"/>
          <p14:tracePt t="61644" x="4514850" y="4584700"/>
          <p14:tracePt t="61660" x="4641850" y="4584700"/>
          <p14:tracePt t="61677" x="4737100" y="4584700"/>
          <p14:tracePt t="61694" x="4806950" y="4584700"/>
          <p14:tracePt t="61712" x="4838700" y="4584700"/>
          <p14:tracePt t="61736" x="4851400" y="4584700"/>
          <p14:tracePt t="61766" x="4864100" y="4591050"/>
          <p14:tracePt t="61783" x="4870450" y="4591050"/>
          <p14:tracePt t="61788" x="4876800" y="4591050"/>
          <p14:tracePt t="62740" x="4883150" y="4591050"/>
          <p14:tracePt t="62756" x="4889500" y="4591050"/>
          <p14:tracePt t="62772" x="4902200" y="4591050"/>
          <p14:tracePt t="62785" x="4914900" y="4584700"/>
          <p14:tracePt t="62793" x="4933950" y="4578350"/>
          <p14:tracePt t="62812" x="4959350" y="4572000"/>
          <p14:tracePt t="62826" x="4991100" y="4565650"/>
          <p14:tracePt t="62844" x="5086350" y="4546600"/>
          <p14:tracePt t="62879" x="5251450" y="4527550"/>
          <p14:tracePt t="62911" x="5461000" y="4495800"/>
          <p14:tracePt t="62943" x="5626100" y="4464050"/>
          <p14:tracePt t="62959" x="5721350" y="4457700"/>
          <p14:tracePt t="62976" x="5829300" y="4451350"/>
          <p14:tracePt t="62993" x="5905500" y="4451350"/>
          <p14:tracePt t="63010" x="5981700" y="4451350"/>
          <p14:tracePt t="63028" x="6115050" y="4457700"/>
          <p14:tracePt t="63043" x="6178550" y="4470400"/>
          <p14:tracePt t="63063" x="6267450" y="4483100"/>
          <p14:tracePt t="63078" x="6337300" y="4489450"/>
          <p14:tracePt t="63093" x="6369050" y="4489450"/>
          <p14:tracePt t="63111" x="6394450" y="4489450"/>
          <p14:tracePt t="63142" x="6407150" y="4489450"/>
          <p14:tracePt t="63159" x="6413500" y="4489450"/>
          <p14:tracePt t="63178" x="6432550" y="4483100"/>
          <p14:tracePt t="63192" x="6457950" y="4483100"/>
          <p14:tracePt t="63209" x="6496050" y="4470400"/>
          <p14:tracePt t="63226" x="6508750" y="4470400"/>
          <p14:tracePt t="63246" x="6534150" y="4457700"/>
          <p14:tracePt t="63260" x="6546850" y="4457700"/>
          <p14:tracePt t="63549" x="6553200" y="4457700"/>
          <p14:tracePt t="68361" x="6540500" y="4457700"/>
          <p14:tracePt t="68367" x="6534150" y="4457700"/>
          <p14:tracePt t="68376" x="6527800" y="4457700"/>
          <p14:tracePt t="68391" x="6521450" y="4457700"/>
          <p14:tracePt t="68412" x="6515100" y="4457700"/>
          <p14:tracePt t="71753" x="6521450" y="4457700"/>
          <p14:tracePt t="71765" x="6527800" y="4457700"/>
          <p14:tracePt t="71942" x="6534150" y="4451350"/>
          <p14:tracePt t="71958" x="6534150" y="4445000"/>
          <p14:tracePt t="71968" x="6534150" y="4432300"/>
          <p14:tracePt t="71978" x="6565900" y="4381500"/>
          <p14:tracePt t="71985" x="6578600" y="4368800"/>
          <p14:tracePt t="72001" x="6610350" y="4330700"/>
          <p14:tracePt t="72020" x="6635750" y="4311650"/>
          <p14:tracePt t="72051" x="6661150" y="4286250"/>
          <p14:tracePt t="72085" x="6673850" y="4279900"/>
          <p14:tracePt t="72153" x="6680200" y="4279900"/>
          <p14:tracePt t="72169" x="6686550" y="4279900"/>
          <p14:tracePt t="72176" x="6692900" y="4279900"/>
          <p14:tracePt t="72237" x="6699250" y="4279900"/>
          <p14:tracePt t="72258" x="6705600" y="4279900"/>
          <p14:tracePt t="72273" x="6711950" y="4279900"/>
          <p14:tracePt t="72281" x="6718300" y="4279900"/>
          <p14:tracePt t="72289" x="6724650" y="4279900"/>
          <p14:tracePt t="72333" x="6731000" y="4279900"/>
          <p14:tracePt t="72345" x="6737350" y="4279900"/>
          <p14:tracePt t="72376" x="6743700" y="4279900"/>
          <p14:tracePt t="72425" x="6750050" y="4286250"/>
          <p14:tracePt t="72440" x="6756400" y="4286250"/>
          <p14:tracePt t="72456" x="6756400" y="4292600"/>
          <p14:tracePt t="72466" x="6769100" y="4305300"/>
          <p14:tracePt t="72472" x="6775450" y="4305300"/>
          <p14:tracePt t="72484" x="6775450" y="4318000"/>
          <p14:tracePt t="72501" x="6788150" y="4324350"/>
          <p14:tracePt t="72518" x="6794500" y="4324350"/>
          <p14:tracePt t="72534" x="6794500" y="4337050"/>
          <p14:tracePt t="72552" x="6800850" y="4337050"/>
          <p14:tracePt t="72569" x="6813550" y="4343400"/>
          <p14:tracePt t="72585" x="6826250" y="4356100"/>
          <p14:tracePt t="72618" x="6845300" y="4375150"/>
          <p14:tracePt t="72634" x="6851650" y="4375150"/>
          <p14:tracePt t="72651" x="6858000" y="4387850"/>
          <p14:tracePt t="72668" x="6864350" y="4394200"/>
          <p14:tracePt t="72686" x="6870700" y="4400550"/>
          <p14:tracePt t="72701" x="6870700" y="4406900"/>
          <p14:tracePt t="74178" x="6870700" y="4413250"/>
          <p14:tracePt t="77269" x="6877050" y="4413250"/>
          <p14:tracePt t="77283" x="6883400" y="4413250"/>
          <p14:tracePt t="77453" x="6883400" y="4419600"/>
          <p14:tracePt t="77469" x="6883400" y="4425950"/>
          <p14:tracePt t="77493" x="6883400" y="4432300"/>
          <p14:tracePt t="77502" x="6883400" y="4438650"/>
          <p14:tracePt t="77513" x="6877050" y="4445000"/>
          <p14:tracePt t="77538" x="6877050" y="4451350"/>
          <p14:tracePt t="77568" x="6877050" y="4457700"/>
          <p14:tracePt t="77702" x="6883400" y="4457700"/>
          <p14:tracePt t="79238" x="6877050" y="4457700"/>
          <p14:tracePt t="79247" x="6864350" y="4451350"/>
          <p14:tracePt t="79253" x="6858000" y="4445000"/>
          <p14:tracePt t="79264" x="6832600" y="4432300"/>
          <p14:tracePt t="79278" x="6775450" y="4400550"/>
          <p14:tracePt t="79295" x="6731000" y="4368800"/>
          <p14:tracePt t="79312" x="6705600" y="4343400"/>
          <p14:tracePt t="79346" x="6667500" y="4298950"/>
          <p14:tracePt t="79378" x="6654800" y="4273550"/>
          <p14:tracePt t="79441" x="6648450" y="4273550"/>
          <p14:tracePt t="79458" x="6648450" y="4267200"/>
          <p14:tracePt t="79470" x="6642100" y="4267200"/>
          <p14:tracePt t="79951" x="6623050" y="4267200"/>
          <p14:tracePt t="79958" x="6565900" y="4267200"/>
          <p14:tracePt t="79962" x="6502400" y="4267200"/>
          <p14:tracePt t="79978" x="6330950" y="4235450"/>
          <p14:tracePt t="79997" x="6089650" y="4197350"/>
          <p14:tracePt t="80011" x="5905500" y="4197350"/>
          <p14:tracePt t="80030" x="5708650" y="4197350"/>
          <p14:tracePt t="80044" x="5575300" y="4171950"/>
          <p14:tracePt t="80077" x="5467350" y="4165600"/>
          <p14:tracePt t="80146" x="5461000" y="4165600"/>
          <p14:tracePt t="80161" x="5454650" y="4165600"/>
          <p14:tracePt t="80178" x="5441950" y="4197350"/>
          <p14:tracePt t="80194" x="5429250" y="4222750"/>
          <p14:tracePt t="80211" x="5422900" y="4241800"/>
          <p14:tracePt t="80228" x="5422900" y="4254500"/>
          <p14:tracePt t="80244" x="5422900" y="4267200"/>
          <p14:tracePt t="80279" x="5422900" y="4273550"/>
          <p14:tracePt t="83672" x="5435600" y="4267200"/>
          <p14:tracePt t="83678" x="5461000" y="4254500"/>
          <p14:tracePt t="83691" x="5607050" y="4171950"/>
          <p14:tracePt t="83708" x="5784850" y="4064000"/>
          <p14:tracePt t="83725" x="5949950" y="3962400"/>
          <p14:tracePt t="83741" x="6108700" y="3886200"/>
          <p14:tracePt t="83758" x="6318250" y="3797300"/>
          <p14:tracePt t="83775" x="6515100" y="3721100"/>
          <p14:tracePt t="83812" x="6858000" y="3670300"/>
          <p14:tracePt t="83844" x="7099300" y="3651250"/>
          <p14:tracePt t="83877" x="7283450" y="3657600"/>
          <p14:tracePt t="83893" x="7315200" y="3657600"/>
          <p14:tracePt t="85131" x="7334250" y="3657600"/>
          <p14:tracePt t="85144" x="7340600" y="3651250"/>
          <p14:tracePt t="85150" x="7353300" y="3644900"/>
          <p14:tracePt t="85159" x="7372350" y="3644900"/>
          <p14:tracePt t="85173" x="7404100" y="3644900"/>
          <p14:tracePt t="85190" x="7448550" y="3644900"/>
          <p14:tracePt t="85206" x="7480300" y="3644900"/>
          <p14:tracePt t="85240" x="7562850" y="3644900"/>
          <p14:tracePt t="85244" x="7588250" y="3644900"/>
          <p14:tracePt t="85275" x="7759700" y="3676650"/>
          <p14:tracePt t="85306" x="7975600" y="3727450"/>
          <p14:tracePt t="85323" x="8051800" y="3746500"/>
          <p14:tracePt t="85340" x="8115300" y="3759200"/>
          <p14:tracePt t="85356" x="8191500" y="3771900"/>
          <p14:tracePt t="85375" x="8324850" y="3822700"/>
          <p14:tracePt t="85390" x="8445500" y="3867150"/>
          <p14:tracePt t="85410" x="8540750" y="3898900"/>
          <p14:tracePt t="85424" x="8610600" y="3930650"/>
          <p14:tracePt t="85440" x="8648700" y="3943350"/>
          <p14:tracePt t="85456" x="8680450" y="3949700"/>
          <p14:tracePt t="85473" x="8686800" y="3949700"/>
          <p14:tracePt t="85492" x="8693150" y="3949700"/>
          <p14:tracePt t="85507" x="8699500" y="3949700"/>
          <p14:tracePt t="85523" x="8718550" y="3968750"/>
          <p14:tracePt t="85540" x="8743950" y="3981450"/>
          <p14:tracePt t="85559" x="8782050" y="4006850"/>
          <p14:tracePt t="85573" x="8813800" y="4025900"/>
          <p14:tracePt t="85590" x="8826500" y="4032250"/>
          <p14:tracePt t="85607" x="8839200" y="4032250"/>
          <p14:tracePt t="85626" x="8858250" y="4038600"/>
          <p14:tracePt t="85640" x="8883650" y="4051300"/>
          <p14:tracePt t="85660" x="8909050" y="4064000"/>
          <p14:tracePt t="85673" x="8928100" y="4064000"/>
          <p14:tracePt t="85692" x="8940800" y="4070350"/>
          <p14:tracePt t="85706" x="8972550" y="4095750"/>
          <p14:tracePt t="85723" x="9074150" y="4184650"/>
          <p14:tracePt t="85740" x="9144000" y="4248150"/>
          <p14:tracePt t="85756" x="9163050" y="4260850"/>
          <p14:tracePt t="85773" x="9169400" y="4260850"/>
          <p14:tracePt t="85835" x="9175750" y="4267200"/>
          <p14:tracePt t="86164" x="9175750" y="4260850"/>
          <p14:tracePt t="87163" x="9188450" y="4260850"/>
          <p14:tracePt t="87325" x="9182100" y="4260850"/>
          <p14:tracePt t="87335" x="9169400" y="4260850"/>
          <p14:tracePt t="87343" x="9150350" y="4260850"/>
          <p14:tracePt t="87355" x="9131300" y="4260850"/>
          <p14:tracePt t="87374" x="9042400" y="4254500"/>
          <p14:tracePt t="87389" x="8972550" y="4241800"/>
          <p14:tracePt t="87405" x="8883650" y="4229100"/>
          <p14:tracePt t="87422" x="8731250" y="4210050"/>
          <p14:tracePt t="87455" x="8464550" y="4210050"/>
          <p14:tracePt t="87492" x="8248650" y="4178300"/>
          <p14:tracePt t="87522" x="8166100" y="4165600"/>
          <p14:tracePt t="87538" x="8115300" y="4165600"/>
          <p14:tracePt t="87554" x="8064500" y="4165600"/>
          <p14:tracePt t="87571" x="8007350" y="4165600"/>
          <p14:tracePt t="87588" x="7924800" y="4165600"/>
          <p14:tracePt t="87604" x="7785100" y="4159250"/>
          <p14:tracePt t="87624" x="7639050" y="4159250"/>
          <p14:tracePt t="87638" x="7461250" y="4140200"/>
          <p14:tracePt t="87654" x="7219950" y="4095750"/>
          <p14:tracePt t="87671" x="6991350" y="4057650"/>
          <p14:tracePt t="87689" x="6756400" y="4032250"/>
          <p14:tracePt t="87705" x="6496050" y="4032250"/>
          <p14:tracePt t="87725" x="6165850" y="4044950"/>
          <p14:tracePt t="87740" x="5956300" y="4064000"/>
          <p14:tracePt t="87756" x="5715000" y="4070350"/>
          <p14:tracePt t="87771" x="5619750" y="4070350"/>
          <p14:tracePt t="87788" x="5314950" y="4070350"/>
          <p14:tracePt t="87804" x="5130800" y="4102100"/>
          <p14:tracePt t="87821" x="4959350" y="4159250"/>
          <p14:tracePt t="87837" x="4826000" y="4203700"/>
          <p14:tracePt t="87854" x="4667250" y="4292600"/>
          <p14:tracePt t="87873" x="4552950" y="4362450"/>
          <p14:tracePt t="87888" x="4470400" y="4413250"/>
          <p14:tracePt t="87904" x="4400550" y="4464050"/>
          <p14:tracePt t="87924" x="4305300" y="4546600"/>
          <p14:tracePt t="87938" x="4286250" y="4565650"/>
          <p14:tracePt t="87958" x="4191000" y="4648200"/>
          <p14:tracePt t="87973" x="4159250" y="4673600"/>
          <p14:tracePt t="87987" x="4133850" y="4699000"/>
          <p14:tracePt t="88004" x="4127500" y="4699000"/>
          <p14:tracePt t="88037" x="4127500" y="4705350"/>
          <p14:tracePt t="88079" x="4121150" y="47117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2C028-1942-4254-ABF8-28000CEE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0" y="72162"/>
            <a:ext cx="10515600" cy="1325563"/>
          </a:xfrm>
        </p:spPr>
        <p:txBody>
          <a:bodyPr/>
          <a:lstStyle/>
          <a:p>
            <a:r>
              <a:rPr lang="pt-BR" dirty="0"/>
              <a:t>Estamos prontos para escrever o artigo!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1DCA88-B806-4C9A-B596-7B9ABB17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371" y="1532662"/>
            <a:ext cx="10178988" cy="4655074"/>
          </a:xfrm>
        </p:spPr>
        <p:txBody>
          <a:bodyPr>
            <a:normAutofit fontScale="92500" lnSpcReduction="20000"/>
          </a:bodyPr>
          <a:lstStyle/>
          <a:p>
            <a:r>
              <a:rPr lang="pt-BR" u="sng" dirty="0"/>
              <a:t>Discussão (2-3 parágrafos)</a:t>
            </a:r>
          </a:p>
          <a:p>
            <a:endParaRPr lang="pt-BR" dirty="0"/>
          </a:p>
          <a:p>
            <a:pPr lvl="1"/>
            <a:r>
              <a:rPr lang="pt-BR" dirty="0"/>
              <a:t>Explicar os dados. Por quê não houve efeito do aquecimento? É o que a literatura tem mostrado? Se sim, os resultados estão dentro do esperado. Se não, o que nosso estudo tem de diferente? Será que o aquecimento foi curto demais? Será que nosso aquecimento foi genérico demais? Será que nossos dados se aplicam a qualquer tipo de exercício, ou se restringem a séries curtas de salto apenas?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Em relação ao dado de correlação, o mesmo deve ser feito (lembre-se que se trata de uma análise secundária)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Usar a literatura e fazer citações no texto!!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Conclusão: o último parágrafo deve responder claramente à pergunta do estudo: aquecimento melhora, piora ou não afeta o desempenho?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813FC2A-9837-4516-8D19-695E6191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4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89"/>
    </mc:Choice>
    <mc:Fallback>
      <p:transition spd="slow" advTm="17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6" x="3860800" y="4635500"/>
          <p14:tracePt t="1322" x="3663950" y="4597400"/>
          <p14:tracePt t="1337" x="3670300" y="4527550"/>
          <p14:tracePt t="1352" x="3657600" y="4419600"/>
          <p14:tracePt t="1368" x="3606800" y="4241800"/>
          <p14:tracePt t="1385" x="3543300" y="4013200"/>
          <p14:tracePt t="1418" x="3359150" y="3473450"/>
          <p14:tracePt t="1452" x="3149600" y="3048000"/>
          <p14:tracePt t="1485" x="3067050" y="2921000"/>
          <p14:tracePt t="1501" x="3035300" y="2876550"/>
          <p14:tracePt t="1518" x="3003550" y="2838450"/>
          <p14:tracePt t="1535" x="2971800" y="2794000"/>
          <p14:tracePt t="1552" x="2933700" y="2743200"/>
          <p14:tracePt t="1570" x="2889250" y="2667000"/>
          <p14:tracePt t="1585" x="2844800" y="2565400"/>
          <p14:tracePt t="1602" x="2755900" y="2413000"/>
          <p14:tracePt t="1618" x="2673350" y="2241550"/>
          <p14:tracePt t="1637" x="2571750" y="2006600"/>
          <p14:tracePt t="1652" x="2514600" y="1892300"/>
          <p14:tracePt t="1668" x="2476500" y="1835150"/>
          <p14:tracePt t="1685" x="2457450" y="1809750"/>
          <p14:tracePt t="1761" x="2451100" y="1803400"/>
          <p14:tracePt t="1773" x="2451100" y="1797050"/>
          <p14:tracePt t="1792" x="2444750" y="1790700"/>
          <p14:tracePt t="1800" x="2444750" y="1778000"/>
          <p14:tracePt t="9544" x="2432050" y="1778000"/>
          <p14:tracePt t="9555" x="2419350" y="1778000"/>
          <p14:tracePt t="9561" x="2406650" y="1778000"/>
          <p14:tracePt t="9578" x="2374900" y="1784350"/>
          <p14:tracePt t="9595" x="2368550" y="1790700"/>
          <p14:tracePt t="9614" x="2349500" y="1803400"/>
          <p14:tracePt t="9630" x="2305050" y="1816100"/>
          <p14:tracePt t="9664" x="2159000" y="1873250"/>
          <p14:tracePt t="9694" x="1993900" y="1892300"/>
          <p14:tracePt t="9731" x="1949450" y="1892300"/>
          <p14:tracePt t="9744" x="1943100" y="1892300"/>
          <p14:tracePt t="9822" x="1936750" y="1892300"/>
          <p14:tracePt t="9833" x="1930400" y="1892300"/>
          <p14:tracePt t="9841" x="1924050" y="1892300"/>
          <p14:tracePt t="9850" x="1917700" y="1892300"/>
          <p14:tracePt t="9864" x="1898650" y="1892300"/>
          <p14:tracePt t="9878" x="1879600" y="1892300"/>
          <p14:tracePt t="9894" x="1860550" y="1892300"/>
          <p14:tracePt t="9911" x="1835150" y="1892300"/>
          <p14:tracePt t="9928" x="1797050" y="1905000"/>
          <p14:tracePt t="9946" x="1752600" y="1924050"/>
          <p14:tracePt t="9961" x="1714500" y="1930400"/>
          <p14:tracePt t="9979" x="1682750" y="1936750"/>
          <p14:tracePt t="9994" x="1651000" y="1949450"/>
          <p14:tracePt t="10011" x="1631950" y="1949450"/>
          <p14:tracePt t="26304" x="1638300" y="1949450"/>
          <p14:tracePt t="26399" x="1644650" y="1949450"/>
          <p14:tracePt t="26441" x="1651000" y="1943100"/>
          <p14:tracePt t="26447" x="1663700" y="1930400"/>
          <p14:tracePt t="26457" x="1676400" y="1924050"/>
          <p14:tracePt t="26463" x="1714500" y="1898650"/>
          <p14:tracePt t="26497" x="1892300" y="1771650"/>
          <p14:tracePt t="26530" x="2197100" y="1593850"/>
          <p14:tracePt t="26563" x="2393950" y="1524000"/>
          <p14:tracePt t="26580" x="2444750" y="1504950"/>
          <p14:tracePt t="26597" x="2501900" y="1498600"/>
          <p14:tracePt t="26616" x="2622550" y="1498600"/>
          <p14:tracePt t="26632" x="2698750" y="1517650"/>
          <p14:tracePt t="26646" x="2787650" y="1524000"/>
          <p14:tracePt t="26664" x="2844800" y="1536700"/>
          <p14:tracePt t="26680" x="2895600" y="1543050"/>
          <p14:tracePt t="26696" x="3003550" y="1555750"/>
          <p14:tracePt t="26715" x="3092450" y="1562100"/>
          <p14:tracePt t="26729" x="3155950" y="1562100"/>
          <p14:tracePt t="26746" x="3194050" y="1562100"/>
          <p14:tracePt t="26763" x="3206750" y="1562100"/>
          <p14:tracePt t="26780" x="3213100" y="1562100"/>
          <p14:tracePt t="26787" x="3219450" y="1568450"/>
          <p14:tracePt t="26796" x="3238500" y="1574800"/>
          <p14:tracePt t="26813" x="3314700" y="1606550"/>
          <p14:tracePt t="26829" x="3321050" y="1612900"/>
          <p14:tracePt t="26846" x="3333750" y="1619250"/>
          <p14:tracePt t="27995" x="3340100" y="1619250"/>
          <p14:tracePt t="27999" x="3346450" y="1625600"/>
          <p14:tracePt t="28012" x="3359150" y="1631950"/>
          <p14:tracePt t="28031" x="3409950" y="1663700"/>
          <p14:tracePt t="28047" x="3422650" y="1663700"/>
          <p14:tracePt t="28082" x="3422650" y="1670050"/>
          <p14:tracePt t="28095" x="3435350" y="1676400"/>
          <p14:tracePt t="28128" x="3486150" y="1727200"/>
          <p14:tracePt t="28163" x="3498850" y="1739900"/>
          <p14:tracePt t="28195" x="3511550" y="1752600"/>
          <p14:tracePt t="28215" x="3524250" y="1771650"/>
          <p14:tracePt t="28231" x="3568700" y="1822450"/>
          <p14:tracePt t="28248" x="3594100" y="1841500"/>
          <p14:tracePt t="28263" x="3606800" y="1866900"/>
          <p14:tracePt t="28278" x="3619500" y="1879600"/>
          <p14:tracePt t="28295" x="3638550" y="1898650"/>
          <p14:tracePt t="28311" x="3663950" y="1911350"/>
          <p14:tracePt t="28328" x="3695700" y="1936750"/>
          <p14:tracePt t="28347" x="3733800" y="1962150"/>
          <p14:tracePt t="28361" x="3746500" y="1962150"/>
          <p14:tracePt t="28395" x="3752850" y="1962150"/>
          <p14:tracePt t="28411" x="3759200" y="1962150"/>
          <p14:tracePt t="28428" x="3765550" y="1962150"/>
          <p14:tracePt t="28446" x="3797300" y="1968500"/>
          <p14:tracePt t="28463" x="3810000" y="1974850"/>
          <p14:tracePt t="28484" x="3810000" y="1981200"/>
          <p14:tracePt t="28497" x="3829050" y="1981200"/>
          <p14:tracePt t="28511" x="3854450" y="2000250"/>
          <p14:tracePt t="28528" x="3886200" y="2006600"/>
          <p14:tracePt t="28545" x="3911600" y="2019300"/>
          <p14:tracePt t="28561" x="3943350" y="2038350"/>
          <p14:tracePt t="28578" x="3975100" y="2051050"/>
          <p14:tracePt t="28595" x="4000500" y="2063750"/>
          <p14:tracePt t="28615" x="4019550" y="2076450"/>
          <p14:tracePt t="28628" x="4032250" y="2082800"/>
          <p14:tracePt t="28671" x="4038600" y="2082800"/>
          <p14:tracePt t="28698" x="4044950" y="2082800"/>
          <p14:tracePt t="28727" x="4051300" y="2082800"/>
          <p14:tracePt t="28743" x="4057650" y="2082800"/>
          <p14:tracePt t="28754" x="4064000" y="2082800"/>
          <p14:tracePt t="28761" x="4070350" y="2082800"/>
          <p14:tracePt t="28779" x="4083050" y="2089150"/>
          <p14:tracePt t="28794" x="4102100" y="2095500"/>
          <p14:tracePt t="28811" x="4133850" y="2108200"/>
          <p14:tracePt t="28828" x="4152900" y="2114550"/>
          <p14:tracePt t="28848" x="4171950" y="2120900"/>
          <p14:tracePt t="28865" x="4178300" y="2120900"/>
          <p14:tracePt t="28877" x="4184650" y="2127250"/>
          <p14:tracePt t="91113" x="4152900" y="2432050"/>
          <p14:tracePt t="91116" x="4121150" y="2546350"/>
          <p14:tracePt t="91128" x="4114800" y="2559050"/>
          <p14:tracePt t="91140" x="4070350" y="2597150"/>
          <p14:tracePt t="91157" x="4038600" y="2622550"/>
          <p14:tracePt t="91173" x="4000500" y="2647950"/>
          <p14:tracePt t="91193" x="3968750" y="2667000"/>
          <p14:tracePt t="91207" x="3949700" y="2679700"/>
          <p14:tracePt t="91243" x="3886200" y="2698750"/>
          <p14:tracePt t="91273" x="3797300" y="2743200"/>
          <p14:tracePt t="91278" x="3765550" y="2755900"/>
          <p14:tracePt t="91306" x="3663950" y="2774950"/>
          <p14:tracePt t="91324" x="3530600" y="2794000"/>
          <p14:tracePt t="91340" x="3460750" y="2819400"/>
          <p14:tracePt t="91356" x="3359150" y="2844800"/>
          <p14:tracePt t="91373" x="3187700" y="2882900"/>
          <p14:tracePt t="91390" x="3022600" y="2914650"/>
          <p14:tracePt t="91407" x="2870200" y="2940050"/>
          <p14:tracePt t="91427" x="2743200" y="2952750"/>
          <p14:tracePt t="91441" x="2616200" y="2952750"/>
          <p14:tracePt t="91457" x="2520950" y="2952750"/>
          <p14:tracePt t="91473" x="2413000" y="2959100"/>
          <p14:tracePt t="91489" x="2330450" y="2978150"/>
          <p14:tracePt t="91508" x="2247900" y="3009900"/>
          <p14:tracePt t="91525" x="2178050" y="3028950"/>
          <p14:tracePt t="91541" x="2159000" y="3041650"/>
          <p14:tracePt t="91557" x="2139950" y="3048000"/>
          <p14:tracePt t="91573" x="2120900" y="3054350"/>
          <p14:tracePt t="91590" x="2114550" y="3054350"/>
          <p14:tracePt t="91606" x="2101850" y="3060700"/>
          <p14:tracePt t="91717" x="2095500" y="3073400"/>
          <p14:tracePt t="91733" x="2082800" y="3079750"/>
          <p14:tracePt t="91744" x="2070100" y="3086100"/>
          <p14:tracePt t="91760" x="2070100" y="3092450"/>
          <p14:tracePt t="91773" x="2063750" y="3098800"/>
          <p14:tracePt t="94036" x="2082800" y="3092450"/>
          <p14:tracePt t="94045" x="2108200" y="3079750"/>
          <p14:tracePt t="94058" x="2178050" y="3048000"/>
          <p14:tracePt t="94071" x="2349500" y="2997200"/>
          <p14:tracePt t="94090" x="2533650" y="2933700"/>
          <p14:tracePt t="94104" x="2711450" y="2882900"/>
          <p14:tracePt t="94121" x="2997200" y="2819400"/>
          <p14:tracePt t="94154" x="3721100" y="2768600"/>
          <p14:tracePt t="94188" x="4648200" y="2806700"/>
          <p14:tracePt t="94223" x="4876800" y="2825750"/>
          <p14:tracePt t="94239" x="4921250" y="2838450"/>
          <p14:tracePt t="94256" x="4953000" y="2844800"/>
          <p14:tracePt t="94271" x="4972050" y="2851150"/>
          <p14:tracePt t="94334" x="4978400" y="2851150"/>
          <p14:tracePt t="94385" x="4984750" y="2851150"/>
          <p14:tracePt t="94393" x="4991100" y="2851150"/>
          <p14:tracePt t="94404" x="5029200" y="2851150"/>
          <p14:tracePt t="94420" x="5073650" y="2851150"/>
          <p14:tracePt t="94437" x="5118100" y="2851150"/>
          <p14:tracePt t="94453" x="5168900" y="2851150"/>
          <p14:tracePt t="94470" x="5232400" y="2844800"/>
          <p14:tracePt t="94487" x="5283200" y="2838450"/>
          <p14:tracePt t="94503" x="5327650" y="2825750"/>
          <p14:tracePt t="94520" x="5359400" y="2819400"/>
          <p14:tracePt t="94537" x="5378450" y="2806700"/>
          <p14:tracePt t="94553" x="5429250" y="2794000"/>
          <p14:tracePt t="94570" x="5467350" y="2787650"/>
          <p14:tracePt t="94587" x="5556250" y="2781300"/>
          <p14:tracePt t="94605" x="5657850" y="2781300"/>
          <p14:tracePt t="94620" x="5715000" y="2794000"/>
          <p14:tracePt t="94636" x="5886450" y="2825750"/>
          <p14:tracePt t="94653" x="5975350" y="2844800"/>
          <p14:tracePt t="94670" x="6064250" y="2851150"/>
          <p14:tracePt t="94687" x="6134100" y="2863850"/>
          <p14:tracePt t="94703" x="6203950" y="2901950"/>
          <p14:tracePt t="94720" x="6267450" y="2940050"/>
          <p14:tracePt t="94736" x="6311900" y="2971800"/>
          <p14:tracePt t="94753" x="6362700" y="3003550"/>
          <p14:tracePt t="94770" x="6438900" y="3048000"/>
          <p14:tracePt t="94773" x="6508750" y="3079750"/>
          <p14:tracePt t="94787" x="6654800" y="3168650"/>
          <p14:tracePt t="94803" x="6807200" y="3251200"/>
          <p14:tracePt t="94820" x="6940550" y="3314700"/>
          <p14:tracePt t="94836" x="7035800" y="3340100"/>
          <p14:tracePt t="94855" x="7073900" y="3359150"/>
          <p14:tracePt t="94870" x="7080250" y="3365500"/>
          <p14:tracePt t="94967" x="7086600" y="3365500"/>
          <p14:tracePt t="94974" x="7092950" y="3365500"/>
          <p14:tracePt t="94996" x="7118350" y="3359150"/>
          <p14:tracePt t="95003" x="7137400" y="3359150"/>
          <p14:tracePt t="95021" x="7188200" y="3346450"/>
          <p14:tracePt t="95039" x="7251700" y="3340100"/>
          <p14:tracePt t="95053" x="7334250" y="3321050"/>
          <p14:tracePt t="95069" x="7404100" y="3302000"/>
          <p14:tracePt t="95086" x="7429500" y="3295650"/>
          <p14:tracePt t="95103" x="7442200" y="3289300"/>
          <p14:tracePt t="95120" x="7448550" y="3289300"/>
          <p14:tracePt t="95138" x="7467600" y="3282950"/>
          <p14:tracePt t="95170" x="7473950" y="3282950"/>
          <p14:tracePt t="95278" x="7480300" y="3282950"/>
          <p14:tracePt t="100292" x="7435850" y="3282950"/>
          <p14:tracePt t="100305" x="7385050" y="3295650"/>
          <p14:tracePt t="100311" x="7334250" y="3308350"/>
          <p14:tracePt t="100318" x="7289800" y="3321050"/>
          <p14:tracePt t="100332" x="7169150" y="3352800"/>
          <p14:tracePt t="100349" x="7054850" y="3384550"/>
          <p14:tracePt t="100366" x="6991350" y="3390900"/>
          <p14:tracePt t="100385" x="6934200" y="3390900"/>
          <p14:tracePt t="100415" x="6845300" y="3390900"/>
          <p14:tracePt t="100448" x="6629400" y="3371850"/>
          <p14:tracePt t="100489" x="6369050" y="3384550"/>
          <p14:tracePt t="100501" x="6184900" y="3403600"/>
          <p14:tracePt t="100517" x="6070600" y="3403600"/>
          <p14:tracePt t="100532" x="5949950" y="3403600"/>
          <p14:tracePt t="100548" x="5867400" y="3403600"/>
          <p14:tracePt t="100565" x="5797550" y="3403600"/>
          <p14:tracePt t="100582" x="5753100" y="3403600"/>
          <p14:tracePt t="100598" x="5683250" y="3403600"/>
          <p14:tracePt t="100616" x="5619750" y="3422650"/>
          <p14:tracePt t="100632" x="5530850" y="3454400"/>
          <p14:tracePt t="100648" x="5416550" y="3479800"/>
          <p14:tracePt t="100665" x="5340350" y="3492500"/>
          <p14:tracePt t="100683" x="5232400" y="3511550"/>
          <p14:tracePt t="100699" x="5200650" y="3524250"/>
          <p14:tracePt t="100715" x="5181600" y="3524250"/>
          <p14:tracePt t="100732" x="5168900" y="3530600"/>
          <p14:tracePt t="100896" x="5162550" y="3530600"/>
          <p14:tracePt t="100928" x="5156200" y="3530600"/>
          <p14:tracePt t="100956" x="5149850" y="3530600"/>
          <p14:tracePt t="100963" x="5143500" y="3530600"/>
          <p14:tracePt t="101007" x="5137150" y="3530600"/>
          <p14:tracePt t="101012" x="5130800" y="3530600"/>
          <p14:tracePt t="101028" x="5124450" y="3530600"/>
          <p14:tracePt t="101044" x="5111750" y="3530600"/>
          <p14:tracePt t="101060" x="5099050" y="3530600"/>
          <p14:tracePt t="101108" x="5092700" y="3530600"/>
          <p14:tracePt t="101119" x="5086350" y="3530600"/>
          <p14:tracePt t="101123" x="5080000" y="3530600"/>
          <p14:tracePt t="101140" x="5067300" y="3530600"/>
          <p14:tracePt t="101148" x="5060950" y="3530600"/>
          <p14:tracePt t="101165" x="5035550" y="3530600"/>
          <p14:tracePt t="101181" x="5022850" y="3517900"/>
          <p14:tracePt t="101198" x="4991100" y="3511550"/>
          <p14:tracePt t="101215" x="4972050" y="3511550"/>
          <p14:tracePt t="101231" x="4946650" y="3505200"/>
          <p14:tracePt t="101248" x="4933950" y="3498850"/>
          <p14:tracePt t="101265" x="4927600" y="3498850"/>
          <p14:tracePt t="102255" x="4927600" y="3486150"/>
          <p14:tracePt t="105421" x="4933950" y="3473450"/>
          <p14:tracePt t="105432" x="4953000" y="3460750"/>
          <p14:tracePt t="105441" x="4972050" y="3448050"/>
          <p14:tracePt t="105451" x="5003800" y="3441700"/>
          <p14:tracePt t="105463" x="5060950" y="3429000"/>
          <p14:tracePt t="105479" x="5143500" y="3403600"/>
          <p14:tracePt t="105494" x="5226050" y="3378200"/>
          <p14:tracePt t="105527" x="5340350" y="3359150"/>
          <p14:tracePt t="105560" x="5397500" y="3340100"/>
          <p14:tracePt t="105598" x="5454650" y="3302000"/>
          <p14:tracePt t="105615" x="5480050" y="3289300"/>
          <p14:tracePt t="105631" x="5486400" y="3276600"/>
          <p14:tracePt t="105644" x="5505450" y="3257550"/>
          <p14:tracePt t="105662" x="5511800" y="3244850"/>
          <p14:tracePt t="105678" x="5530850" y="3232150"/>
          <p14:tracePt t="105694" x="5549900" y="3219450"/>
          <p14:tracePt t="105710" x="5600700" y="3194050"/>
          <p14:tracePt t="105730" x="5645150" y="3181350"/>
          <p14:tracePt t="105744" x="5695950" y="3175000"/>
          <p14:tracePt t="105760" x="5765800" y="3155950"/>
          <p14:tracePt t="105777" x="5899150" y="3149600"/>
          <p14:tracePt t="105782" x="5962650" y="3149600"/>
          <p14:tracePt t="105795" x="6134100" y="3149600"/>
          <p14:tracePt t="105812" x="6305550" y="3162300"/>
          <p14:tracePt t="105828" x="6464300" y="3175000"/>
          <p14:tracePt t="105844" x="6616700" y="3194050"/>
          <p14:tracePt t="105860" x="6743700" y="3200400"/>
          <p14:tracePt t="105877" x="6832600" y="3219450"/>
          <p14:tracePt t="105894" x="6902450" y="3232150"/>
          <p14:tracePt t="105910" x="6934200" y="3238500"/>
          <p14:tracePt t="105929" x="6940550" y="3244850"/>
          <p14:tracePt t="106192" x="6946900" y="3244850"/>
          <p14:tracePt t="106198" x="6953250" y="3244850"/>
          <p14:tracePt t="106210" x="6965950" y="3244850"/>
          <p14:tracePt t="106230" x="7023100" y="3238500"/>
          <p14:tracePt t="106244" x="7118350" y="3225800"/>
          <p14:tracePt t="106260" x="7245350" y="3225800"/>
          <p14:tracePt t="106277" x="7385050" y="3225800"/>
          <p14:tracePt t="106293" x="7537450" y="3225800"/>
          <p14:tracePt t="106310" x="7689850" y="3238500"/>
          <p14:tracePt t="106327" x="7810500" y="3257550"/>
          <p14:tracePt t="106344" x="7931150" y="3270250"/>
          <p14:tracePt t="106363" x="7988300" y="3282950"/>
          <p14:tracePt t="106377" x="8001000" y="3289300"/>
          <p14:tracePt t="106499" x="8007350" y="3289300"/>
          <p14:tracePt t="106524" x="8020050" y="3295650"/>
          <p14:tracePt t="106536" x="8032750" y="3295650"/>
          <p14:tracePt t="106547" x="8089900" y="3308350"/>
          <p14:tracePt t="106560" x="8121650" y="3314700"/>
          <p14:tracePt t="106577" x="8191500" y="3327400"/>
          <p14:tracePt t="106593" x="8248650" y="3333750"/>
          <p14:tracePt t="106612" x="8286750" y="3340100"/>
          <p14:tracePt t="106628" x="8375650" y="3352800"/>
          <p14:tracePt t="106645" x="8413750" y="3359150"/>
          <p14:tracePt t="106660" x="8445500" y="3365500"/>
          <p14:tracePt t="106680" x="8458200" y="3365500"/>
          <p14:tracePt t="106695" x="8464550" y="3365500"/>
          <p14:tracePt t="106733" x="8464550" y="3371850"/>
          <p14:tracePt t="106760" x="8477250" y="3371850"/>
          <p14:tracePt t="106773" x="8502650" y="3371850"/>
          <p14:tracePt t="106781" x="8515350" y="3384550"/>
          <p14:tracePt t="106793" x="8559800" y="3397250"/>
          <p14:tracePt t="106810" x="8648700" y="3422650"/>
          <p14:tracePt t="106827" x="8731250" y="3435350"/>
          <p14:tracePt t="106844" x="8782050" y="3441700"/>
          <p14:tracePt t="125112" x="8947150" y="3035300"/>
          <p14:tracePt t="125114" x="8928100" y="3009900"/>
          <p14:tracePt t="125127" x="8769350" y="2819400"/>
          <p14:tracePt t="125143" x="8636000" y="2711450"/>
          <p14:tracePt t="125160" x="8394700" y="2514600"/>
          <p14:tracePt t="125177" x="8305800" y="2451100"/>
          <p14:tracePt t="125193" x="8051800" y="2330450"/>
          <p14:tracePt t="125210" x="7937500" y="2298700"/>
          <p14:tracePt t="125243" x="7734300" y="2279650"/>
          <p14:tracePt t="125276" x="7435850" y="2279650"/>
          <p14:tracePt t="125312" x="7181850" y="2286000"/>
          <p14:tracePt t="125326" x="7061200" y="2298700"/>
          <p14:tracePt t="125343" x="6953250" y="2298700"/>
          <p14:tracePt t="125362" x="6838950" y="2298700"/>
          <p14:tracePt t="125377" x="6737350" y="2298700"/>
          <p14:tracePt t="125393" x="6718300" y="2298700"/>
          <p14:tracePt t="125448" x="6711950" y="2298700"/>
          <p14:tracePt t="125456" x="6705600" y="2298700"/>
          <p14:tracePt t="125475" x="6699250" y="2298700"/>
          <p14:tracePt t="125490" x="6692900" y="2298700"/>
          <p14:tracePt t="125496" x="6686550" y="2298700"/>
          <p14:tracePt t="125509" x="6680200" y="2305050"/>
          <p14:tracePt t="125532" x="6673850" y="2311400"/>
          <p14:tracePt t="125589" x="6673850" y="2317750"/>
          <p14:tracePt t="126844" x="6654800" y="2311400"/>
          <p14:tracePt t="126853" x="6591300" y="2273300"/>
          <p14:tracePt t="126859" x="6546850" y="2241550"/>
          <p14:tracePt t="126876" x="6388100" y="2159000"/>
          <p14:tracePt t="126892" x="6153150" y="2044700"/>
          <p14:tracePt t="126909" x="5937250" y="1949450"/>
          <p14:tracePt t="126927" x="5721350" y="1892300"/>
          <p14:tracePt t="126942" x="5518150" y="1879600"/>
          <p14:tracePt t="126979" x="4933950" y="1866900"/>
          <p14:tracePt t="127012" x="4330700" y="1892300"/>
          <p14:tracePt t="127042" x="3886200" y="2000250"/>
          <p14:tracePt t="127059" x="3695700" y="2089150"/>
          <p14:tracePt t="127075" x="3479800" y="2203450"/>
          <p14:tracePt t="127092" x="3289300" y="2305050"/>
          <p14:tracePt t="127109" x="3079750" y="2425700"/>
          <p14:tracePt t="127125" x="2870200" y="2571750"/>
          <p14:tracePt t="127142" x="2692400" y="2692400"/>
          <p14:tracePt t="127159" x="2533650" y="2800350"/>
          <p14:tracePt t="127179" x="2324100" y="2921000"/>
          <p14:tracePt t="127192" x="2273300" y="2940050"/>
          <p14:tracePt t="127211" x="2114550" y="3035300"/>
          <p14:tracePt t="127226" x="2076450" y="3060700"/>
          <p14:tracePt t="127243" x="1949450" y="3149600"/>
          <p14:tracePt t="127261" x="1943100" y="3155950"/>
          <p14:tracePt t="130538" x="1949450" y="3155950"/>
          <p14:tracePt t="130565" x="1955800" y="3149600"/>
          <p14:tracePt t="130570" x="1962150" y="3149600"/>
          <p14:tracePt t="130576" x="1968500" y="3149600"/>
          <p14:tracePt t="130690" x="1981200" y="3149600"/>
          <p14:tracePt t="130703" x="2006600" y="3149600"/>
          <p14:tracePt t="130711" x="2044700" y="3149600"/>
          <p14:tracePt t="130722" x="2070100" y="3149600"/>
          <p14:tracePt t="130759" x="2349500" y="3232150"/>
          <p14:tracePt t="130791" x="2552700" y="3295650"/>
          <p14:tracePt t="130825" x="2800350" y="3365500"/>
          <p14:tracePt t="130838" x="2908300" y="3409950"/>
          <p14:tracePt t="130855" x="2990850" y="3448050"/>
          <p14:tracePt t="130873" x="3003550" y="3454400"/>
          <p14:tracePt t="130905" x="3009900" y="3454400"/>
          <p14:tracePt t="130934" x="3016250" y="3454400"/>
          <p14:tracePt t="130992" x="3028950" y="3454400"/>
          <p14:tracePt t="130998" x="3073400" y="3454400"/>
          <p14:tracePt t="131011" x="3162300" y="3454400"/>
          <p14:tracePt t="131023" x="3536950" y="3467100"/>
          <p14:tracePt t="131042" x="4121150" y="3479800"/>
          <p14:tracePt t="131055" x="4584700" y="3473450"/>
          <p14:tracePt t="131074" x="4927600" y="3473450"/>
          <p14:tracePt t="131088" x="5175250" y="3505200"/>
          <p14:tracePt t="131107" x="5416550" y="3543300"/>
          <p14:tracePt t="131122" x="5588000" y="3568700"/>
          <p14:tracePt t="131138" x="5670550" y="3587750"/>
          <p14:tracePt t="131155" x="5676900" y="3587750"/>
          <p14:tracePt t="131264" x="5683250" y="3594100"/>
          <p14:tracePt t="131275" x="5695950" y="3613150"/>
          <p14:tracePt t="131280" x="5708650" y="3638550"/>
          <p14:tracePt t="131291" x="5734050" y="3663950"/>
          <p14:tracePt t="131305" x="5822950" y="3752850"/>
          <p14:tracePt t="131322" x="5899150" y="3803650"/>
          <p14:tracePt t="131338" x="5924550" y="3829050"/>
          <p14:tracePt t="131355" x="5930900" y="3835400"/>
          <p14:tracePt t="131475" x="5930900" y="3841750"/>
          <p14:tracePt t="131495" x="5930900" y="3848100"/>
          <p14:tracePt t="131537" x="5930900" y="3860800"/>
          <p14:tracePt t="131570" x="5930900" y="3873500"/>
          <p14:tracePt t="131577" x="5930900" y="3879850"/>
          <p14:tracePt t="131588" x="5930900" y="3892550"/>
          <p14:tracePt t="131605" x="5930900" y="3911600"/>
          <p14:tracePt t="131622" x="5924550" y="3937000"/>
          <p14:tracePt t="131638" x="5918200" y="3962400"/>
          <p14:tracePt t="131655" x="5918200" y="3968750"/>
          <p14:tracePt t="133427" x="5930900" y="3962400"/>
          <p14:tracePt t="133434" x="5943600" y="3956050"/>
          <p14:tracePt t="133442" x="5969000" y="3956050"/>
          <p14:tracePt t="133453" x="5981700" y="3956050"/>
          <p14:tracePt t="133470" x="5988050" y="3956050"/>
          <p14:tracePt t="133636" x="5994400" y="3956050"/>
          <p14:tracePt t="133652" x="6000750" y="3956050"/>
          <p14:tracePt t="133760" x="6013450" y="3956050"/>
          <p14:tracePt t="133775" x="6019800" y="3956050"/>
          <p14:tracePt t="133782" x="6051550" y="3962400"/>
          <p14:tracePt t="133820" x="6134100" y="3962400"/>
          <p14:tracePt t="137355" x="6134100" y="3968750"/>
          <p14:tracePt t="137369" x="6127750" y="3968750"/>
          <p14:tracePt t="137379" x="6121400" y="3968750"/>
          <p14:tracePt t="137395" x="6108700" y="3968750"/>
          <p14:tracePt t="137418" x="6064250" y="3968750"/>
          <p14:tracePt t="137450" x="5880100" y="3937000"/>
          <p14:tracePt t="137483" x="5607050" y="3860800"/>
          <p14:tracePt t="137499" x="5505450" y="3848100"/>
          <p14:tracePt t="137516" x="5448300" y="3835400"/>
          <p14:tracePt t="137532" x="5397500" y="3835400"/>
          <p14:tracePt t="137551" x="5334000" y="3841750"/>
          <p14:tracePt t="137567" x="5283200" y="3860800"/>
          <p14:tracePt t="137583" x="5219700" y="3879850"/>
          <p14:tracePt t="137602" x="5149850" y="3898900"/>
          <p14:tracePt t="137616" x="5099050" y="3911600"/>
          <p14:tracePt t="137635" x="5054600" y="3924300"/>
          <p14:tracePt t="137649" x="5003800" y="3930650"/>
          <p14:tracePt t="137666" x="4933950" y="3937000"/>
          <p14:tracePt t="137683" x="4908550" y="3943350"/>
          <p14:tracePt t="137699" x="4883150" y="3949700"/>
          <p14:tracePt t="137716" x="4845050" y="3956050"/>
          <p14:tracePt t="137733" x="4787900" y="3981450"/>
          <p14:tracePt t="137751" x="4641850" y="4051300"/>
          <p14:tracePt t="137766" x="4597400" y="4076700"/>
          <p14:tracePt t="137773" x="4540250" y="4108450"/>
          <p14:tracePt t="137784" x="4445000" y="4165600"/>
          <p14:tracePt t="137801" x="4406900" y="4191000"/>
          <p14:tracePt t="137816" x="4368800" y="4216400"/>
          <p14:tracePt t="137832" x="4343400" y="4229100"/>
          <p14:tracePt t="137849" x="4330700" y="4235450"/>
          <p14:tracePt t="137867" x="4318000" y="4241800"/>
          <p14:tracePt t="137899" x="4311650" y="4248150"/>
          <p14:tracePt t="137916" x="4279900" y="4267200"/>
          <p14:tracePt t="137932" x="4241800" y="4298950"/>
          <p14:tracePt t="137949" x="4197350" y="4337050"/>
          <p14:tracePt t="137968" x="4089400" y="4425950"/>
          <p14:tracePt t="137983" x="4044950" y="4470400"/>
          <p14:tracePt t="137999" x="4000500" y="4521200"/>
          <p14:tracePt t="138016" x="3975100" y="4552950"/>
          <p14:tracePt t="138033" x="3956050" y="4572000"/>
          <p14:tracePt t="138052" x="3943350" y="4584700"/>
          <p14:tracePt t="138066" x="3937000" y="4597400"/>
          <p14:tracePt t="138082" x="3924300" y="4616450"/>
          <p14:tracePt t="138099" x="3911600" y="4622800"/>
          <p14:tracePt t="138115" x="3905250" y="4648200"/>
          <p14:tracePt t="138136" x="3886200" y="4654550"/>
          <p14:tracePt t="138233" x="3886200" y="4667250"/>
          <p14:tracePt t="149201" x="3867150" y="4667250"/>
          <p14:tracePt t="149207" x="3784600" y="4667250"/>
          <p14:tracePt t="149212" x="3771900" y="4673600"/>
          <p14:tracePt t="149223" x="3752850" y="4673600"/>
          <p14:tracePt t="149239" x="3721100" y="4692650"/>
          <p14:tracePt t="149259" x="3708400" y="4692650"/>
          <p14:tracePt t="149297" x="3702050" y="4692650"/>
          <p14:tracePt t="149323" x="3689350" y="4692650"/>
          <p14:tracePt t="149389" x="3683000" y="4692650"/>
          <p14:tracePt t="149406" x="3676650" y="4692650"/>
          <p14:tracePt t="149582" x="3670300" y="4692650"/>
          <p14:tracePt t="149605" x="3663950" y="4692650"/>
          <p14:tracePt t="149613" x="3657600" y="4692650"/>
          <p14:tracePt t="149630" x="3651250" y="4692650"/>
          <p14:tracePt t="149639" x="3644900" y="4692650"/>
          <p14:tracePt t="149658" x="3613150" y="4699000"/>
          <p14:tracePt t="149675" x="3600450" y="4699000"/>
          <p14:tracePt t="149691" x="3587750" y="4705350"/>
          <p14:tracePt t="149709" x="3575050" y="4705350"/>
          <p14:tracePt t="149762" x="3568700" y="4711700"/>
          <p14:tracePt t="149773" x="3556000" y="4711700"/>
          <p14:tracePt t="149778" x="3543300" y="4724400"/>
          <p14:tracePt t="149791" x="3517900" y="4743450"/>
          <p14:tracePt t="149805" x="3454400" y="4775200"/>
          <p14:tracePt t="149822" x="3371850" y="4806950"/>
          <p14:tracePt t="149838" x="3308350" y="4838700"/>
          <p14:tracePt t="149855" x="3270250" y="4851400"/>
          <p14:tracePt t="149874" x="3232150" y="4870450"/>
          <p14:tracePt t="149890" x="3213100" y="4889500"/>
          <p14:tracePt t="149905" x="3194050" y="4902200"/>
          <p14:tracePt t="149925" x="3175000" y="4921250"/>
          <p14:tracePt t="149938" x="3136900" y="4946650"/>
          <p14:tracePt t="149955" x="3073400" y="4997450"/>
          <p14:tracePt t="149972" x="2940050" y="5080000"/>
          <p14:tracePt t="149990" x="2800350" y="5149850"/>
          <p14:tracePt t="150005" x="2667000" y="5207000"/>
          <p14:tracePt t="150022" x="2597150" y="5232400"/>
          <p14:tracePt t="150040" x="2584450" y="5232400"/>
          <p14:tracePt t="150074" x="2571750" y="5238750"/>
          <p14:tracePt t="150090" x="2571750" y="5245100"/>
          <p14:tracePt t="150105" x="2565400" y="5251450"/>
          <p14:tracePt t="150122" x="2559050" y="5270500"/>
          <p14:tracePt t="150156" x="2552700" y="5276850"/>
          <p14:tracePt t="150317" x="2552700" y="5283200"/>
          <p14:tracePt t="151451" x="2546350" y="5283200"/>
          <p14:tracePt t="151550" x="2540000" y="5283200"/>
          <p14:tracePt t="151562" x="2533650" y="5283200"/>
          <p14:tracePt t="151578" x="2527300" y="5283200"/>
          <p14:tracePt t="151583" x="2520950" y="5283200"/>
          <p14:tracePt t="151597" x="2508250" y="5283200"/>
          <p14:tracePt t="151604" x="2501900" y="5283200"/>
          <p14:tracePt t="151620" x="2489200" y="5283200"/>
          <p14:tracePt t="151637" x="2470150" y="5276850"/>
          <p14:tracePt t="151671" x="2406650" y="5270500"/>
          <p14:tracePt t="151705" x="2374900" y="5270500"/>
          <p14:tracePt t="151739" x="2336800" y="5270500"/>
          <p14:tracePt t="151754" x="2311400" y="5276850"/>
          <p14:tracePt t="151771" x="2305050" y="5276850"/>
          <p14:tracePt t="151838" x="2298700" y="5276850"/>
          <p14:tracePt t="151845" x="2292350" y="5283200"/>
          <p14:tracePt t="151858" x="2286000" y="5289550"/>
          <p14:tracePt t="151894" x="2279650" y="5295900"/>
          <p14:tracePt t="151899" x="2273300" y="5295900"/>
          <p14:tracePt t="151919" x="2273300" y="5308600"/>
          <p14:tracePt t="151942" x="2266950" y="5314950"/>
          <p14:tracePt t="151962" x="2266950" y="5321300"/>
          <p14:tracePt t="151982" x="2260600" y="5334000"/>
          <p14:tracePt t="151994" x="2260600" y="5346700"/>
          <p14:tracePt t="152006" x="2260600" y="5365750"/>
          <p14:tracePt t="152020" x="2260600" y="5378450"/>
          <p14:tracePt t="152037" x="2260600" y="5391150"/>
          <p14:tracePt t="152055" x="2260600" y="5397500"/>
          <p14:tracePt t="152123" x="2260600" y="5403850"/>
          <p14:tracePt t="152210" x="2266950" y="5403850"/>
          <p14:tracePt t="152594" x="2279650" y="5403850"/>
          <p14:tracePt t="152629" x="2286000" y="5403850"/>
          <p14:tracePt t="152655" x="2298700" y="5403850"/>
          <p14:tracePt t="152724" x="2311400" y="5403850"/>
          <p14:tracePt t="152854" x="2317750" y="5403850"/>
          <p14:tracePt t="152878" x="2324100" y="5403850"/>
          <p14:tracePt t="152894" x="2330450" y="5403850"/>
          <p14:tracePt t="152918" x="2336800" y="5403850"/>
          <p14:tracePt t="152925" x="2343150" y="5403850"/>
          <p14:tracePt t="152995" x="2355850" y="5397500"/>
          <p14:tracePt t="153007" x="2374900" y="5391150"/>
          <p14:tracePt t="153021" x="2387600" y="5391150"/>
          <p14:tracePt t="153036" x="2419350" y="5378450"/>
          <p14:tracePt t="153054" x="2457450" y="5365750"/>
          <p14:tracePt t="153071" x="2476500" y="5359400"/>
          <p14:tracePt t="153088" x="2501900" y="5359400"/>
          <p14:tracePt t="153102" x="2527300" y="5359400"/>
          <p14:tracePt t="153119" x="2571750" y="5353050"/>
          <p14:tracePt t="153137" x="2628900" y="5346700"/>
          <p14:tracePt t="153153" x="2673350" y="5346700"/>
          <p14:tracePt t="153169" x="2717800" y="5340350"/>
          <p14:tracePt t="153186" x="2743200" y="5334000"/>
          <p14:tracePt t="153203" x="2749550" y="5327650"/>
          <p14:tracePt t="160584" x="2774950" y="5327650"/>
          <p14:tracePt t="160593" x="2794000" y="5321300"/>
          <p14:tracePt t="160601" x="2825750" y="5321300"/>
          <p14:tracePt t="160614" x="2889250" y="5321300"/>
          <p14:tracePt t="160629" x="2921000" y="5327650"/>
          <p14:tracePt t="160670" x="2927350" y="5327650"/>
          <p14:tracePt t="160696" x="2971800" y="5327650"/>
          <p14:tracePt t="160729" x="3003550" y="5327650"/>
          <p14:tracePt t="160835" x="3003550" y="5334000"/>
          <p14:tracePt t="160848" x="3003550" y="5340350"/>
          <p14:tracePt t="160854" x="2997200" y="5346700"/>
          <p14:tracePt t="160870" x="2997200" y="5353050"/>
          <p14:tracePt t="161224" x="2990850" y="53594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2C028-1942-4254-ABF8-28000CEE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0" y="72162"/>
            <a:ext cx="10515600" cy="1325563"/>
          </a:xfrm>
        </p:spPr>
        <p:txBody>
          <a:bodyPr/>
          <a:lstStyle/>
          <a:p>
            <a:r>
              <a:rPr lang="pt-BR" dirty="0"/>
              <a:t>Estamos prontos para escrever o artigo!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1DCA88-B806-4C9A-B596-7B9ABB17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371" y="1532662"/>
            <a:ext cx="10178988" cy="4655074"/>
          </a:xfrm>
        </p:spPr>
        <p:txBody>
          <a:bodyPr>
            <a:normAutofit/>
          </a:bodyPr>
          <a:lstStyle/>
          <a:p>
            <a:r>
              <a:rPr lang="pt-BR" u="sng" dirty="0"/>
              <a:t>Referências bibliográficas</a:t>
            </a:r>
          </a:p>
          <a:p>
            <a:endParaRPr lang="pt-BR" dirty="0"/>
          </a:p>
          <a:p>
            <a:pPr lvl="1"/>
            <a:r>
              <a:rPr lang="pt-BR" dirty="0"/>
              <a:t>Listar todos os estudos que foram citados no texto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6E59861-9E49-4405-94E6-A71BC9722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0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8"/>
    </mc:Choice>
    <mc:Fallback>
      <p:transition spd="slow" advTm="3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90" x="3079750" y="5264150"/>
          <p14:tracePt t="5797" x="3086100" y="4876800"/>
          <p14:tracePt t="5809" x="3111500" y="4502150"/>
          <p14:tracePt t="5828" x="3111500" y="4152900"/>
          <p14:tracePt t="5845" x="3117850" y="3860800"/>
          <p14:tracePt t="5859" x="3117850" y="3676650"/>
          <p14:tracePt t="5880" x="3117850" y="3536950"/>
          <p14:tracePt t="5893" x="3105150" y="3460750"/>
          <p14:tracePt t="5926" x="3073400" y="3346450"/>
          <p14:tracePt t="5959" x="3054350" y="3295650"/>
          <p14:tracePt t="6049" x="3054350" y="3289300"/>
          <p14:tracePt t="6054" x="3054350" y="3270250"/>
          <p14:tracePt t="6062" x="3060700" y="3244850"/>
          <p14:tracePt t="6077" x="3111500" y="3092450"/>
          <p14:tracePt t="6096" x="3181350" y="2870200"/>
          <p14:tracePt t="6111" x="3244850" y="2667000"/>
          <p14:tracePt t="6129" x="3270250" y="2540000"/>
          <p14:tracePt t="6142" x="3276600" y="2476500"/>
          <p14:tracePt t="6159" x="3276600" y="2451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4E215-AE21-4822-993C-781A6157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Artigo original</a:t>
            </a: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id="{7F1C3548-7851-4B4E-A58F-E262D7A8DBBF}"/>
              </a:ext>
            </a:extLst>
          </p:cNvPr>
          <p:cNvSpPr/>
          <p:nvPr/>
        </p:nvSpPr>
        <p:spPr>
          <a:xfrm flipV="1">
            <a:off x="2370338" y="1690688"/>
            <a:ext cx="1553593" cy="166678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4666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6A90C4-4C34-4D80-9902-098DC4D459CD}"/>
              </a:ext>
            </a:extLst>
          </p:cNvPr>
          <p:cNvSpPr txBox="1"/>
          <p:nvPr/>
        </p:nvSpPr>
        <p:spPr>
          <a:xfrm>
            <a:off x="4074850" y="2630612"/>
            <a:ext cx="743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Relato de uma pesquisa que já foi realizada</a:t>
            </a:r>
          </a:p>
        </p:txBody>
      </p:sp>
      <p:pic>
        <p:nvPicPr>
          <p:cNvPr id="1026" name="Picture 2" descr="Crying Emoji Png - Very Sad Image Cartoon , Transparent Cartoon ...">
            <a:extLst>
              <a:ext uri="{FF2B5EF4-FFF2-40B4-BE49-F238E27FC236}">
                <a16:creationId xmlns:a16="http://schemas.microsoft.com/office/drawing/2014/main" id="{7BCFD9D6-D232-4ED7-A461-46C28748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30" y="4241114"/>
            <a:ext cx="2507849" cy="26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6E05E4D-F0BB-48AD-8187-10407C25C99B}"/>
              </a:ext>
            </a:extLst>
          </p:cNvPr>
          <p:cNvSpPr txBox="1"/>
          <p:nvPr/>
        </p:nvSpPr>
        <p:spPr>
          <a:xfrm>
            <a:off x="2192785" y="4949392"/>
            <a:ext cx="4678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</a:rPr>
              <a:t>Mas que raios de pesquisa é essa?!?!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6B3466F5-0D66-4AF6-9F82-E8410702FD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14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55"/>
    </mc:Choice>
    <mc:Fallback>
      <p:transition spd="slow" advTm="6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26540" x="4070350" y="17907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3A0ED-6D6C-484A-918E-5E410712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/>
              <a:t>Pergunta da pesquisa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01B63F-01CA-4497-8972-1728C063E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2716567"/>
            <a:ext cx="10515600" cy="3469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7200" dirty="0">
                <a:solidFill>
                  <a:srgbClr val="FF0066"/>
                </a:solidFill>
              </a:rPr>
              <a:t>Aquecimento melhora o desempenho?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415590E-5210-45A9-8B33-680399AD7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3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93"/>
    </mc:Choice>
    <mc:Fallback>
      <p:transition spd="slow" advTm="3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44" x="2622550" y="1790700"/>
          <p14:tracePt t="26749" x="2159000" y="1790700"/>
          <p14:tracePt t="26752" x="2019300" y="1803400"/>
          <p14:tracePt t="26768" x="1898650" y="1822450"/>
          <p14:tracePt t="26785" x="1860550" y="1835150"/>
          <p14:tracePt t="26801" x="1835150" y="1841500"/>
          <p14:tracePt t="26818" x="1822450" y="1847850"/>
          <p14:tracePt t="26822" x="1809750" y="1854200"/>
          <p14:tracePt t="26852" x="1784350" y="1860550"/>
          <p14:tracePt t="26886" x="1708150" y="1879600"/>
          <p14:tracePt t="26918" x="1670050" y="1879600"/>
          <p14:tracePt t="26934" x="1657350" y="1885950"/>
          <p14:tracePt t="27243" x="1651000" y="1892300"/>
          <p14:tracePt t="27247" x="1638300" y="1898650"/>
          <p14:tracePt t="27261" x="1631950" y="1905000"/>
          <p14:tracePt t="27269" x="1625600" y="1905000"/>
          <p14:tracePt t="27287" x="1612900" y="1917700"/>
          <p14:tracePt t="27301" x="1587500" y="1936750"/>
          <p14:tracePt t="27317" x="1536700" y="1981200"/>
          <p14:tracePt t="27335" x="1517650" y="2012950"/>
          <p14:tracePt t="27353" x="1466850" y="2063750"/>
          <p14:tracePt t="27367" x="1397000" y="2133600"/>
          <p14:tracePt t="27384" x="1314450" y="2203450"/>
          <p14:tracePt t="27401" x="1250950" y="2273300"/>
          <p14:tracePt t="27417" x="1181100" y="2349500"/>
          <p14:tracePt t="27434" x="1136650" y="2425700"/>
          <p14:tracePt t="27450" x="1098550" y="2495550"/>
          <p14:tracePt t="27467" x="1073150" y="2571750"/>
          <p14:tracePt t="27484" x="1047750" y="2647950"/>
          <p14:tracePt t="27502" x="1041400" y="2736850"/>
          <p14:tracePt t="27518" x="1028700" y="2787650"/>
          <p14:tracePt t="27536" x="1028700" y="2813050"/>
          <p14:tracePt t="27550" x="1003300" y="2876550"/>
          <p14:tracePt t="27567" x="990600" y="2921000"/>
          <p14:tracePt t="27585" x="990600" y="2965450"/>
          <p14:tracePt t="27600" x="990600" y="3041650"/>
          <p14:tracePt t="27618" x="990600" y="3117850"/>
          <p14:tracePt t="27634" x="984250" y="3168650"/>
          <p14:tracePt t="27651" x="977900" y="3194050"/>
          <p14:tracePt t="27667" x="965200" y="3276600"/>
          <p14:tracePt t="27684" x="965200" y="3308350"/>
          <p14:tracePt t="27700" x="958850" y="3327400"/>
          <p14:tracePt t="27717" x="952500" y="3346450"/>
          <p14:tracePt t="27733" x="952500" y="3359150"/>
          <p14:tracePt t="27750" x="939800" y="3378200"/>
          <p14:tracePt t="27767" x="927100" y="3422650"/>
          <p14:tracePt t="27786" x="914400" y="3473450"/>
          <p14:tracePt t="27801" x="889000" y="3505200"/>
          <p14:tracePt t="27819" x="882650" y="3530600"/>
          <p14:tracePt t="27825" x="876300" y="3536950"/>
          <p14:tracePt t="27901" x="876300" y="3543300"/>
          <p14:tracePt t="27926" x="876300" y="3549650"/>
          <p14:tracePt t="27933" x="869950" y="3549650"/>
          <p14:tracePt t="27941" x="863600" y="3562350"/>
          <p14:tracePt t="27950" x="857250" y="3575050"/>
          <p14:tracePt t="27967" x="857250" y="3581400"/>
          <p14:tracePt t="34529" x="863600" y="3581400"/>
          <p14:tracePt t="34535" x="882650" y="3517900"/>
          <p14:tracePt t="34544" x="889000" y="3429000"/>
          <p14:tracePt t="34561" x="908050" y="3340100"/>
          <p14:tracePt t="34854" x="901700" y="3333750"/>
          <p14:tracePt t="34863" x="806450" y="3308350"/>
          <p14:tracePt t="34870" x="730250" y="3282950"/>
          <p14:tracePt t="34878" x="660400" y="3263900"/>
          <p14:tracePt t="34894" x="622300" y="3206750"/>
          <p14:tracePt t="34912" x="615950" y="3187700"/>
          <p14:tracePt t="34927" x="609600" y="3168650"/>
          <p14:tracePt t="34962" x="596900" y="3175000"/>
          <p14:tracePt t="34994" x="565150" y="3194050"/>
          <p14:tracePt t="35028" x="552450" y="3194050"/>
          <p14:tracePt t="35075" x="552450" y="3187700"/>
          <p14:tracePt t="35083" x="552450" y="3181350"/>
          <p14:tracePt t="35094" x="558800" y="3175000"/>
          <p14:tracePt t="35110" x="565150" y="3155950"/>
          <p14:tracePt t="35127" x="565150" y="3149600"/>
          <p14:tracePt t="35144" x="571500" y="3136900"/>
          <p14:tracePt t="35161" x="571500" y="3124200"/>
          <p14:tracePt t="35177" x="577850" y="3117850"/>
          <p14:tracePt t="35238" x="584200" y="3111500"/>
          <p14:tracePt t="35280" x="584200" y="31051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94562-BDB6-4045-8023-C14A6BDC8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Decisão sobre o desenho do estudo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53B2A0-9846-4474-BF14-0D6187BE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962" y="1870013"/>
            <a:ext cx="4932285" cy="52695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Experimental ou observacional?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711E271-BFC3-44CF-AE0B-A4060550283D}"/>
              </a:ext>
            </a:extLst>
          </p:cNvPr>
          <p:cNvSpPr/>
          <p:nvPr/>
        </p:nvSpPr>
        <p:spPr>
          <a:xfrm>
            <a:off x="1290962" y="3076750"/>
            <a:ext cx="6809173" cy="132556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400" dirty="0"/>
              <a:t>Quero estabelecer causa-e-efeito?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É possível criar experimento factível/viável?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5837557-0684-4E5D-9F5E-945E25088B96}"/>
              </a:ext>
            </a:extLst>
          </p:cNvPr>
          <p:cNvSpPr/>
          <p:nvPr/>
        </p:nvSpPr>
        <p:spPr>
          <a:xfrm>
            <a:off x="1189608" y="1690688"/>
            <a:ext cx="2299315" cy="7950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CD84DC-9840-49A3-AA7C-0420B4681ED9}"/>
              </a:ext>
            </a:extLst>
          </p:cNvPr>
          <p:cNvSpPr/>
          <p:nvPr/>
        </p:nvSpPr>
        <p:spPr>
          <a:xfrm>
            <a:off x="1290962" y="4731798"/>
            <a:ext cx="3538490" cy="161573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Manipular a variável “aquecimento” e observar o que acontece com a variável “desempenho”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C670E899-B401-4637-ABD6-084FB5D90D9D}"/>
              </a:ext>
            </a:extLst>
          </p:cNvPr>
          <p:cNvSpPr/>
          <p:nvPr/>
        </p:nvSpPr>
        <p:spPr>
          <a:xfrm>
            <a:off x="5083945" y="5082093"/>
            <a:ext cx="1012055" cy="9765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8BAFFF-852A-47C5-AAC9-6B2E14157326}"/>
              </a:ext>
            </a:extLst>
          </p:cNvPr>
          <p:cNvSpPr/>
          <p:nvPr/>
        </p:nvSpPr>
        <p:spPr>
          <a:xfrm>
            <a:off x="6223247" y="4731798"/>
            <a:ext cx="1876888" cy="161573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Desempenho </a:t>
            </a:r>
            <a:r>
              <a:rPr lang="pt-BR" b="1" u="sng" dirty="0"/>
              <a:t>COM</a:t>
            </a:r>
            <a:r>
              <a:rPr lang="pt-BR" dirty="0"/>
              <a:t> aquecimento prévio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DFBC2AC-9762-4503-B75E-A82EF67BFE5F}"/>
              </a:ext>
            </a:extLst>
          </p:cNvPr>
          <p:cNvSpPr/>
          <p:nvPr/>
        </p:nvSpPr>
        <p:spPr>
          <a:xfrm>
            <a:off x="8860286" y="4731798"/>
            <a:ext cx="1876888" cy="161573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Desempenho </a:t>
            </a:r>
            <a:r>
              <a:rPr lang="pt-BR" b="1" u="sng" dirty="0"/>
              <a:t>SEM</a:t>
            </a:r>
            <a:r>
              <a:rPr lang="pt-BR" dirty="0"/>
              <a:t> aquecimento prévio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3D63B01-6715-45C9-B712-71E09BAB85AB}"/>
              </a:ext>
            </a:extLst>
          </p:cNvPr>
          <p:cNvSpPr txBox="1"/>
          <p:nvPr/>
        </p:nvSpPr>
        <p:spPr>
          <a:xfrm>
            <a:off x="8227382" y="5355000"/>
            <a:ext cx="58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Vs.</a:t>
            </a:r>
          </a:p>
        </p:txBody>
      </p:sp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1017E81F-CDBF-4F5C-A496-BE10D807D5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6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66"/>
    </mc:Choice>
    <mc:Fallback>
      <p:transition spd="slow" advTm="14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5601" x="990600" y="3022600"/>
          <p14:tracePt t="15607" x="1276350" y="2971800"/>
          <p14:tracePt t="15617" x="1403350" y="2927350"/>
          <p14:tracePt t="15634" x="1447800" y="2901950"/>
          <p14:tracePt t="15651" x="1485900" y="2882900"/>
          <p14:tracePt t="15669" x="1524000" y="2851150"/>
          <p14:tracePt t="15685" x="1530350" y="2844800"/>
          <p14:tracePt t="15826" x="1530350" y="2838450"/>
          <p14:tracePt t="15832" x="1536700" y="2832100"/>
          <p14:tracePt t="15840" x="1549400" y="2832100"/>
          <p14:tracePt t="15852" x="1593850" y="2838450"/>
          <p14:tracePt t="15869" x="1727200" y="2857500"/>
          <p14:tracePt t="15885" x="1943100" y="2921000"/>
          <p14:tracePt t="15900" x="2006600" y="2933700"/>
          <p14:tracePt t="15918" x="2279650" y="3003550"/>
          <p14:tracePt t="15936" x="2419350" y="3028950"/>
          <p14:tracePt t="15950" x="2552700" y="3048000"/>
          <p14:tracePt t="15969" x="2686050" y="3048000"/>
          <p14:tracePt t="15983" x="2819400" y="3048000"/>
          <p14:tracePt t="16001" x="2946400" y="3028950"/>
          <p14:tracePt t="16017" x="3016250" y="3003550"/>
          <p14:tracePt t="16033" x="3060700" y="2978150"/>
          <p14:tracePt t="16050" x="3117850" y="2933700"/>
          <p14:tracePt t="16067" x="3143250" y="2908300"/>
          <p14:tracePt t="16083" x="3168650" y="2876550"/>
          <p14:tracePt t="16102" x="3194050" y="2794000"/>
          <p14:tracePt t="16118" x="3232150" y="2730500"/>
          <p14:tracePt t="16133" x="3257550" y="2667000"/>
          <p14:tracePt t="16150" x="3282950" y="2616200"/>
          <p14:tracePt t="16166" x="3289300" y="2559050"/>
          <p14:tracePt t="16183" x="3289300" y="2495550"/>
          <p14:tracePt t="16200" x="3289300" y="2425700"/>
          <p14:tracePt t="16217" x="3282950" y="2381250"/>
          <p14:tracePt t="16233" x="3270250" y="2317750"/>
          <p14:tracePt t="16250" x="3244850" y="2292350"/>
          <p14:tracePt t="16267" x="3219450" y="2254250"/>
          <p14:tracePt t="16283" x="3168650" y="2216150"/>
          <p14:tracePt t="16301" x="3111500" y="2165350"/>
          <p14:tracePt t="16317" x="3048000" y="2127250"/>
          <p14:tracePt t="16333" x="2984500" y="2089150"/>
          <p14:tracePt t="16352" x="2901950" y="2057400"/>
          <p14:tracePt t="16367" x="2844800" y="2019300"/>
          <p14:tracePt t="16383" x="2800350" y="2012950"/>
          <p14:tracePt t="16400" x="2743200" y="2000250"/>
          <p14:tracePt t="16417" x="2679700" y="2000250"/>
          <p14:tracePt t="16434" x="2622550" y="2000250"/>
          <p14:tracePt t="16450" x="2590800" y="2019300"/>
          <p14:tracePt t="16466" x="2533650" y="2070100"/>
          <p14:tracePt t="16483" x="2482850" y="2152650"/>
          <p14:tracePt t="16502" x="2463800" y="2317750"/>
          <p14:tracePt t="16518" x="2482850" y="2419350"/>
          <p14:tracePt t="16537" x="2546350" y="2489200"/>
          <p14:tracePt t="16551" x="2647950" y="2533650"/>
          <p14:tracePt t="16566" x="2768600" y="2559050"/>
          <p14:tracePt t="16583" x="2901950" y="2552700"/>
          <p14:tracePt t="16600" x="2997200" y="2495550"/>
          <p14:tracePt t="16616" x="3060700" y="2419350"/>
          <p14:tracePt t="16633" x="3105150" y="2317750"/>
          <p14:tracePt t="16649" x="3105150" y="2222500"/>
          <p14:tracePt t="16669" x="3098800" y="2159000"/>
          <p14:tracePt t="16683" x="3060700" y="2120900"/>
          <p14:tracePt t="16700" x="2997200" y="2101850"/>
          <p14:tracePt t="16718" x="2844800" y="2089150"/>
          <p14:tracePt t="16735" x="2717800" y="2095500"/>
          <p14:tracePt t="16749" x="2584450" y="2152650"/>
          <p14:tracePt t="16766" x="2540000" y="2222500"/>
          <p14:tracePt t="16783" x="2527300" y="2298700"/>
          <p14:tracePt t="16799" x="2546350" y="2362200"/>
          <p14:tracePt t="16817" x="2616200" y="2419350"/>
          <p14:tracePt t="16833" x="2692400" y="2432050"/>
          <p14:tracePt t="16837" x="2736850" y="2432050"/>
          <p14:tracePt t="16849" x="2781300" y="2425700"/>
          <p14:tracePt t="16866" x="2844800" y="2374900"/>
          <p14:tracePt t="16885" x="2901950" y="2298700"/>
          <p14:tracePt t="16902" x="2940050" y="2152650"/>
          <p14:tracePt t="16918" x="2940050" y="2051050"/>
          <p14:tracePt t="16933" x="2914650" y="2012950"/>
          <p14:tracePt t="16949" x="2876550" y="1987550"/>
          <p14:tracePt t="16967" x="2819400" y="1987550"/>
          <p14:tracePt t="16983" x="2711450" y="1993900"/>
          <p14:tracePt t="16999" x="2571750" y="2044700"/>
          <p14:tracePt t="17016" x="2470150" y="2120900"/>
          <p14:tracePt t="17033" x="2400300" y="2203450"/>
          <p14:tracePt t="17049" x="2355850" y="2311400"/>
          <p14:tracePt t="17066" x="2343150" y="2387600"/>
          <p14:tracePt t="17083" x="2355850" y="2425700"/>
          <p14:tracePt t="17101" x="2470150" y="2508250"/>
          <p14:tracePt t="17116" x="2616200" y="2514600"/>
          <p14:tracePt t="17134" x="2755900" y="2463800"/>
          <p14:tracePt t="17149" x="2921000" y="2393950"/>
          <p14:tracePt t="17167" x="3035300" y="2343150"/>
          <p14:tracePt t="17184" x="3079750" y="2311400"/>
          <p14:tracePt t="17199" x="3092450" y="2305050"/>
          <p14:tracePt t="17331" x="3092450" y="2298700"/>
          <p14:tracePt t="17339" x="3086100" y="2292350"/>
          <p14:tracePt t="17350" x="3067050" y="2266950"/>
          <p14:tracePt t="17366" x="3028950" y="2235200"/>
          <p14:tracePt t="17383" x="2946400" y="2171700"/>
          <p14:tracePt t="17399" x="2921000" y="2159000"/>
          <p14:tracePt t="17417" x="2768600" y="2095500"/>
          <p14:tracePt t="17433" x="2686050" y="2089150"/>
          <p14:tracePt t="17451" x="2584450" y="2057400"/>
          <p14:tracePt t="17465" x="2533650" y="2051050"/>
          <p14:tracePt t="17482" x="2489200" y="2051050"/>
          <p14:tracePt t="17502" x="2463800" y="2051050"/>
          <p14:tracePt t="17516" x="2432050" y="2051050"/>
          <p14:tracePt t="17532" x="2381250" y="2057400"/>
          <p14:tracePt t="17549" x="2336800" y="2070100"/>
          <p14:tracePt t="17566" x="2286000" y="2082800"/>
          <p14:tracePt t="17582" x="2247900" y="2089150"/>
          <p14:tracePt t="17599" x="2228850" y="2089150"/>
          <p14:tracePt t="17617" x="2203450" y="2095500"/>
          <p14:tracePt t="17730" x="2222500" y="2089150"/>
          <p14:tracePt t="17738" x="2266950" y="2057400"/>
          <p14:tracePt t="17750" x="2444750" y="1968500"/>
          <p14:tracePt t="17766" x="2597150" y="1898650"/>
          <p14:tracePt t="17782" x="2857500" y="1822450"/>
          <p14:tracePt t="17799" x="3086100" y="1790700"/>
          <p14:tracePt t="17817" x="3276600" y="1784350"/>
          <p14:tracePt t="17832" x="3479800" y="1771650"/>
          <p14:tracePt t="17849" x="3651250" y="1790700"/>
          <p14:tracePt t="17865" x="3790950" y="1828800"/>
          <p14:tracePt t="17882" x="3924300" y="1879600"/>
          <p14:tracePt t="17898" x="4057650" y="1936750"/>
          <p14:tracePt t="17917" x="4127500" y="1962150"/>
          <p14:tracePt t="17932" x="4146550" y="1968500"/>
          <p14:tracePt t="17973" x="4146550" y="1981200"/>
          <p14:tracePt t="17989" x="4146550" y="1987550"/>
          <p14:tracePt t="17998" x="4146550" y="1993900"/>
          <p14:tracePt t="18015" x="4146550" y="2000250"/>
          <p14:tracePt t="18032" x="4152900" y="2025650"/>
          <p14:tracePt t="18049" x="4152900" y="2038350"/>
          <p14:tracePt t="18065" x="4159250" y="2070100"/>
          <p14:tracePt t="18082" x="4159250" y="2089150"/>
          <p14:tracePt t="18214" x="4165600" y="2095500"/>
          <p14:tracePt t="18221" x="4165600" y="2114550"/>
          <p14:tracePt t="18232" x="4165600" y="2152650"/>
          <p14:tracePt t="18250" x="4165600" y="2279650"/>
          <p14:tracePt t="18267" x="4165600" y="2463800"/>
          <p14:tracePt t="18282" x="4165600" y="2495550"/>
          <p14:tracePt t="18298" x="4165600" y="2520950"/>
          <p14:tracePt t="20152" x="4165600" y="2527300"/>
          <p14:tracePt t="20158" x="4165600" y="2533650"/>
          <p14:tracePt t="20168" x="4159250" y="2533650"/>
          <p14:tracePt t="20180" x="4140200" y="2559050"/>
          <p14:tracePt t="20196" x="4127500" y="2578100"/>
          <p14:tracePt t="20213" x="4095750" y="2603500"/>
          <p14:tracePt t="20230" x="4083050" y="2628900"/>
          <p14:tracePt t="20263" x="4032250" y="2679700"/>
          <p14:tracePt t="20296" x="3943350" y="2768600"/>
          <p14:tracePt t="20330" x="3860800" y="2832100"/>
          <p14:tracePt t="20334" x="3848100" y="2851150"/>
          <p14:tracePt t="20348" x="3816350" y="2876550"/>
          <p14:tracePt t="20363" x="3810000" y="2882900"/>
          <p14:tracePt t="20380" x="3803650" y="2889250"/>
          <p14:tracePt t="20428" x="3797300" y="2895600"/>
          <p14:tracePt t="20447" x="3790950" y="2895600"/>
          <p14:tracePt t="20454" x="3784600" y="2908300"/>
          <p14:tracePt t="20463" x="3771900" y="2914650"/>
          <p14:tracePt t="20480" x="3740150" y="2952750"/>
          <p14:tracePt t="20496" x="3714750" y="2990850"/>
          <p14:tracePt t="20515" x="3702050" y="3022600"/>
          <p14:tracePt t="20533" x="3689350" y="3041650"/>
          <p14:tracePt t="20546" x="3676650" y="3054350"/>
          <p14:tracePt t="20563" x="3676650" y="3060700"/>
          <p14:tracePt t="21135" x="3670300" y="3067050"/>
          <p14:tracePt t="24221" x="3670300" y="3073400"/>
          <p14:tracePt t="24236" x="3676650" y="3079750"/>
          <p14:tracePt t="24248" x="3689350" y="3086100"/>
          <p14:tracePt t="24255" x="3702050" y="3092450"/>
          <p14:tracePt t="24262" x="3727450" y="3105150"/>
          <p14:tracePt t="24279" x="3810000" y="3136900"/>
          <p14:tracePt t="24293" x="3905250" y="3175000"/>
          <p14:tracePt t="24311" x="3975100" y="3206750"/>
          <p14:tracePt t="24344" x="4057650" y="3244850"/>
          <p14:tracePt t="24376" x="4064000" y="3244850"/>
          <p14:tracePt t="24421" x="4070350" y="3244850"/>
          <p14:tracePt t="24432" x="4076700" y="3244850"/>
          <p14:tracePt t="24444" x="4083050" y="3244850"/>
          <p14:tracePt t="24459" x="4108450" y="3263900"/>
          <p14:tracePt t="24476" x="4127500" y="3270250"/>
          <p14:tracePt t="24493" x="4133850" y="3270250"/>
          <p14:tracePt t="24510" x="4140200" y="3276600"/>
          <p14:tracePt t="24531" x="4146550" y="3276600"/>
          <p14:tracePt t="24545" x="4152900" y="3282950"/>
          <p14:tracePt t="24576" x="4159250" y="3289300"/>
          <p14:tracePt t="40610" x="4159250" y="3352800"/>
          <p14:tracePt t="40614" x="4159250" y="3378200"/>
          <p14:tracePt t="47204" x="4165600" y="3365500"/>
          <p14:tracePt t="47216" x="4171950" y="3365500"/>
          <p14:tracePt t="47245" x="4178300" y="3359150"/>
          <p14:tracePt t="47356" x="4178300" y="3352800"/>
          <p14:tracePt t="47378" x="4184650" y="3346450"/>
          <p14:tracePt t="47388" x="4197350" y="3333750"/>
          <p14:tracePt t="47393" x="4197350" y="3327400"/>
          <p14:tracePt t="47408" x="4203700" y="3327400"/>
          <p14:tracePt t="47423" x="4216400" y="3314700"/>
          <p14:tracePt t="47442" x="4216400" y="3308350"/>
          <p14:tracePt t="66297" x="4216400" y="3232150"/>
          <p14:tracePt t="66302" x="4171950" y="3092450"/>
          <p14:tracePt t="66308" x="4152900" y="3060700"/>
          <p14:tracePt t="66324" x="4127500" y="3009900"/>
          <p14:tracePt t="66332" x="4114800" y="2978150"/>
          <p14:tracePt t="66344" x="4102100" y="2965450"/>
          <p14:tracePt t="66357" x="4083050" y="2927350"/>
          <p14:tracePt t="66373" x="4076700" y="2895600"/>
          <p14:tracePt t="66389" x="4064000" y="2863850"/>
          <p14:tracePt t="66423" x="4038600" y="2794000"/>
          <p14:tracePt t="66456" x="4000500" y="2692400"/>
          <p14:tracePt t="66489" x="3943350" y="2565400"/>
          <p14:tracePt t="66506" x="3937000" y="2559050"/>
          <p14:tracePt t="66523" x="3924300" y="2546350"/>
          <p14:tracePt t="66542" x="3924300" y="2533650"/>
          <p14:tracePt t="66557" x="3917950" y="2514600"/>
          <p14:tracePt t="66573" x="3911600" y="2489200"/>
          <p14:tracePt t="66589" x="3898900" y="2444750"/>
          <p14:tracePt t="66606" x="3892550" y="2419350"/>
          <p14:tracePt t="66623" x="3892550" y="2413000"/>
          <p14:tracePt t="66642" x="3886200" y="2393950"/>
          <p14:tracePt t="66656" x="3879850" y="2374900"/>
          <p14:tracePt t="66673" x="3879850" y="2355850"/>
          <p14:tracePt t="66689" x="3873500" y="2349500"/>
          <p14:tracePt t="66896" x="3867150" y="2343150"/>
          <p14:tracePt t="66902" x="3867150" y="2336800"/>
          <p14:tracePt t="66908" x="3860800" y="2336800"/>
          <p14:tracePt t="66922" x="3854450" y="2330450"/>
          <p14:tracePt t="67012" x="3848100" y="2324100"/>
          <p14:tracePt t="67018" x="3848100" y="2317750"/>
          <p14:tracePt t="67046" x="3841750" y="2311400"/>
          <p14:tracePt t="67065" x="3835400" y="2298700"/>
          <p14:tracePt t="67081" x="3835400" y="2292350"/>
          <p14:tracePt t="67109" x="3835400" y="2286000"/>
          <p14:tracePt t="67113" x="3835400" y="2279650"/>
          <p14:tracePt t="67129" x="3829050" y="2273300"/>
          <p14:tracePt t="67140" x="3829050" y="2260600"/>
          <p14:tracePt t="67157" x="3829050" y="2241550"/>
          <p14:tracePt t="67172" x="3822700" y="2222500"/>
          <p14:tracePt t="67189" x="3816350" y="2209800"/>
          <p14:tracePt t="67206" x="3816350" y="2203450"/>
          <p14:tracePt t="67222" x="3810000" y="2190750"/>
          <p14:tracePt t="67239" x="3810000" y="2184400"/>
          <p14:tracePt t="67257" x="3810000" y="2171700"/>
          <p14:tracePt t="67291" x="3803650" y="2152650"/>
          <p14:tracePt t="67306" x="3797300" y="2146300"/>
          <p14:tracePt t="67322" x="3797300" y="2127250"/>
          <p14:tracePt t="67330" x="3790950" y="2114550"/>
          <p14:tracePt t="67355" x="3790950" y="2089150"/>
          <p14:tracePt t="67373" x="3790950" y="2063750"/>
          <p14:tracePt t="67389" x="3790950" y="2038350"/>
          <p14:tracePt t="67405" x="3790950" y="2000250"/>
          <p14:tracePt t="67422" x="3790950" y="1974850"/>
          <p14:tracePt t="67439" x="3790950" y="1955800"/>
          <p14:tracePt t="67457" x="3790950" y="1936750"/>
          <p14:tracePt t="67473" x="3790950" y="1924050"/>
          <p14:tracePt t="67489" x="3797300" y="1911350"/>
          <p14:tracePt t="67505" x="3797300" y="1905000"/>
          <p14:tracePt t="67522" x="3797300" y="1892300"/>
          <p14:tracePt t="67555" x="3797300" y="1885950"/>
          <p14:tracePt t="67572" x="3797300" y="1879600"/>
          <p14:tracePt t="67607" x="3797300" y="1873250"/>
          <p14:tracePt t="67642" x="3797300" y="1866900"/>
          <p14:tracePt t="67652" x="3797300" y="1860550"/>
          <p14:tracePt t="67669" x="3797300" y="1854200"/>
          <p14:tracePt t="67684" x="3797300" y="1847850"/>
          <p14:tracePt t="67951" x="3797300" y="1841500"/>
          <p14:tracePt t="75205" x="3784600" y="1841500"/>
          <p14:tracePt t="75213" x="3765550" y="1841500"/>
          <p14:tracePt t="75220" x="3746500" y="1854200"/>
          <p14:tracePt t="75232" x="3721100" y="1860550"/>
          <p14:tracePt t="75251" x="3651250" y="1898650"/>
          <p14:tracePt t="75265" x="3543300" y="1993900"/>
          <p14:tracePt t="75282" x="3448050" y="2101850"/>
          <p14:tracePt t="75299" x="3295650" y="2305050"/>
          <p14:tracePt t="75332" x="3194050" y="2571750"/>
          <p14:tracePt t="75366" x="3117850" y="2895600"/>
          <p14:tracePt t="75398" x="2990850" y="3143250"/>
          <p14:tracePt t="75416" x="2946400" y="3244850"/>
          <p14:tracePt t="75432" x="2914650" y="3365500"/>
          <p14:tracePt t="75448" x="2870200" y="3479800"/>
          <p14:tracePt t="75465" x="2819400" y="3632200"/>
          <p14:tracePt t="75482" x="2768600" y="3778250"/>
          <p14:tracePt t="75500" x="2730500" y="3860800"/>
          <p14:tracePt t="75515" x="2686050" y="3987800"/>
          <p14:tracePt t="75532" x="2647950" y="4121150"/>
          <p14:tracePt t="75548" x="2603500" y="4260850"/>
          <p14:tracePt t="75565" x="2546350" y="4387850"/>
          <p14:tracePt t="75582" x="2508250" y="4470400"/>
          <p14:tracePt t="75598" x="2476500" y="4546600"/>
          <p14:tracePt t="75615" x="2444750" y="4597400"/>
          <p14:tracePt t="75632" x="2432050" y="4616450"/>
          <p14:tracePt t="75650" x="2419350" y="4660900"/>
          <p14:tracePt t="75668" x="2419350" y="4686300"/>
          <p14:tracePt t="75682" x="2419350" y="4806950"/>
          <p14:tracePt t="75701" x="2419350" y="4895850"/>
          <p14:tracePt t="75715" x="2419350" y="4927600"/>
          <p14:tracePt t="75731" x="2419350" y="4965700"/>
          <p14:tracePt t="75749" x="2419350" y="4991100"/>
          <p14:tracePt t="75765" x="2419350" y="5022850"/>
          <p14:tracePt t="75781" x="2419350" y="5035550"/>
          <p14:tracePt t="75798" x="2419350" y="5048250"/>
          <p14:tracePt t="82279" x="2419350" y="5054600"/>
          <p14:tracePt t="82285" x="2419350" y="5060950"/>
          <p14:tracePt t="82298" x="2419350" y="5067300"/>
          <p14:tracePt t="82310" x="2419350" y="5080000"/>
          <p14:tracePt t="82326" x="2419350" y="5092700"/>
          <p14:tracePt t="82343" x="2419350" y="5105400"/>
          <p14:tracePt t="82359" x="2419350" y="5118100"/>
          <p14:tracePt t="82392" x="2419350" y="5143500"/>
          <p14:tracePt t="82427" x="2419350" y="5213350"/>
          <p14:tracePt t="82460" x="2419350" y="5283200"/>
          <p14:tracePt t="82477" x="2419350" y="5295900"/>
          <p14:tracePt t="82492" x="2419350" y="5308600"/>
          <p14:tracePt t="82590" x="2419350" y="5314950"/>
          <p14:tracePt t="82612" x="2419350" y="5327650"/>
          <p14:tracePt t="82622" x="2419350" y="5340350"/>
          <p14:tracePt t="82629" x="2419350" y="5346700"/>
          <p14:tracePt t="82643" x="2419350" y="5359400"/>
          <p14:tracePt t="82659" x="2419350" y="5372100"/>
          <p14:tracePt t="82675" x="2419350" y="5378450"/>
          <p14:tracePt t="83199" x="2419350" y="5372100"/>
          <p14:tracePt t="83233" x="2419350" y="5365750"/>
          <p14:tracePt t="83237" x="2419350" y="5359400"/>
          <p14:tracePt t="83246" x="2419350" y="5353050"/>
          <p14:tracePt t="83264" x="2419350" y="5346700"/>
          <p14:tracePt t="83276" x="2419350" y="5340350"/>
          <p14:tracePt t="92365" x="2419350" y="5346700"/>
          <p14:tracePt t="92373" x="2419350" y="5353050"/>
          <p14:tracePt t="92384" x="2419350" y="5365750"/>
          <p14:tracePt t="92400" x="2419350" y="5384800"/>
          <p14:tracePt t="92418" x="2419350" y="5441950"/>
          <p14:tracePt t="92436" x="2419350" y="5492750"/>
          <p14:tracePt t="92467" x="2425700" y="5613400"/>
          <p14:tracePt t="92503" x="2432050" y="5702300"/>
          <p14:tracePt t="92536" x="2438400" y="5759450"/>
          <p14:tracePt t="92551" x="2438400" y="5765800"/>
          <p14:tracePt t="92567" x="2438400" y="5772150"/>
          <p14:tracePt t="92604" x="2438400" y="5778500"/>
          <p14:tracePt t="92670" x="2438400" y="5791200"/>
          <p14:tracePt t="92676" x="2444750" y="5803900"/>
          <p14:tracePt t="92684" x="2451100" y="5816600"/>
          <p14:tracePt t="92702" x="2451100" y="5835650"/>
          <p14:tracePt t="92717" x="2457450" y="5835650"/>
          <p14:tracePt t="92785" x="2457450" y="5842000"/>
          <p14:tracePt t="92794" x="2463800" y="5854700"/>
          <p14:tracePt t="92801" x="2470150" y="5867400"/>
          <p14:tracePt t="92816" x="2482850" y="5905500"/>
          <p14:tracePt t="92833" x="2495550" y="5949950"/>
          <p14:tracePt t="92837" x="2508250" y="5949950"/>
          <p14:tracePt t="92850" x="2508250" y="5962650"/>
          <p14:tracePt t="92866" x="2514600" y="5969000"/>
          <p14:tracePt t="93349" x="2514600" y="5975350"/>
          <p14:tracePt t="93359" x="2520950" y="5975350"/>
          <p14:tracePt t="93373" x="2520950" y="5981700"/>
          <p14:tracePt t="93383" x="2527300" y="5988050"/>
          <p14:tracePt t="93400" x="2533650" y="5994400"/>
          <p14:tracePt t="93417" x="2533650" y="6000750"/>
          <p14:tracePt t="93485" x="2533650" y="6007100"/>
          <p14:tracePt t="93496" x="2533650" y="6019800"/>
          <p14:tracePt t="93501" x="2546350" y="6026150"/>
          <p14:tracePt t="93532" x="2546350" y="6064250"/>
          <p14:tracePt t="93549" x="2552700" y="6070600"/>
          <p14:tracePt t="93566" x="2552700" y="6089650"/>
          <p14:tracePt t="93583" x="2552700" y="6121400"/>
          <p14:tracePt t="93599" x="2552700" y="6134100"/>
          <p14:tracePt t="93616" x="2552700" y="6140450"/>
          <p14:tracePt t="109687" x="2590800" y="6121400"/>
          <p14:tracePt t="109693" x="2635250" y="6121400"/>
          <p14:tracePt t="109702" x="2647950" y="6121400"/>
          <p14:tracePt t="109718" x="2654300" y="6121400"/>
          <p14:tracePt t="109813" x="2660650" y="6121400"/>
          <p14:tracePt t="109828" x="2673350" y="6121400"/>
          <p14:tracePt t="109833" x="2679700" y="6115050"/>
          <p14:tracePt t="109842" x="2692400" y="6115050"/>
          <p14:tracePt t="109868" x="2698750" y="6115050"/>
          <p14:tracePt t="113562" x="2711450" y="6115050"/>
          <p14:tracePt t="113572" x="2717800" y="6115050"/>
          <p14:tracePt t="113588" x="2730500" y="6115050"/>
          <p14:tracePt t="113608" x="2743200" y="6115050"/>
          <p14:tracePt t="113620" x="2755900" y="6115050"/>
          <p14:tracePt t="113639" x="2762250" y="6108700"/>
          <p14:tracePt t="113718" x="2774950" y="6102350"/>
          <p14:tracePt t="113733" x="2781300" y="6102350"/>
          <p14:tracePt t="113748" x="2794000" y="6102350"/>
          <p14:tracePt t="113765" x="2806700" y="6102350"/>
          <p14:tracePt t="113783" x="2813050" y="6096000"/>
          <p14:tracePt t="113802" x="2825750" y="6096000"/>
          <p14:tracePt t="113830" x="2838450" y="6096000"/>
          <p14:tracePt t="113842" x="2844800" y="6089650"/>
          <p14:tracePt t="113850" x="2857500" y="6083300"/>
          <p14:tracePt t="113865" x="2870200" y="6083300"/>
          <p14:tracePt t="113883" x="2882900" y="6083300"/>
          <p14:tracePt t="113899" x="2895600" y="6083300"/>
          <p14:tracePt t="113915" x="2914650" y="6076950"/>
          <p14:tracePt t="113931" x="2933700" y="6076950"/>
          <p14:tracePt t="113948" x="2965450" y="6076950"/>
          <p14:tracePt t="113964" x="2990850" y="6076950"/>
          <p14:tracePt t="113981" x="3022600" y="6076950"/>
          <p14:tracePt t="113998" x="3067050" y="6076950"/>
          <p14:tracePt t="114015" x="3105150" y="6076950"/>
          <p14:tracePt t="114031" x="3149600" y="6076950"/>
          <p14:tracePt t="114048" x="3187700" y="6083300"/>
          <p14:tracePt t="114065" x="3225800" y="6083300"/>
          <p14:tracePt t="114081" x="3257550" y="6083300"/>
          <p14:tracePt t="114101" x="3295650" y="6083300"/>
          <p14:tracePt t="114116" x="3321050" y="6089650"/>
          <p14:tracePt t="114131" x="3327400" y="6089650"/>
          <p14:tracePt t="114181" x="3327400" y="6096000"/>
          <p14:tracePt t="114194" x="3321050" y="6096000"/>
          <p14:tracePt t="114201" x="3308350" y="6096000"/>
          <p14:tracePt t="114215" x="3295650" y="6096000"/>
          <p14:tracePt t="114232" x="3270250" y="6096000"/>
          <p14:tracePt t="114250" x="3219450" y="6089650"/>
          <p14:tracePt t="114265" x="3143250" y="6076950"/>
          <p14:tracePt t="114284" x="3022600" y="6038850"/>
          <p14:tracePt t="114298" x="2965450" y="6013450"/>
          <p14:tracePt t="114315" x="2914650" y="6000750"/>
          <p14:tracePt t="114332" x="2851150" y="5981700"/>
          <p14:tracePt t="114340" x="2819400" y="5975350"/>
          <p14:tracePt t="114348" x="2794000" y="5975350"/>
          <p14:tracePt t="114364" x="2768600" y="5962650"/>
          <p14:tracePt t="114381" x="2762250" y="5962650"/>
          <p14:tracePt t="114422" x="2768600" y="5956300"/>
          <p14:tracePt t="114431" x="2781300" y="5956300"/>
          <p14:tracePt t="114448" x="2838450" y="5949950"/>
          <p14:tracePt t="114467" x="2889250" y="5949950"/>
          <p14:tracePt t="114481" x="2901950" y="5949950"/>
          <p14:tracePt t="114544" x="2882900" y="5949950"/>
          <p14:tracePt t="114550" x="2870200" y="5949950"/>
          <p14:tracePt t="114564" x="2832100" y="5949950"/>
          <p14:tracePt t="114580" x="2806700" y="5949950"/>
          <p14:tracePt t="115236" x="2819400" y="5956300"/>
          <p14:tracePt t="115250" x="2825750" y="5956300"/>
          <p14:tracePt t="115270" x="2838450" y="5956300"/>
          <p14:tracePt t="115296" x="2844800" y="5956300"/>
          <p14:tracePt t="115308" x="2851150" y="5956300"/>
          <p14:tracePt t="115327" x="2863850" y="5956300"/>
          <p14:tracePt t="115342" x="2870200" y="5956300"/>
          <p14:tracePt t="115363" x="2901950" y="5956300"/>
          <p14:tracePt t="115397" x="2940050" y="5956300"/>
          <p14:tracePt t="115431" x="2965450" y="5956300"/>
          <p14:tracePt t="115447" x="2984500" y="5956300"/>
          <p14:tracePt t="115463" x="2997200" y="5956300"/>
          <p14:tracePt t="115482" x="3016250" y="5949950"/>
          <p14:tracePt t="115500" x="3028950" y="5943600"/>
          <p14:tracePt t="115515" x="3054350" y="5937250"/>
          <p14:tracePt t="115530" x="3060700" y="5937250"/>
          <p14:tracePt t="115546" x="3073400" y="5930900"/>
          <p14:tracePt t="115563" x="3079750" y="5924550"/>
          <p14:tracePt t="115580" x="3098800" y="5911850"/>
          <p14:tracePt t="115597" x="3105150" y="5905500"/>
          <p14:tracePt t="115613" x="3111500" y="5892800"/>
          <p14:tracePt t="115630" x="3130550" y="5880100"/>
          <p14:tracePt t="115647" x="3136900" y="5861050"/>
          <p14:tracePt t="115663" x="3155950" y="5842000"/>
          <p14:tracePt t="115680" x="3168650" y="5816600"/>
          <p14:tracePt t="115697" x="3187700" y="5784850"/>
          <p14:tracePt t="115715" x="3200400" y="5765800"/>
          <p14:tracePt t="115733" x="3206750" y="5746750"/>
          <p14:tracePt t="115748" x="3213100" y="5727700"/>
          <p14:tracePt t="115764" x="3225800" y="5708650"/>
          <p14:tracePt t="115780" x="3232150" y="5676900"/>
          <p14:tracePt t="115796" x="3238500" y="5657850"/>
          <p14:tracePt t="115813" x="3238500" y="5645150"/>
          <p14:tracePt t="115830" x="3238500" y="5638800"/>
          <p14:tracePt t="115859" x="3238500" y="5632450"/>
          <p14:tracePt t="115885" x="3238500" y="5626100"/>
          <p14:tracePt t="115891" x="3238500" y="5619750"/>
          <p14:tracePt t="115899" x="3238500" y="5613400"/>
          <p14:tracePt t="115922" x="3238500" y="5600700"/>
          <p14:tracePt t="115931" x="3238500" y="5594350"/>
          <p14:tracePt t="115946" x="3238500" y="5588000"/>
          <p14:tracePt t="115964" x="3232150" y="5568950"/>
          <p14:tracePt t="115981" x="3213100" y="5549900"/>
          <p14:tracePt t="115996" x="3213100" y="5543550"/>
          <p14:tracePt t="116013" x="3206750" y="5530850"/>
          <p14:tracePt t="116031" x="3200400" y="5524500"/>
          <p14:tracePt t="116046" x="3194050" y="5524500"/>
          <p14:tracePt t="116063" x="3187700" y="5511800"/>
          <p14:tracePt t="116079" x="3181350" y="5505450"/>
          <p14:tracePt t="116096" x="3168650" y="5492750"/>
          <p14:tracePt t="116113" x="3155950" y="5486400"/>
          <p14:tracePt t="116130" x="3117850" y="5461000"/>
          <p14:tracePt t="116146" x="3086100" y="5448300"/>
          <p14:tracePt t="116164" x="3060700" y="5441950"/>
          <p14:tracePt t="116180" x="3048000" y="5435600"/>
          <p14:tracePt t="116196" x="3041650" y="5435600"/>
          <p14:tracePt t="116213" x="3035300" y="5435600"/>
          <p14:tracePt t="116229" x="3028950" y="5435600"/>
          <p14:tracePt t="118157" x="3035300" y="5435600"/>
          <p14:tracePt t="118203" x="3041650" y="5435600"/>
          <p14:tracePt t="118267" x="3048000" y="5441950"/>
          <p14:tracePt t="118283" x="3048000" y="5454650"/>
          <p14:tracePt t="118293" x="3054350" y="5467350"/>
          <p14:tracePt t="118300" x="3060700" y="5473700"/>
          <p14:tracePt t="118328" x="3073400" y="5543550"/>
          <p14:tracePt t="118335" x="3073400" y="5562600"/>
          <p14:tracePt t="118361" x="3079750" y="5626100"/>
          <p14:tracePt t="118378" x="3086100" y="5638800"/>
          <p14:tracePt t="118394" x="3098800" y="5657850"/>
          <p14:tracePt t="118411" x="3098800" y="5676900"/>
          <p14:tracePt t="118427" x="3098800" y="5702300"/>
          <p14:tracePt t="118444" x="3105150" y="5727700"/>
          <p14:tracePt t="118461" x="3105150" y="5759450"/>
          <p14:tracePt t="118479" x="3105150" y="5803900"/>
          <p14:tracePt t="118494" x="3105150" y="5848350"/>
          <p14:tracePt t="118512" x="3105150" y="5899150"/>
          <p14:tracePt t="118531" x="3105150" y="5930900"/>
          <p14:tracePt t="118545" x="3105150" y="5949950"/>
          <p14:tracePt t="118561" x="3105150" y="5962650"/>
          <p14:tracePt t="118577" x="3105150" y="5969000"/>
          <p14:tracePt t="120454" x="3098800" y="5962650"/>
          <p14:tracePt t="120461" x="3098800" y="5956300"/>
          <p14:tracePt t="120470" x="3092450" y="5949950"/>
          <p14:tracePt t="120476" x="3086100" y="5930900"/>
          <p14:tracePt t="120492" x="3073400" y="5911850"/>
          <p14:tracePt t="120509" x="3054350" y="5886450"/>
          <p14:tracePt t="120526" x="3048000" y="5867400"/>
          <p14:tracePt t="120559" x="3035300" y="5835650"/>
          <p14:tracePt t="120593" x="3009900" y="5797550"/>
          <p14:tracePt t="120627" x="2946400" y="5727700"/>
          <p14:tracePt t="120642" x="2921000" y="5702300"/>
          <p14:tracePt t="120659" x="2889250" y="5657850"/>
          <p14:tracePt t="120675" x="2857500" y="5626100"/>
          <p14:tracePt t="120692" x="2813050" y="5568950"/>
          <p14:tracePt t="120709" x="2787650" y="5537200"/>
          <p14:tracePt t="120726" x="2762250" y="5511800"/>
          <p14:tracePt t="120742" x="2755900" y="5486400"/>
          <p14:tracePt t="120759" x="2736850" y="5461000"/>
          <p14:tracePt t="120775" x="2717800" y="5435600"/>
          <p14:tracePt t="120793" x="2692400" y="5397500"/>
          <p14:tracePt t="120809" x="2686050" y="5378450"/>
          <p14:tracePt t="121463" x="2686050" y="5365750"/>
          <p14:tracePt t="121503" x="2686050" y="5359400"/>
          <p14:tracePt t="121590" x="2686050" y="5353050"/>
          <p14:tracePt t="121612" x="2692400" y="5346700"/>
          <p14:tracePt t="121642" x="2692400" y="5340350"/>
          <p14:tracePt t="121824" x="2692400" y="5334000"/>
          <p14:tracePt t="121902" x="2692400" y="5327650"/>
          <p14:tracePt t="121966" x="2698750" y="5321300"/>
          <p14:tracePt t="121983" x="2698750" y="5314950"/>
          <p14:tracePt t="122005" x="2698750" y="5308600"/>
          <p14:tracePt t="122020" x="2698750" y="5302250"/>
          <p14:tracePt t="122044" x="2698750" y="5295900"/>
          <p14:tracePt t="122058" x="2705100" y="5295900"/>
          <p14:tracePt t="130151" x="2724150" y="5289550"/>
          <p14:tracePt t="130156" x="2724150" y="5276850"/>
          <p14:tracePt t="130167" x="2730500" y="5276850"/>
          <p14:tracePt t="130184" x="2755900" y="5270500"/>
          <p14:tracePt t="130200" x="2800350" y="5257800"/>
          <p14:tracePt t="130217" x="2851150" y="5245100"/>
          <p14:tracePt t="130234" x="2940050" y="5226050"/>
          <p14:tracePt t="130250" x="3086100" y="5213350"/>
          <p14:tracePt t="130284" x="3549650" y="5111750"/>
          <p14:tracePt t="130319" x="4000500" y="5010150"/>
          <p14:tracePt t="130324" x="4121150" y="4997450"/>
          <p14:tracePt t="130353" x="4464050" y="4908550"/>
          <p14:tracePt t="130367" x="4679950" y="4876800"/>
          <p14:tracePt t="130384" x="4851400" y="4857750"/>
          <p14:tracePt t="130400" x="4984750" y="4857750"/>
          <p14:tracePt t="130418" x="5073650" y="4857750"/>
          <p14:tracePt t="130434" x="5099050" y="4857750"/>
          <p14:tracePt t="130450" x="5105400" y="4857750"/>
          <p14:tracePt t="130535" x="5111750" y="4864100"/>
          <p14:tracePt t="130547" x="5130800" y="4895850"/>
          <p14:tracePt t="130553" x="5149850" y="4921250"/>
          <p14:tracePt t="130567" x="5226050" y="4997450"/>
          <p14:tracePt t="130583" x="5353050" y="5073650"/>
          <p14:tracePt t="130601" x="5480050" y="5130800"/>
          <p14:tracePt t="130617" x="5619750" y="5181600"/>
          <p14:tracePt t="130634" x="5708650" y="5200650"/>
          <p14:tracePt t="130650" x="5746750" y="5213350"/>
          <p14:tracePt t="130669" x="5753100" y="5213350"/>
          <p14:tracePt t="130862" x="5753100" y="5219700"/>
          <p14:tracePt t="130888" x="5746750" y="5219700"/>
          <p14:tracePt t="130896" x="5734050" y="5226050"/>
          <p14:tracePt t="130906" x="5721350" y="5232400"/>
          <p14:tracePt t="130918" x="5715000" y="5232400"/>
          <p14:tracePt t="130933" x="5676900" y="5238750"/>
          <p14:tracePt t="130950" x="5638800" y="5245100"/>
          <p14:tracePt t="130967" x="5600700" y="5257800"/>
          <p14:tracePt t="130984" x="5549900" y="5283200"/>
          <p14:tracePt t="131001" x="5511800" y="5308600"/>
          <p14:tracePt t="131016" x="5467350" y="5334000"/>
          <p14:tracePt t="131033" x="5422900" y="5365750"/>
          <p14:tracePt t="131050" x="5403850" y="5384800"/>
          <p14:tracePt t="131067" x="5378450" y="5403850"/>
          <p14:tracePt t="131083" x="5365750" y="5416550"/>
          <p14:tracePt t="131100" x="5346700" y="5429250"/>
          <p14:tracePt t="131116" x="5327650" y="5441950"/>
          <p14:tracePt t="131133" x="5295900" y="5467350"/>
          <p14:tracePt t="131151" x="5251450" y="5499100"/>
          <p14:tracePt t="131167" x="5207000" y="5530850"/>
          <p14:tracePt t="131184" x="5130800" y="5575300"/>
          <p14:tracePt t="131200" x="5092700" y="5600700"/>
          <p14:tracePt t="131218" x="5067300" y="5638800"/>
          <p14:tracePt t="131233" x="5035550" y="5676900"/>
          <p14:tracePt t="131249" x="5003800" y="5695950"/>
          <p14:tracePt t="131267" x="4959350" y="5721350"/>
          <p14:tracePt t="131285" x="4908550" y="5721350"/>
          <p14:tracePt t="131302" x="4800600" y="5746750"/>
          <p14:tracePt t="131316" x="4692650" y="5778500"/>
          <p14:tracePt t="131333" x="4565650" y="5810250"/>
          <p14:tracePt t="131351" x="4432300" y="5873750"/>
          <p14:tracePt t="131366" x="4311650" y="5918200"/>
          <p14:tracePt t="131383" x="4165600" y="5981700"/>
          <p14:tracePt t="131399" x="4051300" y="6019800"/>
          <p14:tracePt t="131417" x="3962400" y="6051550"/>
          <p14:tracePt t="131433" x="3930650" y="6064250"/>
          <p14:tracePt t="131449" x="3892550" y="6070600"/>
          <p14:tracePt t="131467" x="3886200" y="6076950"/>
          <p14:tracePt t="131500" x="3879850" y="6083300"/>
          <p14:tracePt t="131517" x="3873500" y="6083300"/>
          <p14:tracePt t="131581" x="3867150" y="6083300"/>
          <p14:tracePt t="131597" x="3860800" y="6089650"/>
          <p14:tracePt t="131608" x="3854450" y="6089650"/>
          <p14:tracePt t="131624" x="3841750" y="6089650"/>
          <p14:tracePt t="132128" x="3848100" y="6089650"/>
          <p14:tracePt t="132136" x="3854450" y="6089650"/>
          <p14:tracePt t="132143" x="3860800" y="6089650"/>
          <p14:tracePt t="132152" x="3873500" y="6083300"/>
          <p14:tracePt t="132168" x="3886200" y="6083300"/>
          <p14:tracePt t="132182" x="3949700" y="6070600"/>
          <p14:tracePt t="132199" x="4013200" y="6070600"/>
          <p14:tracePt t="132216" x="4108450" y="6070600"/>
          <p14:tracePt t="132249" x="4324350" y="6096000"/>
          <p14:tracePt t="132282" x="4489450" y="6102350"/>
          <p14:tracePt t="132316" x="4616450" y="6108700"/>
          <p14:tracePt t="132332" x="4622800" y="6108700"/>
          <p14:tracePt t="132441" x="4635500" y="6108700"/>
          <p14:tracePt t="132447" x="4641850" y="6108700"/>
          <p14:tracePt t="132453" x="4660900" y="6102350"/>
          <p14:tracePt t="132465" x="4679950" y="6096000"/>
          <p14:tracePt t="132482" x="4832350" y="6064250"/>
          <p14:tracePt t="132500" x="5067300" y="6019800"/>
          <p14:tracePt t="132518" x="5467350" y="5962650"/>
          <p14:tracePt t="132536" x="5626100" y="5949950"/>
          <p14:tracePt t="132550" x="5892800" y="5949950"/>
          <p14:tracePt t="132565" x="6007100" y="5949950"/>
          <p14:tracePt t="132582" x="6064250" y="5956300"/>
          <p14:tracePt t="132598" x="6096000" y="5956300"/>
          <p14:tracePt t="132615" x="6102350" y="5962650"/>
          <p14:tracePt t="132632" x="6108700" y="5962650"/>
          <p14:tracePt t="132649" x="6115050" y="5962650"/>
          <p14:tracePt t="132667" x="6140450" y="5962650"/>
          <p14:tracePt t="132684" x="6191250" y="5956300"/>
          <p14:tracePt t="132699" x="6280150" y="5949950"/>
          <p14:tracePt t="132717" x="6451600" y="5943600"/>
          <p14:tracePt t="132735" x="6616700" y="5924550"/>
          <p14:tracePt t="132750" x="6788150" y="5892800"/>
          <p14:tracePt t="132765" x="6927850" y="5848350"/>
          <p14:tracePt t="132783" x="7023100" y="5810250"/>
          <p14:tracePt t="132798" x="7054850" y="5791200"/>
          <p14:tracePt t="132816" x="7080250" y="5784850"/>
          <p14:tracePt t="132832" x="7099300" y="5778500"/>
          <p14:tracePt t="132848" x="7105650" y="5778500"/>
          <p14:tracePt t="132865" x="7112000" y="5772150"/>
          <p14:tracePt t="132901" x="7118350" y="5772150"/>
          <p14:tracePt t="132925" x="7124700" y="5765800"/>
          <p14:tracePt t="132957" x="7131050" y="5765800"/>
          <p14:tracePt t="132973" x="7137400" y="5753100"/>
          <p14:tracePt t="132987" x="7137400" y="5746750"/>
          <p14:tracePt t="133000" x="7150100" y="5734050"/>
          <p14:tracePt t="133008" x="7156450" y="5721350"/>
          <p14:tracePt t="133021" x="7169150" y="5708650"/>
          <p14:tracePt t="133036" x="7181850" y="5689600"/>
          <p14:tracePt t="133049" x="7188200" y="5683250"/>
          <p14:tracePt t="133065" x="7194550" y="5670550"/>
          <p14:tracePt t="133081" x="7200900" y="5657850"/>
          <p14:tracePt t="133098" x="7207250" y="5638800"/>
          <p14:tracePt t="133115" x="7213600" y="5600700"/>
          <p14:tracePt t="133132" x="7219950" y="5568950"/>
          <p14:tracePt t="133148" x="7219950" y="5543550"/>
          <p14:tracePt t="133165" x="7226300" y="5518150"/>
          <p14:tracePt t="133181" x="7226300" y="5511800"/>
          <p14:tracePt t="133264" x="7226300" y="5505450"/>
          <p14:tracePt t="133285" x="7226300" y="5499100"/>
          <p14:tracePt t="133317" x="7219950" y="5492750"/>
          <p14:tracePt t="133334" x="7219950" y="5486400"/>
          <p14:tracePt t="133344" x="7213600" y="5486400"/>
          <p14:tracePt t="133354" x="7213600" y="5480050"/>
          <p14:tracePt t="133364" x="7213600" y="5473700"/>
          <p14:tracePt t="133389" x="7207250" y="5473700"/>
          <p14:tracePt t="133405" x="7200900" y="5467350"/>
          <p14:tracePt t="133421" x="7200900" y="5461000"/>
          <p14:tracePt t="133437" x="7200900" y="5454650"/>
          <p14:tracePt t="133450" x="7194550" y="5454650"/>
          <p14:tracePt t="133467" x="7188200" y="5441950"/>
          <p14:tracePt t="133481" x="7181850" y="5441950"/>
          <p14:tracePt t="133498" x="7181850" y="5429250"/>
          <p14:tracePt t="133528" x="7169150" y="5429250"/>
          <p14:tracePt t="133544" x="7162800" y="5422900"/>
          <p14:tracePt t="133560" x="7156450" y="5422900"/>
          <p14:tracePt t="133569" x="7150100" y="5416550"/>
          <p14:tracePt t="133581" x="7143750" y="5410200"/>
          <p14:tracePt t="133597" x="7137400" y="5410200"/>
          <p14:tracePt t="133614" x="7131050" y="5403850"/>
          <p14:tracePt t="133694" x="7124700" y="5403850"/>
          <p14:tracePt t="133730" x="7118350" y="5397500"/>
          <p14:tracePt t="136078" x="7112000" y="5391150"/>
          <p14:tracePt t="136106" x="7112000" y="5384800"/>
          <p14:tracePt t="136113" x="7105650" y="5378450"/>
          <p14:tracePt t="136120" x="7099300" y="5372100"/>
          <p14:tracePt t="136135" x="7099300" y="5365750"/>
          <p14:tracePt t="136145" x="7092950" y="5359400"/>
          <p14:tracePt t="136164" x="7086600" y="5353050"/>
          <p14:tracePt t="136196" x="7073900" y="5340350"/>
          <p14:tracePt t="136231" x="7054850" y="5327650"/>
          <p14:tracePt t="136262" x="7042150" y="5321300"/>
          <p14:tracePt t="136279" x="7029450" y="5314950"/>
          <p14:tracePt t="136295" x="7016750" y="5314950"/>
          <p14:tracePt t="136313" x="6997700" y="5308600"/>
          <p14:tracePt t="136328" x="6985000" y="5308600"/>
          <p14:tracePt t="136345" x="6978650" y="5308600"/>
          <p14:tracePt t="136362" x="6965950" y="5302250"/>
          <p14:tracePt t="136379" x="6959600" y="5302250"/>
          <p14:tracePt t="136395" x="6946900" y="5302250"/>
          <p14:tracePt t="136412" x="6934200" y="5302250"/>
          <p14:tracePt t="136428" x="6921500" y="5302250"/>
          <p14:tracePt t="136445" x="6902450" y="5302250"/>
          <p14:tracePt t="136479" x="6889750" y="5302250"/>
          <p14:tracePt t="136511" x="6883400" y="5302250"/>
          <p14:tracePt t="136529" x="6877050" y="5302250"/>
          <p14:tracePt t="136545" x="6877050" y="5308600"/>
          <p14:tracePt t="136561" x="6864350" y="5321300"/>
          <p14:tracePt t="136578" x="6858000" y="5327650"/>
          <p14:tracePt t="136595" x="6851650" y="5340350"/>
          <p14:tracePt t="136611" x="6851650" y="5346700"/>
          <p14:tracePt t="136628" x="6851650" y="5359400"/>
          <p14:tracePt t="136644" x="6851650" y="5372100"/>
          <p14:tracePt t="136661" x="6851650" y="5384800"/>
          <p14:tracePt t="136678" x="6851650" y="5397500"/>
          <p14:tracePt t="136711" x="6851650" y="5403850"/>
          <p14:tracePt t="136728" x="6851650" y="5410200"/>
          <p14:tracePt t="136745" x="6851650" y="5416550"/>
          <p14:tracePt t="136761" x="6851650" y="5429250"/>
          <p14:tracePt t="136778" x="6858000" y="5454650"/>
          <p14:tracePt t="136794" x="6870700" y="5480050"/>
          <p14:tracePt t="136813" x="6883400" y="5505450"/>
          <p14:tracePt t="136829" x="6889750" y="5524500"/>
          <p14:tracePt t="136847" x="6902450" y="5537200"/>
          <p14:tracePt t="136861" x="6908800" y="5537200"/>
          <p14:tracePt t="136878" x="6921500" y="5549900"/>
          <p14:tracePt t="136895" x="6927850" y="5556250"/>
          <p14:tracePt t="136911" x="6940550" y="5556250"/>
          <p14:tracePt t="136928" x="6946900" y="5556250"/>
          <p14:tracePt t="136945" x="6965950" y="5568950"/>
          <p14:tracePt t="136961" x="6985000" y="5581650"/>
          <p14:tracePt t="136979" x="7010400" y="5588000"/>
          <p14:tracePt t="136994" x="7042150" y="5600700"/>
          <p14:tracePt t="137012" x="7073900" y="5613400"/>
          <p14:tracePt t="137030" x="7150100" y="5626100"/>
          <p14:tracePt t="137045" x="7200900" y="5632450"/>
          <p14:tracePt t="137061" x="7239000" y="5632450"/>
          <p14:tracePt t="137079" x="7277100" y="5632450"/>
          <p14:tracePt t="137094" x="7308850" y="5632450"/>
          <p14:tracePt t="137111" x="7334250" y="5632450"/>
          <p14:tracePt t="137129" x="7366000" y="5626100"/>
          <p14:tracePt t="137144" x="7385050" y="5619750"/>
          <p14:tracePt t="137161" x="7404100" y="5619750"/>
          <p14:tracePt t="137178" x="7416800" y="5619750"/>
          <p14:tracePt t="137195" x="7435850" y="5613400"/>
          <p14:tracePt t="137213" x="7493000" y="5600700"/>
          <p14:tracePt t="137229" x="7512050" y="5600700"/>
          <p14:tracePt t="137245" x="7562850" y="5575300"/>
          <p14:tracePt t="137261" x="7588250" y="5556250"/>
          <p14:tracePt t="137279" x="7600950" y="5549900"/>
          <p14:tracePt t="137294" x="7626350" y="5530850"/>
          <p14:tracePt t="137312" x="7632700" y="5524500"/>
          <p14:tracePt t="137344" x="7639050" y="5511800"/>
          <p14:tracePt t="137361" x="7645400" y="5499100"/>
          <p14:tracePt t="137378" x="7645400" y="5492750"/>
          <p14:tracePt t="137394" x="7645400" y="5480050"/>
          <p14:tracePt t="137411" x="7651750" y="5467350"/>
          <p14:tracePt t="137428" x="7651750" y="5448300"/>
          <p14:tracePt t="137444" x="7651750" y="5435600"/>
          <p14:tracePt t="137461" x="7651750" y="5429250"/>
          <p14:tracePt t="137478" x="7651750" y="5422900"/>
          <p14:tracePt t="137641" x="7651750" y="5416550"/>
          <p14:tracePt t="137942" x="7645400" y="5403850"/>
          <p14:tracePt t="141974" x="7645400" y="5397500"/>
          <p14:tracePt t="141981" x="7645400" y="5391150"/>
          <p14:tracePt t="141990" x="7645400" y="5378450"/>
          <p14:tracePt t="142007" x="7664450" y="5327650"/>
          <p14:tracePt t="142024" x="7683500" y="5289550"/>
          <p14:tracePt t="142057" x="7727950" y="5219700"/>
          <p14:tracePt t="142091" x="7797800" y="5162550"/>
          <p14:tracePt t="142124" x="7874000" y="5124450"/>
          <p14:tracePt t="142141" x="7912100" y="5124450"/>
          <p14:tracePt t="142156" x="7956550" y="5105400"/>
          <p14:tracePt t="142173" x="7981950" y="5105400"/>
          <p14:tracePt t="142192" x="8020050" y="5092700"/>
          <p14:tracePt t="142207" x="8051800" y="5092700"/>
          <p14:tracePt t="142223" x="8102600" y="5092700"/>
          <p14:tracePt t="142240" x="8147050" y="5080000"/>
          <p14:tracePt t="142257" x="8210550" y="5067300"/>
          <p14:tracePt t="142273" x="8286750" y="5054600"/>
          <p14:tracePt t="142293" x="8375650" y="5029200"/>
          <p14:tracePt t="142306" x="8489950" y="5016500"/>
          <p14:tracePt t="142324" x="8616950" y="4997450"/>
          <p14:tracePt t="142331" x="8674100" y="4991100"/>
          <p14:tracePt t="142341" x="8737600" y="4991100"/>
          <p14:tracePt t="142357" x="8851900" y="4978400"/>
          <p14:tracePt t="142376" x="8972550" y="4965700"/>
          <p14:tracePt t="142390" x="9055100" y="4953000"/>
          <p14:tracePt t="142406" x="9086850" y="4946650"/>
          <p14:tracePt t="142440" x="9093200" y="4940300"/>
          <p14:tracePt t="142498" x="9099550" y="4940300"/>
          <p14:tracePt t="142512" x="9105900" y="4940300"/>
          <p14:tracePt t="142517" x="9112250" y="4946650"/>
          <p14:tracePt t="142537" x="9137650" y="4946650"/>
          <p14:tracePt t="142546" x="9163050" y="4959350"/>
          <p14:tracePt t="142557" x="9188450" y="4978400"/>
          <p14:tracePt t="142573" x="9264650" y="4997450"/>
          <p14:tracePt t="142589" x="9271000" y="4997450"/>
          <p14:tracePt t="142681" x="9277350" y="4997450"/>
          <p14:tracePt t="142694" x="9283700" y="5003800"/>
          <p14:tracePt t="142714" x="9283700" y="5010150"/>
          <p14:tracePt t="142719" x="9290050" y="5016500"/>
          <p14:tracePt t="143122" x="9296400" y="5022850"/>
          <p14:tracePt t="143133" x="9302750" y="5035550"/>
          <p14:tracePt t="143140" x="9302750" y="5041900"/>
          <p14:tracePt t="143157" x="9321800" y="5086350"/>
          <p14:tracePt t="143172" x="9334500" y="5118100"/>
          <p14:tracePt t="143189" x="9359900" y="5156200"/>
          <p14:tracePt t="143206" x="9366250" y="5168900"/>
          <p14:tracePt t="143239" x="9410700" y="5264150"/>
          <p14:tracePt t="143272" x="9499600" y="5429250"/>
          <p14:tracePt t="143306" x="9525000" y="5454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2348ED-D5CB-48B5-8D76-543D84AC8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 tipo de estudo experimental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7EE05C-DF44-43A7-9463-F74E9C38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3419" cy="93533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Crossover ou grupos paralelos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F7A6413-6281-44FB-92E0-A91C1D325E2F}"/>
              </a:ext>
            </a:extLst>
          </p:cNvPr>
          <p:cNvSpPr/>
          <p:nvPr/>
        </p:nvSpPr>
        <p:spPr>
          <a:xfrm>
            <a:off x="1326472" y="3016251"/>
            <a:ext cx="6809173" cy="132556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400" dirty="0"/>
              <a:t>Aquecimento é intervenção aguda ou crônica?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Tem período de </a:t>
            </a:r>
            <a:r>
              <a:rPr lang="pt-BR" sz="2400" i="1" dirty="0" err="1"/>
              <a:t>washout</a:t>
            </a:r>
            <a:r>
              <a:rPr lang="pt-BR" sz="2400" dirty="0"/>
              <a:t> curto ou longo?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3A57B75-E47D-4165-A4AA-287B48A3DEAC}"/>
              </a:ext>
            </a:extLst>
          </p:cNvPr>
          <p:cNvSpPr/>
          <p:nvPr/>
        </p:nvSpPr>
        <p:spPr>
          <a:xfrm>
            <a:off x="727969" y="1690688"/>
            <a:ext cx="1793290" cy="7950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4E3750F-6F7E-49CA-9418-B1BAE2317E2B}"/>
              </a:ext>
            </a:extLst>
          </p:cNvPr>
          <p:cNvSpPr/>
          <p:nvPr/>
        </p:nvSpPr>
        <p:spPr>
          <a:xfrm>
            <a:off x="1326471" y="4419514"/>
            <a:ext cx="6809173" cy="2300882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400" u="sng" dirty="0"/>
              <a:t>Controles importantes: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&gt;&gt; familiarização (controla efeito de aprendizagem)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&gt;&gt; contrabalanceamento (controla efeito de ordem)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&gt;&gt; ordens aleatórias (controla viés sistemático)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855FF94-1E15-43EE-803F-A00493564948}"/>
              </a:ext>
            </a:extLst>
          </p:cNvPr>
          <p:cNvSpPr/>
          <p:nvPr/>
        </p:nvSpPr>
        <p:spPr>
          <a:xfrm>
            <a:off x="8256233" y="4419514"/>
            <a:ext cx="2281561" cy="23008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Vendamento?</a:t>
            </a:r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957D19A2-6E0C-4217-B7A7-958B46BA44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14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13"/>
    </mc:Choice>
    <mc:Fallback>
      <p:transition spd="slow" advTm="25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4177" x="9518650" y="5448300"/>
          <p14:tracePt t="4188" x="9512300" y="5448300"/>
          <p14:tracePt t="4204" x="9505950" y="5448300"/>
          <p14:tracePt t="4213" x="9505950" y="5441950"/>
          <p14:tracePt t="4265" x="9505950" y="5429250"/>
          <p14:tracePt t="4272" x="9505950" y="5410200"/>
          <p14:tracePt t="4281" x="9512300" y="5384800"/>
          <p14:tracePt t="4316" x="9467850" y="5086350"/>
          <p14:tracePt t="4350" x="9283700" y="4832350"/>
          <p14:tracePt t="4383" x="8947150" y="4495800"/>
          <p14:tracePt t="4398" x="8686800" y="4273550"/>
          <p14:tracePt t="4414" x="8420100" y="4070350"/>
          <p14:tracePt t="4431" x="8178800" y="3898900"/>
          <p14:tracePt t="4448" x="7912100" y="3765550"/>
          <p14:tracePt t="4464" x="7639050" y="3663950"/>
          <p14:tracePt t="4481" x="7467600" y="3600450"/>
          <p14:tracePt t="4498" x="7245350" y="3549650"/>
          <p14:tracePt t="4516" x="7042150" y="3505200"/>
          <p14:tracePt t="4531" x="6705600" y="3409950"/>
          <p14:tracePt t="4548" x="6388100" y="3346450"/>
          <p14:tracePt t="4565" x="6191250" y="3289300"/>
          <p14:tracePt t="4581" x="6026150" y="3251200"/>
          <p14:tracePt t="4599" x="5867400" y="3225800"/>
          <p14:tracePt t="4615" x="5683250" y="3181350"/>
          <p14:tracePt t="4631" x="5511800" y="3143250"/>
          <p14:tracePt t="4648" x="5295900" y="3092450"/>
          <p14:tracePt t="4664" x="5054600" y="3054350"/>
          <p14:tracePt t="4681" x="4813300" y="3035300"/>
          <p14:tracePt t="4701" x="4508500" y="3035300"/>
          <p14:tracePt t="4715" x="4470400" y="3035300"/>
          <p14:tracePt t="4732" x="4406900" y="3035300"/>
          <p14:tracePt t="4748" x="4400550" y="3035300"/>
          <p14:tracePt t="5077" x="4394200" y="3035300"/>
          <p14:tracePt t="5087" x="4381500" y="3016250"/>
          <p14:tracePt t="5098" x="4368800" y="3003550"/>
          <p14:tracePt t="5114" x="4330700" y="2965450"/>
          <p14:tracePt t="5132" x="4254500" y="2895600"/>
          <p14:tracePt t="5147" x="4210050" y="2857500"/>
          <p14:tracePt t="5166" x="4178300" y="2832100"/>
          <p14:tracePt t="5198" x="4127500" y="2806700"/>
          <p14:tracePt t="5231" x="4108450" y="2787650"/>
          <p14:tracePt t="5280" x="4108450" y="2774950"/>
          <p14:tracePt t="6601" x="4095750" y="2781300"/>
          <p14:tracePt t="6608" x="4089400" y="2781300"/>
          <p14:tracePt t="6614" x="4076700" y="2794000"/>
          <p14:tracePt t="6629" x="4019550" y="2806700"/>
          <p14:tracePt t="6647" x="3949700" y="2813050"/>
          <p14:tracePt t="6662" x="3873500" y="2813050"/>
          <p14:tracePt t="6680" x="3721100" y="2787650"/>
          <p14:tracePt t="6696" x="3556000" y="2724150"/>
          <p14:tracePt t="6729" x="3308350" y="2584450"/>
          <p14:tracePt t="6764" x="3098800" y="2419350"/>
          <p14:tracePt t="6796" x="2914650" y="2286000"/>
          <p14:tracePt t="6812" x="2851150" y="2222500"/>
          <p14:tracePt t="6829" x="2794000" y="2171700"/>
          <p14:tracePt t="6847" x="2755900" y="2139950"/>
          <p14:tracePt t="6863" x="2717800" y="2108200"/>
          <p14:tracePt t="6879" x="2673350" y="2070100"/>
          <p14:tracePt t="6895" x="2622550" y="2012950"/>
          <p14:tracePt t="6913" x="2540000" y="1943100"/>
          <p14:tracePt t="6930" x="2470150" y="1873250"/>
          <p14:tracePt t="6945" x="2432050" y="1847850"/>
          <p14:tracePt t="6964" x="2374900" y="1816100"/>
          <p14:tracePt t="6980" x="2260600" y="1765300"/>
          <p14:tracePt t="6996" x="2184400" y="1739900"/>
          <p14:tracePt t="7012" x="2101850" y="1720850"/>
          <p14:tracePt t="7029" x="2025650" y="1708150"/>
          <p14:tracePt t="7046" x="1924050" y="1689100"/>
          <p14:tracePt t="7062" x="1828800" y="1676400"/>
          <p14:tracePt t="7079" x="1739900" y="1670050"/>
          <p14:tracePt t="7096" x="1701800" y="1663700"/>
          <p14:tracePt t="7112" x="1676400" y="1663700"/>
          <p14:tracePt t="7129" x="1651000" y="1663700"/>
          <p14:tracePt t="7146" x="1625600" y="1663700"/>
          <p14:tracePt t="7162" x="1587500" y="1663700"/>
          <p14:tracePt t="7181" x="1549400" y="1663700"/>
          <p14:tracePt t="7195" x="1466850" y="1663700"/>
          <p14:tracePt t="7213" x="1428750" y="1670050"/>
          <p14:tracePt t="7228" x="1403350" y="1670050"/>
          <p14:tracePt t="7245" x="1397000" y="1676400"/>
          <p14:tracePt t="7262" x="1365250" y="1689100"/>
          <p14:tracePt t="7279" x="1333500" y="1714500"/>
          <p14:tracePt t="7295" x="1295400" y="1727200"/>
          <p14:tracePt t="7312" x="1257300" y="1746250"/>
          <p14:tracePt t="7329" x="1238250" y="1752600"/>
          <p14:tracePt t="7346" x="1206500" y="1758950"/>
          <p14:tracePt t="7362" x="1187450" y="1758950"/>
          <p14:tracePt t="9685" x="1174750" y="1758950"/>
          <p14:tracePt t="9713" x="1168400" y="1765300"/>
          <p14:tracePt t="9729" x="1168400" y="1771650"/>
          <p14:tracePt t="9734" x="1162050" y="1771650"/>
          <p14:tracePt t="9748" x="1155700" y="1771650"/>
          <p14:tracePt t="9879" x="1149350" y="1771650"/>
          <p14:tracePt t="9889" x="1143000" y="1771650"/>
          <p14:tracePt t="9895" x="1136650" y="1771650"/>
          <p14:tracePt t="9951" x="1130300" y="1784350"/>
          <p14:tracePt t="9962" x="1123950" y="1784350"/>
          <p14:tracePt t="9968" x="1117600" y="1784350"/>
          <p14:tracePt t="9992" x="1111250" y="1784350"/>
          <p14:tracePt t="10007" x="1104900" y="1784350"/>
          <p14:tracePt t="10070" x="1092200" y="1784350"/>
          <p14:tracePt t="10103" x="1085850" y="1784350"/>
          <p14:tracePt t="10108" x="1085850" y="1790700"/>
          <p14:tracePt t="10118" x="1073150" y="1797050"/>
          <p14:tracePt t="10134" x="1066800" y="1797050"/>
          <p14:tracePt t="10144" x="1060450" y="1797050"/>
          <p14:tracePt t="10162" x="1047750" y="1803400"/>
          <p14:tracePt t="10176" x="1041400" y="1803400"/>
          <p14:tracePt t="10193" x="1028700" y="1809750"/>
          <p14:tracePt t="10210" x="1028700" y="1816100"/>
          <p14:tracePt t="10257" x="1022350" y="1816100"/>
          <p14:tracePt t="10264" x="1016000" y="1816100"/>
          <p14:tracePt t="10294" x="1009650" y="1822450"/>
          <p14:tracePt t="10320" x="1003300" y="1835150"/>
          <p14:tracePt t="10353" x="990600" y="1847850"/>
          <p14:tracePt t="10369" x="990600" y="1854200"/>
          <p14:tracePt t="10405" x="984250" y="1866900"/>
          <p14:tracePt t="10448" x="984250" y="1873250"/>
          <p14:tracePt t="10464" x="984250" y="1879600"/>
          <p14:tracePt t="10478" x="977900" y="1892300"/>
          <p14:tracePt t="10485" x="977900" y="1905000"/>
          <p14:tracePt t="10493" x="977900" y="1924050"/>
          <p14:tracePt t="10511" x="977900" y="1943100"/>
          <p14:tracePt t="10527" x="977900" y="1968500"/>
          <p14:tracePt t="10543" x="977900" y="1993900"/>
          <p14:tracePt t="10559" x="977900" y="2012950"/>
          <p14:tracePt t="10576" x="984250" y="2051050"/>
          <p14:tracePt t="10593" x="996950" y="2076450"/>
          <p14:tracePt t="10609" x="996950" y="2089150"/>
          <p14:tracePt t="10626" x="1009650" y="2114550"/>
          <p14:tracePt t="10642" x="1016000" y="2133600"/>
          <p14:tracePt t="10662" x="1022350" y="2146300"/>
          <p14:tracePt t="10676" x="1035050" y="2165350"/>
          <p14:tracePt t="10692" x="1041400" y="2184400"/>
          <p14:tracePt t="10709" x="1047750" y="2190750"/>
          <p14:tracePt t="10727" x="1060450" y="2209800"/>
          <p14:tracePt t="10742" x="1073150" y="2222500"/>
          <p14:tracePt t="10759" x="1085850" y="2228850"/>
          <p14:tracePt t="10776" x="1104900" y="2247900"/>
          <p14:tracePt t="10792" x="1130300" y="2254250"/>
          <p14:tracePt t="10809" x="1162050" y="2279650"/>
          <p14:tracePt t="10826" x="1212850" y="2298700"/>
          <p14:tracePt t="10844" x="1295400" y="2324100"/>
          <p14:tracePt t="10859" x="1397000" y="2368550"/>
          <p14:tracePt t="10878" x="1492250" y="2406650"/>
          <p14:tracePt t="10892" x="1593850" y="2432050"/>
          <p14:tracePt t="10910" x="1631950" y="2438400"/>
          <p14:tracePt t="10926" x="1676400" y="2438400"/>
          <p14:tracePt t="10943" x="1733550" y="2444750"/>
          <p14:tracePt t="10959" x="1816100" y="2457450"/>
          <p14:tracePt t="10976" x="1905000" y="2476500"/>
          <p14:tracePt t="10992" x="1962150" y="2476500"/>
          <p14:tracePt t="11010" x="2000250" y="2476500"/>
          <p14:tracePt t="11026" x="2012950" y="2463800"/>
          <p14:tracePt t="11042" x="2019300" y="2444750"/>
          <p14:tracePt t="11060" x="2038350" y="2400300"/>
          <p14:tracePt t="11078" x="2057400" y="2368550"/>
          <p14:tracePt t="11093" x="2076450" y="2349500"/>
          <p14:tracePt t="11109" x="2082800" y="2336800"/>
          <p14:tracePt t="11125" x="2082800" y="2330450"/>
          <p14:tracePt t="11142" x="2089150" y="2311400"/>
          <p14:tracePt t="11160" x="2095500" y="2298700"/>
          <p14:tracePt t="11175" x="2108200" y="2273300"/>
          <p14:tracePt t="11192" x="2114550" y="2203450"/>
          <p14:tracePt t="11209" x="2120900" y="2108200"/>
          <p14:tracePt t="11226" x="2127250" y="2032000"/>
          <p14:tracePt t="11244" x="2127250" y="1962150"/>
          <p14:tracePt t="11259" x="2127250" y="1924050"/>
          <p14:tracePt t="11264" x="2120900" y="1898650"/>
          <p14:tracePt t="11275" x="2108200" y="1892300"/>
          <p14:tracePt t="11292" x="2082800" y="1854200"/>
          <p14:tracePt t="11310" x="2063750" y="1841500"/>
          <p14:tracePt t="11325" x="2044700" y="1828800"/>
          <p14:tracePt t="11344" x="2038350" y="1822450"/>
          <p14:tracePt t="11358" x="2019300" y="1822450"/>
          <p14:tracePt t="11375" x="2006600" y="1822450"/>
          <p14:tracePt t="11392" x="1981200" y="1822450"/>
          <p14:tracePt t="11411" x="1949450" y="1835150"/>
          <p14:tracePt t="11426" x="1917700" y="1847850"/>
          <p14:tracePt t="11442" x="1866900" y="1885950"/>
          <p14:tracePt t="11462" x="1828800" y="1936750"/>
          <p14:tracePt t="11479" x="1803400" y="2038350"/>
          <p14:tracePt t="11493" x="1809750" y="2241550"/>
          <p14:tracePt t="11509" x="1873250" y="2387600"/>
          <p14:tracePt t="11525" x="1943100" y="2495550"/>
          <p14:tracePt t="11542" x="2032000" y="2559050"/>
          <p14:tracePt t="11560" x="2133600" y="2609850"/>
          <p14:tracePt t="11575" x="2235200" y="2628900"/>
          <p14:tracePt t="11592" x="2279650" y="2628900"/>
          <p14:tracePt t="11608" x="2317750" y="2597150"/>
          <p14:tracePt t="11625" x="2336800" y="2571750"/>
          <p14:tracePt t="11642" x="2343150" y="2559050"/>
          <p14:tracePt t="11896" x="2349500" y="2559050"/>
          <p14:tracePt t="11915" x="2355850" y="2565400"/>
          <p14:tracePt t="11928" x="2355850" y="2571750"/>
          <p14:tracePt t="11939" x="2355850" y="2584450"/>
          <p14:tracePt t="11946" x="2362200" y="2590800"/>
          <p14:tracePt t="11958" x="2362200" y="2603500"/>
          <p14:tracePt t="12025" x="2368550" y="2603500"/>
          <p14:tracePt t="12040" x="2368550" y="2609850"/>
          <p14:tracePt t="12046" x="2381250" y="2609850"/>
          <p14:tracePt t="12058" x="2381250" y="2616200"/>
          <p14:tracePt t="12075" x="2406650" y="2628900"/>
          <p14:tracePt t="12092" x="2470150" y="2660650"/>
          <p14:tracePt t="12110" x="2520950" y="2686050"/>
          <p14:tracePt t="12124" x="2584450" y="2711450"/>
          <p14:tracePt t="12141" x="2647950" y="2730500"/>
          <p14:tracePt t="12157" x="2711450" y="2762250"/>
          <p14:tracePt t="12174" x="2768600" y="2787650"/>
          <p14:tracePt t="12191" x="2800350" y="2813050"/>
          <p14:tracePt t="12208" x="2825750" y="2825750"/>
          <p14:tracePt t="12226" x="2832100" y="2825750"/>
          <p14:tracePt t="12263" x="2844800" y="2825750"/>
          <p14:tracePt t="12277" x="2844800" y="2832100"/>
          <p14:tracePt t="12291" x="2870200" y="2844800"/>
          <p14:tracePt t="12309" x="2940050" y="2882900"/>
          <p14:tracePt t="12326" x="3003550" y="2914650"/>
          <p14:tracePt t="12341" x="3073400" y="2952750"/>
          <p14:tracePt t="12358" x="3124200" y="2971800"/>
          <p14:tracePt t="12374" x="3175000" y="2990850"/>
          <p14:tracePt t="12391" x="3232150" y="3003550"/>
          <p14:tracePt t="12408" x="3282950" y="3022600"/>
          <p14:tracePt t="12424" x="3346450" y="3035300"/>
          <p14:tracePt t="12442" x="3403600" y="3067050"/>
          <p14:tracePt t="12458" x="3454400" y="3073400"/>
          <p14:tracePt t="12476" x="3511550" y="3086100"/>
          <p14:tracePt t="12491" x="3562350" y="3092450"/>
          <p14:tracePt t="12496" x="3594100" y="3098800"/>
          <p14:tracePt t="12510" x="3676650" y="3111500"/>
          <p14:tracePt t="12525" x="3740150" y="3117850"/>
          <p14:tracePt t="12541" x="3924300" y="3136900"/>
          <p14:tracePt t="12558" x="4032250" y="3149600"/>
          <p14:tracePt t="12575" x="4108450" y="3162300"/>
          <p14:tracePt t="12591" x="4178300" y="3175000"/>
          <p14:tracePt t="12608" x="4267200" y="3194050"/>
          <p14:tracePt t="12624" x="4375150" y="3206750"/>
          <p14:tracePt t="12641" x="4527550" y="3219450"/>
          <p14:tracePt t="12657" x="4686300" y="3219450"/>
          <p14:tracePt t="12674" x="4800600" y="3225800"/>
          <p14:tracePt t="12691" x="4895850" y="3225800"/>
          <p14:tracePt t="12710" x="4965700" y="3225800"/>
          <p14:tracePt t="12727" x="4972050" y="3219450"/>
          <p14:tracePt t="12741" x="5022850" y="3181350"/>
          <p14:tracePt t="12758" x="5060950" y="3143250"/>
          <p14:tracePt t="12775" x="5105400" y="3092450"/>
          <p14:tracePt t="12791" x="5149850" y="3054350"/>
          <p14:tracePt t="12809" x="5207000" y="3022600"/>
          <p14:tracePt t="12824" x="5219700" y="3009900"/>
          <p14:tracePt t="12841" x="5232400" y="3003550"/>
          <p14:tracePt t="12857" x="5245100" y="2990850"/>
          <p14:tracePt t="12874" x="5257800" y="2984500"/>
          <p14:tracePt t="12890" x="5283200" y="2965450"/>
          <p14:tracePt t="12909" x="5295900" y="2952750"/>
          <p14:tracePt t="12924" x="5314950" y="2933700"/>
          <p14:tracePt t="12958" x="5327650" y="2927350"/>
          <p14:tracePt t="12976" x="5340350" y="2901950"/>
          <p14:tracePt t="12990" x="5353050" y="2889250"/>
          <p14:tracePt t="13009" x="5359400" y="2882900"/>
          <p14:tracePt t="13194" x="5359400" y="2876550"/>
          <p14:tracePt t="13373" x="5372100" y="2876550"/>
          <p14:tracePt t="13389" x="5378450" y="2876550"/>
          <p14:tracePt t="13401" x="5391150" y="2876550"/>
          <p14:tracePt t="13407" x="5403850" y="2876550"/>
          <p14:tracePt t="13424" x="5416550" y="2876550"/>
          <p14:tracePt t="13440" x="5429250" y="2876550"/>
          <p14:tracePt t="13475" x="5435600" y="2876550"/>
          <p14:tracePt t="13507" x="5441950" y="2863850"/>
          <p14:tracePt t="13541" x="5473700" y="2832100"/>
          <p14:tracePt t="13559" x="5492750" y="2762250"/>
          <p14:tracePt t="13573" x="5505450" y="2717800"/>
          <p14:tracePt t="13591" x="5518150" y="2660650"/>
          <p14:tracePt t="13606" x="5537200" y="2603500"/>
          <p14:tracePt t="13623" x="5549900" y="2565400"/>
          <p14:tracePt t="13640" x="5549900" y="2540000"/>
          <p14:tracePt t="13658" x="5549900" y="2508250"/>
          <p14:tracePt t="13673" x="5549900" y="2470150"/>
          <p14:tracePt t="13690" x="5530850" y="2413000"/>
          <p14:tracePt t="13706" x="5511800" y="2362200"/>
          <p14:tracePt t="13726" x="5480050" y="2298700"/>
          <p14:tracePt t="13741" x="5454650" y="2222500"/>
          <p14:tracePt t="13759" x="5435600" y="2171700"/>
          <p14:tracePt t="13774" x="5403850" y="2127250"/>
          <p14:tracePt t="13790" x="5378450" y="2082800"/>
          <p14:tracePt t="13807" x="5353050" y="2044700"/>
          <p14:tracePt t="13823" x="5327650" y="2019300"/>
          <p14:tracePt t="13840" x="5314950" y="1993900"/>
          <p14:tracePt t="13856" x="5295900" y="1981200"/>
          <p14:tracePt t="13873" x="5264150" y="1949450"/>
          <p14:tracePt t="13890" x="5226050" y="1917700"/>
          <p14:tracePt t="13906" x="5187950" y="1898650"/>
          <p14:tracePt t="13923" x="5143500" y="1866900"/>
          <p14:tracePt t="13942" x="5099050" y="1828800"/>
          <p14:tracePt t="13956" x="5080000" y="1816100"/>
          <p14:tracePt t="13975" x="5067300" y="1809750"/>
          <p14:tracePt t="14042" x="5060950" y="1809750"/>
          <p14:tracePt t="14053" x="5041900" y="1809750"/>
          <p14:tracePt t="14062" x="5022850" y="1809750"/>
          <p14:tracePt t="14073" x="4984750" y="1803400"/>
          <p14:tracePt t="14090" x="4889500" y="1797050"/>
          <p14:tracePt t="14106" x="4756150" y="1771650"/>
          <p14:tracePt t="14123" x="4635500" y="1746250"/>
          <p14:tracePt t="14140" x="4533900" y="1714500"/>
          <p14:tracePt t="14156" x="4425950" y="1701800"/>
          <p14:tracePt t="14173" x="4260850" y="1657350"/>
          <p14:tracePt t="14189" x="4140200" y="1638300"/>
          <p14:tracePt t="14206" x="4051300" y="1619250"/>
          <p14:tracePt t="14224" x="3962400" y="1606550"/>
          <p14:tracePt t="14239" x="3854450" y="1581150"/>
          <p14:tracePt t="14257" x="3759200" y="1568450"/>
          <p14:tracePt t="14263" x="3714750" y="1568450"/>
          <p14:tracePt t="14274" x="3657600" y="1562100"/>
          <p14:tracePt t="14289" x="3587750" y="1562100"/>
          <p14:tracePt t="14307" x="3517900" y="1568450"/>
          <p14:tracePt t="14323" x="3441700" y="1581150"/>
          <p14:tracePt t="14342" x="3378200" y="1600200"/>
          <p14:tracePt t="14359" x="3308350" y="1631950"/>
          <p14:tracePt t="14373" x="3194050" y="1695450"/>
          <p14:tracePt t="14389" x="3124200" y="1739900"/>
          <p14:tracePt t="14406" x="3054350" y="1784350"/>
          <p14:tracePt t="14422" x="2990850" y="1828800"/>
          <p14:tracePt t="14439" x="2940050" y="1873250"/>
          <p14:tracePt t="14456" x="2908300" y="1898650"/>
          <p14:tracePt t="14473" x="2895600" y="1905000"/>
          <p14:tracePt t="16918" x="2895600" y="1911350"/>
          <p14:tracePt t="17010" x="2889250" y="1911350"/>
          <p14:tracePt t="17028" x="2889250" y="1905000"/>
          <p14:tracePt t="17034" x="2882900" y="1905000"/>
          <p14:tracePt t="17042" x="2876550" y="1898650"/>
          <p14:tracePt t="17201" x="2870200" y="1898650"/>
          <p14:tracePt t="17215" x="2863850" y="1892300"/>
          <p14:tracePt t="17230" x="2863850" y="1885950"/>
          <p14:tracePt t="17237" x="2838450" y="1879600"/>
          <p14:tracePt t="17272" x="2736850" y="1860550"/>
          <p14:tracePt t="17303" x="2647950" y="1860550"/>
          <p14:tracePt t="17337" x="2616200" y="1860550"/>
          <p14:tracePt t="17355" x="2609850" y="1860550"/>
          <p14:tracePt t="17370" x="2609850" y="1866900"/>
          <p14:tracePt t="17387" x="2609850" y="1892300"/>
          <p14:tracePt t="17403" x="2609850" y="1905000"/>
          <p14:tracePt t="17420" x="2616200" y="1911350"/>
          <p14:tracePt t="17484" x="2616200" y="1905000"/>
          <p14:tracePt t="17490" x="2616200" y="1898650"/>
          <p14:tracePt t="17503" x="2603500" y="1885950"/>
          <p14:tracePt t="17520" x="2597150" y="1885950"/>
          <p14:tracePt t="17538" x="2578100" y="1885950"/>
          <p14:tracePt t="17553" x="2546350" y="1885950"/>
          <p14:tracePt t="17572" x="2520950" y="1898650"/>
          <p14:tracePt t="17586" x="2501900" y="1911350"/>
          <p14:tracePt t="17603" x="2489200" y="1924050"/>
          <p14:tracePt t="17623" x="2489200" y="1930400"/>
          <p14:tracePt t="17637" x="2489200" y="1955800"/>
          <p14:tracePt t="17653" x="2495550" y="1962150"/>
          <p14:tracePt t="17670" x="2501900" y="1968500"/>
          <p14:tracePt t="17686" x="2508250" y="1968500"/>
          <p14:tracePt t="17747" x="2508250" y="1962150"/>
          <p14:tracePt t="17777" x="2501900" y="1962150"/>
          <p14:tracePt t="17807" x="2489200" y="1962150"/>
          <p14:tracePt t="17825" x="2482850" y="1962150"/>
          <p14:tracePt t="18293" x="2482850" y="1949450"/>
          <p14:tracePt t="19682" x="2482850" y="1930400"/>
          <p14:tracePt t="19688" x="2470150" y="1917700"/>
          <p14:tracePt t="19702" x="2463800" y="1905000"/>
          <p14:tracePt t="19718" x="2368550" y="1816100"/>
          <p14:tracePt t="19735" x="2273300" y="1771650"/>
          <p14:tracePt t="19751" x="2184400" y="1733550"/>
          <p14:tracePt t="19768" x="2095500" y="1720850"/>
          <p14:tracePt t="19787" x="2006600" y="1701800"/>
          <p14:tracePt t="19820" x="1879600" y="1695450"/>
          <p14:tracePt t="19851" x="1841500" y="1720850"/>
          <p14:tracePt t="19885" x="1822450" y="1778000"/>
          <p14:tracePt t="19904" x="1828800" y="1828800"/>
          <p14:tracePt t="19918" x="1860550" y="1847850"/>
          <p14:tracePt t="19935" x="1898650" y="1854200"/>
          <p14:tracePt t="19953" x="1930400" y="1847850"/>
          <p14:tracePt t="19968" x="1943100" y="1828800"/>
          <p14:tracePt t="19984" x="1949450" y="1803400"/>
          <p14:tracePt t="20001" x="1949450" y="1752600"/>
          <p14:tracePt t="20018" x="1924050" y="1708150"/>
          <p14:tracePt t="20035" x="1866900" y="1663700"/>
          <p14:tracePt t="20051" x="1797050" y="1644650"/>
          <p14:tracePt t="20068" x="1701800" y="1644650"/>
          <p14:tracePt t="20087" x="1543050" y="1689100"/>
          <p14:tracePt t="20102" x="1511300" y="1695450"/>
          <p14:tracePt t="20119" x="1447800" y="1739900"/>
          <p14:tracePt t="20134" x="1447800" y="1746250"/>
          <p14:tracePt t="20151" x="1447800" y="1752600"/>
          <p14:tracePt t="20167" x="1447800" y="1758950"/>
          <p14:tracePt t="20278" x="1441450" y="1758950"/>
          <p14:tracePt t="20291" x="1435100" y="1758950"/>
          <p14:tracePt t="20305" x="1422400" y="1765300"/>
          <p14:tracePt t="20311" x="1416050" y="1765300"/>
          <p14:tracePt t="20489" x="1409700" y="1771650"/>
          <p14:tracePt t="20617" x="1403350" y="1771650"/>
          <p14:tracePt t="20622" x="1397000" y="1771650"/>
          <p14:tracePt t="20638" x="1371600" y="1778000"/>
          <p14:tracePt t="20655" x="1352550" y="1784350"/>
          <p14:tracePt t="20682" x="1346200" y="1784350"/>
          <p14:tracePt t="20719" x="1333500" y="1790700"/>
          <p14:tracePt t="20735" x="1327150" y="1790700"/>
          <p14:tracePt t="20761" x="1314450" y="1790700"/>
          <p14:tracePt t="20787" x="1301750" y="1790700"/>
          <p14:tracePt t="20833" x="1295400" y="1790700"/>
          <p14:tracePt t="20851" x="1289050" y="1790700"/>
          <p14:tracePt t="20880" x="1282700" y="1790700"/>
          <p14:tracePt t="20885" x="1282700" y="1797050"/>
          <p14:tracePt t="21026" x="1276350" y="1797050"/>
          <p14:tracePt t="21031" x="1270000" y="1797050"/>
          <p14:tracePt t="21040" x="1263650" y="1797050"/>
          <p14:tracePt t="21058" x="1250950" y="1803400"/>
          <p14:tracePt t="21242" x="1244600" y="1803400"/>
          <p14:tracePt t="21295" x="1231900" y="1809750"/>
          <p14:tracePt t="22728" x="1231900" y="1816100"/>
          <p14:tracePt t="22916" x="1238250" y="1828800"/>
          <p14:tracePt t="22921" x="1244600" y="1860550"/>
          <p14:tracePt t="22932" x="1250950" y="1905000"/>
          <p14:tracePt t="22950" x="1270000" y="2025650"/>
          <p14:tracePt t="22968" x="1270000" y="2133600"/>
          <p14:tracePt t="22982" x="1282700" y="2273300"/>
          <p14:tracePt t="22999" x="1308100" y="2393950"/>
          <p14:tracePt t="23015" x="1320800" y="2501900"/>
          <p14:tracePt t="23049" x="1352550" y="2673350"/>
          <p14:tracePt t="23083" x="1371600" y="2774950"/>
          <p14:tracePt t="23115" x="1384300" y="2838450"/>
          <p14:tracePt t="23131" x="1384300" y="2844800"/>
          <p14:tracePt t="23148" x="1384300" y="2851150"/>
          <p14:tracePt t="23165" x="1384300" y="2870200"/>
          <p14:tracePt t="23183" x="1397000" y="2914650"/>
          <p14:tracePt t="23199" x="1403350" y="2933700"/>
          <p14:tracePt t="23215" x="1435100" y="3041650"/>
          <p14:tracePt t="23232" x="1460500" y="3105150"/>
          <p14:tracePt t="23248" x="1479550" y="3162300"/>
          <p14:tracePt t="23266" x="1485900" y="3200400"/>
          <p14:tracePt t="23272" x="1492250" y="3200400"/>
          <p14:tracePt t="23281" x="1492250" y="3206750"/>
          <p14:tracePt t="45496" x="1479550" y="3429000"/>
          <p14:tracePt t="45502" x="1479550" y="3575050"/>
          <p14:tracePt t="45512" x="1485900" y="3651250"/>
          <p14:tracePt t="45529" x="1492250" y="3708400"/>
          <p14:tracePt t="45545" x="1492250" y="3733800"/>
          <p14:tracePt t="45562" x="1492250" y="3740150"/>
          <p14:tracePt t="45596" x="1492250" y="3752850"/>
          <p14:tracePt t="45630" x="1498600" y="3759200"/>
          <p14:tracePt t="45663" x="1498600" y="3778250"/>
          <p14:tracePt t="45697" x="1498600" y="3943350"/>
          <p14:tracePt t="45714" x="1498600" y="4038600"/>
          <p14:tracePt t="45729" x="1498600" y="4044950"/>
          <p14:tracePt t="45820" x="1498600" y="4051300"/>
          <p14:tracePt t="46025" x="1498600" y="4044950"/>
          <p14:tracePt t="46052" x="1498600" y="4038600"/>
          <p14:tracePt t="46086" x="1498600" y="4032250"/>
          <p14:tracePt t="46106" x="1498600" y="4025900"/>
          <p14:tracePt t="46138" x="1498600" y="4019550"/>
          <p14:tracePt t="46149" x="1498600" y="4013200"/>
          <p14:tracePt t="46156" x="1498600" y="4006850"/>
          <p14:tracePt t="46178" x="1498600" y="3956050"/>
          <p14:tracePt t="46195" x="1498600" y="3898900"/>
          <p14:tracePt t="46212" x="1485900" y="3854450"/>
          <p14:tracePt t="46228" x="1485900" y="3835400"/>
          <p14:tracePt t="46245" x="1479550" y="3822700"/>
          <p14:tracePt t="71837" x="1981200" y="3562350"/>
          <p14:tracePt t="71845" x="2139950" y="3473450"/>
          <p14:tracePt t="71856" x="2165350" y="3454400"/>
          <p14:tracePt t="71872" x="2241550" y="3416300"/>
          <p14:tracePt t="71891" x="2393950" y="3340100"/>
          <p14:tracePt t="71906" x="2438400" y="3308350"/>
          <p14:tracePt t="71922" x="2552700" y="3244850"/>
          <p14:tracePt t="71939" x="2603500" y="3213100"/>
          <p14:tracePt t="71956" x="2667000" y="3162300"/>
          <p14:tracePt t="71973" x="2743200" y="3124200"/>
          <p14:tracePt t="71989" x="2825750" y="3079750"/>
          <p14:tracePt t="72006" x="2889250" y="3048000"/>
          <p14:tracePt t="72024" x="2952750" y="2978150"/>
          <p14:tracePt t="72039" x="3009900" y="2901950"/>
          <p14:tracePt t="72055" x="3054350" y="2806700"/>
          <p14:tracePt t="72073" x="3079750" y="2711450"/>
          <p14:tracePt t="72090" x="3098800" y="2609850"/>
          <p14:tracePt t="72106" x="3098800" y="2520950"/>
          <p14:tracePt t="72123" x="3098800" y="2432050"/>
          <p14:tracePt t="72138" x="3098800" y="2393950"/>
          <p14:tracePt t="72155" x="3098800" y="2343150"/>
          <p14:tracePt t="72172" x="3073400" y="2273300"/>
          <p14:tracePt t="72189" x="3054350" y="2222500"/>
          <p14:tracePt t="72206" x="3028950" y="2152650"/>
          <p14:tracePt t="72224" x="2990850" y="2082800"/>
          <p14:tracePt t="72239" x="2946400" y="2025650"/>
          <p14:tracePt t="72255" x="2914650" y="1974850"/>
          <p14:tracePt t="72263" x="2895600" y="1943100"/>
          <p14:tracePt t="72272" x="2876550" y="1930400"/>
          <p14:tracePt t="72289" x="2844800" y="1892300"/>
          <p14:tracePt t="72308" x="2794000" y="1835150"/>
          <p14:tracePt t="72322" x="2774950" y="1809750"/>
          <p14:tracePt t="72340" x="2743200" y="1790700"/>
          <p14:tracePt t="72355" x="2724150" y="1784350"/>
          <p14:tracePt t="72373" x="2692400" y="1778000"/>
          <p14:tracePt t="72389" x="2660650" y="1765300"/>
          <p14:tracePt t="72407" x="2628900" y="1765300"/>
          <p14:tracePt t="72422" x="2597150" y="1758950"/>
          <p14:tracePt t="72439" x="2571750" y="1752600"/>
          <p14:tracePt t="72455" x="2533650" y="1746250"/>
          <p14:tracePt t="72473" x="2508250" y="1746250"/>
          <p14:tracePt t="72488" x="2463800" y="1746250"/>
          <p14:tracePt t="72506" x="2393950" y="1746250"/>
          <p14:tracePt t="72522" x="2381250" y="1746250"/>
          <p14:tracePt t="72540" x="2330450" y="1739900"/>
          <p14:tracePt t="72557" x="2292350" y="1739900"/>
          <p14:tracePt t="72572" x="2260600" y="1739900"/>
          <p14:tracePt t="72590" x="2228850" y="1739900"/>
          <p14:tracePt t="72605" x="2178050" y="1739900"/>
          <p14:tracePt t="72623" x="2127250" y="1727200"/>
          <p14:tracePt t="72639" x="2082800" y="1720850"/>
          <p14:tracePt t="72655" x="2044700" y="1708150"/>
          <p14:tracePt t="72672" x="2019300" y="1701800"/>
          <p14:tracePt t="72688" x="1993900" y="1701800"/>
          <p14:tracePt t="72707" x="1955800" y="1701800"/>
          <p14:tracePt t="72722" x="1936750" y="1701800"/>
          <p14:tracePt t="72738" x="1898650" y="1701800"/>
          <p14:tracePt t="72755" x="1892300" y="1701800"/>
          <p14:tracePt t="72771" x="1860550" y="1701800"/>
          <p14:tracePt t="72789" x="1835150" y="1701800"/>
          <p14:tracePt t="72807" x="1809750" y="1708150"/>
          <p14:tracePt t="72822" x="1784350" y="1708150"/>
          <p14:tracePt t="72839" x="1765300" y="1708150"/>
          <p14:tracePt t="72855" x="1752600" y="1708150"/>
          <p14:tracePt t="72872" x="1733550" y="1708150"/>
          <p14:tracePt t="72889" x="1714500" y="1714500"/>
          <p14:tracePt t="72906" x="1682750" y="1714500"/>
          <p14:tracePt t="72922" x="1612900" y="1727200"/>
          <p14:tracePt t="72938" x="1549400" y="1739900"/>
          <p14:tracePt t="72955" x="1460500" y="1758950"/>
          <p14:tracePt t="72973" x="1390650" y="1765300"/>
          <p14:tracePt t="72988" x="1333500" y="1778000"/>
          <p14:tracePt t="73006" x="1289050" y="1790700"/>
          <p14:tracePt t="73022" x="1263650" y="1797050"/>
          <p14:tracePt t="73039" x="1257300" y="1797050"/>
          <p14:tracePt t="73056" x="1250950" y="1797050"/>
          <p14:tracePt t="73622" x="1238250" y="1797050"/>
          <p14:tracePt t="73629" x="1225550" y="1797050"/>
          <p14:tracePt t="73647" x="1212850" y="1803400"/>
          <p14:tracePt t="73667" x="1200150" y="1803400"/>
          <p14:tracePt t="73678" x="1187450" y="1803400"/>
          <p14:tracePt t="73687" x="1168400" y="1809750"/>
          <p14:tracePt t="73704" x="1117600" y="1809750"/>
          <p14:tracePt t="73722" x="1085850" y="1809750"/>
          <p14:tracePt t="73756" x="1035050" y="1809750"/>
          <p14:tracePt t="73762" x="1022350" y="1809750"/>
          <p14:tracePt t="73788" x="990600" y="1809750"/>
          <p14:tracePt t="73820" x="971550" y="1809750"/>
          <p14:tracePt t="73837" x="958850" y="1809750"/>
          <p14:tracePt t="73854" x="952500" y="1816100"/>
          <p14:tracePt t="73870" x="933450" y="1828800"/>
          <p14:tracePt t="73887" x="908050" y="1841500"/>
          <p14:tracePt t="73904" x="876300" y="1866900"/>
          <p14:tracePt t="73920" x="844550" y="1879600"/>
          <p14:tracePt t="73937" x="812800" y="1892300"/>
          <p14:tracePt t="73954" x="781050" y="1911350"/>
          <p14:tracePt t="73970" x="774700" y="1924050"/>
          <p14:tracePt t="73987" x="768350" y="1930400"/>
          <p14:tracePt t="74004" x="762000" y="1943100"/>
          <p14:tracePt t="74020" x="755650" y="1962150"/>
          <p14:tracePt t="74037" x="755650" y="1968500"/>
          <p14:tracePt t="74054" x="749300" y="1987550"/>
          <p14:tracePt t="74070" x="749300" y="2000250"/>
          <p14:tracePt t="74087" x="742950" y="2012950"/>
          <p14:tracePt t="74103" x="742950" y="2044700"/>
          <p14:tracePt t="74120" x="742950" y="2063750"/>
          <p14:tracePt t="74137" x="742950" y="2101850"/>
          <p14:tracePt t="74153" x="749300" y="2120900"/>
          <p14:tracePt t="74170" x="755650" y="2152650"/>
          <p14:tracePt t="74187" x="755650" y="2165350"/>
          <p14:tracePt t="74203" x="762000" y="2178050"/>
          <p14:tracePt t="74220" x="787400" y="2203450"/>
          <p14:tracePt t="74236" x="806450" y="2235200"/>
          <p14:tracePt t="74253" x="825500" y="2266950"/>
          <p14:tracePt t="74270" x="844550" y="2273300"/>
          <p14:tracePt t="74287" x="844550" y="2286000"/>
          <p14:tracePt t="74303" x="863600" y="2298700"/>
          <p14:tracePt t="74320" x="882650" y="2305050"/>
          <p14:tracePt t="74336" x="920750" y="2317750"/>
          <p14:tracePt t="74353" x="946150" y="2336800"/>
          <p14:tracePt t="74370" x="971550" y="2336800"/>
          <p14:tracePt t="74386" x="1022350" y="2362200"/>
          <p14:tracePt t="74403" x="1054100" y="2374900"/>
          <p14:tracePt t="74420" x="1104900" y="2387600"/>
          <p14:tracePt t="74436" x="1155700" y="2406650"/>
          <p14:tracePt t="74453" x="1225550" y="2432050"/>
          <p14:tracePt t="74470" x="1301750" y="2463800"/>
          <p14:tracePt t="74486" x="1371600" y="2489200"/>
          <p14:tracePt t="74503" x="1460500" y="2520950"/>
          <p14:tracePt t="74520" x="1543050" y="2546350"/>
          <p14:tracePt t="74536" x="1587500" y="2565400"/>
          <p14:tracePt t="74553" x="1638300" y="2565400"/>
          <p14:tracePt t="74569" x="1701800" y="2578100"/>
          <p14:tracePt t="74586" x="1752600" y="2578100"/>
          <p14:tracePt t="74603" x="1803400" y="2578100"/>
          <p14:tracePt t="74619" x="1866900" y="2578100"/>
          <p14:tracePt t="74636" x="1924050" y="2578100"/>
          <p14:tracePt t="74653" x="1993900" y="2578100"/>
          <p14:tracePt t="74670" x="2032000" y="2578100"/>
          <p14:tracePt t="74687" x="2070100" y="2578100"/>
          <p14:tracePt t="74703" x="2127250" y="2571750"/>
          <p14:tracePt t="74720" x="2197100" y="2571750"/>
          <p14:tracePt t="74737" x="2273300" y="2552700"/>
          <p14:tracePt t="74755" x="2368550" y="2527300"/>
          <p14:tracePt t="74772" x="2400300" y="2527300"/>
          <p14:tracePt t="74787" x="2463800" y="2501900"/>
          <p14:tracePt t="74804" x="2495550" y="2489200"/>
          <p14:tracePt t="74820" x="2533650" y="2470150"/>
          <p14:tracePt t="74839" x="2571750" y="2432050"/>
          <p14:tracePt t="74853" x="2622550" y="2387600"/>
          <p14:tracePt t="74870" x="2660650" y="2349500"/>
          <p14:tracePt t="74886" x="2679700" y="2330450"/>
          <p14:tracePt t="74903" x="2705100" y="2305050"/>
          <p14:tracePt t="74920" x="2717800" y="2292350"/>
          <p14:tracePt t="74937" x="2724150" y="2279650"/>
          <p14:tracePt t="74953" x="2730500" y="2273300"/>
          <p14:tracePt t="74970" x="2730500" y="2266950"/>
          <p14:tracePt t="75088" x="2736850" y="2260600"/>
          <p14:tracePt t="75116" x="2736850" y="2254250"/>
          <p14:tracePt t="89147" x="2508250" y="2686050"/>
          <p14:tracePt t="89157" x="2190750" y="3257550"/>
          <p14:tracePt t="89164" x="2146300" y="3359150"/>
          <p14:tracePt t="89174" x="2114550" y="3454400"/>
          <p14:tracePt t="89193" x="2006600" y="3733800"/>
          <p14:tracePt t="89209" x="1962150" y="3860800"/>
          <p14:tracePt t="89225" x="1924050" y="3968750"/>
          <p14:tracePt t="89240" x="1879600" y="4057650"/>
          <p14:tracePt t="89274" x="1797050" y="4197350"/>
          <p14:tracePt t="89308" x="1758950" y="4286250"/>
          <p14:tracePt t="89340" x="1720850" y="4521200"/>
          <p14:tracePt t="89357" x="1701800" y="4603750"/>
          <p14:tracePt t="89374" x="1689100" y="4673600"/>
          <p14:tracePt t="89390" x="1689100" y="4730750"/>
          <p14:tracePt t="89409" x="1682750" y="4768850"/>
          <p14:tracePt t="89426" x="1682750" y="4806950"/>
          <p14:tracePt t="89443" x="1682750" y="4845050"/>
          <p14:tracePt t="89457" x="1682750" y="4864100"/>
          <p14:tracePt t="89476" x="1701800" y="4902200"/>
          <p14:tracePt t="89490" x="1714500" y="4940300"/>
          <p14:tracePt t="89507" x="1739900" y="4984750"/>
          <p14:tracePt t="89524" x="1752600" y="5029200"/>
          <p14:tracePt t="89540" x="1758950" y="5054600"/>
          <p14:tracePt t="89557" x="1765300" y="5067300"/>
          <p14:tracePt t="89573" x="1765300" y="5080000"/>
          <p14:tracePt t="90046" x="1778000" y="5092700"/>
          <p14:tracePt t="90244" x="1778000" y="5099050"/>
          <p14:tracePt t="90385" x="1778000" y="5111750"/>
          <p14:tracePt t="95573" x="1784350" y="5111750"/>
          <p14:tracePt t="126091" x="1771650" y="5391150"/>
          <p14:tracePt t="126101" x="1771650" y="5397500"/>
          <p14:tracePt t="126108" x="1771650" y="5403850"/>
          <p14:tracePt t="126125" x="1771650" y="5441950"/>
          <p14:tracePt t="126142" x="1771650" y="5473700"/>
          <p14:tracePt t="126159" x="1771650" y="5518150"/>
          <p14:tracePt t="126175" x="1771650" y="5549900"/>
          <p14:tracePt t="126208" x="1771650" y="5562600"/>
          <p14:tracePt t="126275" x="1771650" y="5568950"/>
          <p14:tracePt t="126404" x="1771650" y="5575300"/>
          <p14:tracePt t="126420" x="1771650" y="5581650"/>
          <p14:tracePt t="126445" x="1771650" y="5588000"/>
          <p14:tracePt t="126451" x="1771650" y="5600700"/>
          <p14:tracePt t="126464" x="1771650" y="5619750"/>
          <p14:tracePt t="126475" x="1771650" y="5664200"/>
          <p14:tracePt t="126493" x="1771650" y="5708650"/>
          <p14:tracePt t="126508" x="1784350" y="5753100"/>
          <p14:tracePt t="126526" x="1784350" y="5784850"/>
          <p14:tracePt t="126542" x="1784350" y="5797550"/>
          <p14:tracePt t="126558" x="1784350" y="5803900"/>
          <p14:tracePt t="127728" x="1790700" y="5803900"/>
          <p14:tracePt t="127811" x="1797050" y="5803900"/>
          <p14:tracePt t="127842" x="1803400" y="5803900"/>
          <p14:tracePt t="127858" x="1809750" y="5797550"/>
          <p14:tracePt t="127867" x="1816100" y="5791200"/>
          <p14:tracePt t="127882" x="1822450" y="5778500"/>
          <p14:tracePt t="127890" x="1828800" y="5778500"/>
          <p14:tracePt t="127923" x="1835150" y="5759450"/>
          <p14:tracePt t="128276" x="1841500" y="5759450"/>
          <p14:tracePt t="128287" x="1860550" y="5759450"/>
          <p14:tracePt t="128294" x="1860550" y="5753100"/>
          <p14:tracePt t="128307" x="1873250" y="5746750"/>
          <p14:tracePt t="128324" x="1898650" y="5740400"/>
          <p14:tracePt t="128340" x="1905000" y="5727700"/>
          <p14:tracePt t="128356" x="1917700" y="5721350"/>
          <p14:tracePt t="128390" x="1943100" y="5702300"/>
          <p14:tracePt t="149326" x="1905000" y="6210300"/>
          <p14:tracePt t="150868" x="1892300" y="6216650"/>
          <p14:tracePt t="150874" x="1885950" y="6216650"/>
          <p14:tracePt t="150992" x="1879600" y="6216650"/>
          <p14:tracePt t="151114" x="1866900" y="6216650"/>
          <p14:tracePt t="151130" x="1860550" y="6216650"/>
          <p14:tracePt t="151312" x="1847850" y="6223000"/>
          <p14:tracePt t="151321" x="1828800" y="6235700"/>
          <p14:tracePt t="151328" x="1803400" y="6248400"/>
          <p14:tracePt t="151337" x="1790700" y="6261100"/>
          <p14:tracePt t="151353" x="1752600" y="6267450"/>
          <p14:tracePt t="151371" x="1746250" y="6280150"/>
          <p14:tracePt t="151386" x="1733550" y="6280150"/>
          <p14:tracePt t="151477" x="1727200" y="6292850"/>
          <p14:tracePt t="151493" x="1720850" y="6292850"/>
          <p14:tracePt t="151503" x="1701800" y="6299200"/>
          <p14:tracePt t="151520" x="1682750" y="6305550"/>
          <p14:tracePt t="151538" x="1682750" y="6311900"/>
          <p14:tracePt t="151554" x="1670050" y="6318250"/>
          <p14:tracePt t="151570" x="1663700" y="6318250"/>
          <p14:tracePt t="151609" x="1663700" y="6324600"/>
          <p14:tracePt t="151708" x="1657350" y="6324600"/>
          <p14:tracePt t="151725" x="1651000" y="6324600"/>
          <p14:tracePt t="151731" x="1644650" y="6324600"/>
          <p14:tracePt t="151736" x="1638300" y="6324600"/>
          <p14:tracePt t="151753" x="1625600" y="6324600"/>
          <p14:tracePt t="151760" x="1606550" y="6324600"/>
          <p14:tracePt t="151788" x="1587500" y="6318250"/>
          <p14:tracePt t="151802" x="1562100" y="6318250"/>
          <p14:tracePt t="151819" x="1549400" y="6311900"/>
          <p14:tracePt t="151838" x="1524000" y="6305550"/>
          <p14:tracePt t="151853" x="1511300" y="6305550"/>
          <p14:tracePt t="151869" x="1498600" y="6299200"/>
          <p14:tracePt t="151886" x="1473200" y="6299200"/>
          <p14:tracePt t="151904" x="1416050" y="6299200"/>
          <p14:tracePt t="151919" x="1390650" y="6299200"/>
          <p14:tracePt t="151936" x="1384300" y="6299200"/>
          <p14:tracePt t="232734" x="2057400" y="5568950"/>
          <p14:tracePt t="232737" x="2266950" y="5416550"/>
          <p14:tracePt t="232742" x="2368550" y="5346700"/>
          <p14:tracePt t="232748" x="2463800" y="5302250"/>
          <p14:tracePt t="232765" x="2667000" y="5219700"/>
          <p14:tracePt t="232782" x="2933700" y="5130800"/>
          <p14:tracePt t="232801" x="3225800" y="5022850"/>
          <p14:tracePt t="232815" x="3517900" y="4927600"/>
          <p14:tracePt t="232832" x="3790950" y="4864100"/>
          <p14:tracePt t="232867" x="4343400" y="4762500"/>
          <p14:tracePt t="232899" x="4673600" y="4705350"/>
          <p14:tracePt t="232933" x="5003800" y="4667250"/>
          <p14:tracePt t="232948" x="5149850" y="4667250"/>
          <p14:tracePt t="232967" x="5353050" y="4679950"/>
          <p14:tracePt t="232981" x="5664200" y="4718050"/>
          <p14:tracePt t="232998" x="5975350" y="4730750"/>
          <p14:tracePt t="233015" x="6330950" y="4756150"/>
          <p14:tracePt t="233032" x="6610350" y="4781550"/>
          <p14:tracePt t="233051" x="6794500" y="4819650"/>
          <p14:tracePt t="233065" x="6985000" y="4838700"/>
          <p14:tracePt t="233083" x="7340600" y="4845050"/>
          <p14:tracePt t="233099" x="7435850" y="4851400"/>
          <p14:tracePt t="233115" x="7854950" y="4921250"/>
          <p14:tracePt t="233132" x="8045450" y="4959350"/>
          <p14:tracePt t="233148" x="8248650" y="5010150"/>
          <p14:tracePt t="233165" x="8420100" y="5060950"/>
          <p14:tracePt t="233182" x="8585200" y="5124450"/>
          <p14:tracePt t="233198" x="8737600" y="5175250"/>
          <p14:tracePt t="233215" x="8883650" y="5232400"/>
          <p14:tracePt t="233233" x="8966200" y="5270500"/>
          <p14:tracePt t="233249" x="9023350" y="5321300"/>
          <p14:tracePt t="233267" x="9112250" y="5429250"/>
          <p14:tracePt t="233281" x="9163050" y="5492750"/>
          <p14:tracePt t="233298" x="9207500" y="5530850"/>
          <p14:tracePt t="233315" x="9239250" y="5568950"/>
          <p14:tracePt t="233331" x="9251950" y="5588000"/>
          <p14:tracePt t="233350" x="9277350" y="5619750"/>
          <p14:tracePt t="233365" x="9283700" y="5664200"/>
          <p14:tracePt t="233382" x="9296400" y="5715000"/>
          <p14:tracePt t="233398" x="9309100" y="5778500"/>
          <p14:tracePt t="233416" x="9309100" y="5829300"/>
          <p14:tracePt t="233431" x="9309100" y="5854700"/>
          <p14:tracePt t="233448" x="9309100" y="5892800"/>
          <p14:tracePt t="233469" x="9302750" y="5937250"/>
          <p14:tracePt t="233483" x="9296400" y="5975350"/>
          <p14:tracePt t="233498" x="9277350" y="5994400"/>
          <p14:tracePt t="233515" x="9271000" y="6000750"/>
          <p14:tracePt t="233555" x="9264650" y="6000750"/>
          <p14:tracePt t="233622" x="9251950" y="5988050"/>
          <p14:tracePt t="233628" x="9245600" y="5981700"/>
          <p14:tracePt t="233646" x="9220200" y="5975350"/>
          <p14:tracePt t="233654" x="9207500" y="5962650"/>
          <p14:tracePt t="233666" x="9188450" y="5956300"/>
          <p14:tracePt t="233681" x="9163050" y="5949950"/>
          <p14:tracePt t="233698" x="9105900" y="5949950"/>
          <p14:tracePt t="233714" x="9099550" y="5949950"/>
          <p14:tracePt t="233731" x="9055100" y="5949950"/>
          <p14:tracePt t="233749" x="9023350" y="5943600"/>
          <p14:tracePt t="233764" x="8978900" y="5930900"/>
          <p14:tracePt t="233781" x="8896350" y="5911850"/>
          <p14:tracePt t="233797" x="8832850" y="5892800"/>
          <p14:tracePt t="233814" x="8813800" y="5873750"/>
          <p14:tracePt t="233851" x="8807450" y="5867400"/>
          <p14:tracePt t="233865" x="8807450" y="5842000"/>
          <p14:tracePt t="233881" x="8801100" y="5822950"/>
          <p14:tracePt t="233900" x="8801100" y="5803900"/>
          <p14:tracePt t="233915" x="8801100" y="5791200"/>
          <p14:tracePt t="233931" x="8794750" y="5778500"/>
          <p14:tracePt t="233948" x="8794750" y="5753100"/>
          <p14:tracePt t="233964" x="8794750" y="5740400"/>
          <p14:tracePt t="233998" x="8794750" y="5734050"/>
          <p14:tracePt t="234014" x="8794750" y="5721350"/>
          <p14:tracePt t="234031" x="8801100" y="5689600"/>
          <p14:tracePt t="234047" x="8820150" y="5651500"/>
          <p14:tracePt t="234065" x="8845550" y="5607050"/>
          <p14:tracePt t="234082" x="8883650" y="5562600"/>
          <p14:tracePt t="234097" x="8896350" y="5549900"/>
          <p14:tracePt t="234114" x="8902700" y="5549900"/>
          <p14:tracePt t="234131" x="8959850" y="5511800"/>
          <p14:tracePt t="234148" x="9004300" y="5486400"/>
          <p14:tracePt t="234165" x="9061450" y="5467350"/>
          <p14:tracePt t="234180" x="9093200" y="5454650"/>
          <p14:tracePt t="234197" x="9131300" y="5441950"/>
          <p14:tracePt t="234215" x="9156700" y="5441950"/>
          <p14:tracePt t="234230" x="9201150" y="5435600"/>
          <p14:tracePt t="234250" x="9245600" y="5429250"/>
          <p14:tracePt t="234261" x="9302750" y="5422900"/>
          <p14:tracePt t="234269" x="9315450" y="5422900"/>
          <p14:tracePt t="234281" x="9340850" y="5422900"/>
          <p14:tracePt t="234297" x="9378950" y="5422900"/>
          <p14:tracePt t="234314" x="9410700" y="5422900"/>
          <p14:tracePt t="234330" x="9429750" y="5422900"/>
          <p14:tracePt t="234348" x="9448800" y="5429250"/>
          <p14:tracePt t="234364" x="9474200" y="5435600"/>
          <p14:tracePt t="234380" x="9493250" y="5448300"/>
          <p14:tracePt t="234397" x="9512300" y="5448300"/>
          <p14:tracePt t="234415" x="9518650" y="5448300"/>
          <p14:tracePt t="234431" x="9525000" y="5454650"/>
          <p14:tracePt t="234447" x="9531350" y="5461000"/>
          <p14:tracePt t="234464" x="9537700" y="5480050"/>
          <p14:tracePt t="234480" x="9544050" y="5511800"/>
          <p14:tracePt t="234498" x="9550400" y="5543550"/>
          <p14:tracePt t="234500" x="9556750" y="5556250"/>
          <p14:tracePt t="234515" x="9556750" y="5575300"/>
          <p14:tracePt t="234530" x="9563100" y="5613400"/>
          <p14:tracePt t="234547" x="9563100" y="5651500"/>
          <p14:tracePt t="234564" x="9563100" y="5708650"/>
          <p14:tracePt t="234580" x="9563100" y="5746750"/>
          <p14:tracePt t="234599" x="9563100" y="5778500"/>
          <p14:tracePt t="234614" x="9563100" y="5797550"/>
          <p14:tracePt t="234630" x="9563100" y="5842000"/>
          <p14:tracePt t="234647" x="9550400" y="5873750"/>
          <p14:tracePt t="234664" x="9537700" y="5918200"/>
          <p14:tracePt t="234683" x="9518650" y="5956300"/>
          <p14:tracePt t="234698" x="9505950" y="5975350"/>
          <p14:tracePt t="234698" x="9486900" y="5994400"/>
          <p14:tracePt t="234713" x="9486900" y="6000750"/>
          <p14:tracePt t="234730" x="9474200" y="6019800"/>
          <p14:tracePt t="234747" x="9442450" y="6038850"/>
          <p14:tracePt t="234764" x="9423400" y="6051550"/>
          <p14:tracePt t="234780" x="9410700" y="6051550"/>
          <p14:tracePt t="234797" x="9391650" y="6057900"/>
          <p14:tracePt t="234830" x="9385300" y="6064250"/>
          <p14:tracePt t="234848" x="9347200" y="6076950"/>
          <p14:tracePt t="234863" x="9271000" y="6127750"/>
          <p14:tracePt t="234880" x="9194800" y="6165850"/>
          <p14:tracePt t="234897" x="9124950" y="6184900"/>
          <p14:tracePt t="234902" x="9099550" y="6191250"/>
          <p14:tracePt t="234914" x="9080500" y="6197600"/>
          <p14:tracePt t="234932" x="9042400" y="6210300"/>
          <p14:tracePt t="234947" x="9017000" y="6210300"/>
          <p14:tracePt t="234965" x="8997950" y="6210300"/>
          <p14:tracePt t="234980" x="8947150" y="6210300"/>
          <p14:tracePt t="234997" x="8896350" y="6210300"/>
          <p14:tracePt t="235013" x="8832850" y="6210300"/>
          <p14:tracePt t="235030" x="8769350" y="6197600"/>
          <p14:tracePt t="235046" x="8699500" y="6184900"/>
          <p14:tracePt t="235063" x="8661400" y="6172200"/>
          <p14:tracePt t="235080" x="8591550" y="6146800"/>
          <p14:tracePt t="235099" x="8458200" y="6076950"/>
          <p14:tracePt t="235113" x="8432800" y="6064250"/>
          <p14:tracePt t="235133" x="8375650" y="6038850"/>
          <p14:tracePt t="235147" x="8362950" y="6026150"/>
          <p14:tracePt t="235163" x="8356600" y="6013450"/>
          <p14:tracePt t="235179" x="8343900" y="5994400"/>
          <p14:tracePt t="235196" x="8331200" y="5969000"/>
          <p14:tracePt t="235213" x="8324850" y="5949950"/>
          <p14:tracePt t="235230" x="8324850" y="5937250"/>
          <p14:tracePt t="235247" x="8324850" y="5930900"/>
          <p14:tracePt t="235263" x="8324850" y="5911850"/>
          <p14:tracePt t="235267" x="8324850" y="5892800"/>
          <p14:tracePt t="235280" x="8324850" y="5886450"/>
          <p14:tracePt t="235296" x="8324850" y="5854700"/>
          <p14:tracePt t="235313" x="8324850" y="5842000"/>
          <p14:tracePt t="235330" x="8324850" y="5822950"/>
          <p14:tracePt t="235349" x="8324850" y="5810250"/>
          <p14:tracePt t="235363" x="8324850" y="5797550"/>
          <p14:tracePt t="235379" x="8324850" y="5784850"/>
          <p14:tracePt t="235396" x="8324850" y="5778500"/>
          <p14:tracePt t="235413" x="8337550" y="5765800"/>
          <p14:tracePt t="235429" x="8350250" y="5740400"/>
          <p14:tracePt t="235449" x="8362950" y="5727700"/>
          <p14:tracePt t="235464" x="8388350" y="5702300"/>
          <p14:tracePt t="235485" x="8413750" y="5676900"/>
          <p14:tracePt t="235498" x="8445500" y="5645150"/>
          <p14:tracePt t="235514" x="8483600" y="5607050"/>
          <p14:tracePt t="235531" x="8540750" y="5575300"/>
          <p14:tracePt t="235546" x="8559800" y="5562600"/>
          <p14:tracePt t="235563" x="8616950" y="5530850"/>
          <p14:tracePt t="235579" x="8655050" y="5511800"/>
          <p14:tracePt t="235599" x="8724900" y="5492750"/>
          <p14:tracePt t="235613" x="8775700" y="5473700"/>
          <p14:tracePt t="235629" x="8813800" y="5467350"/>
          <p14:tracePt t="235647" x="8851900" y="5454650"/>
          <p14:tracePt t="235664" x="8883650" y="5454650"/>
          <p14:tracePt t="235679" x="8915400" y="5441950"/>
          <p14:tracePt t="235699" x="8985250" y="5416550"/>
          <p14:tracePt t="235712" x="9086850" y="5384800"/>
          <p14:tracePt t="235729" x="9175750" y="5359400"/>
          <p14:tracePt t="235746" x="9302750" y="5346700"/>
          <p14:tracePt t="235762" x="9378950" y="5334000"/>
          <p14:tracePt t="235779" x="9455150" y="5334000"/>
          <p14:tracePt t="235796" x="9518650" y="5334000"/>
          <p14:tracePt t="235813" x="9556750" y="5334000"/>
          <p14:tracePt t="235829" x="9575800" y="5334000"/>
          <p14:tracePt t="235847" x="9594850" y="5334000"/>
          <p14:tracePt t="235863" x="9639300" y="5334000"/>
          <p14:tracePt t="235879" x="9671050" y="5340350"/>
          <p14:tracePt t="235896" x="9728200" y="5353050"/>
          <p14:tracePt t="235915" x="9759950" y="5359400"/>
          <p14:tracePt t="235932" x="9791700" y="5359400"/>
          <p14:tracePt t="235947" x="9836150" y="5372100"/>
          <p14:tracePt t="235964" x="9893300" y="5391150"/>
          <p14:tracePt t="235979" x="9937750" y="5410200"/>
          <p14:tracePt t="235997" x="9963150" y="5422900"/>
          <p14:tracePt t="236012" x="9975850" y="5429250"/>
          <p14:tracePt t="236029" x="9982200" y="5429250"/>
          <p14:tracePt t="236045" x="10007600" y="5454650"/>
          <p14:tracePt t="236062" x="10020300" y="5473700"/>
          <p14:tracePt t="236079" x="10033000" y="5486400"/>
          <p14:tracePt t="236095" x="10039350" y="5486400"/>
          <p14:tracePt t="236132" x="10039350" y="5492750"/>
          <p14:tracePt t="236138" x="10039350" y="5505450"/>
          <p14:tracePt t="236147" x="10039350" y="5518150"/>
          <p14:tracePt t="236162" x="10039350" y="5568950"/>
          <p14:tracePt t="236178" x="10039350" y="5600700"/>
          <p14:tracePt t="236195" x="10026650" y="5651500"/>
          <p14:tracePt t="236212" x="10013950" y="5683250"/>
          <p14:tracePt t="236228" x="9994900" y="5715000"/>
          <p14:tracePt t="236245" x="9982200" y="5740400"/>
          <p14:tracePt t="236262" x="9963150" y="5765800"/>
          <p14:tracePt t="236279" x="9956800" y="5784850"/>
          <p14:tracePt t="236296" x="9944100" y="5791200"/>
          <p14:tracePt t="236312" x="9937750" y="5797550"/>
          <p14:tracePt t="236329" x="9931400" y="5797550"/>
          <p14:tracePt t="236346" x="9899650" y="5816600"/>
          <p14:tracePt t="236362" x="9867900" y="5835650"/>
          <p14:tracePt t="236378" x="9829800" y="5854700"/>
          <p14:tracePt t="236395" x="9791700" y="5867400"/>
          <p14:tracePt t="236411" x="9772650" y="5880100"/>
          <p14:tracePt t="236429" x="9766300" y="5886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AF832F-677F-4545-AF6A-9A370527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9917"/>
            <a:ext cx="10515600" cy="1325563"/>
          </a:xfrm>
        </p:spPr>
        <p:txBody>
          <a:bodyPr/>
          <a:lstStyle/>
          <a:p>
            <a:r>
              <a:rPr lang="pt-BR" u="sng" dirty="0"/>
              <a:t>Como realizar esses controles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8B3653-ACD4-4C46-9C8B-F24DB2FD2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37777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&gt;&gt; 3 sessões: a 1ª é familiarização, a 2ª é com (ou sem) aquecimento, a 3ª é sem (ou com) aquecimento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metade da turma faz 1ª sessão com aquecimento e 2ª sem aquecimento</a:t>
            </a:r>
          </a:p>
          <a:p>
            <a:pPr marL="0" indent="0">
              <a:buNone/>
            </a:pPr>
            <a:r>
              <a:rPr lang="pt-BR" dirty="0"/>
              <a:t>&gt;&gt; a outra metade faz a ordem oposta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423C10B-E9CC-4A0E-A16C-9ED4DD29B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3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89"/>
    </mc:Choice>
    <mc:Fallback>
      <p:transition spd="slow" advTm="6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41" x="9461500" y="5422900"/>
          <p14:tracePt t="8347" x="9283700" y="4152900"/>
          <p14:tracePt t="8359" x="9283700" y="4140200"/>
          <p14:tracePt t="8373" x="9271000" y="4140200"/>
          <p14:tracePt t="8390" x="9258300" y="4121150"/>
          <p14:tracePt t="8408" x="9220200" y="4095750"/>
          <p14:tracePt t="8425" x="9150350" y="4044950"/>
          <p14:tracePt t="8458" x="9023350" y="4006850"/>
          <p14:tracePt t="8490" x="8826500" y="3994150"/>
          <p14:tracePt t="8523" x="8547100" y="3924300"/>
          <p14:tracePt t="8539" x="8362950" y="3829050"/>
          <p14:tracePt t="8556" x="8159750" y="3721100"/>
          <p14:tracePt t="8573" x="7905750" y="3562350"/>
          <p14:tracePt t="8591" x="7626350" y="3403600"/>
          <p14:tracePt t="8609" x="7308850" y="3276600"/>
          <p14:tracePt t="8624" x="6731000" y="3130550"/>
          <p14:tracePt t="8640" x="6496050" y="3067050"/>
          <p14:tracePt t="8648" x="6038850" y="2990850"/>
          <p14:tracePt t="8656" x="5854700" y="2978150"/>
          <p14:tracePt t="8675" x="5689600" y="2971800"/>
          <p14:tracePt t="8689" x="5619750" y="2971800"/>
          <p14:tracePt t="8707" x="5562600" y="2971800"/>
          <p14:tracePt t="8724" x="5505450" y="2959100"/>
          <p14:tracePt t="8739" x="5410200" y="2952750"/>
          <p14:tracePt t="8756" x="5340350" y="2933700"/>
          <p14:tracePt t="8773" x="5232400" y="2927350"/>
          <p14:tracePt t="8789" x="5105400" y="2927350"/>
          <p14:tracePt t="8806" x="4984750" y="2927350"/>
          <p14:tracePt t="8823" x="4806950" y="2921000"/>
          <p14:tracePt t="8844" x="4737100" y="2908300"/>
          <p14:tracePt t="8859" x="4718050" y="2901950"/>
          <p14:tracePt t="8872" x="4686300" y="2870200"/>
          <p14:tracePt t="8890" x="4660900" y="2857500"/>
          <p14:tracePt t="8906" x="4641850" y="2838450"/>
          <p14:tracePt t="8922" x="4616450" y="2819400"/>
          <p14:tracePt t="8939" x="4559300" y="2787650"/>
          <p14:tracePt t="8956" x="4476750" y="2755900"/>
          <p14:tracePt t="8972" x="4375150" y="2724150"/>
          <p14:tracePt t="8989" x="4324350" y="2705100"/>
          <p14:tracePt t="9006" x="4292600" y="2698750"/>
          <p14:tracePt t="9022" x="4286250" y="2698750"/>
          <p14:tracePt t="9114" x="4273550" y="2698750"/>
          <p14:tracePt t="9132" x="4260850" y="2692400"/>
          <p14:tracePt t="9141" x="4254500" y="2679700"/>
          <p14:tracePt t="9148" x="4222750" y="2673350"/>
          <p14:tracePt t="9156" x="4191000" y="2660650"/>
          <p14:tracePt t="9172" x="4140200" y="2628900"/>
          <p14:tracePt t="9191" x="4038600" y="2597150"/>
          <p14:tracePt t="9206" x="3968750" y="2565400"/>
          <p14:tracePt t="9224" x="3873500" y="2540000"/>
          <p14:tracePt t="9240" x="3829050" y="2533650"/>
          <p14:tracePt t="9256" x="3816350" y="2533650"/>
          <p14:tracePt t="9272" x="3803650" y="2527300"/>
          <p14:tracePt t="9289" x="3797300" y="2527300"/>
          <p14:tracePt t="9306" x="3790950" y="2527300"/>
          <p14:tracePt t="9322" x="3784600" y="2527300"/>
          <p14:tracePt t="9339" x="3771900" y="2527300"/>
          <p14:tracePt t="9356" x="3746500" y="2527300"/>
          <p14:tracePt t="9372" x="3727450" y="2533650"/>
          <p14:tracePt t="9389" x="3708400" y="2533650"/>
          <p14:tracePt t="9473" x="3702050" y="2533650"/>
          <p14:tracePt t="9548" x="3695700" y="2533650"/>
          <p14:tracePt t="9563" x="3695700" y="2540000"/>
          <p14:tracePt t="9569" x="3689350" y="2540000"/>
          <p14:tracePt t="9579" x="3683000" y="2540000"/>
          <p14:tracePt t="9596" x="3676650" y="2540000"/>
          <p14:tracePt t="9616" x="3663950" y="2546350"/>
          <p14:tracePt t="9625" x="3657600" y="2546350"/>
          <p14:tracePt t="9640" x="3638550" y="2546350"/>
          <p14:tracePt t="9643" x="3619500" y="2546350"/>
          <p14:tracePt t="9657" x="3581400" y="2546350"/>
          <p14:tracePt t="9673" x="3549650" y="2546350"/>
          <p14:tracePt t="9689" x="3517900" y="2546350"/>
          <p14:tracePt t="9705" x="3498850" y="2546350"/>
          <p14:tracePt t="9722" x="3448050" y="2540000"/>
          <p14:tracePt t="9738" x="3409950" y="2533650"/>
          <p14:tracePt t="9757" x="3371850" y="2533650"/>
          <p14:tracePt t="9772" x="3340100" y="2533650"/>
          <p14:tracePt t="9791" x="3295650" y="2527300"/>
          <p14:tracePt t="9805" x="3238500" y="2520950"/>
          <p14:tracePt t="9822" x="3194050" y="2508250"/>
          <p14:tracePt t="9838" x="3149600" y="2508250"/>
          <p14:tracePt t="9856" x="3111500" y="2508250"/>
          <p14:tracePt t="9872" x="3067050" y="2508250"/>
          <p14:tracePt t="9888" x="3003550" y="2520950"/>
          <p14:tracePt t="9905" x="2965450" y="2520950"/>
          <p14:tracePt t="9924" x="2933700" y="2527300"/>
          <p14:tracePt t="9939" x="2901950" y="2527300"/>
          <p14:tracePt t="9955" x="2863850" y="2540000"/>
          <p14:tracePt t="9974" x="2806700" y="2546350"/>
          <p14:tracePt t="9988" x="2755900" y="2559050"/>
          <p14:tracePt t="10008" x="2717800" y="2565400"/>
          <p14:tracePt t="10022" x="2692400" y="2578100"/>
          <p14:tracePt t="10040" x="2679700" y="2584450"/>
          <p14:tracePt t="10057" x="2654300" y="2590800"/>
          <p14:tracePt t="10132" x="2647950" y="2590800"/>
          <p14:tracePt t="10149" x="2641600" y="2597150"/>
          <p14:tracePt t="10161" x="2635250" y="2603500"/>
          <p14:tracePt t="10187" x="2628900" y="2603500"/>
          <p14:tracePt t="10195" x="2622550" y="2603500"/>
          <p14:tracePt t="10297" x="2622550" y="2609850"/>
          <p14:tracePt t="10313" x="2616200" y="2609850"/>
          <p14:tracePt t="13065" x="2597150" y="2609850"/>
          <p14:tracePt t="13081" x="2584450" y="2609850"/>
          <p14:tracePt t="13120" x="2578100" y="2609850"/>
          <p14:tracePt t="13152" x="2571750" y="2609850"/>
          <p14:tracePt t="13160" x="2565400" y="2609850"/>
          <p14:tracePt t="13258" x="2559050" y="2609850"/>
          <p14:tracePt t="13306" x="2552700" y="2609850"/>
          <p14:tracePt t="13433" x="2546350" y="2609850"/>
          <p14:tracePt t="13602" x="2540000" y="2609850"/>
          <p14:tracePt t="13627" x="2527300" y="2603500"/>
          <p14:tracePt t="13651" x="2520950" y="2603500"/>
          <p14:tracePt t="13661" x="2514600" y="2597150"/>
          <p14:tracePt t="13670" x="2501900" y="2584450"/>
          <p14:tracePt t="13685" x="2482850" y="2552700"/>
          <p14:tracePt t="13718" x="2438400" y="2495550"/>
          <p14:tracePt t="13752" x="2425700" y="2457450"/>
          <p14:tracePt t="13786" x="2419350" y="2400300"/>
          <p14:tracePt t="13802" x="2419350" y="2368550"/>
          <p14:tracePt t="13818" x="2419350" y="2355850"/>
          <p14:tracePt t="13835" x="2419350" y="2349500"/>
          <p14:tracePt t="13897" x="2425700" y="2355850"/>
          <p14:tracePt t="13907" x="2451100" y="2368550"/>
          <p14:tracePt t="13921" x="2489200" y="2381250"/>
          <p14:tracePt t="13935" x="2559050" y="2400300"/>
          <p14:tracePt t="13952" x="2724150" y="2419350"/>
          <p14:tracePt t="13968" x="2819400" y="2413000"/>
          <p14:tracePt t="13986" x="2901950" y="2362200"/>
          <p14:tracePt t="14001" x="2978150" y="2317750"/>
          <p14:tracePt t="14018" x="3022600" y="2298700"/>
          <p14:tracePt t="14035" x="3048000" y="2279650"/>
          <p14:tracePt t="14051" x="3048000" y="2273300"/>
          <p14:tracePt t="14205" x="3054350" y="2266950"/>
          <p14:tracePt t="14211" x="3060700" y="2266950"/>
          <p14:tracePt t="14357" x="3067050" y="2266950"/>
          <p14:tracePt t="14386" x="3073400" y="2266950"/>
          <p14:tracePt t="14395" x="3079750" y="2266950"/>
          <p14:tracePt t="14411" x="3092450" y="2266950"/>
          <p14:tracePt t="14418" x="3098800" y="2266950"/>
          <p14:tracePt t="14434" x="3105150" y="2266950"/>
          <p14:tracePt t="14451" x="3111500" y="2266950"/>
          <p14:tracePt t="14537" x="3117850" y="2266950"/>
          <p14:tracePt t="31418" x="3556000" y="2057400"/>
          <p14:tracePt t="31424" x="3784600" y="1993900"/>
          <p14:tracePt t="31436" x="3848100" y="1974850"/>
          <p14:tracePt t="31454" x="3898900" y="1962150"/>
          <p14:tracePt t="31469" x="3962400" y="1943100"/>
          <p14:tracePt t="31486" x="4076700" y="1924050"/>
          <p14:tracePt t="31505" x="4146550" y="1917700"/>
          <p14:tracePt t="31519" x="4235450" y="1905000"/>
          <p14:tracePt t="31553" x="4381500" y="1879600"/>
          <p14:tracePt t="31586" x="4533900" y="1879600"/>
          <p14:tracePt t="31619" x="4756150" y="1924050"/>
          <p14:tracePt t="31636" x="4876800" y="1936750"/>
          <p14:tracePt t="31653" x="4984750" y="1968500"/>
          <p14:tracePt t="31660" x="5029200" y="1968500"/>
          <p14:tracePt t="31672" x="5130800" y="1993900"/>
          <p14:tracePt t="31687" x="5168900" y="2006600"/>
          <p14:tracePt t="31704" x="5187950" y="2012950"/>
          <p14:tracePt t="31875" x="5194300" y="2012950"/>
          <p14:tracePt t="31882" x="5207000" y="2012950"/>
          <p14:tracePt t="31889" x="5245100" y="2012950"/>
          <p14:tracePt t="31902" x="5416550" y="2012950"/>
          <p14:tracePt t="31923" x="5607050" y="2025650"/>
          <p14:tracePt t="31936" x="5842000" y="2044700"/>
          <p14:tracePt t="31952" x="6000750" y="2044700"/>
          <p14:tracePt t="31969" x="6096000" y="2044700"/>
          <p14:tracePt t="31986" x="6203950" y="2044700"/>
          <p14:tracePt t="32003" x="6286500" y="2044700"/>
          <p14:tracePt t="32019" x="6356350" y="2044700"/>
          <p14:tracePt t="32036" x="6375400" y="2044700"/>
          <p14:tracePt t="32052" x="6388100" y="2044700"/>
          <p14:tracePt t="32104" x="6407150" y="2044700"/>
          <p14:tracePt t="32114" x="6419850" y="2051050"/>
          <p14:tracePt t="32119" x="6438900" y="2051050"/>
          <p14:tracePt t="32136" x="6502400" y="2082800"/>
          <p14:tracePt t="32153" x="6553200" y="2095500"/>
          <p14:tracePt t="32169" x="6623050" y="2120900"/>
          <p14:tracePt t="32187" x="6680200" y="2152650"/>
          <p14:tracePt t="32202" x="6705600" y="2152650"/>
          <p14:tracePt t="32219" x="6711950" y="2152650"/>
          <p14:tracePt t="32281" x="6718300" y="2159000"/>
          <p14:tracePt t="32287" x="6724650" y="2159000"/>
          <p14:tracePt t="32298" x="6731000" y="2171700"/>
          <p14:tracePt t="32305" x="6750050" y="2184400"/>
          <p14:tracePt t="32320" x="6800850" y="2209800"/>
          <p14:tracePt t="32335" x="6864350" y="2235200"/>
          <p14:tracePt t="32354" x="6896100" y="2235200"/>
          <p14:tracePt t="32369" x="6940550" y="2254250"/>
          <p14:tracePt t="32385" x="6997700" y="2273300"/>
          <p14:tracePt t="32402" x="7061200" y="2286000"/>
          <p14:tracePt t="32419" x="7143750" y="2305050"/>
          <p14:tracePt t="32435" x="7245350" y="2330450"/>
          <p14:tracePt t="32452" x="7346950" y="2362200"/>
          <p14:tracePt t="32469" x="7435850" y="2387600"/>
          <p14:tracePt t="32487" x="7480300" y="2400300"/>
          <p14:tracePt t="32505" x="7518400" y="2406650"/>
          <p14:tracePt t="32521" x="7537450" y="2406650"/>
          <p14:tracePt t="32535" x="7543800" y="2406650"/>
          <p14:tracePt t="32552" x="7556500" y="2406650"/>
          <p14:tracePt t="32570" x="7562850" y="2406650"/>
          <p14:tracePt t="32585" x="7575550" y="2406650"/>
          <p14:tracePt t="32602" x="7581900" y="2400300"/>
          <p14:tracePt t="32619" x="7594600" y="2393950"/>
          <p14:tracePt t="32635" x="7607300" y="2374900"/>
          <p14:tracePt t="32652" x="7632700" y="2362200"/>
          <p14:tracePt t="32660" x="7639050" y="2349500"/>
          <p14:tracePt t="32672" x="7645400" y="2343150"/>
          <p14:tracePt t="32685" x="7658100" y="2330450"/>
          <p14:tracePt t="32702" x="7658100" y="2324100"/>
          <p14:tracePt t="32736" x="7658100" y="2311400"/>
          <p14:tracePt t="32752" x="7651750" y="2305050"/>
          <p14:tracePt t="32769" x="7645400" y="2292350"/>
          <p14:tracePt t="32785" x="7645400" y="2286000"/>
          <p14:tracePt t="32802" x="7639050" y="2286000"/>
          <p14:tracePt t="32820" x="7632700" y="2279650"/>
          <p14:tracePt t="32835" x="7626350" y="2273300"/>
          <p14:tracePt t="32856" x="7626350" y="2266950"/>
          <p14:tracePt t="32868" x="7613650" y="2254250"/>
          <p14:tracePt t="32885" x="7600950" y="2247900"/>
          <p14:tracePt t="32902" x="7581900" y="2228850"/>
          <p14:tracePt t="32920" x="7550150" y="2222500"/>
          <p14:tracePt t="32935" x="7531100" y="2209800"/>
          <p14:tracePt t="32953" x="7524750" y="2203450"/>
          <p14:tracePt t="32968" x="7512050" y="2197100"/>
          <p14:tracePt t="32985" x="7505700" y="2190750"/>
          <p14:tracePt t="33001" x="7499350" y="2190750"/>
          <p14:tracePt t="33018" x="7493000" y="2190750"/>
          <p14:tracePt t="33037" x="7486650" y="2184400"/>
          <p14:tracePt t="33051" x="7480300" y="2184400"/>
          <p14:tracePt t="33085" x="7473950" y="2184400"/>
          <p14:tracePt t="33101" x="7467600" y="2184400"/>
          <p14:tracePt t="33119" x="7461250" y="2184400"/>
          <p14:tracePt t="33135" x="7448550" y="2184400"/>
          <p14:tracePt t="33151" x="7442200" y="2184400"/>
          <p14:tracePt t="33171" x="7435850" y="2184400"/>
          <p14:tracePt t="33185" x="7429500" y="2184400"/>
          <p14:tracePt t="33204" x="7423150" y="2184400"/>
          <p14:tracePt t="33762" x="7410450" y="2184400"/>
          <p14:tracePt t="34024" x="7423150" y="2184400"/>
          <p14:tracePt t="34034" x="7442200" y="2184400"/>
          <p14:tracePt t="34040" x="7461250" y="2184400"/>
          <p14:tracePt t="34051" x="7480300" y="2184400"/>
          <p14:tracePt t="34067" x="7556500" y="2178050"/>
          <p14:tracePt t="34084" x="7664450" y="2165350"/>
          <p14:tracePt t="34103" x="7848600" y="2127250"/>
          <p14:tracePt t="34117" x="8051800" y="2114550"/>
          <p14:tracePt t="34152" x="8547100" y="2114550"/>
          <p14:tracePt t="34184" x="8890000" y="2178050"/>
          <p14:tracePt t="34219" x="9036050" y="2209800"/>
          <p14:tracePt t="34235" x="9061450" y="2209800"/>
          <p14:tracePt t="34251" x="9099550" y="2222500"/>
          <p14:tracePt t="34267" x="9137650" y="2222500"/>
          <p14:tracePt t="34284" x="9175750" y="2222500"/>
          <p14:tracePt t="34300" x="9220200" y="2222500"/>
          <p14:tracePt t="34319" x="9258300" y="2222500"/>
          <p14:tracePt t="34334" x="9290050" y="2228850"/>
          <p14:tracePt t="34353" x="9328150" y="2235200"/>
          <p14:tracePt t="34367" x="9334500" y="2235200"/>
          <p14:tracePt t="34480" x="9334500" y="2247900"/>
          <p14:tracePt t="34498" x="9340850" y="2260600"/>
          <p14:tracePt t="34521" x="9347200" y="2266950"/>
          <p14:tracePt t="34532" x="9353550" y="2273300"/>
          <p14:tracePt t="34541" x="9353550" y="2279650"/>
          <p14:tracePt t="34552" x="9353550" y="2286000"/>
          <p14:tracePt t="34567" x="9366250" y="2292350"/>
          <p14:tracePt t="40432" x="9340850" y="2266950"/>
          <p14:tracePt t="40440" x="9296400" y="2235200"/>
          <p14:tracePt t="40449" x="9245600" y="2203450"/>
          <p14:tracePt t="40462" x="9201150" y="2178050"/>
          <p14:tracePt t="40478" x="9137650" y="2146300"/>
          <p14:tracePt t="40495" x="9086850" y="2120900"/>
          <p14:tracePt t="40513" x="9010650" y="2063750"/>
          <p14:tracePt t="40529" x="8807450" y="1981200"/>
          <p14:tracePt t="40562" x="8547100" y="1866900"/>
          <p14:tracePt t="40596" x="8255000" y="1676400"/>
          <p14:tracePt t="40628" x="8001000" y="1492250"/>
          <p14:tracePt t="40645" x="7899400" y="1435100"/>
          <p14:tracePt t="40649" x="7842250" y="1416050"/>
          <p14:tracePt t="40661" x="7804150" y="1403350"/>
          <p14:tracePt t="40678" x="7715250" y="1365250"/>
          <p14:tracePt t="40695" x="7632700" y="1346200"/>
          <p14:tracePt t="40714" x="7531100" y="1327150"/>
          <p14:tracePt t="40728" x="7454900" y="1327150"/>
          <p14:tracePt t="40745" x="7404100" y="1327150"/>
          <p14:tracePt t="40762" x="7340600" y="1327150"/>
          <p14:tracePt t="40778" x="7270750" y="1327150"/>
          <p14:tracePt t="40797" x="7226300" y="1339850"/>
          <p14:tracePt t="40811" x="7150100" y="1377950"/>
          <p14:tracePt t="40830" x="7080250" y="1422400"/>
          <p14:tracePt t="40845" x="7023100" y="1454150"/>
          <p14:tracePt t="40864" x="6991350" y="1485900"/>
          <p14:tracePt t="40879" x="6959600" y="1511300"/>
          <p14:tracePt t="40897" x="6902450" y="1574800"/>
          <p14:tracePt t="40914" x="6883400" y="1600200"/>
          <p14:tracePt t="40928" x="6813550" y="1714500"/>
          <p14:tracePt t="40944" x="6769100" y="1778000"/>
          <p14:tracePt t="40961" x="6737350" y="1841500"/>
          <p14:tracePt t="40978" x="6718300" y="1905000"/>
          <p14:tracePt t="40994" x="6699250" y="1974850"/>
          <p14:tracePt t="41011" x="6692900" y="2032000"/>
          <p14:tracePt t="41028" x="6686550" y="2063750"/>
          <p14:tracePt t="41045" x="6686550" y="2089150"/>
          <p14:tracePt t="41061" x="6692900" y="2114550"/>
          <p14:tracePt t="41077" x="6724650" y="2139950"/>
          <p14:tracePt t="41094" x="6800850" y="2203450"/>
          <p14:tracePt t="41111" x="6845300" y="2241550"/>
          <p14:tracePt t="41128" x="6915150" y="2273300"/>
          <p14:tracePt t="41144" x="6972300" y="2273300"/>
          <p14:tracePt t="41161" x="7010400" y="2273300"/>
          <p14:tracePt t="41177" x="7042150" y="2273300"/>
          <p14:tracePt t="41194" x="7086600" y="2260600"/>
          <p14:tracePt t="41211" x="7105650" y="2241550"/>
          <p14:tracePt t="41227" x="7137400" y="2197100"/>
          <p14:tracePt t="41244" x="7143750" y="2165350"/>
          <p14:tracePt t="41261" x="7143750" y="2146300"/>
          <p14:tracePt t="41277" x="7143750" y="2139950"/>
          <p14:tracePt t="41295" x="7137400" y="2127250"/>
          <p14:tracePt t="41310" x="7124700" y="2120900"/>
          <p14:tracePt t="41327" x="7112000" y="2108200"/>
          <p14:tracePt t="41360" x="7105650" y="2108200"/>
          <p14:tracePt t="41377" x="7099300" y="2108200"/>
          <p14:tracePt t="41870" x="7042150" y="2120900"/>
          <p14:tracePt t="41878" x="6946900" y="2159000"/>
          <p14:tracePt t="41885" x="6826250" y="2178050"/>
          <p14:tracePt t="41894" x="6673850" y="2216150"/>
          <p14:tracePt t="41913" x="6229350" y="2305050"/>
          <p14:tracePt t="41928" x="5689600" y="2400300"/>
          <p14:tracePt t="41946" x="4914900" y="2457450"/>
          <p14:tracePt t="41960" x="4375150" y="2457450"/>
          <p14:tracePt t="41994" x="3492500" y="2457450"/>
          <p14:tracePt t="42027" x="2508250" y="2559050"/>
          <p14:tracePt t="42062" x="1930400" y="2647950"/>
          <p14:tracePt t="42077" x="1682750" y="2679700"/>
          <p14:tracePt t="42094" x="1511300" y="2686050"/>
          <p14:tracePt t="42112" x="1352550" y="2711450"/>
          <p14:tracePt t="42129" x="1130300" y="2736850"/>
          <p14:tracePt t="42146" x="977900" y="2755900"/>
          <p14:tracePt t="42160" x="800100" y="2768600"/>
          <p14:tracePt t="42178" x="635000" y="2794000"/>
          <p14:tracePt t="42195" x="508000" y="2806700"/>
          <p14:tracePt t="42210" x="387350" y="2806700"/>
          <p14:tracePt t="42228" x="260350" y="2806700"/>
          <p14:tracePt t="42243" x="133350" y="2813050"/>
          <p14:tracePt t="42260" x="57150" y="2813050"/>
          <p14:tracePt t="42277" x="38100" y="2819400"/>
          <p14:tracePt t="42347" x="50800" y="2825750"/>
          <p14:tracePt t="42353" x="69850" y="2832100"/>
          <p14:tracePt t="42364" x="82550" y="2838450"/>
          <p14:tracePt t="42379" x="120650" y="2844800"/>
          <p14:tracePt t="42395" x="146050" y="2857500"/>
          <p14:tracePt t="42410" x="222250" y="2870200"/>
          <p14:tracePt t="42426" x="330200" y="2889250"/>
          <p14:tracePt t="42444" x="450850" y="2901950"/>
          <p14:tracePt t="42460" x="552450" y="2927350"/>
          <p14:tracePt t="42476" x="641350" y="2940050"/>
          <p14:tracePt t="42493" x="762000" y="2959100"/>
          <p14:tracePt t="42510" x="869950" y="2959100"/>
          <p14:tracePt t="42526" x="939800" y="2940050"/>
          <p14:tracePt t="42545" x="1028700" y="2895600"/>
          <p14:tracePt t="42561" x="1079500" y="2851150"/>
          <p14:tracePt t="42576" x="1149350" y="2819400"/>
          <p14:tracePt t="42593" x="1219200" y="2787650"/>
          <p14:tracePt t="42612" x="1270000" y="2749550"/>
          <p14:tracePt t="42626" x="1301750" y="2724150"/>
          <p14:tracePt t="42643" x="1314450" y="2717800"/>
          <p14:tracePt t="42661" x="1320800" y="2705100"/>
          <p14:tracePt t="42676" x="1320800" y="2686050"/>
          <p14:tracePt t="42693" x="1320800" y="2667000"/>
          <p14:tracePt t="42710" x="1320800" y="2647950"/>
          <p14:tracePt t="42727" x="1320800" y="2635250"/>
          <p14:tracePt t="42743" x="1308100" y="2616200"/>
          <p14:tracePt t="42761" x="1282700" y="2590800"/>
          <p14:tracePt t="42776" x="1250950" y="2578100"/>
          <p14:tracePt t="42793" x="1219200" y="2565400"/>
          <p14:tracePt t="42809" x="1181100" y="2552700"/>
          <p14:tracePt t="42826" x="1149350" y="2552700"/>
          <p14:tracePt t="42843" x="1117600" y="2546350"/>
          <p14:tracePt t="42863" x="1085850" y="2546350"/>
          <p14:tracePt t="42877" x="1054100" y="2559050"/>
          <p14:tracePt t="42893" x="1041400" y="2565400"/>
          <p14:tracePt t="42910" x="1041400" y="2584450"/>
          <p14:tracePt t="42926" x="1041400" y="2622550"/>
          <p14:tracePt t="42943" x="1054100" y="2647950"/>
          <p14:tracePt t="42960" x="1130300" y="2705100"/>
          <p14:tracePt t="42976" x="1238250" y="2736850"/>
          <p14:tracePt t="42993" x="1352550" y="2755900"/>
          <p14:tracePt t="43010" x="1479550" y="2762250"/>
          <p14:tracePt t="43026" x="1593850" y="2762250"/>
          <p14:tracePt t="43043" x="1657350" y="2755900"/>
          <p14:tracePt t="43060" x="1695450" y="2724150"/>
          <p14:tracePt t="43076" x="1701800" y="2698750"/>
          <p14:tracePt t="43093" x="1701800" y="2667000"/>
          <p14:tracePt t="43110" x="1701800" y="2635250"/>
          <p14:tracePt t="43128" x="1689100" y="2609850"/>
          <p14:tracePt t="43143" x="1663700" y="2578100"/>
          <p14:tracePt t="43151" x="1644650" y="2565400"/>
          <p14:tracePt t="43161" x="1612900" y="2546350"/>
          <p14:tracePt t="43177" x="1517650" y="2527300"/>
          <p14:tracePt t="43195" x="1441450" y="2520950"/>
          <p14:tracePt t="43209" x="1346200" y="2514600"/>
          <p14:tracePt t="43227" x="1282700" y="2514600"/>
          <p14:tracePt t="43243" x="1212850" y="2514600"/>
          <p14:tracePt t="43260" x="1174750" y="2527300"/>
          <p14:tracePt t="43276" x="1162050" y="2540000"/>
          <p14:tracePt t="43293" x="1155700" y="2552700"/>
          <p14:tracePt t="44149" x="1168400" y="2565400"/>
          <p14:tracePt t="44157" x="1174750" y="2578100"/>
          <p14:tracePt t="44165" x="1187450" y="2584450"/>
          <p14:tracePt t="44176" x="1193800" y="2597150"/>
          <p14:tracePt t="44195" x="1282700" y="2711450"/>
          <p14:tracePt t="44209" x="1301750" y="2724150"/>
          <p14:tracePt t="44227" x="1397000" y="2806700"/>
          <p14:tracePt t="44242" x="1498600" y="2882900"/>
          <p14:tracePt t="44276" x="1803400" y="3028950"/>
          <p14:tracePt t="44308" x="2330450" y="3168650"/>
          <p14:tracePt t="44342" x="3124200" y="3308350"/>
          <p14:tracePt t="44360" x="3594100" y="3365500"/>
          <p14:tracePt t="44375" x="4076700" y="3378200"/>
          <p14:tracePt t="44393" x="4616450" y="3378200"/>
          <p14:tracePt t="44408" x="4813300" y="3378200"/>
          <p14:tracePt t="44425" x="5403850" y="3390900"/>
          <p14:tracePt t="44442" x="5708650" y="3390900"/>
          <p14:tracePt t="44459" x="5956300" y="3384550"/>
          <p14:tracePt t="44475" x="6197600" y="3346450"/>
          <p14:tracePt t="44491" x="6502400" y="3295650"/>
          <p14:tracePt t="44510" x="6813550" y="3238500"/>
          <p14:tracePt t="44525" x="7099300" y="3200400"/>
          <p14:tracePt t="44541" x="7346950" y="3149600"/>
          <p14:tracePt t="44558" x="7658100" y="3098800"/>
          <p14:tracePt t="44575" x="7975600" y="3073400"/>
          <p14:tracePt t="44591" x="8185150" y="3067050"/>
          <p14:tracePt t="44610" x="8426450" y="3016250"/>
          <p14:tracePt t="44625" x="8566150" y="2971800"/>
          <p14:tracePt t="44642" x="8629650" y="2933700"/>
          <p14:tracePt t="44651" x="8661400" y="2882900"/>
          <p14:tracePt t="44660" x="8693150" y="2825750"/>
          <p14:tracePt t="44675" x="8731250" y="2768600"/>
          <p14:tracePt t="44691" x="8763000" y="2717800"/>
          <p14:tracePt t="44710" x="8782050" y="2679700"/>
          <p14:tracePt t="44725" x="8788400" y="2647950"/>
          <p14:tracePt t="44741" x="8794750" y="2603500"/>
          <p14:tracePt t="44758" x="8794750" y="2546350"/>
          <p14:tracePt t="44775" x="8801100" y="2508250"/>
          <p14:tracePt t="44793" x="8801100" y="2444750"/>
          <p14:tracePt t="44809" x="8807450" y="2425700"/>
          <p14:tracePt t="44824" x="8851900" y="2368550"/>
          <p14:tracePt t="44841" x="8870950" y="2349500"/>
          <p14:tracePt t="44858" x="8877300" y="2336800"/>
          <p14:tracePt t="44893" x="8877300" y="2330450"/>
          <p14:tracePt t="44908" x="8877300" y="2324100"/>
          <p14:tracePt t="44925" x="8877300" y="2305050"/>
          <p14:tracePt t="44943" x="8858250" y="2266950"/>
          <p14:tracePt t="44958" x="8820150" y="2241550"/>
          <p14:tracePt t="44975" x="8794750" y="2222500"/>
          <p14:tracePt t="44991" x="8763000" y="2209800"/>
          <p14:tracePt t="45009" x="8705850" y="2184400"/>
          <p14:tracePt t="45024" x="8667750" y="2152650"/>
          <p14:tracePt t="45041" x="8642350" y="2133600"/>
          <p14:tracePt t="45057" x="8616950" y="2114550"/>
          <p14:tracePt t="45074" x="8585200" y="2089150"/>
          <p14:tracePt t="45091" x="8566150" y="2076450"/>
          <p14:tracePt t="45124" x="8553450" y="2070100"/>
          <p14:tracePt t="45141" x="8534400" y="2070100"/>
          <p14:tracePt t="45148" x="8521700" y="2070100"/>
          <p14:tracePt t="45157" x="8515350" y="2070100"/>
          <p14:tracePt t="45176" x="8502650" y="2070100"/>
          <p14:tracePt t="45194" x="8489950" y="2070100"/>
          <p14:tracePt t="45208" x="8470900" y="2082800"/>
          <p14:tracePt t="45227" x="8445500" y="2108200"/>
          <p14:tracePt t="45241" x="8407400" y="2146300"/>
          <p14:tracePt t="45258" x="8401050" y="2171700"/>
          <p14:tracePt t="45275" x="8388350" y="2216150"/>
          <p14:tracePt t="45291" x="8382000" y="2247900"/>
          <p14:tracePt t="45307" x="8382000" y="2286000"/>
          <p14:tracePt t="45324" x="8382000" y="2311400"/>
          <p14:tracePt t="45340" x="8394700" y="2343150"/>
          <p14:tracePt t="45358" x="8426450" y="2368550"/>
          <p14:tracePt t="45374" x="8451850" y="2387600"/>
          <p14:tracePt t="45391" x="8464550" y="2393950"/>
          <p14:tracePt t="45409" x="8483600" y="2393950"/>
          <p14:tracePt t="45426" x="8502650" y="2393950"/>
          <p14:tracePt t="45443" x="8521700" y="2387600"/>
          <p14:tracePt t="45459" x="8534400" y="2368550"/>
          <p14:tracePt t="45474" x="8559800" y="2317750"/>
          <p14:tracePt t="45491" x="8566150" y="2266950"/>
          <p14:tracePt t="45509" x="8572500" y="2222500"/>
          <p14:tracePt t="45524" x="8572500" y="2203450"/>
          <p14:tracePt t="45541" x="8572500" y="2184400"/>
          <p14:tracePt t="45557" x="8566150" y="2165350"/>
          <p14:tracePt t="45574" x="8534400" y="2152650"/>
          <p14:tracePt t="45591" x="8496300" y="2139950"/>
          <p14:tracePt t="45609" x="8451850" y="2139950"/>
          <p14:tracePt t="45624" x="8413750" y="2139950"/>
          <p14:tracePt t="45642" x="8375650" y="2152650"/>
          <p14:tracePt t="45649" x="8369300" y="2152650"/>
          <p14:tracePt t="45696" x="8375650" y="2152650"/>
          <p14:tracePt t="45713" x="8388350" y="2152650"/>
          <p14:tracePt t="45725" x="8394700" y="2152650"/>
          <p14:tracePt t="45854" x="8388350" y="2152650"/>
          <p14:tracePt t="45864" x="8356600" y="2165350"/>
          <p14:tracePt t="45874" x="8210550" y="2228850"/>
          <p14:tracePt t="45892" x="8007350" y="2292350"/>
          <p14:tracePt t="45907" x="7626350" y="2374900"/>
          <p14:tracePt t="45924" x="7188200" y="2432050"/>
          <p14:tracePt t="45942" x="6699250" y="2489200"/>
          <p14:tracePt t="45957" x="6038850" y="2546350"/>
          <p14:tracePt t="45974" x="5353050" y="2628900"/>
          <p14:tracePt t="45990" x="4851400" y="2711450"/>
          <p14:tracePt t="46007" x="4400550" y="2774950"/>
          <p14:tracePt t="46026" x="3975100" y="2806700"/>
          <p14:tracePt t="46040" x="3587750" y="2819400"/>
          <p14:tracePt t="46056" x="3397250" y="2819400"/>
          <p14:tracePt t="46073" x="3302000" y="2832100"/>
          <p14:tracePt t="46090" x="3251200" y="2838450"/>
          <p14:tracePt t="46107" x="3187700" y="2844800"/>
          <p14:tracePt t="46123" x="3105150" y="2844800"/>
          <p14:tracePt t="46140" x="3035300" y="2838450"/>
          <p14:tracePt t="46147" x="2997200" y="2832100"/>
          <p14:tracePt t="46156" x="2971800" y="2832100"/>
          <p14:tracePt t="46174" x="2901950" y="2832100"/>
          <p14:tracePt t="46191" x="2794000" y="2832100"/>
          <p14:tracePt t="46207" x="2698750" y="2832100"/>
          <p14:tracePt t="46225" x="2578100" y="2825750"/>
          <p14:tracePt t="46241" x="2546350" y="2819400"/>
          <p14:tracePt t="46257" x="2495550" y="2819400"/>
          <p14:tracePt t="46318" x="2508250" y="2825750"/>
          <p14:tracePt t="46328" x="2527300" y="2832100"/>
          <p14:tracePt t="46340" x="2565400" y="2851150"/>
          <p14:tracePt t="46356" x="2667000" y="2863850"/>
          <p14:tracePt t="46373" x="2787650" y="2876550"/>
          <p14:tracePt t="46390" x="2908300" y="2851150"/>
          <p14:tracePt t="46406" x="2971800" y="2787650"/>
          <p14:tracePt t="46425" x="2997200" y="2711450"/>
          <p14:tracePt t="46441" x="2984500" y="2571750"/>
          <p14:tracePt t="46459" x="2965450" y="2540000"/>
          <p14:tracePt t="46473" x="2959100" y="2533650"/>
          <p14:tracePt t="46491" x="2895600" y="2495550"/>
          <p14:tracePt t="46507" x="2832100" y="2489200"/>
          <p14:tracePt t="46523" x="2730500" y="2482850"/>
          <p14:tracePt t="46540" x="2686050" y="2489200"/>
          <p14:tracePt t="46556" x="2660650" y="2495550"/>
          <p14:tracePt t="46573" x="2660650" y="2514600"/>
          <p14:tracePt t="46590" x="2660650" y="2533650"/>
          <p14:tracePt t="46610" x="2711450" y="2559050"/>
          <p14:tracePt t="46624" x="2768600" y="2571750"/>
          <p14:tracePt t="46640" x="2800350" y="2571750"/>
          <p14:tracePt t="46647" x="2813050" y="2571750"/>
          <p14:tracePt t="46658" x="2819400" y="2565400"/>
          <p14:tracePt t="46675" x="2838450" y="2533650"/>
          <p14:tracePt t="46692" x="2838450" y="2520950"/>
          <p14:tracePt t="46706" x="2832100" y="2508250"/>
          <p14:tracePt t="46725" x="2813050" y="2501900"/>
          <p14:tracePt t="46739" x="2794000" y="2501900"/>
          <p14:tracePt t="46757" x="2774950" y="2501900"/>
          <p14:tracePt t="46773" x="2762250" y="2501900"/>
          <p14:tracePt t="46854" x="2755900" y="2508250"/>
          <p14:tracePt t="46867" x="2755900" y="2520950"/>
          <p14:tracePt t="46878" x="2755900" y="2527300"/>
          <p14:tracePt t="46889" x="2755900" y="2540000"/>
          <p14:tracePt t="49383" x="2749550" y="2552700"/>
          <p14:tracePt t="49386" x="2749550" y="2571750"/>
          <p14:tracePt t="49396" x="2743200" y="2603500"/>
          <p14:tracePt t="49404" x="2736850" y="2635250"/>
          <p14:tracePt t="49421" x="2717800" y="2768600"/>
          <p14:tracePt t="49437" x="2705100" y="2908300"/>
          <p14:tracePt t="49454" x="2692400" y="3086100"/>
          <p14:tracePt t="49470" x="2686050" y="3263900"/>
          <p14:tracePt t="49506" x="2686050" y="3606800"/>
          <p14:tracePt t="49537" x="2686050" y="3860800"/>
          <p14:tracePt t="49570" x="2724150" y="4006850"/>
          <p14:tracePt t="49606" x="2736850" y="4006850"/>
          <p14:tracePt t="49620" x="2743200" y="3987800"/>
          <p14:tracePt t="49637" x="2743200" y="3962400"/>
          <p14:tracePt t="49644" x="2743200" y="3949700"/>
          <p14:tracePt t="49653" x="2736850" y="3937000"/>
          <p14:tracePt t="49671" x="2724150" y="3924300"/>
          <p14:tracePt t="49687" x="2705100" y="3911600"/>
          <p14:tracePt t="49703" x="2692400" y="3911600"/>
          <p14:tracePt t="49722" x="2673350" y="3911600"/>
          <p14:tracePt t="49739" x="2647950" y="3911600"/>
          <p14:tracePt t="49756" x="2635250" y="3924300"/>
          <p14:tracePt t="49770" x="2616200" y="3943350"/>
          <p14:tracePt t="49788" x="2584450" y="3968750"/>
          <p14:tracePt t="49804" x="2559050" y="3987800"/>
          <p14:tracePt t="49820" x="2552700" y="3994150"/>
          <p14:tracePt t="49877" x="2546350" y="3994150"/>
          <p14:tracePt t="49893" x="2527300" y="3994150"/>
          <p14:tracePt t="49900" x="2514600" y="3994150"/>
          <p14:tracePt t="49909" x="2501900" y="3994150"/>
          <p14:tracePt t="49923" x="2489200" y="3987800"/>
          <p14:tracePt t="49938" x="2470150" y="3981450"/>
          <p14:tracePt t="49953" x="2463800" y="3981450"/>
          <p14:tracePt t="49970" x="2457450" y="3981450"/>
          <p14:tracePt t="50143" x="2457450" y="3975100"/>
          <p14:tracePt t="52323" x="2463800" y="3968750"/>
          <p14:tracePt t="52333" x="2476500" y="3962400"/>
          <p14:tracePt t="52338" x="2476500" y="3956050"/>
          <p14:tracePt t="52351" x="2489200" y="3930650"/>
          <p14:tracePt t="52368" x="2501900" y="3879850"/>
          <p14:tracePt t="52386" x="2527300" y="3829050"/>
          <p14:tracePt t="52401" x="2546350" y="3797300"/>
          <p14:tracePt t="52421" x="2546350" y="3778250"/>
          <p14:tracePt t="52451" x="2565400" y="3752850"/>
          <p14:tracePt t="52485" x="2590800" y="3721100"/>
          <p14:tracePt t="52518" x="2628900" y="3676650"/>
          <p14:tracePt t="52536" x="2654300" y="3657600"/>
          <p14:tracePt t="52551" x="2660650" y="3632200"/>
          <p14:tracePt t="52568" x="2679700" y="3613150"/>
          <p14:tracePt t="52585" x="2692400" y="3600450"/>
          <p14:tracePt t="53082" x="2705100" y="3594100"/>
          <p14:tracePt t="53093" x="2724150" y="3587750"/>
          <p14:tracePt t="53100" x="2749550" y="3581400"/>
          <p14:tracePt t="53117" x="2832100" y="3556000"/>
          <p14:tracePt t="53134" x="2914650" y="3530600"/>
          <p14:tracePt t="53151" x="3003550" y="3511550"/>
          <p14:tracePt t="53154" x="3054350" y="3511550"/>
          <p14:tracePt t="53168" x="3111500" y="3498850"/>
          <p14:tracePt t="53202" x="3263900" y="3492500"/>
          <p14:tracePt t="53235" x="3276600" y="3492500"/>
          <p14:tracePt t="53487" x="3282950" y="3498850"/>
          <p14:tracePt t="53517" x="3289300" y="3498850"/>
          <p14:tracePt t="53534" x="3295650" y="3492500"/>
          <p14:tracePt t="53539" x="3302000" y="3492500"/>
          <p14:tracePt t="53551" x="3308350" y="3492500"/>
          <p14:tracePt t="53567" x="3333750" y="3473450"/>
          <p14:tracePt t="53584" x="3346450" y="3473450"/>
          <p14:tracePt t="53602" x="3378200" y="3460750"/>
          <p14:tracePt t="53618" x="3397250" y="3454400"/>
          <p14:tracePt t="53635" x="3429000" y="3448050"/>
          <p14:tracePt t="53652" x="3460750" y="3435350"/>
          <p14:tracePt t="53661" x="3479800" y="3435350"/>
          <p14:tracePt t="53669" x="3498850" y="3429000"/>
          <p14:tracePt t="53683" x="3524250" y="3416300"/>
          <p14:tracePt t="53700" x="3556000" y="3416300"/>
          <p14:tracePt t="53716" x="3606800" y="3403600"/>
          <p14:tracePt t="53736" x="3651250" y="3390900"/>
          <p14:tracePt t="53750" x="3683000" y="3384550"/>
          <p14:tracePt t="53767" x="3733800" y="3365500"/>
          <p14:tracePt t="53783" x="3778250" y="3359150"/>
          <p14:tracePt t="53800" x="3810000" y="3352800"/>
          <p14:tracePt t="53820" x="3854450" y="3346450"/>
          <p14:tracePt t="53836" x="3924300" y="3340100"/>
          <p14:tracePt t="53851" x="3968750" y="3333750"/>
          <p14:tracePt t="53867" x="4019550" y="3333750"/>
          <p14:tracePt t="53883" x="4057650" y="3333750"/>
          <p14:tracePt t="53900" x="4089400" y="3333750"/>
          <p14:tracePt t="53917" x="4146550" y="3333750"/>
          <p14:tracePt t="53933" x="4210050" y="3333750"/>
          <p14:tracePt t="53950" x="4267200" y="3340100"/>
          <p14:tracePt t="53966" x="4330700" y="3346450"/>
          <p14:tracePt t="53983" x="4368800" y="3346450"/>
          <p14:tracePt t="54000" x="4406900" y="3346450"/>
          <p14:tracePt t="54018" x="4476750" y="3359150"/>
          <p14:tracePt t="54036" x="4540250" y="3371850"/>
          <p14:tracePt t="54051" x="4610100" y="3384550"/>
          <p14:tracePt t="54068" x="4660900" y="3384550"/>
          <p14:tracePt t="54083" x="4711700" y="3384550"/>
          <p14:tracePt t="54100" x="4768850" y="3390900"/>
          <p14:tracePt t="54117" x="4813300" y="3390900"/>
          <p14:tracePt t="54133" x="4851400" y="3397250"/>
          <p14:tracePt t="54150" x="4876800" y="3403600"/>
          <p14:tracePt t="54167" x="4883150" y="3403600"/>
          <p14:tracePt t="54183" x="4889500" y="3403600"/>
          <p14:tracePt t="54201" x="4902200" y="3403600"/>
          <p14:tracePt t="54216" x="4921250" y="3403600"/>
          <p14:tracePt t="54235" x="4953000" y="3403600"/>
          <p14:tracePt t="54250" x="4991100" y="3403600"/>
          <p14:tracePt t="54266" x="5010150" y="3403600"/>
          <p14:tracePt t="55303" x="5010150" y="3416300"/>
          <p14:tracePt t="55350" x="5010150" y="3422650"/>
          <p14:tracePt t="55359" x="5010150" y="3429000"/>
          <p14:tracePt t="55590" x="5022850" y="3429000"/>
          <p14:tracePt t="55598" x="5029200" y="3429000"/>
          <p14:tracePt t="55603" x="5035550" y="3429000"/>
          <p14:tracePt t="55615" x="5048250" y="3429000"/>
          <p14:tracePt t="55634" x="5086350" y="3422650"/>
          <p14:tracePt t="55648" x="5143500" y="3409950"/>
          <p14:tracePt t="55653" x="5181600" y="3390900"/>
          <p14:tracePt t="55683" x="5283200" y="3359150"/>
          <p14:tracePt t="55715" x="5435600" y="3333750"/>
          <p14:tracePt t="55748" x="5505450" y="3327400"/>
          <p14:tracePt t="55765" x="5530850" y="3321050"/>
          <p14:tracePt t="55781" x="5575300" y="3321050"/>
          <p14:tracePt t="55798" x="5638800" y="3321050"/>
          <p14:tracePt t="55815" x="5715000" y="3314700"/>
          <p14:tracePt t="55832" x="5822950" y="3289300"/>
          <p14:tracePt t="55850" x="5988050" y="3244850"/>
          <p14:tracePt t="55865" x="6165850" y="3213100"/>
          <p14:tracePt t="55884" x="6426200" y="3175000"/>
          <p14:tracePt t="55898" x="6597650" y="3162300"/>
          <p14:tracePt t="55915" x="6756400" y="3162300"/>
          <p14:tracePt t="55931" x="6921500" y="3162300"/>
          <p14:tracePt t="55948" x="7099300" y="3162300"/>
          <p14:tracePt t="55965" x="7251700" y="3168650"/>
          <p14:tracePt t="55985" x="7410450" y="3206750"/>
          <p14:tracePt t="55998" x="7620000" y="3270250"/>
          <p14:tracePt t="56015" x="7854950" y="3333750"/>
          <p14:tracePt t="56031" x="8115300" y="3403600"/>
          <p14:tracePt t="56050" x="8331200" y="3454400"/>
          <p14:tracePt t="56065" x="8528050" y="3498850"/>
          <p14:tracePt t="56084" x="8826500" y="3625850"/>
          <p14:tracePt t="56098" x="8991600" y="3689350"/>
          <p14:tracePt t="56115" x="9112250" y="3733800"/>
          <p14:tracePt t="56131" x="9169400" y="3759200"/>
          <p14:tracePt t="56148" x="9182100" y="3759200"/>
          <p14:tracePt t="57042" x="9175750" y="3771900"/>
          <p14:tracePt t="57051" x="9163050" y="3784600"/>
          <p14:tracePt t="57063" x="9156700" y="3790950"/>
          <p14:tracePt t="57080" x="9156700" y="3810000"/>
          <p14:tracePt t="57098" x="9144000" y="3822700"/>
          <p14:tracePt t="57113" x="9131300" y="3892550"/>
          <p14:tracePt t="57130" x="9118600" y="4000500"/>
          <p14:tracePt t="57164" x="9061450" y="4279900"/>
          <p14:tracePt t="57197" x="8997950" y="4413250"/>
          <p14:tracePt t="57230" x="8953500" y="4489450"/>
          <p14:tracePt t="57247" x="8915400" y="4559300"/>
          <p14:tracePt t="57263" x="8845550" y="4679950"/>
          <p14:tracePt t="57280" x="8750300" y="4775200"/>
          <p14:tracePt t="57298" x="8642350" y="4857750"/>
          <p14:tracePt t="57314" x="8483600" y="4940300"/>
          <p14:tracePt t="57330" x="8362950" y="4978400"/>
          <p14:tracePt t="57346" x="8229600" y="4997450"/>
          <p14:tracePt t="57363" x="8115300" y="5010150"/>
          <p14:tracePt t="57381" x="7931150" y="5035550"/>
          <p14:tracePt t="57397" x="7715250" y="5080000"/>
          <p14:tracePt t="57413" x="7448550" y="5118100"/>
          <p14:tracePt t="57430" x="7194550" y="5156200"/>
          <p14:tracePt t="57447" x="6965950" y="5175250"/>
          <p14:tracePt t="57463" x="6731000" y="5187950"/>
          <p14:tracePt t="57482" x="6572250" y="5194300"/>
          <p14:tracePt t="57497" x="6413500" y="5194300"/>
          <p14:tracePt t="57514" x="6216650" y="5207000"/>
          <p14:tracePt t="57530" x="6172200" y="5207000"/>
          <p14:tracePt t="57547" x="6032500" y="5207000"/>
          <p14:tracePt t="57564" x="5949950" y="5207000"/>
          <p14:tracePt t="57580" x="5880100" y="5207000"/>
          <p14:tracePt t="57597" x="5829300" y="5207000"/>
          <p14:tracePt t="57613" x="5803900" y="5207000"/>
          <p14:tracePt t="57630" x="5791200" y="5207000"/>
          <p14:tracePt t="57683" x="5784850" y="5207000"/>
          <p14:tracePt t="57699" x="5778500" y="5200650"/>
          <p14:tracePt t="58067" x="5772150" y="5194300"/>
          <p14:tracePt t="58079" x="5765800" y="5194300"/>
          <p14:tracePt t="58111" x="5759450" y="5194300"/>
          <p14:tracePt t="58117" x="5753100" y="5194300"/>
          <p14:tracePt t="58131" x="5740400" y="5181600"/>
          <p14:tracePt t="58146" x="5708650" y="5162550"/>
          <p14:tracePt t="58167" x="5695950" y="5149850"/>
          <p14:tracePt t="58196" x="5626100" y="5080000"/>
          <p14:tracePt t="58230" x="5562600" y="4997450"/>
          <p14:tracePt t="58264" x="5537200" y="4965700"/>
          <p14:tracePt t="58279" x="5530850" y="4953000"/>
          <p14:tracePt t="58298" x="5518150" y="4940300"/>
          <p14:tracePt t="58314" x="5499100" y="4914900"/>
          <p14:tracePt t="58330" x="5486400" y="4914900"/>
          <p14:tracePt t="58346" x="5486400" y="4908550"/>
          <p14:tracePt t="58396" x="5473700" y="4895850"/>
          <p14:tracePt t="58406" x="5454650" y="4883150"/>
          <p14:tracePt t="58413" x="5435600" y="4857750"/>
          <p14:tracePt t="58429" x="5365750" y="4800600"/>
          <p14:tracePt t="58446" x="5302250" y="4756150"/>
          <p14:tracePt t="58463" x="5264150" y="4718050"/>
          <p14:tracePt t="58479" x="5251450" y="4699000"/>
          <p14:tracePt t="58496" x="5238750" y="4686300"/>
          <p14:tracePt t="58513" x="5238750" y="4679950"/>
          <p14:tracePt t="58534" x="5238750" y="4667250"/>
          <p14:tracePt t="58548" x="5238750" y="4654550"/>
          <p14:tracePt t="58562" x="5238750" y="46482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AF832F-677F-4545-AF6A-9A370527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9917"/>
            <a:ext cx="10515600" cy="1325563"/>
          </a:xfrm>
        </p:spPr>
        <p:txBody>
          <a:bodyPr/>
          <a:lstStyle/>
          <a:p>
            <a:r>
              <a:rPr lang="pt-BR" u="sng" dirty="0"/>
              <a:t>Como garantir duas metades aleatórias?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8B3653-ACD4-4C46-9C8B-F24DB2FD2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3777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&gt;&gt; usar um gerador de sequências aleatórias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defina: 	números pares = dia 1: </a:t>
            </a:r>
            <a:r>
              <a:rPr lang="pt-BR" b="1" u="sng" dirty="0">
                <a:solidFill>
                  <a:srgbClr val="FF0066"/>
                </a:solidFill>
              </a:rPr>
              <a:t>COM</a:t>
            </a:r>
            <a:r>
              <a:rPr lang="pt-BR" dirty="0"/>
              <a:t> </a:t>
            </a:r>
            <a:r>
              <a:rPr lang="pt-BR" dirty="0" err="1"/>
              <a:t>aquec</a:t>
            </a:r>
            <a:r>
              <a:rPr lang="pt-BR" dirty="0"/>
              <a:t>.; dia 2: </a:t>
            </a:r>
            <a:r>
              <a:rPr lang="pt-BR" b="1" u="sng" dirty="0">
                <a:solidFill>
                  <a:schemeClr val="accent5">
                    <a:lumMod val="50000"/>
                  </a:schemeClr>
                </a:solidFill>
              </a:rPr>
              <a:t>SEM</a:t>
            </a:r>
            <a:r>
              <a:rPr lang="pt-BR" dirty="0"/>
              <a:t> </a:t>
            </a:r>
            <a:r>
              <a:rPr lang="pt-BR" dirty="0" err="1"/>
              <a:t>aquec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dirty="0"/>
              <a:t>		números ímpares = dia 1: </a:t>
            </a:r>
            <a:r>
              <a:rPr lang="pt-BR" b="1" u="sng" dirty="0">
                <a:solidFill>
                  <a:schemeClr val="accent5">
                    <a:lumMod val="50000"/>
                  </a:schemeClr>
                </a:solidFill>
              </a:rPr>
              <a:t>SEM</a:t>
            </a:r>
            <a:r>
              <a:rPr lang="pt-BR" dirty="0"/>
              <a:t> </a:t>
            </a:r>
            <a:r>
              <a:rPr lang="pt-BR" dirty="0" err="1"/>
              <a:t>aquec</a:t>
            </a:r>
            <a:r>
              <a:rPr lang="pt-BR" dirty="0"/>
              <a:t>.; dia 2: </a:t>
            </a:r>
            <a:r>
              <a:rPr lang="pt-BR" b="1" u="sng" dirty="0">
                <a:solidFill>
                  <a:srgbClr val="FF0066"/>
                </a:solidFill>
              </a:rPr>
              <a:t>COM</a:t>
            </a:r>
            <a:r>
              <a:rPr lang="pt-BR" dirty="0"/>
              <a:t> </a:t>
            </a:r>
            <a:r>
              <a:rPr lang="pt-BR" dirty="0" err="1"/>
              <a:t>aquec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rode sequência aleatória de 40 números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&gt;&gt; conforme os participantes vão chegando ao laboratório, observe a sequência da chegada, veja se é par ou ímpar e atribua a ordem dos tratamentos correspondente 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05CDD01-8441-4171-A882-B9B40B9D9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20"/>
    </mc:Choice>
    <mc:Fallback>
      <p:transition spd="slow" advTm="80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35" x="5251450" y="4648200"/>
          <p14:tracePt t="29595" x="5245100" y="4648200"/>
          <p14:tracePt t="29604" x="5238750" y="4635500"/>
          <p14:tracePt t="29612" x="5226050" y="4635500"/>
          <p14:tracePt t="29646" x="5118100" y="4603750"/>
          <p14:tracePt t="29662" x="5041900" y="4591050"/>
          <p14:tracePt t="29679" x="4984750" y="4565650"/>
          <p14:tracePt t="29696" x="4978400" y="4546600"/>
          <p14:tracePt t="29729" x="4914900" y="4464050"/>
          <p14:tracePt t="29763" x="4876800" y="4381500"/>
          <p14:tracePt t="29795" x="4857750" y="4330700"/>
          <p14:tracePt t="29812" x="4845050" y="4298950"/>
          <p14:tracePt t="29828" x="4819650" y="4222750"/>
          <p14:tracePt t="29845" x="4787900" y="4152900"/>
          <p14:tracePt t="29862" x="4775200" y="4095750"/>
          <p14:tracePt t="29878" x="4768850" y="4070350"/>
          <p14:tracePt t="29895" x="4762500" y="4057650"/>
          <p14:tracePt t="29912" x="4756150" y="4051300"/>
          <p14:tracePt t="29929" x="4756150" y="4019550"/>
          <p14:tracePt t="29946" x="4756150" y="4006850"/>
          <p14:tracePt t="31806" x="4762500" y="4006850"/>
          <p14:tracePt t="31827" x="4775200" y="4006850"/>
          <p14:tracePt t="31838" x="4781550" y="4006850"/>
          <p14:tracePt t="31951" x="4787900" y="4006850"/>
          <p14:tracePt t="31958" x="4800600" y="4000500"/>
          <p14:tracePt t="31971" x="4813300" y="3987800"/>
          <p14:tracePt t="31996" x="4838700" y="3968750"/>
          <p14:tracePt t="32027" x="4845050" y="3879850"/>
          <p14:tracePt t="32043" x="4838700" y="3829050"/>
          <p14:tracePt t="32061" x="4826000" y="3752850"/>
          <p14:tracePt t="32076" x="4819650" y="3683000"/>
          <p14:tracePt t="32093" x="4819650" y="3638550"/>
          <p14:tracePt t="32111" x="4819650" y="3594100"/>
          <p14:tracePt t="32126" x="4819650" y="3562350"/>
          <p14:tracePt t="32143" x="4806950" y="3530600"/>
          <p14:tracePt t="32160" x="4806950" y="3511550"/>
          <p14:tracePt t="32178" x="4800600" y="3498850"/>
          <p14:tracePt t="32196" x="4800600" y="3492500"/>
          <p14:tracePt t="32210" x="4787900" y="3467100"/>
          <p14:tracePt t="32227" x="4787900" y="3422650"/>
          <p14:tracePt t="32245" x="4781550" y="3390900"/>
          <p14:tracePt t="32261" x="4775200" y="3359150"/>
          <p14:tracePt t="32276" x="4762500" y="3340100"/>
          <p14:tracePt t="32295" x="4756150" y="3308350"/>
          <p14:tracePt t="32309" x="4737100" y="3282950"/>
          <p14:tracePt t="32326" x="4724400" y="3251200"/>
          <p14:tracePt t="32343" x="4711700" y="3219450"/>
          <p14:tracePt t="32359" x="4692650" y="3187700"/>
          <p14:tracePt t="32364" x="4679950" y="3181350"/>
          <p14:tracePt t="32376" x="4679950" y="3168650"/>
          <p14:tracePt t="32393" x="4673600" y="3149600"/>
          <p14:tracePt t="32409" x="4667250" y="3149600"/>
          <p14:tracePt t="32426" x="4660900" y="3143250"/>
          <p14:tracePt t="32446" x="4654550" y="3136900"/>
          <p14:tracePt t="32463" x="4641850" y="3130550"/>
          <p14:tracePt t="32494" x="4635500" y="3130550"/>
          <p14:tracePt t="32570" x="4622800" y="3124200"/>
          <p14:tracePt t="32577" x="4616450" y="3124200"/>
          <p14:tracePt t="32593" x="4610100" y="3117850"/>
          <p14:tracePt t="32611" x="4572000" y="3092450"/>
          <p14:tracePt t="32626" x="4565650" y="3086100"/>
          <p14:tracePt t="32642" x="4552950" y="3073400"/>
          <p14:tracePt t="32659" x="4546600" y="3067050"/>
          <p14:tracePt t="32678" x="4546600" y="3060700"/>
          <p14:tracePt t="32798" x="4546600" y="3054350"/>
          <p14:tracePt t="32827" x="4540250" y="3041650"/>
          <p14:tracePt t="33294" x="4546600" y="3041650"/>
          <p14:tracePt t="34251" x="4552950" y="3041650"/>
          <p14:tracePt t="34267" x="4559300" y="3041650"/>
          <p14:tracePt t="34274" x="4565650" y="3041650"/>
          <p14:tracePt t="34314" x="4572000" y="3048000"/>
          <p14:tracePt t="34330" x="4578350" y="3048000"/>
          <p14:tracePt t="34347" x="4584700" y="3048000"/>
          <p14:tracePt t="34357" x="4591050" y="3048000"/>
          <p14:tracePt t="34375" x="4597400" y="3048000"/>
          <p14:tracePt t="34408" x="4610100" y="3054350"/>
          <p14:tracePt t="34715" x="4616450" y="3054350"/>
          <p14:tracePt t="34727" x="4622800" y="3054350"/>
          <p14:tracePt t="34733" x="4629150" y="3054350"/>
          <p14:tracePt t="34742" x="4635500" y="3060700"/>
          <p14:tracePt t="34758" x="4654550" y="3060700"/>
          <p14:tracePt t="34774" x="4673600" y="3060700"/>
          <p14:tracePt t="34807" x="4718050" y="3060700"/>
          <p14:tracePt t="34842" x="4743450" y="3060700"/>
          <p14:tracePt t="34874" x="4800600" y="3073400"/>
          <p14:tracePt t="34875" x="4813300" y="3079750"/>
          <p14:tracePt t="35002" x="4819650" y="3079750"/>
          <p14:tracePt t="35011" x="4826000" y="3079750"/>
          <p14:tracePt t="35018" x="4838700" y="3079750"/>
          <p14:tracePt t="35027" x="4857750" y="3079750"/>
          <p14:tracePt t="35040" x="4883150" y="3079750"/>
          <p14:tracePt t="35058" x="4972050" y="3073400"/>
          <p14:tracePt t="35073" x="5016500" y="3067050"/>
          <p14:tracePt t="35090" x="5054600" y="3060700"/>
          <p14:tracePt t="35107" x="5060950" y="3060700"/>
          <p14:tracePt t="35123" x="5086350" y="3054350"/>
          <p14:tracePt t="35140" x="5111750" y="3054350"/>
          <p14:tracePt t="35157" x="5137150" y="3054350"/>
          <p14:tracePt t="35173" x="5156200" y="3054350"/>
          <p14:tracePt t="35190" x="5175250" y="3054350"/>
          <p14:tracePt t="35207" x="5187950" y="3054350"/>
          <p14:tracePt t="35223" x="5194300" y="3048000"/>
          <p14:tracePt t="35240" x="5207000" y="3041650"/>
          <p14:tracePt t="35258" x="5232400" y="3041650"/>
          <p14:tracePt t="35275" x="5251450" y="3035300"/>
          <p14:tracePt t="35290" x="5302250" y="3035300"/>
          <p14:tracePt t="35309" x="5353050" y="3035300"/>
          <p14:tracePt t="35323" x="5416550" y="3035300"/>
          <p14:tracePt t="35340" x="5480050" y="3035300"/>
          <p14:tracePt t="35357" x="5524500" y="3035300"/>
          <p14:tracePt t="35365" x="5549900" y="3028950"/>
          <p14:tracePt t="35373" x="5575300" y="3022600"/>
          <p14:tracePt t="35390" x="5632450" y="3022600"/>
          <p14:tracePt t="35407" x="5689600" y="3022600"/>
          <p14:tracePt t="35424" x="5759450" y="3022600"/>
          <p14:tracePt t="35440" x="5810250" y="3022600"/>
          <p14:tracePt t="35459" x="5880100" y="3028950"/>
          <p14:tracePt t="35474" x="5918200" y="3041650"/>
          <p14:tracePt t="35490" x="6000750" y="3054350"/>
          <p14:tracePt t="35510" x="6038850" y="3054350"/>
          <p14:tracePt t="35524" x="6096000" y="3060700"/>
          <p14:tracePt t="35540" x="6165850" y="3060700"/>
          <p14:tracePt t="35559" x="6242050" y="3060700"/>
          <p14:tracePt t="35573" x="6318250" y="3060700"/>
          <p14:tracePt t="35591" x="6356350" y="3060700"/>
          <p14:tracePt t="35607" x="6375400" y="3060700"/>
          <p14:tracePt t="35776" x="6362700" y="3060700"/>
          <p14:tracePt t="35783" x="6356350" y="3060700"/>
          <p14:tracePt t="35790" x="6343650" y="3060700"/>
          <p14:tracePt t="35808" x="6286500" y="3067050"/>
          <p14:tracePt t="35824" x="6235700" y="3079750"/>
          <p14:tracePt t="35842" x="6210300" y="3086100"/>
          <p14:tracePt t="35856" x="6184900" y="3092450"/>
          <p14:tracePt t="35873" x="6178550" y="3092450"/>
          <p14:tracePt t="35889" x="6165850" y="3098800"/>
          <p14:tracePt t="35906" x="6140450" y="3098800"/>
          <p14:tracePt t="35923" x="6121400" y="3098800"/>
          <p14:tracePt t="35941" x="6108700" y="3105150"/>
          <p14:tracePt t="36039" x="6102350" y="3098800"/>
          <p14:tracePt t="36054" x="6102350" y="3092450"/>
          <p14:tracePt t="36070" x="6102350" y="3086100"/>
          <p14:tracePt t="36075" x="6102350" y="3079750"/>
          <p14:tracePt t="36090" x="6102350" y="3073400"/>
          <p14:tracePt t="36108" x="6102350" y="3054350"/>
          <p14:tracePt t="36123" x="6102350" y="3041650"/>
          <p14:tracePt t="36139" x="6102350" y="3035300"/>
          <p14:tracePt t="36173" x="6102350" y="3028950"/>
          <p14:tracePt t="36190" x="6102350" y="3009900"/>
          <p14:tracePt t="36206" x="6096000" y="2990850"/>
          <p14:tracePt t="36223" x="6083300" y="2959100"/>
          <p14:tracePt t="36239" x="6064250" y="2933700"/>
          <p14:tracePt t="36257" x="6057900" y="2921000"/>
          <p14:tracePt t="36275" x="6038850" y="2895600"/>
          <p14:tracePt t="36290" x="6026150" y="2889250"/>
          <p14:tracePt t="36309" x="6013450" y="2876550"/>
          <p14:tracePt t="36324" x="5975350" y="2851150"/>
          <p14:tracePt t="36341" x="5924550" y="2825750"/>
          <p14:tracePt t="36357" x="5873750" y="2800350"/>
          <p14:tracePt t="36372" x="5797550" y="2762250"/>
          <p14:tracePt t="36389" x="5715000" y="2724150"/>
          <p14:tracePt t="36406" x="5645150" y="2698750"/>
          <p14:tracePt t="36423" x="5594350" y="2679700"/>
          <p14:tracePt t="36439" x="5549900" y="2673350"/>
          <p14:tracePt t="36456" x="5524500" y="2673350"/>
          <p14:tracePt t="36472" x="5492750" y="2667000"/>
          <p14:tracePt t="36489" x="5480050" y="2667000"/>
          <p14:tracePt t="36509" x="5454650" y="2673350"/>
          <p14:tracePt t="36522" x="5422900" y="2692400"/>
          <p14:tracePt t="36541" x="5397500" y="2705100"/>
          <p14:tracePt t="36556" x="5378450" y="2717800"/>
          <p14:tracePt t="36576" x="5372100" y="2717800"/>
          <p14:tracePt t="36591" x="5372100" y="2730500"/>
          <p14:tracePt t="36606" x="5359400" y="2736850"/>
          <p14:tracePt t="36622" x="5346700" y="2755900"/>
          <p14:tracePt t="36639" x="5346700" y="2768600"/>
          <p14:tracePt t="36656" x="5346700" y="2787650"/>
          <p14:tracePt t="36673" x="5346700" y="2819400"/>
          <p14:tracePt t="36690" x="5346700" y="2838450"/>
          <p14:tracePt t="36706" x="5359400" y="2876550"/>
          <p14:tracePt t="36723" x="5384800" y="2914650"/>
          <p14:tracePt t="36739" x="5410200" y="2940050"/>
          <p14:tracePt t="36758" x="5435600" y="2959100"/>
          <p14:tracePt t="36772" x="5467350" y="2990850"/>
          <p14:tracePt t="36791" x="5511800" y="3022600"/>
          <p14:tracePt t="36806" x="5543550" y="3048000"/>
          <p14:tracePt t="36823" x="5594350" y="3073400"/>
          <p14:tracePt t="36839" x="5657850" y="3105150"/>
          <p14:tracePt t="36856" x="5708650" y="3117850"/>
          <p14:tracePt t="36860" x="5753100" y="3117850"/>
          <p14:tracePt t="36873" x="5803900" y="3117850"/>
          <p14:tracePt t="36889" x="5899150" y="3117850"/>
          <p14:tracePt t="36907" x="6057900" y="3105150"/>
          <p14:tracePt t="36922" x="6127750" y="3060700"/>
          <p14:tracePt t="36939" x="6159500" y="3041650"/>
          <p14:tracePt t="36955" x="6197600" y="2990850"/>
          <p14:tracePt t="36972" x="6197600" y="2984500"/>
          <p14:tracePt t="37500" x="6203950" y="2984500"/>
          <p14:tracePt t="37512" x="6216650" y="2984500"/>
          <p14:tracePt t="37527" x="6229350" y="2984500"/>
          <p14:tracePt t="37532" x="6235700" y="2984500"/>
          <p14:tracePt t="37544" x="6242050" y="2984500"/>
          <p14:tracePt t="37564" x="6248400" y="2990850"/>
          <p14:tracePt t="37640" x="6254750" y="2990850"/>
          <p14:tracePt t="37652" x="6261100" y="2990850"/>
          <p14:tracePt t="37660" x="6267450" y="2990850"/>
          <p14:tracePt t="37688" x="6273800" y="2990850"/>
          <p14:tracePt t="37705" x="6286500" y="2990850"/>
          <p14:tracePt t="37723" x="6311900" y="2990850"/>
          <p14:tracePt t="37738" x="6356350" y="2997200"/>
          <p14:tracePt t="37757" x="6375400" y="2997200"/>
          <p14:tracePt t="37773" x="6400800" y="2997200"/>
          <p14:tracePt t="37788" x="6451600" y="2997200"/>
          <p14:tracePt t="37805" x="6534150" y="2997200"/>
          <p14:tracePt t="37822" x="6661150" y="3003550"/>
          <p14:tracePt t="37841" x="6775450" y="3003550"/>
          <p14:tracePt t="37855" x="6927850" y="3003550"/>
          <p14:tracePt t="37858" x="6965950" y="3003550"/>
          <p14:tracePt t="37871" x="7035800" y="3003550"/>
          <p14:tracePt t="37888" x="7181850" y="3003550"/>
          <p14:tracePt t="37905" x="7327900" y="3003550"/>
          <p14:tracePt t="37921" x="7486650" y="3003550"/>
          <p14:tracePt t="37940" x="7689850" y="3003550"/>
          <p14:tracePt t="37955" x="7740650" y="3003550"/>
          <p14:tracePt t="37971" x="7912100" y="3009900"/>
          <p14:tracePt t="37988" x="8007350" y="3009900"/>
          <p14:tracePt t="38006" x="8115300" y="3009900"/>
          <p14:tracePt t="38021" x="8185150" y="3016250"/>
          <p14:tracePt t="38038" x="8267700" y="3016250"/>
          <p14:tracePt t="38055" x="8369300" y="3016250"/>
          <p14:tracePt t="38073" x="8432800" y="3022600"/>
          <p14:tracePt t="38088" x="8470900" y="3022600"/>
          <p14:tracePt t="38106" x="8489950" y="3022600"/>
          <p14:tracePt t="38121" x="8496300" y="3022600"/>
          <p14:tracePt t="38138" x="8515350" y="3041650"/>
          <p14:tracePt t="38157" x="8534400" y="3048000"/>
          <p14:tracePt t="38171" x="8553450" y="3048000"/>
          <p14:tracePt t="38188" x="8585200" y="3060700"/>
          <p14:tracePt t="38204" x="8616950" y="3060700"/>
          <p14:tracePt t="38221" x="8667750" y="3079750"/>
          <p14:tracePt t="38238" x="8763000" y="3086100"/>
          <p14:tracePt t="38257" x="8896350" y="3105150"/>
          <p14:tracePt t="38271" x="9023350" y="3111500"/>
          <p14:tracePt t="38289" x="9131300" y="3105150"/>
          <p14:tracePt t="38308" x="9175750" y="3092450"/>
          <p14:tracePt t="38322" x="9201150" y="3079750"/>
          <p14:tracePt t="38341" x="9213850" y="3067050"/>
          <p14:tracePt t="38355" x="9220200" y="3060700"/>
          <p14:tracePt t="38373" x="9232900" y="3035300"/>
          <p14:tracePt t="38388" x="9232900" y="2997200"/>
          <p14:tracePt t="38404" x="9232900" y="2959100"/>
          <p14:tracePt t="38422" x="9220200" y="2921000"/>
          <p14:tracePt t="38438" x="9201150" y="2895600"/>
          <p14:tracePt t="38454" x="9175750" y="2863850"/>
          <p14:tracePt t="38471" x="9144000" y="2832100"/>
          <p14:tracePt t="38487" x="9080500" y="2794000"/>
          <p14:tracePt t="38505" x="8985250" y="2743200"/>
          <p14:tracePt t="38522" x="8845550" y="2692400"/>
          <p14:tracePt t="38539" x="8686800" y="2641600"/>
          <p14:tracePt t="38557" x="8572500" y="2609850"/>
          <p14:tracePt t="38574" x="8509000" y="2590800"/>
          <p14:tracePt t="38589" x="8375650" y="2578100"/>
          <p14:tracePt t="38604" x="8318500" y="2578100"/>
          <p14:tracePt t="38621" x="8286750" y="2578100"/>
          <p14:tracePt t="38637" x="8261350" y="2578100"/>
          <p14:tracePt t="38654" x="8255000" y="2597150"/>
          <p14:tracePt t="38671" x="8235950" y="2628900"/>
          <p14:tracePt t="38687" x="8223250" y="2673350"/>
          <p14:tracePt t="38704" x="8216900" y="2717800"/>
          <p14:tracePt t="38721" x="8216900" y="2781300"/>
          <p14:tracePt t="38737" x="8223250" y="2851150"/>
          <p14:tracePt t="38757" x="8255000" y="2914650"/>
          <p14:tracePt t="38771" x="8293100" y="2959100"/>
          <p14:tracePt t="38787" x="8356600" y="2997200"/>
          <p14:tracePt t="38804" x="8458200" y="3041650"/>
          <p14:tracePt t="38822" x="8585200" y="3073400"/>
          <p14:tracePt t="38837" x="8737600" y="3111500"/>
          <p14:tracePt t="38856" x="8832850" y="3117850"/>
          <p14:tracePt t="38863" x="8890000" y="3124200"/>
          <p14:tracePt t="38872" x="8909050" y="3124200"/>
          <p14:tracePt t="38887" x="8959850" y="3124200"/>
          <p14:tracePt t="38904" x="8966200" y="3117850"/>
          <p14:tracePt t="38921" x="8978900" y="3105150"/>
          <p14:tracePt t="38939" x="8985250" y="3073400"/>
          <p14:tracePt t="38955" x="8985250" y="3041650"/>
          <p14:tracePt t="38972" x="8978900" y="2997200"/>
          <p14:tracePt t="38987" x="8947150" y="2933700"/>
          <p14:tracePt t="39004" x="8909050" y="2882900"/>
          <p14:tracePt t="39021" x="8832850" y="2800350"/>
          <p14:tracePt t="39037" x="8743950" y="2743200"/>
          <p14:tracePt t="39054" x="8661400" y="2711450"/>
          <p14:tracePt t="39072" x="8559800" y="2679700"/>
          <p14:tracePt t="39087" x="8451850" y="2654300"/>
          <p14:tracePt t="39107" x="8382000" y="2647950"/>
          <p14:tracePt t="39120" x="8324850" y="2647950"/>
          <p14:tracePt t="39137" x="8299450" y="2647950"/>
          <p14:tracePt t="39154" x="8280400" y="2660650"/>
          <p14:tracePt t="39170" x="8248650" y="2679700"/>
          <p14:tracePt t="39188" x="8235950" y="2705100"/>
          <p14:tracePt t="39204" x="8216900" y="2724150"/>
          <p14:tracePt t="39220" x="8210550" y="2755900"/>
          <p14:tracePt t="39237" x="8191500" y="2806700"/>
          <p14:tracePt t="39254" x="8185150" y="2838450"/>
          <p14:tracePt t="39271" x="8210550" y="2895600"/>
          <p14:tracePt t="39287" x="8242300" y="2940050"/>
          <p14:tracePt t="39304" x="8293100" y="2971800"/>
          <p14:tracePt t="39323" x="8369300" y="2990850"/>
          <p14:tracePt t="39337" x="8420100" y="2990850"/>
          <p14:tracePt t="39353" x="8458200" y="2990850"/>
          <p14:tracePt t="39358" x="8464550" y="2990850"/>
          <p14:tracePt t="39377" x="8470900" y="2990850"/>
          <p14:tracePt t="39390" x="8470900" y="2984500"/>
          <p14:tracePt t="39892" x="8458200" y="2984500"/>
          <p14:tracePt t="39900" x="8426450" y="2984500"/>
          <p14:tracePt t="39908" x="8394700" y="2984500"/>
          <p14:tracePt t="39923" x="8356600" y="2984500"/>
          <p14:tracePt t="39936" x="8267700" y="3016250"/>
          <p14:tracePt t="39953" x="8128000" y="3086100"/>
          <p14:tracePt t="39970" x="7981950" y="3181350"/>
          <p14:tracePt t="39986" x="7689850" y="3346450"/>
          <p14:tracePt t="40019" x="7289800" y="3549650"/>
          <p14:tracePt t="40054" x="7080250" y="3676650"/>
          <p14:tracePt t="40086" x="6927850" y="3746500"/>
          <p14:tracePt t="40103" x="6864350" y="3759200"/>
          <p14:tracePt t="40119" x="6800850" y="3771900"/>
          <p14:tracePt t="40138" x="6731000" y="3797300"/>
          <p14:tracePt t="40156" x="6572250" y="3829050"/>
          <p14:tracePt t="40171" x="6521450" y="3835400"/>
          <p14:tracePt t="40188" x="6330950" y="3879850"/>
          <p14:tracePt t="40203" x="6267450" y="3905250"/>
          <p14:tracePt t="40219" x="6026150" y="3994150"/>
          <p14:tracePt t="40236" x="5848350" y="4083050"/>
          <p14:tracePt t="40253" x="5689600" y="4165600"/>
          <p14:tracePt t="40269" x="5562600" y="4254500"/>
          <p14:tracePt t="40286" x="5448300" y="4318000"/>
          <p14:tracePt t="40303" x="5359400" y="4343400"/>
          <p14:tracePt t="40322" x="5321300" y="4349750"/>
          <p14:tracePt t="40336" x="5302250" y="4349750"/>
          <p14:tracePt t="40352" x="5283200" y="4349750"/>
          <p14:tracePt t="40357" x="5270500" y="4349750"/>
          <p14:tracePt t="40369" x="5251450" y="4349750"/>
          <p14:tracePt t="40388" x="5213350" y="4349750"/>
          <p14:tracePt t="40402" x="5194300" y="4349750"/>
          <p14:tracePt t="40445" x="5181600" y="4343400"/>
          <p14:tracePt t="40452" x="5168900" y="4337050"/>
          <p14:tracePt t="40469" x="5143500" y="4324350"/>
          <p14:tracePt t="40486" x="5118100" y="4318000"/>
          <p14:tracePt t="40519" x="5111750" y="4318000"/>
          <p14:tracePt t="40644" x="5111750" y="4311650"/>
          <p14:tracePt t="40672" x="5105400" y="4305300"/>
          <p14:tracePt t="40824" x="5105400" y="4298950"/>
          <p14:tracePt t="40844" x="5105400" y="4292600"/>
          <p14:tracePt t="41064" x="5099050" y="4286250"/>
          <p14:tracePt t="41087" x="5099050" y="4279900"/>
          <p14:tracePt t="41094" x="5099050" y="4273550"/>
          <p14:tracePt t="41108" x="5099050" y="4267200"/>
          <p14:tracePt t="41121" x="5099050" y="4260850"/>
          <p14:tracePt t="41152" x="5099050" y="4254500"/>
          <p14:tracePt t="41187" x="5099050" y="4241800"/>
          <p14:tracePt t="41220" x="5099050" y="4229100"/>
          <p14:tracePt t="41235" x="5099050" y="4222750"/>
          <p14:tracePt t="41252" x="5105400" y="4203700"/>
          <p14:tracePt t="41268" x="5105400" y="4171950"/>
          <p14:tracePt t="41285" x="5105400" y="4127500"/>
          <p14:tracePt t="41302" x="5105400" y="4102100"/>
          <p14:tracePt t="41320" x="5105400" y="4076700"/>
          <p14:tracePt t="41335" x="5111750" y="4044950"/>
          <p14:tracePt t="41353" x="5111750" y="4025900"/>
          <p14:tracePt t="41357" x="5111750" y="4013200"/>
          <p14:tracePt t="41399" x="5111750" y="4006850"/>
          <p14:tracePt t="41425" x="5111750" y="4000500"/>
          <p14:tracePt t="41436" x="5111750" y="3987800"/>
          <p14:tracePt t="41447" x="5111750" y="3981450"/>
          <p14:tracePt t="41456" x="5111750" y="3975100"/>
          <p14:tracePt t="41469" x="5111750" y="3937000"/>
          <p14:tracePt t="41485" x="5111750" y="3898900"/>
          <p14:tracePt t="41502" x="5105400" y="3867150"/>
          <p14:tracePt t="41518" x="5105400" y="3816350"/>
          <p14:tracePt t="41535" x="5099050" y="3790950"/>
          <p14:tracePt t="41552" x="5099050" y="3752850"/>
          <p14:tracePt t="41570" x="5092700" y="3733800"/>
          <p14:tracePt t="41955" x="5092700" y="3727450"/>
          <p14:tracePt t="41962" x="5073650" y="3708400"/>
          <p14:tracePt t="41971" x="5060950" y="3683000"/>
          <p14:tracePt t="41984" x="5048250" y="3670300"/>
          <p14:tracePt t="42001" x="5048250" y="3651250"/>
          <p14:tracePt t="42037" x="5035550" y="3632200"/>
          <p14:tracePt t="42068" x="5035550" y="3619500"/>
          <p14:tracePt t="42236" x="5035550" y="3613150"/>
          <p14:tracePt t="42244" x="5035550" y="3606800"/>
          <p14:tracePt t="42253" x="5035550" y="3600450"/>
          <p14:tracePt t="42269" x="5035550" y="3594100"/>
          <p14:tracePt t="42285" x="5035550" y="3587750"/>
          <p14:tracePt t="42320" x="5035550" y="3581400"/>
          <p14:tracePt t="42326" x="5035550" y="3575050"/>
          <p14:tracePt t="42353" x="5041900" y="3562350"/>
          <p14:tracePt t="42935" x="5048250" y="3562350"/>
          <p14:tracePt t="42944" x="5048250" y="3568700"/>
          <p14:tracePt t="42950" x="5048250" y="3575050"/>
          <p14:tracePt t="42967" x="5054600" y="3594100"/>
          <p14:tracePt t="42984" x="5067300" y="3606800"/>
          <p14:tracePt t="43000" x="5073650" y="3625850"/>
          <p14:tracePt t="43017" x="5099050" y="3663950"/>
          <p14:tracePt t="43033" x="5111750" y="3689350"/>
          <p14:tracePt t="43069" x="5156200" y="3740150"/>
          <p14:tracePt t="43102" x="5302250" y="3873500"/>
          <p14:tracePt t="43134" x="5422900" y="3956050"/>
          <p14:tracePt t="43152" x="5511800" y="4013200"/>
          <p14:tracePt t="43167" x="5632450" y="4076700"/>
          <p14:tracePt t="43186" x="5746750" y="4133850"/>
          <p14:tracePt t="43200" x="5886450" y="4197350"/>
          <p14:tracePt t="43217" x="6019800" y="4248150"/>
          <p14:tracePt t="43233" x="6203950" y="4273550"/>
          <p14:tracePt t="43251" x="6457950" y="4286250"/>
          <p14:tracePt t="43268" x="6661150" y="4267200"/>
          <p14:tracePt t="43283" x="6769100" y="4229100"/>
          <p14:tracePt t="43300" x="6826250" y="4191000"/>
          <p14:tracePt t="43317" x="6858000" y="4165600"/>
          <p14:tracePt t="43333" x="6864350" y="4159250"/>
          <p14:tracePt t="43388" x="6864350" y="4152900"/>
          <p14:tracePt t="43448" x="6864350" y="4146550"/>
          <p14:tracePt t="43453" x="6864350" y="4140200"/>
          <p14:tracePt t="43480" x="6864350" y="4127500"/>
          <p14:tracePt t="43484" x="6864350" y="4114800"/>
          <p14:tracePt t="43501" x="6864350" y="4095750"/>
          <p14:tracePt t="43516" x="6864350" y="4064000"/>
          <p14:tracePt t="43533" x="6864350" y="4038600"/>
          <p14:tracePt t="43550" x="6864350" y="4006850"/>
          <p14:tracePt t="43569" x="6870700" y="3994150"/>
          <p14:tracePt t="43583" x="6870700" y="3987800"/>
          <p14:tracePt t="43600" x="6870700" y="3975100"/>
          <p14:tracePt t="43616" x="6870700" y="3949700"/>
          <p14:tracePt t="43635" x="6870700" y="3911600"/>
          <p14:tracePt t="43652" x="6870700" y="3854450"/>
          <p14:tracePt t="43666" x="6870700" y="3841750"/>
          <p14:tracePt t="43684" x="6870700" y="3835400"/>
          <p14:tracePt t="43781" x="6870700" y="3829050"/>
          <p14:tracePt t="43858" x="6864350" y="3829050"/>
          <p14:tracePt t="43889" x="6858000" y="3829050"/>
          <p14:tracePt t="43932" x="6858000" y="3822700"/>
          <p14:tracePt t="43940" x="6851650" y="3822700"/>
          <p14:tracePt t="43959" x="6845300" y="3822700"/>
          <p14:tracePt t="43966" x="6838950" y="3816350"/>
          <p14:tracePt t="43983" x="6832600" y="3803650"/>
          <p14:tracePt t="44001" x="6826250" y="3797300"/>
          <p14:tracePt t="44016" x="6819900" y="3784600"/>
          <p14:tracePt t="44033" x="6807200" y="3778250"/>
          <p14:tracePt t="44049" x="6800850" y="3759200"/>
          <p14:tracePt t="44069" x="6788150" y="3752850"/>
          <p14:tracePt t="44100" x="6788150" y="3746500"/>
          <p14:tracePt t="44168" x="6781800" y="3746500"/>
          <p14:tracePt t="44237" x="6775450" y="3746500"/>
          <p14:tracePt t="44245" x="6769100" y="3746500"/>
          <p14:tracePt t="44261" x="6762750" y="3740150"/>
          <p14:tracePt t="44268" x="6756400" y="3740150"/>
          <p14:tracePt t="44282" x="6750050" y="3740150"/>
          <p14:tracePt t="44300" x="6743700" y="3733800"/>
          <p14:tracePt t="44316" x="6731000" y="3727450"/>
          <p14:tracePt t="44333" x="6711950" y="3727450"/>
          <p14:tracePt t="44349" x="6680200" y="3714750"/>
          <p14:tracePt t="44357" x="6680200" y="3708400"/>
          <p14:tracePt t="44366" x="6667500" y="3702050"/>
          <p14:tracePt t="44384" x="6654800" y="3689350"/>
          <p14:tracePt t="44399" x="6648450" y="3683000"/>
          <p14:tracePt t="44417" x="6635750" y="3683000"/>
          <p14:tracePt t="44452" x="6635750" y="3676650"/>
          <p14:tracePt t="44467" x="6629400" y="3676650"/>
          <p14:tracePt t="44482" x="6623050" y="3670300"/>
          <p14:tracePt t="44501" x="6610350" y="3651250"/>
          <p14:tracePt t="44517" x="6604000" y="3644900"/>
          <p14:tracePt t="44640" x="6597650" y="3638550"/>
          <p14:tracePt t="44664" x="6591300" y="3632200"/>
          <p14:tracePt t="44762" x="6591300" y="3625850"/>
          <p14:tracePt t="44769" x="6591300" y="3619500"/>
          <p14:tracePt t="44782" x="6591300" y="3613150"/>
          <p14:tracePt t="44799" x="6584950" y="3606800"/>
          <p14:tracePt t="44816" x="6584950" y="3600450"/>
          <p14:tracePt t="44832" x="6584950" y="3594100"/>
          <p14:tracePt t="44871" x="6578600" y="3594100"/>
          <p14:tracePt t="44936" x="6578600" y="3587750"/>
          <p14:tracePt t="45545" x="6584950" y="3594100"/>
          <p14:tracePt t="45550" x="6591300" y="3594100"/>
          <p14:tracePt t="45576" x="6604000" y="3594100"/>
          <p14:tracePt t="45637" x="6604000" y="3600450"/>
          <p14:tracePt t="45648" x="6604000" y="3606800"/>
          <p14:tracePt t="45656" x="6610350" y="3613150"/>
          <p14:tracePt t="45681" x="6623050" y="3625850"/>
          <p14:tracePt t="45716" x="6635750" y="3638550"/>
          <p14:tracePt t="45733" x="6642100" y="3644900"/>
          <p14:tracePt t="45748" x="6654800" y="3651250"/>
          <p14:tracePt t="45764" x="6686550" y="3689350"/>
          <p14:tracePt t="45781" x="6718300" y="3721100"/>
          <p14:tracePt t="45798" x="6756400" y="3740150"/>
          <p14:tracePt t="45814" x="6794500" y="3771900"/>
          <p14:tracePt t="45831" x="6826250" y="3790950"/>
          <p14:tracePt t="45848" x="6864350" y="3816350"/>
          <p14:tracePt t="45854" x="6889750" y="3835400"/>
          <p14:tracePt t="45864" x="6915150" y="3848100"/>
          <p14:tracePt t="45882" x="6972300" y="3886200"/>
          <p14:tracePt t="45900" x="7092950" y="3949700"/>
          <p14:tracePt t="45914" x="7118350" y="3956050"/>
          <p14:tracePt t="45932" x="7251700" y="4000500"/>
          <p14:tracePt t="45949" x="7334250" y="4013200"/>
          <p14:tracePt t="45965" x="7410450" y="4025900"/>
          <p14:tracePt t="45981" x="7518400" y="4051300"/>
          <p14:tracePt t="45999" x="7607300" y="4064000"/>
          <p14:tracePt t="46014" x="7715250" y="4064000"/>
          <p14:tracePt t="46031" x="7804150" y="4064000"/>
          <p14:tracePt t="46048" x="7943850" y="4038600"/>
          <p14:tracePt t="46064" x="8064500" y="4019550"/>
          <p14:tracePt t="46081" x="8178800" y="3987800"/>
          <p14:tracePt t="46098" x="8267700" y="3968750"/>
          <p14:tracePt t="46114" x="8318500" y="3956050"/>
          <p14:tracePt t="46133" x="8337550" y="3943350"/>
          <p14:tracePt t="46148" x="8343900" y="3937000"/>
          <p14:tracePt t="46166" x="8356600" y="3924300"/>
          <p14:tracePt t="46183" x="8375650" y="3905250"/>
          <p14:tracePt t="46198" x="8407400" y="3879850"/>
          <p14:tracePt t="46216" x="8439150" y="3854450"/>
          <p14:tracePt t="46231" x="8458200" y="3829050"/>
          <p14:tracePt t="46248" x="8477250" y="3797300"/>
          <p14:tracePt t="46264" x="8502650" y="3759200"/>
          <p14:tracePt t="46281" x="8521700" y="3733800"/>
          <p14:tracePt t="46297" x="8534400" y="3695700"/>
          <p14:tracePt t="46314" x="8553450" y="3644900"/>
          <p14:tracePt t="46331" x="8578850" y="3606800"/>
          <p14:tracePt t="46349" x="8597900" y="3549650"/>
          <p14:tracePt t="46364" x="8604250" y="3543300"/>
          <p14:tracePt t="46382" x="8604250" y="3536950"/>
          <p14:tracePt t="46453" x="8610600" y="3530600"/>
          <p14:tracePt t="46469" x="8610600" y="3524250"/>
          <p14:tracePt t="46517" x="8610600" y="3517900"/>
          <p14:tracePt t="46528" x="8610600" y="3511550"/>
          <p14:tracePt t="46982" x="8610600" y="3505200"/>
          <p14:tracePt t="50549" x="8591550" y="3486150"/>
          <p14:tracePt t="50571" x="8470900" y="3460750"/>
          <p14:tracePt t="50578" x="8394700" y="3460750"/>
          <p14:tracePt t="50593" x="8197850" y="3454400"/>
          <p14:tracePt t="50610" x="7962900" y="3473450"/>
          <p14:tracePt t="50645" x="6858000" y="3733800"/>
          <p14:tracePt t="50677" x="6203950" y="3937000"/>
          <p14:tracePt t="50711" x="5803900" y="3956050"/>
          <p14:tracePt t="50727" x="5626100" y="3956050"/>
          <p14:tracePt t="50744" x="5441950" y="3924300"/>
          <p14:tracePt t="50760" x="5251450" y="3898900"/>
          <p14:tracePt t="50779" x="5073650" y="3898900"/>
          <p14:tracePt t="50793" x="4851400" y="3898900"/>
          <p14:tracePt t="50811" x="4673600" y="3898900"/>
          <p14:tracePt t="50828" x="4356100" y="3911600"/>
          <p14:tracePt t="50843" x="4248150" y="3930650"/>
          <p14:tracePt t="50862" x="3911600" y="4013200"/>
          <p14:tracePt t="50877" x="3676650" y="4070350"/>
          <p14:tracePt t="50893" x="3486150" y="4095750"/>
          <p14:tracePt t="50910" x="3314700" y="4127500"/>
          <p14:tracePt t="50926" x="3225800" y="4152900"/>
          <p14:tracePt t="50944" x="3206750" y="4171950"/>
          <p14:tracePt t="50960" x="3194050" y="4178300"/>
          <p14:tracePt t="50978" x="3187700" y="4184650"/>
          <p14:tracePt t="51010" x="3175000" y="4197350"/>
          <p14:tracePt t="51028" x="3168650" y="4210050"/>
          <p14:tracePt t="51045" x="3162300" y="4241800"/>
          <p14:tracePt t="51060" x="3168650" y="4286250"/>
          <p14:tracePt t="51076" x="3168650" y="4298950"/>
          <p14:tracePt t="51093" x="3213100" y="4349750"/>
          <p14:tracePt t="51112" x="3257550" y="4356100"/>
          <p14:tracePt t="51126" x="3346450" y="4387850"/>
          <p14:tracePt t="51143" x="3441700" y="4425950"/>
          <p14:tracePt t="51160" x="3517900" y="4438650"/>
          <p14:tracePt t="51176" x="3575050" y="4438650"/>
          <p14:tracePt t="51194" x="3625850" y="4445000"/>
          <p14:tracePt t="51213" x="3644900" y="4445000"/>
          <p14:tracePt t="51228" x="3657600" y="4445000"/>
          <p14:tracePt t="51243" x="3670300" y="4445000"/>
          <p14:tracePt t="51263" x="3695700" y="4445000"/>
          <p14:tracePt t="51278" x="3702050" y="4445000"/>
          <p14:tracePt t="54702" x="3727450" y="4432300"/>
          <p14:tracePt t="54713" x="3752850" y="4406900"/>
          <p14:tracePt t="54720" x="3765550" y="4394200"/>
          <p14:tracePt t="54729" x="3778250" y="4381500"/>
          <p14:tracePt t="54742" x="3841750" y="4343400"/>
          <p14:tracePt t="54759" x="3886200" y="4324350"/>
          <p14:tracePt t="54773" x="3968750" y="4305300"/>
          <p14:tracePt t="54790" x="4019550" y="4298950"/>
          <p14:tracePt t="54823" x="4044950" y="4298950"/>
          <p14:tracePt t="55072" x="4051300" y="4298950"/>
          <p14:tracePt t="55121" x="4057650" y="4298950"/>
          <p14:tracePt t="55585" x="4076700" y="4298950"/>
          <p14:tracePt t="55593" x="4102100" y="4298950"/>
          <p14:tracePt t="55597" x="4127500" y="4298950"/>
          <p14:tracePt t="55606" x="4146550" y="4298950"/>
          <p14:tracePt t="55623" x="4210050" y="4298950"/>
          <p14:tracePt t="55656" x="4305300" y="4305300"/>
          <p14:tracePt t="55689" x="4343400" y="4318000"/>
          <p14:tracePt t="55722" x="4356100" y="4318000"/>
          <p14:tracePt t="55758" x="4375150" y="4337050"/>
          <p14:tracePt t="55775" x="4413250" y="4343400"/>
          <p14:tracePt t="55792" x="4432300" y="4356100"/>
          <p14:tracePt t="55806" x="4483100" y="4368800"/>
          <p14:tracePt t="55823" x="4502150" y="4368800"/>
          <p14:tracePt t="55862" x="4508500" y="4368800"/>
          <p14:tracePt t="56695" x="4521200" y="4375150"/>
          <p14:tracePt t="56711" x="4527550" y="4381500"/>
          <p14:tracePt t="56718" x="4533900" y="4381500"/>
          <p14:tracePt t="56726" x="4540250" y="4381500"/>
          <p14:tracePt t="56738" x="4546600" y="4381500"/>
          <p14:tracePt t="56754" x="4578350" y="4387850"/>
          <p14:tracePt t="56772" x="4610100" y="4394200"/>
          <p14:tracePt t="56788" x="4660900" y="4400550"/>
          <p14:tracePt t="56821" x="4781550" y="4419600"/>
          <p14:tracePt t="56855" x="4826000" y="4432300"/>
          <p14:tracePt t="72185" x="5321300" y="3575050"/>
          <p14:tracePt t="72191" x="5854700" y="3162300"/>
          <p14:tracePt t="72198" x="6070600" y="2997200"/>
          <p14:tracePt t="72208" x="6140450" y="2933700"/>
          <p14:tracePt t="72225" x="6280150" y="2794000"/>
          <p14:tracePt t="72243" x="6381750" y="2686050"/>
          <p14:tracePt t="72258" x="6413500" y="2641600"/>
          <p14:tracePt t="72277" x="6451600" y="2603500"/>
          <p14:tracePt t="72308" x="6470650" y="2584450"/>
          <p14:tracePt t="72375" x="6483350" y="2559050"/>
          <p14:tracePt t="72391" x="6502400" y="2533650"/>
          <p14:tracePt t="72408" x="6527800" y="2514600"/>
          <p14:tracePt t="72449" x="6534150" y="2514600"/>
          <p14:tracePt t="72464" x="6534150" y="2520950"/>
          <p14:tracePt t="72474" x="6534150" y="2527300"/>
          <p14:tracePt t="72491" x="6534150" y="2565400"/>
          <p14:tracePt t="72508" x="6534150" y="2590800"/>
          <p14:tracePt t="72525" x="6521450" y="2628900"/>
          <p14:tracePt t="72541" x="6508750" y="2660650"/>
          <p14:tracePt t="72558" x="6489700" y="2698750"/>
          <p14:tracePt t="72574" x="6470650" y="2736850"/>
          <p14:tracePt t="72591" x="6432550" y="2787650"/>
          <p14:tracePt t="72607" x="6400800" y="2832100"/>
          <p14:tracePt t="72624" x="6381750" y="2851150"/>
          <p14:tracePt t="72641" x="6369050" y="2857500"/>
          <p14:tracePt t="72791" x="6362700" y="2857500"/>
          <p14:tracePt t="72795" x="6356350" y="2857500"/>
          <p14:tracePt t="72807" x="6350000" y="2870200"/>
          <p14:tracePt t="72824" x="6343650" y="2870200"/>
          <p14:tracePt t="72843" x="6337300" y="2870200"/>
          <p14:tracePt t="72858" x="6330950" y="2870200"/>
          <p14:tracePt t="72874" x="6318250" y="2870200"/>
          <p14:tracePt t="72891" x="6299200" y="2876550"/>
          <p14:tracePt t="72907" x="6292850" y="2876550"/>
          <p14:tracePt t="72965" x="6286500" y="2876550"/>
          <p14:tracePt t="72975" x="6273800" y="2889250"/>
          <p14:tracePt t="72983" x="6261100" y="2889250"/>
          <p14:tracePt t="72991" x="6254750" y="2889250"/>
          <p14:tracePt t="73009" x="6229350" y="2889250"/>
          <p14:tracePt t="73024" x="6223000" y="2895600"/>
          <p14:tracePt t="73041" x="6210300" y="2895600"/>
          <p14:tracePt t="73060" x="6203950" y="2895600"/>
          <p14:tracePt t="73074" x="6191250" y="2908300"/>
          <p14:tracePt t="73189" x="6203950" y="2908300"/>
          <p14:tracePt t="73199" x="6229350" y="2908300"/>
          <p14:tracePt t="73207" x="6235700" y="2895600"/>
          <p14:tracePt t="73224" x="6261100" y="2882900"/>
          <p14:tracePt t="73240" x="6280150" y="2882900"/>
          <p14:tracePt t="73259" x="6292850" y="2876550"/>
          <p14:tracePt t="73325" x="6280150" y="2876550"/>
          <p14:tracePt t="73335" x="6267450" y="2876550"/>
          <p14:tracePt t="73340" x="6242050" y="2876550"/>
          <p14:tracePt t="73357" x="6184900" y="2876550"/>
          <p14:tracePt t="73375" x="6121400" y="2876550"/>
          <p14:tracePt t="73390" x="6102350" y="2876550"/>
          <p14:tracePt t="73464" x="6115050" y="2876550"/>
          <p14:tracePt t="73472" x="6127750" y="2876550"/>
          <p14:tracePt t="73480" x="6153150" y="2863850"/>
          <p14:tracePt t="73490" x="6178550" y="2857500"/>
          <p14:tracePt t="73508" x="6311900" y="2819400"/>
          <p14:tracePt t="73524" x="6413500" y="2787650"/>
          <p14:tracePt t="73540" x="6502400" y="2774950"/>
          <p14:tracePt t="73557" x="6534150" y="2768600"/>
          <p14:tracePt t="73573" x="6565900" y="2768600"/>
          <p14:tracePt t="73591" x="6610350" y="2768600"/>
          <p14:tracePt t="73607" x="6680200" y="2768600"/>
          <p14:tracePt t="73623" x="6737350" y="2774950"/>
          <p14:tracePt t="73640" x="6781800" y="2774950"/>
          <p14:tracePt t="73657" x="6838950" y="2774950"/>
          <p14:tracePt t="73673" x="6889750" y="2762250"/>
          <p14:tracePt t="73690" x="6934200" y="2762250"/>
          <p14:tracePt t="73708" x="6991350" y="2749550"/>
          <p14:tracePt t="73725" x="7048500" y="2736850"/>
          <p14:tracePt t="73741" x="7137400" y="2730500"/>
          <p14:tracePt t="73758" x="7226300" y="2711450"/>
          <p14:tracePt t="73774" x="7289800" y="2711450"/>
          <p14:tracePt t="73790" x="7385050" y="2711450"/>
          <p14:tracePt t="73807" x="7486650" y="2724150"/>
          <p14:tracePt t="73824" x="7581900" y="2730500"/>
          <p14:tracePt t="73840" x="7670800" y="2730500"/>
          <p14:tracePt t="73857" x="7778750" y="2736850"/>
          <p14:tracePt t="73861" x="7829550" y="2743200"/>
          <p14:tracePt t="73873" x="7874000" y="2749550"/>
          <p14:tracePt t="73890" x="7994650" y="2768600"/>
          <p14:tracePt t="73908" x="8147050" y="2781300"/>
          <p14:tracePt t="73924" x="8191500" y="2800350"/>
          <p14:tracePt t="73940" x="8274050" y="2806700"/>
          <p14:tracePt t="73956" x="8331200" y="2819400"/>
          <p14:tracePt t="73973" x="8369300" y="2825750"/>
          <p14:tracePt t="73990" x="8394700" y="2838450"/>
          <p14:tracePt t="74007" x="8439150" y="2838450"/>
          <p14:tracePt t="74023" x="8483600" y="2844800"/>
          <p14:tracePt t="74040" x="8496300" y="2844800"/>
          <p14:tracePt t="74057" x="8502650" y="2851150"/>
          <p14:tracePt t="74253" x="8489950" y="2851150"/>
          <p14:tracePt t="74263" x="8483600" y="2851150"/>
          <p14:tracePt t="74273" x="8470900" y="2851150"/>
          <p14:tracePt t="74290" x="8464550" y="2851150"/>
          <p14:tracePt t="74400" x="8451850" y="2857500"/>
          <p14:tracePt t="74411" x="8432800" y="2870200"/>
          <p14:tracePt t="74423" x="8388350" y="2876550"/>
          <p14:tracePt t="74439" x="8337550" y="2889250"/>
          <p14:tracePt t="74456" x="8286750" y="2895600"/>
          <p14:tracePt t="74473" x="8242300" y="2901950"/>
          <p14:tracePt t="74489" x="8159750" y="2908300"/>
          <p14:tracePt t="74507" x="8096250" y="2921000"/>
          <p14:tracePt t="74522" x="7962900" y="2946400"/>
          <p14:tracePt t="74543" x="7689850" y="2965450"/>
          <p14:tracePt t="74559" x="7581900" y="2965450"/>
          <p14:tracePt t="74574" x="7258050" y="2965450"/>
          <p14:tracePt t="74591" x="7080250" y="2965450"/>
          <p14:tracePt t="74606" x="6927850" y="2965450"/>
          <p14:tracePt t="74623" x="6845300" y="2971800"/>
          <p14:tracePt t="74639" x="6800850" y="2984500"/>
          <p14:tracePt t="74656" x="6788150" y="2984500"/>
          <p14:tracePt t="74672" x="6762750" y="2984500"/>
          <p14:tracePt t="74689" x="6731000" y="2997200"/>
          <p14:tracePt t="74706" x="6686550" y="3016250"/>
          <p14:tracePt t="74723" x="6629400" y="3022600"/>
          <p14:tracePt t="74740" x="6534150" y="3022600"/>
          <p14:tracePt t="74759" x="6489700" y="3022600"/>
          <p14:tracePt t="74773" x="6432550" y="3022600"/>
          <p14:tracePt t="74814" x="6438900" y="3022600"/>
          <p14:tracePt t="74824" x="6464300" y="3009900"/>
          <p14:tracePt t="74841" x="6515100" y="2997200"/>
          <p14:tracePt t="74856" x="6546850" y="2984500"/>
          <p14:tracePt t="74873" x="6565900" y="2984500"/>
          <p14:tracePt t="74917" x="6559550" y="2984500"/>
          <p14:tracePt t="74927" x="6553200" y="2984500"/>
          <p14:tracePt t="74934" x="6540500" y="2978150"/>
          <p14:tracePt t="74947" x="6527800" y="2978150"/>
          <p14:tracePt t="74965" x="6521450" y="2978150"/>
          <p14:tracePt t="74999" x="6521450" y="2971800"/>
          <p14:tracePt t="75003" x="6527800" y="2971800"/>
          <p14:tracePt t="75011" x="6540500" y="2965450"/>
          <p14:tracePt t="75022" x="6565900" y="2959100"/>
          <p14:tracePt t="75040" x="6629400" y="2952750"/>
          <p14:tracePt t="75055" x="6807200" y="2952750"/>
          <p14:tracePt t="75072" x="7016750" y="2952750"/>
          <p14:tracePt t="75094" x="7429500" y="2952750"/>
          <p14:tracePt t="75105" x="7607300" y="2959100"/>
          <p14:tracePt t="75122" x="7842250" y="2959100"/>
          <p14:tracePt t="75139" x="8216900" y="2978150"/>
          <p14:tracePt t="75155" x="8324850" y="2997200"/>
          <p14:tracePt t="75172" x="8623300" y="3028950"/>
          <p14:tracePt t="75188" x="8782050" y="3048000"/>
          <p14:tracePt t="75205" x="8845550" y="3048000"/>
          <p14:tracePt t="75222" x="8864600" y="3048000"/>
          <p14:tracePt t="75278" x="8858250" y="3041650"/>
          <p14:tracePt t="75288" x="8832850" y="3041650"/>
          <p14:tracePt t="75297" x="8801100" y="3041650"/>
          <p14:tracePt t="75305" x="8769350" y="3041650"/>
          <p14:tracePt t="75322" x="8750300" y="3041650"/>
          <p14:tracePt t="75338" x="8737600" y="3041650"/>
          <p14:tracePt t="75377" x="8743950" y="3028950"/>
          <p14:tracePt t="75432" x="8743950" y="3035300"/>
          <p14:tracePt t="75441" x="8743950" y="3048000"/>
          <p14:tracePt t="75455" x="8743950" y="3105150"/>
          <p14:tracePt t="75472" x="8718550" y="3155950"/>
          <p14:tracePt t="75489" x="8693150" y="3194050"/>
          <p14:tracePt t="75508" x="8585200" y="3251200"/>
          <p14:tracePt t="75522" x="8445500" y="3282950"/>
          <p14:tracePt t="75540" x="8229600" y="3327400"/>
          <p14:tracePt t="75556" x="7975600" y="3359150"/>
          <p14:tracePt t="75572" x="7689850" y="3378200"/>
          <p14:tracePt t="75590" x="7575550" y="3378200"/>
          <p14:tracePt t="75606" x="7486650" y="3384550"/>
          <p14:tracePt t="75624" x="7442200" y="3384550"/>
          <p14:tracePt t="75638" x="7340600" y="3384550"/>
          <p14:tracePt t="75655" x="7283450" y="3384550"/>
          <p14:tracePt t="75672" x="7188200" y="3371850"/>
          <p14:tracePt t="75689" x="7112000" y="3365500"/>
          <p14:tracePt t="75705" x="7016750" y="3365500"/>
          <p14:tracePt t="75722" x="6921500" y="3365500"/>
          <p14:tracePt t="75738" x="6826250" y="3365500"/>
          <p14:tracePt t="75757" x="6718300" y="3365500"/>
          <p14:tracePt t="75771" x="6648450" y="3365500"/>
          <p14:tracePt t="75789" x="6629400" y="3365500"/>
          <p14:tracePt t="75806" x="6553200" y="3365500"/>
          <p14:tracePt t="75823" x="6540500" y="3371850"/>
          <p14:tracePt t="75919" x="6565900" y="3365500"/>
          <p14:tracePt t="75924" x="6591300" y="3359150"/>
          <p14:tracePt t="75938" x="6635750" y="3352800"/>
          <p14:tracePt t="75955" x="6807200" y="3327400"/>
          <p14:tracePt t="75971" x="7035800" y="3302000"/>
          <p14:tracePt t="75988" x="7569200" y="3270250"/>
          <p14:tracePt t="76008" x="7772400" y="3257550"/>
          <p14:tracePt t="76024" x="8299450" y="3244850"/>
          <p14:tracePt t="76038" x="8534400" y="3244850"/>
          <p14:tracePt t="76056" x="8712200" y="3263900"/>
          <p14:tracePt t="76074" x="8839200" y="3295650"/>
          <p14:tracePt t="76090" x="8928100" y="3321050"/>
          <p14:tracePt t="76105" x="8953500" y="3333750"/>
          <p14:tracePt t="76123" x="8953500" y="3340100"/>
          <p14:tracePt t="76152" x="8940800" y="3346450"/>
          <p14:tracePt t="76162" x="8909050" y="3352800"/>
          <p14:tracePt t="76173" x="8851900" y="3359150"/>
          <p14:tracePt t="76190" x="8724900" y="3371850"/>
          <p14:tracePt t="76205" x="8451850" y="3371850"/>
          <p14:tracePt t="76221" x="8185150" y="3378200"/>
          <p14:tracePt t="76238" x="7975600" y="3378200"/>
          <p14:tracePt t="76256" x="7804150" y="3378200"/>
          <p14:tracePt t="76272" x="7727950" y="3378200"/>
          <p14:tracePt t="76288" x="7702550" y="3378200"/>
          <p14:tracePt t="76346" x="7715250" y="3378200"/>
          <p14:tracePt t="76356" x="7772400" y="3378200"/>
          <p14:tracePt t="76362" x="7829550" y="3378200"/>
          <p14:tracePt t="76371" x="7899400" y="3378200"/>
          <p14:tracePt t="76388" x="8153400" y="3365500"/>
          <p14:tracePt t="76407" x="8343900" y="3365500"/>
          <p14:tracePt t="76421" x="8426450" y="3365500"/>
          <p14:tracePt t="76438" x="8534400" y="3384550"/>
          <p14:tracePt t="76482" x="8540750" y="3390900"/>
          <p14:tracePt t="76578" x="8540750" y="3403600"/>
          <p14:tracePt t="76587" x="8534400" y="3416300"/>
          <p14:tracePt t="76593" x="8515350" y="3441700"/>
          <p14:tracePt t="76605" x="8439150" y="3511550"/>
          <p14:tracePt t="76623" x="8382000" y="3562350"/>
          <p14:tracePt t="76637" x="8343900" y="35750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520344D-6225-4CC0-972F-0D76ABA60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672"/>
            <a:ext cx="7125322" cy="557931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FA1F20E-5E8C-4DF0-BFCA-062D3AA6F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504" y="870013"/>
            <a:ext cx="6664171" cy="569231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52BB5977-662D-400D-BE95-172C4A7D4121}"/>
              </a:ext>
            </a:extLst>
          </p:cNvPr>
          <p:cNvSpPr/>
          <p:nvPr/>
        </p:nvSpPr>
        <p:spPr>
          <a:xfrm>
            <a:off x="5131293" y="4181383"/>
            <a:ext cx="4421080" cy="363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1E73AE50-19A2-46DC-A732-95564ACB2B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76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17"/>
    </mc:Choice>
    <mc:Fallback>
      <p:transition spd="slow" advTm="1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3197" x="8331200" y="3568700"/>
          <p14:tracePt t="3202" x="8318500" y="3562350"/>
          <p14:tracePt t="3213" x="8293100" y="3556000"/>
          <p14:tracePt t="3227" x="8280400" y="3556000"/>
          <p14:tracePt t="3263" x="8267700" y="3549650"/>
          <p14:tracePt t="3294" x="8204200" y="3524250"/>
          <p14:tracePt t="3330" x="8159750" y="3498850"/>
          <p14:tracePt t="3361" x="8153400" y="3492500"/>
          <p14:tracePt t="3377" x="8096250" y="3448050"/>
          <p14:tracePt t="3394" x="7943850" y="3352800"/>
          <p14:tracePt t="3413" x="7683500" y="3257550"/>
          <p14:tracePt t="3428" x="7169150" y="3105150"/>
          <p14:tracePt t="3444" x="6527800" y="2946400"/>
          <p14:tracePt t="3462" x="5918200" y="2832100"/>
          <p14:tracePt t="3477" x="5327650" y="2717800"/>
          <p14:tracePt t="3494" x="4787900" y="2571750"/>
          <p14:tracePt t="3512" x="4343400" y="2387600"/>
          <p14:tracePt t="3529" x="3721100" y="2076450"/>
          <p14:tracePt t="3547" x="3403600" y="1936750"/>
          <p14:tracePt t="3562" x="3105150" y="1866900"/>
          <p14:tracePt t="3577" x="2933700" y="1854200"/>
          <p14:tracePt t="3594" x="2844800" y="1828800"/>
          <p14:tracePt t="3611" x="2794000" y="1816100"/>
          <p14:tracePt t="3627" x="2781300" y="1809750"/>
          <p14:tracePt t="3649" x="2774950" y="1803400"/>
          <p14:tracePt t="3662" x="2762250" y="1790700"/>
          <p14:tracePt t="3677" x="2679700" y="1727200"/>
          <p14:tracePt t="3697" x="2584450" y="1657350"/>
          <p14:tracePt t="3710" x="2520950" y="1619250"/>
          <p14:tracePt t="3727" x="2489200" y="1600200"/>
          <p14:tracePt t="3746" x="2476500" y="1593850"/>
          <p14:tracePt t="3921" x="2482850" y="1587500"/>
          <p14:tracePt t="3929" x="2501900" y="1587500"/>
          <p14:tracePt t="3937" x="2508250" y="1587500"/>
          <p14:tracePt t="3950" x="2520950" y="1587500"/>
          <p14:tracePt t="3960" x="2527300" y="1587500"/>
          <p14:tracePt t="3985" x="2533650" y="1581150"/>
          <p14:tracePt t="3993" x="2540000" y="1581150"/>
          <p14:tracePt t="4012" x="2559050" y="1581150"/>
          <p14:tracePt t="4028" x="2590800" y="1568450"/>
          <p14:tracePt t="4043" x="2628900" y="1555750"/>
          <p14:tracePt t="4060" x="2679700" y="1555750"/>
          <p14:tracePt t="4077" x="2736850" y="1549400"/>
          <p14:tracePt t="4094" x="2800350" y="1549400"/>
          <p14:tracePt t="4110" x="2851150" y="1549400"/>
          <p14:tracePt t="4127" x="2908300" y="1549400"/>
          <p14:tracePt t="4134" x="2914650" y="1549400"/>
          <p14:tracePt t="4298" x="2921000" y="1555750"/>
          <p14:tracePt t="4307" x="2927350" y="1555750"/>
          <p14:tracePt t="4314" x="2927350" y="1568450"/>
          <p14:tracePt t="4327" x="2933700" y="1587500"/>
          <p14:tracePt t="4356" x="2933700" y="1612900"/>
          <p14:tracePt t="4362" x="2940050" y="1619250"/>
          <p14:tracePt t="4377" x="2940050" y="1631950"/>
          <p14:tracePt t="4393" x="2940050" y="1663700"/>
          <p14:tracePt t="4414" x="2927350" y="1695450"/>
          <p14:tracePt t="4426" x="2908300" y="1720850"/>
          <p14:tracePt t="4443" x="2895600" y="1733550"/>
          <p14:tracePt t="4461" x="2889250" y="1758950"/>
          <p14:tracePt t="4478" x="2844800" y="1803400"/>
          <p14:tracePt t="4496" x="2813050" y="1835150"/>
          <p14:tracePt t="4511" x="2755900" y="1885950"/>
          <p14:tracePt t="4527" x="2717800" y="1924050"/>
          <p14:tracePt t="4543" x="2660650" y="1968500"/>
          <p14:tracePt t="4560" x="2603500" y="2006600"/>
          <p14:tracePt t="4578" x="2470150" y="2070100"/>
          <p14:tracePt t="4593" x="2368550" y="2108200"/>
          <p14:tracePt t="4610" x="2247900" y="2159000"/>
          <p14:tracePt t="4626" x="2133600" y="2203450"/>
          <p14:tracePt t="4634" x="2063750" y="2241550"/>
          <p14:tracePt t="4643" x="2019300" y="2254250"/>
          <p14:tracePt t="4660" x="1924050" y="2298700"/>
          <p14:tracePt t="4676" x="1841500" y="2355850"/>
          <p14:tracePt t="4693" x="1752600" y="2425700"/>
          <p14:tracePt t="4710" x="1682750" y="2501900"/>
          <p14:tracePt t="4726" x="1651000" y="2552700"/>
          <p14:tracePt t="4746" x="1625600" y="2578100"/>
          <p14:tracePt t="4759" x="1619250" y="2603500"/>
          <p14:tracePt t="4778" x="1612900" y="2622550"/>
          <p14:tracePt t="4796" x="1612900" y="2635250"/>
          <p14:tracePt t="4809" x="1606550" y="2641600"/>
          <p14:tracePt t="4826" x="1600200" y="2654300"/>
          <p14:tracePt t="5219" x="1593850" y="2654300"/>
          <p14:tracePt t="5710" x="1593850" y="2660650"/>
          <p14:tracePt t="5718" x="1593850" y="2667000"/>
          <p14:tracePt t="5726" x="1593850" y="2679700"/>
          <p14:tracePt t="5745" x="1600200" y="2692400"/>
          <p14:tracePt t="5759" x="1600200" y="2698750"/>
          <p14:tracePt t="5805" x="1600200" y="2705100"/>
          <p14:tracePt t="10141" x="1600200" y="2698750"/>
          <p14:tracePt t="14768" x="1612900" y="2698750"/>
          <p14:tracePt t="14786" x="1619250" y="2705100"/>
          <p14:tracePt t="14803" x="1644650" y="2711450"/>
          <p14:tracePt t="14818" x="1676400" y="2724150"/>
          <p14:tracePt t="14836" x="1720850" y="2755900"/>
          <p14:tracePt t="14853" x="1778000" y="2794000"/>
          <p14:tracePt t="14868" x="1784350" y="2813050"/>
          <p14:tracePt t="14884" x="1797050" y="2819400"/>
          <p14:tracePt t="14902" x="1828800" y="2838450"/>
          <p14:tracePt t="14917" x="1911350" y="2876550"/>
          <p14:tracePt t="14934" x="2006600" y="2933700"/>
          <p14:tracePt t="14951" x="2076450" y="3003550"/>
          <p14:tracePt t="14968" x="2114550" y="3041650"/>
          <p14:tracePt t="14984" x="2152650" y="3092450"/>
          <p14:tracePt t="15001" x="2159000" y="3111500"/>
          <p14:tracePt t="15018" x="2190750" y="3162300"/>
          <p14:tracePt t="15035" x="2235200" y="3244850"/>
          <p14:tracePt t="15052" x="2305050" y="3352800"/>
          <p14:tracePt t="15067" x="2387600" y="3454400"/>
          <p14:tracePt t="15084" x="2489200" y="3536950"/>
          <p14:tracePt t="15100" x="2571750" y="3594100"/>
          <p14:tracePt t="15117" x="2635250" y="3644900"/>
          <p14:tracePt t="15134" x="2749550" y="3708400"/>
          <p14:tracePt t="15150" x="2914650" y="3790950"/>
          <p14:tracePt t="15167" x="3079750" y="3867150"/>
          <p14:tracePt t="15185" x="3270250" y="3943350"/>
          <p14:tracePt t="15201" x="3441700" y="4032250"/>
          <p14:tracePt t="15219" x="3657600" y="4133850"/>
          <p14:tracePt t="15234" x="3810000" y="4197350"/>
          <p14:tracePt t="15252" x="4006850" y="4279900"/>
          <p14:tracePt t="15267" x="4165600" y="4343400"/>
          <p14:tracePt t="15285" x="4305300" y="4381500"/>
          <p14:tracePt t="15302" x="4438650" y="4406900"/>
          <p14:tracePt t="15317" x="4565650" y="4425950"/>
          <p14:tracePt t="15334" x="4705350" y="4464050"/>
          <p14:tracePt t="15352" x="4857750" y="4476750"/>
          <p14:tracePt t="15369" x="4991100" y="4502150"/>
          <p14:tracePt t="15384" x="5118100" y="4502150"/>
          <p14:tracePt t="15401" x="5238750" y="4527550"/>
          <p14:tracePt t="15419" x="5454650" y="4572000"/>
          <p14:tracePt t="15436" x="5556250" y="4591050"/>
          <p14:tracePt t="15450" x="5607050" y="4591050"/>
          <p14:tracePt t="15467" x="5645150" y="4591050"/>
          <p14:tracePt t="15484" x="5664200" y="4584700"/>
          <p14:tracePt t="15500" x="5670550" y="4578350"/>
          <p14:tracePt t="15517" x="5676900" y="4565650"/>
          <p14:tracePt t="15536" x="5676900" y="4552950"/>
          <p14:tracePt t="15567" x="5676900" y="4540250"/>
          <p14:tracePt t="15617" x="5695950" y="4540250"/>
          <p14:tracePt t="15634" x="5810250" y="4533900"/>
          <p14:tracePt t="15651" x="5975350" y="4495800"/>
          <p14:tracePt t="15667" x="6146800" y="4464050"/>
          <p14:tracePt t="15685" x="6267450" y="4438650"/>
          <p14:tracePt t="15700" x="6299200" y="4432300"/>
          <p14:tracePt t="15717" x="6299200" y="4425950"/>
          <p14:tracePt t="15903" x="6273800" y="4425950"/>
          <p14:tracePt t="15916" x="6235700" y="4425950"/>
          <p14:tracePt t="15933" x="6203950" y="4432300"/>
          <p14:tracePt t="15950" x="6191250" y="4432300"/>
          <p14:tracePt t="15991" x="6197600" y="4432300"/>
          <p14:tracePt t="16000" x="6203950" y="4432300"/>
          <p14:tracePt t="16016" x="6229350" y="4432300"/>
          <p14:tracePt t="16092" x="6223000" y="4432300"/>
          <p14:tracePt t="16103" x="6216650" y="4432300"/>
          <p14:tracePt t="16108" x="6191250" y="4438650"/>
          <p14:tracePt t="16118" x="6184900" y="4438650"/>
          <p14:tracePt t="16133" x="6178550" y="4438650"/>
          <p14:tracePt t="16172" x="6184900" y="4438650"/>
          <p14:tracePt t="16182" x="6197600" y="4438650"/>
          <p14:tracePt t="16187" x="6203950" y="4438650"/>
          <p14:tracePt t="16199" x="6210300" y="4432300"/>
          <p14:tracePt t="16251" x="6210300" y="4425950"/>
          <p14:tracePt t="16263" x="6203950" y="4425950"/>
          <p14:tracePt t="16271" x="6191250" y="4425950"/>
          <p14:tracePt t="16283" x="6159500" y="4425950"/>
          <p14:tracePt t="16300" x="6140450" y="4425950"/>
          <p14:tracePt t="16361" x="6140450" y="4419600"/>
          <p14:tracePt t="16463" x="6134100" y="4419600"/>
          <p14:tracePt t="16472" x="6127750" y="4419600"/>
          <p14:tracePt t="16483" x="6121400" y="4419600"/>
          <p14:tracePt t="16779" x="6127750" y="4419600"/>
          <p14:tracePt t="16795" x="6134100" y="4413250"/>
          <p14:tracePt t="16813" x="6140450" y="4406900"/>
          <p14:tracePt t="16823" x="6146800" y="4406900"/>
          <p14:tracePt t="17467" x="6153150" y="44005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3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1|6.7|53.7|1.3|13.5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6|6.3|10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3.4|48.9|6.2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1371</Words>
  <Application>Microsoft Office PowerPoint</Application>
  <PresentationFormat>Widescreen</PresentationFormat>
  <Paragraphs>182</Paragraphs>
  <Slides>28</Slides>
  <Notes>0</Notes>
  <HiddenSlides>0</HiddenSlides>
  <MMClips>28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do Office</vt:lpstr>
      <vt:lpstr>Instruções para o trabalho final</vt:lpstr>
      <vt:lpstr>Em essência: um artigo científico</vt:lpstr>
      <vt:lpstr>Artigo original</vt:lpstr>
      <vt:lpstr>Pergunta da pesquisa</vt:lpstr>
      <vt:lpstr>Decisão sobre o desenho do estudo</vt:lpstr>
      <vt:lpstr>Que tipo de estudo experimental</vt:lpstr>
      <vt:lpstr>Como realizar esses controles</vt:lpstr>
      <vt:lpstr>Como garantir duas metades aleatórias?</vt:lpstr>
      <vt:lpstr>Apresentação do PowerPoint</vt:lpstr>
      <vt:lpstr>Apresentação do PowerPoint</vt:lpstr>
      <vt:lpstr>Apresentação do PowerPoint</vt:lpstr>
      <vt:lpstr>Qual será nossa população?</vt:lpstr>
      <vt:lpstr>Como verificar os critérios de inclusão e exclusão?</vt:lpstr>
      <vt:lpstr>O que consideraremos “desempenho”?</vt:lpstr>
      <vt:lpstr>Salto vertical contramovimento</vt:lpstr>
      <vt:lpstr>Salto vertical contramovimento</vt:lpstr>
      <vt:lpstr>O que consideraremos “aquecimento”?</vt:lpstr>
      <vt:lpstr>Recapitulando: desenho do estudo</vt:lpstr>
      <vt:lpstr>Uma vez que os dados estão coletados, é preciso tabulá-los</vt:lpstr>
      <vt:lpstr>O que fazer com esta planilha?</vt:lpstr>
      <vt:lpstr>O que fazer com os dados?</vt:lpstr>
      <vt:lpstr>Estamos prontos para escrever o artigo!</vt:lpstr>
      <vt:lpstr>Interpretação do valor de “p”</vt:lpstr>
      <vt:lpstr>Interpretação do valor de “r”</vt:lpstr>
      <vt:lpstr>Estamos prontos para escrever o artigo!</vt:lpstr>
      <vt:lpstr>Estamos prontos para escrever o artigo!</vt:lpstr>
      <vt:lpstr>Estamos prontos para escrever o artigo!</vt:lpstr>
      <vt:lpstr>Estamos prontos para escrever o artigo!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Instruções para o trabalho final</dc:title>
  <dc:creator>Guilherme Artioli</dc:creator>
  <cp:lastModifiedBy>Guilherme Artioli</cp:lastModifiedBy>
  <cp:revision>25</cp:revision>
  <dcterms:created xsi:type="dcterms:W3CDTF">2020-05-27T19:38:26Z</dcterms:created>
  <dcterms:modified xsi:type="dcterms:W3CDTF">2020-05-29T00:05:06Z</dcterms:modified>
</cp:coreProperties>
</file>