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43" r:id="rId2"/>
    <p:sldId id="354" r:id="rId3"/>
    <p:sldId id="344" r:id="rId4"/>
    <p:sldId id="351" r:id="rId5"/>
    <p:sldId id="346" r:id="rId6"/>
    <p:sldId id="356" r:id="rId7"/>
    <p:sldId id="357" r:id="rId8"/>
  </p:sldIdLst>
  <p:sldSz cx="12192000" cy="6858000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80D0"/>
    <a:srgbClr val="DE4C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854" autoAdjust="0"/>
    <p:restoredTop sz="72590" autoAdjust="0"/>
  </p:normalViewPr>
  <p:slideViewPr>
    <p:cSldViewPr>
      <p:cViewPr varScale="1">
        <p:scale>
          <a:sx n="90" d="100"/>
          <a:sy n="90" d="100"/>
        </p:scale>
        <p:origin x="1992" y="18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70" d="100"/>
        <a:sy n="70" d="100"/>
      </p:scale>
      <p:origin x="0" y="-64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09B747F-AA2F-4F74-B02D-060DE51C88A6}" type="datetimeFigureOut">
              <a:rPr lang="en-US"/>
              <a:pPr>
                <a:defRPr/>
              </a:pPr>
              <a:t>5/11/23</a:t>
            </a:fld>
            <a:endParaRPr lang="en-US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/>
              <a:t>Clique para editar 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  <a:endParaRPr lang="en-US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549AD9F-22E2-4652-8478-A332A2E5E9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826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pt.wikipedia.org/wiki/Mitocondrial" TargetMode="External"/><Relationship Id="rId13" Type="http://schemas.openxmlformats.org/officeDocument/2006/relationships/hyperlink" Target="https://pt.wikipedia.org/wiki/Terapia" TargetMode="External"/><Relationship Id="rId3" Type="http://schemas.openxmlformats.org/officeDocument/2006/relationships/hyperlink" Target="https://pt.wikipedia.org/wiki/Cell" TargetMode="External"/><Relationship Id="rId7" Type="http://schemas.openxmlformats.org/officeDocument/2006/relationships/hyperlink" Target="https://pt.wikipedia.org/wiki/Dinucle%C3%B3tido_de_nicotinamida_e_adenina#cite_note-2" TargetMode="External"/><Relationship Id="rId12" Type="http://schemas.openxmlformats.org/officeDocument/2006/relationships/hyperlink" Target="https://pt.wikipedia.org/wiki/DNA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pt.wikipedia.org/w/index.php?title=NMN&amp;action=edit&amp;redlink=1" TargetMode="External"/><Relationship Id="rId11" Type="http://schemas.openxmlformats.org/officeDocument/2006/relationships/hyperlink" Target="https://pt.wikipedia.org/wiki/Sequ%C3%AAncia_gen%C3%A9tica" TargetMode="External"/><Relationship Id="rId5" Type="http://schemas.openxmlformats.org/officeDocument/2006/relationships/hyperlink" Target="https://pt.wikipedia.org/wiki/Envelhecimento_celular" TargetMode="External"/><Relationship Id="rId15" Type="http://schemas.openxmlformats.org/officeDocument/2006/relationships/hyperlink" Target="https://pt.wikipedia.org/wiki/Dinucle%C3%B3tido_de_nicotinamida_e_adenina#cite_note-4" TargetMode="External"/><Relationship Id="rId10" Type="http://schemas.openxmlformats.org/officeDocument/2006/relationships/hyperlink" Target="https://pt.wikipedia.org/wiki/Tel%C3%B4mero" TargetMode="External"/><Relationship Id="rId4" Type="http://schemas.openxmlformats.org/officeDocument/2006/relationships/hyperlink" Target="https://pt.wikipedia.org/wiki/Dinucle%C3%B3tido_de_nicotinamida_e_adenina#cite_note-1" TargetMode="External"/><Relationship Id="rId9" Type="http://schemas.openxmlformats.org/officeDocument/2006/relationships/hyperlink" Target="https://pt.wikipedia.org/wiki/Insulina" TargetMode="External"/><Relationship Id="rId14" Type="http://schemas.openxmlformats.org/officeDocument/2006/relationships/hyperlink" Target="https://pt.wikipedia.org/wiki/Dinucle%C3%B3tido_de_nicotinamida_e_adenina#cite_note-3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49AD9F-22E2-4652-8478-A332A2E5E9A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6585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49AD9F-22E2-4652-8478-A332A2E5E9A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2493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49AD9F-22E2-4652-8478-A332A2E5E9A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0075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dirty="0"/>
              <a:t>0 </a:t>
            </a:r>
            <a:r>
              <a:rPr lang="pt-BR" dirty="0" err="1"/>
              <a:t>ºC</a:t>
            </a:r>
            <a:r>
              <a:rPr lang="pt-BR" baseline="0" dirty="0"/>
              <a:t> = 273 </a:t>
            </a:r>
            <a:r>
              <a:rPr lang="pt-BR" dirty="0" err="1"/>
              <a:t>ºK</a:t>
            </a:r>
            <a:endParaRPr lang="pt-BR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baseline="0" dirty="0"/>
              <a:t>Então, 37</a:t>
            </a:r>
            <a:r>
              <a:rPr lang="pt-BR" dirty="0"/>
              <a:t>ºC</a:t>
            </a:r>
            <a:r>
              <a:rPr lang="pt-BR" baseline="0" dirty="0"/>
              <a:t> = 310 </a:t>
            </a:r>
            <a:r>
              <a:rPr lang="pt-BR" dirty="0" err="1"/>
              <a:t>ºK</a:t>
            </a:r>
            <a:endParaRPr lang="pt-BR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t-BR" dirty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49AD9F-22E2-4652-8478-A332A2E5E9A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7870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BR"/>
              <a:t>Lehninger pág 556 (6ta edição)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49AD9F-22E2-4652-8478-A332A2E5E9A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2579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dirty="0"/>
              <a:t>Em artigo publicado na revista </a:t>
            </a:r>
            <a:r>
              <a:rPr lang="pt-BR" i="1" dirty="0">
                <a:hlinkClick r:id="rId3"/>
              </a:rPr>
              <a:t>Cell</a:t>
            </a:r>
            <a:r>
              <a:rPr lang="pt-BR" dirty="0"/>
              <a:t>, em dezembro de 2013,</a:t>
            </a:r>
            <a:r>
              <a:rPr lang="pt-BR" baseline="30000" dirty="0">
                <a:hlinkClick r:id="rId4"/>
              </a:rPr>
              <a:t>[1]</a:t>
            </a:r>
            <a:r>
              <a:rPr lang="pt-BR" dirty="0"/>
              <a:t>pesquisadores da Escola de Medicina de Harvard mostraram que é possível reverter alguns dos efeitos do </a:t>
            </a:r>
            <a:r>
              <a:rPr lang="pt-BR" dirty="0">
                <a:hlinkClick r:id="rId5"/>
              </a:rPr>
              <a:t>envelhecimento</a:t>
            </a:r>
            <a:r>
              <a:rPr lang="pt-BR" dirty="0"/>
              <a:t>, mediante o aumento dos níveis de NAD+ (que caem naturalmente com a idade, em todas as células do corpo).</a:t>
            </a:r>
            <a:endParaRPr lang="en-GB" dirty="0"/>
          </a:p>
          <a:p>
            <a:r>
              <a:rPr lang="pt-BR" dirty="0"/>
              <a:t>Os pesquisadores ministraram </a:t>
            </a:r>
            <a:r>
              <a:rPr lang="pt-BR" dirty="0" err="1"/>
              <a:t>mononucleótido</a:t>
            </a:r>
            <a:r>
              <a:rPr lang="pt-BR" dirty="0"/>
              <a:t> de nicotinamida (</a:t>
            </a:r>
            <a:r>
              <a:rPr lang="pt-BR" dirty="0">
                <a:hlinkClick r:id="rId6"/>
              </a:rPr>
              <a:t>NMN</a:t>
            </a:r>
            <a:r>
              <a:rPr lang="pt-BR" dirty="0"/>
              <a:t>), um precursor do NAD+ (é um poderoso antioxidante),</a:t>
            </a:r>
            <a:r>
              <a:rPr lang="pt-BR" baseline="30000" dirty="0">
                <a:hlinkClick r:id="rId7"/>
              </a:rPr>
              <a:t>[2]</a:t>
            </a:r>
            <a:r>
              <a:rPr lang="pt-BR" dirty="0"/>
              <a:t> a camundongos de dois anos. Uma semana depois da aplicação do NMN (que o organismo converte naturalmente em NAD+), os músculos desses camundongos de dois anos se tornaram semelhantes aos músculos de ratinhos de seis meses, em termos de função </a:t>
            </a:r>
            <a:r>
              <a:rPr lang="pt-BR" dirty="0">
                <a:hlinkClick r:id="rId8"/>
              </a:rPr>
              <a:t>mitocondrial</a:t>
            </a:r>
            <a:r>
              <a:rPr lang="pt-BR" dirty="0"/>
              <a:t>, perda de massa muscular, inflamação e resistência à </a:t>
            </a:r>
            <a:r>
              <a:rPr lang="pt-BR" dirty="0">
                <a:hlinkClick r:id="rId9"/>
              </a:rPr>
              <a:t>insulina</a:t>
            </a:r>
            <a:r>
              <a:rPr lang="pt-BR" dirty="0"/>
              <a:t>. Isto corresponderia a transformar os músculos de uma pessoa de 60 anos em músculos de uma pessoa de 20 anos. Embora a força muscular não tenha sido recuperada, a doutora Ana P. Gomes, do Departamento de Genética da Escola Médica de Harvard, acredita que a força muscular possa ser recuperada após um tratamento mais longo.</a:t>
            </a:r>
          </a:p>
          <a:p>
            <a:r>
              <a:rPr lang="pt-BR" dirty="0"/>
              <a:t>O método não representa uma "cura" para o envelhecimento. Outros aspectos, como o encurtamento dos </a:t>
            </a:r>
            <a:r>
              <a:rPr lang="pt-BR" dirty="0">
                <a:hlinkClick r:id="rId10"/>
              </a:rPr>
              <a:t>telômeros</a:t>
            </a:r>
            <a:r>
              <a:rPr lang="pt-BR" dirty="0"/>
              <a:t> (que formam a estrutura das </a:t>
            </a:r>
            <a:r>
              <a:rPr lang="pt-BR" dirty="0">
                <a:hlinkClick r:id="rId11"/>
              </a:rPr>
              <a:t>sequências genéticas</a:t>
            </a:r>
            <a:r>
              <a:rPr lang="pt-BR" dirty="0"/>
              <a:t>) ou eventuais danos ao </a:t>
            </a:r>
            <a:r>
              <a:rPr lang="pt-BR" dirty="0">
                <a:hlinkClick r:id="rId12"/>
              </a:rPr>
              <a:t>DNA</a:t>
            </a:r>
            <a:r>
              <a:rPr lang="pt-BR" dirty="0"/>
              <a:t>, não podem ser revertidos. "Parece que nós podemos começar quando já somos mais velhos, mas não muito velhos a ponto de já estarmos danificados. Se começarmos aos 40 anos, provavelmente teremos um envelhecimento muito mais agradável - mas temos de fazer testes clínicos", ponderou a doutora Gomes. Segundo ela, "o envelhecimento é multifatorial, não se trata de um componente único a ser corrigido, por isso é difícil de atingir a coisa toda". </a:t>
            </a:r>
            <a:r>
              <a:rPr lang="pt-BR"/>
              <a:t>O grupo de pesquisa pretende começar os testes clínicos em 2015, mas </a:t>
            </a:r>
            <a:r>
              <a:rPr lang="pt-BR">
                <a:hlinkClick r:id="rId13"/>
              </a:rPr>
              <a:t>terapias</a:t>
            </a:r>
            <a:r>
              <a:rPr lang="pt-BR"/>
              <a:t> em humanos ainda são uma perspectiva distante.</a:t>
            </a:r>
            <a:r>
              <a:rPr lang="pt-BR" baseline="30000">
                <a:hlinkClick r:id="rId14"/>
              </a:rPr>
              <a:t>[3]</a:t>
            </a:r>
            <a:r>
              <a:rPr lang="pt-BR" baseline="30000">
                <a:hlinkClick r:id="rId15"/>
              </a:rPr>
              <a:t>[4]</a:t>
            </a:r>
            <a:endParaRPr lang="pt-BR"/>
          </a:p>
          <a:p>
            <a:endParaRPr lang="en-BR" dirty="0"/>
          </a:p>
          <a:p>
            <a:endParaRPr lang="en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49AD9F-22E2-4652-8478-A332A2E5E9A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2071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B9D0E-C48D-CB42-93DF-83C10F959877}" type="datetime1">
              <a:rPr lang="en-US" smtClean="0"/>
              <a:t>5/11/23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E271D-B5FF-4A8E-A74A-44389A49D63E}" type="slidenum">
              <a:rPr lang="pt-BR" altLang="en-US"/>
              <a:pPr>
                <a:defRPr/>
              </a:pPr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775037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B429A-E31E-FE46-99D0-399135FE2D0C}" type="datetime1">
              <a:rPr lang="en-US" smtClean="0"/>
              <a:t>5/11/23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7CA21A-A671-40D5-AE86-9DC4037B4786}" type="slidenum">
              <a:rPr lang="pt-BR" altLang="en-US"/>
              <a:pPr>
                <a:defRPr/>
              </a:pPr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115179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BA24E-9A70-5E44-B9E7-C54D11AE7F6F}" type="datetime1">
              <a:rPr lang="en-US" smtClean="0"/>
              <a:t>5/11/23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EE660-30AD-4D18-83E6-3A65DC6A69EA}" type="slidenum">
              <a:rPr lang="pt-BR" altLang="en-US"/>
              <a:pPr>
                <a:defRPr/>
              </a:pPr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45103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4976F-5F35-6B4C-B803-201468A63C00}" type="datetime1">
              <a:rPr lang="en-US" smtClean="0"/>
              <a:t>5/11/23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F8711-074F-42C4-9B3F-BE5DA8A7FB9A}" type="slidenum">
              <a:rPr lang="pt-BR" altLang="en-US"/>
              <a:pPr>
                <a:defRPr/>
              </a:pPr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241538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4AEF7-E0A3-914A-BD59-941FD4F96FFF}" type="datetime1">
              <a:rPr lang="en-US" smtClean="0"/>
              <a:t>5/11/23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6E1B1A-BEA1-40A1-8FFD-AC1517A71D0D}" type="slidenum">
              <a:rPr lang="pt-BR" altLang="en-US"/>
              <a:pPr>
                <a:defRPr/>
              </a:pPr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175507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EB8DBD-1999-334C-BC46-6B29944A44CD}" type="datetime1">
              <a:rPr lang="en-US" smtClean="0"/>
              <a:t>5/11/23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7E8F6-EE0E-460E-B2A4-FDFA80DCC57E}" type="slidenum">
              <a:rPr lang="pt-BR" altLang="en-US"/>
              <a:pPr>
                <a:defRPr/>
              </a:pPr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979767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E61F11-C463-0347-A418-5D39CB356EDC}" type="datetime1">
              <a:rPr lang="en-US" smtClean="0"/>
              <a:t>5/11/23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9DEA07-5DD4-4995-82C4-724C70EFF8E2}" type="slidenum">
              <a:rPr lang="pt-BR" altLang="en-US"/>
              <a:pPr>
                <a:defRPr/>
              </a:pPr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088957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99656-3C6E-F64D-9CB0-E0B8F2D3E69C}" type="datetime1">
              <a:rPr lang="en-US" smtClean="0"/>
              <a:t>5/11/23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BCBFD-A115-4429-880A-BCE13A5A5DC3}" type="slidenum">
              <a:rPr lang="pt-BR" altLang="en-US"/>
              <a:pPr>
                <a:defRPr/>
              </a:pPr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012516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8B18F7-8C1F-DA40-B2CC-EDB40F59DA1E}" type="datetime1">
              <a:rPr lang="en-US" smtClean="0"/>
              <a:t>5/11/23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DAD8D-97D9-48A5-915C-A7E2E1740837}" type="slidenum">
              <a:rPr lang="pt-BR" altLang="en-US"/>
              <a:pPr>
                <a:defRPr/>
              </a:pPr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161646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279A5-B36E-1548-BEAC-584B59251735}" type="datetime1">
              <a:rPr lang="en-US" smtClean="0"/>
              <a:t>5/11/23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E474C4-7EF1-462E-AE9D-CF8175E7859F}" type="slidenum">
              <a:rPr lang="pt-BR" altLang="en-US"/>
              <a:pPr>
                <a:defRPr/>
              </a:pPr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491502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4282E-8791-0D4E-B033-6C7779FBF602}" type="datetime1">
              <a:rPr lang="en-US" smtClean="0"/>
              <a:t>5/11/23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DEA55E-9385-485B-BE88-DE88727DE7D7}" type="slidenum">
              <a:rPr lang="pt-BR" altLang="en-US"/>
              <a:pPr>
                <a:defRPr/>
              </a:pPr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731494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/>
              <a:t>Clique para editar os estilos do texto mestre</a:t>
            </a:r>
          </a:p>
          <a:p>
            <a:pPr lvl="1"/>
            <a:r>
              <a:rPr lang="pt-BR" altLang="en-US"/>
              <a:t>Segundo nível</a:t>
            </a:r>
          </a:p>
          <a:p>
            <a:pPr lvl="2"/>
            <a:r>
              <a:rPr lang="pt-BR" altLang="en-US"/>
              <a:t>Terceiro nível</a:t>
            </a:r>
          </a:p>
          <a:p>
            <a:pPr lvl="3"/>
            <a:r>
              <a:rPr lang="pt-BR" altLang="en-US"/>
              <a:t>Quarto nível</a:t>
            </a:r>
          </a:p>
          <a:p>
            <a:pPr lvl="4"/>
            <a:r>
              <a:rPr lang="pt-BR" altLang="en-US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DC9C113-37EE-FA4B-A5CC-DDE3E0A63C43}" type="datetime1">
              <a:rPr lang="en-US" smtClean="0"/>
              <a:t>5/11/23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D24F11F-C831-4C0A-86B6-6DD97DFFCAA8}" type="slidenum">
              <a:rPr lang="pt-BR" altLang="en-US"/>
              <a:pPr>
                <a:defRPr/>
              </a:pPr>
              <a:t>‹#›</a:t>
            </a:fld>
            <a:endParaRPr lang="pt-B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Espaço Reservado para Número de Slide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94FA1F4-1536-48BA-83DA-1C1ADAB7553D}" type="slidenum">
              <a:rPr lang="pt-BR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pt-BR" altLang="en-US" sz="1200">
              <a:solidFill>
                <a:srgbClr val="898989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451484" y="2348880"/>
            <a:ext cx="9289032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4000" b="1" dirty="0">
                <a:latin typeface="Georgia" panose="02040502050405020303" pitchFamily="18" charset="0"/>
                <a:cs typeface="Geeza Pro" panose="02000400000000000000" pitchFamily="2" charset="-78"/>
              </a:rPr>
              <a:t>Listas de tópicos para estudos dirigidos e exercícios</a:t>
            </a:r>
          </a:p>
          <a:p>
            <a:pPr algn="ctr"/>
            <a:endParaRPr lang="pt-BR" sz="4000" b="1" dirty="0">
              <a:latin typeface="Georgia" panose="02040502050405020303" pitchFamily="18" charset="0"/>
              <a:cs typeface="Geeza Pro" panose="02000400000000000000" pitchFamily="2" charset="-78"/>
            </a:endParaRPr>
          </a:p>
          <a:p>
            <a:pPr algn="ctr"/>
            <a:r>
              <a:rPr lang="pt-BR" sz="4000" b="1" dirty="0">
                <a:latin typeface="Georgia" panose="02040502050405020303" pitchFamily="18" charset="0"/>
                <a:cs typeface="Geeza Pro" panose="02000400000000000000" pitchFamily="2" charset="-78"/>
              </a:rPr>
              <a:t>2023</a:t>
            </a:r>
            <a:endParaRPr lang="en-BR" sz="4000" dirty="0">
              <a:latin typeface="Georgia" panose="02040502050405020303" pitchFamily="18" charset="0"/>
              <a:cs typeface="Geeza Pro" panose="02000400000000000000" pitchFamily="2" charset="-78"/>
            </a:endParaRPr>
          </a:p>
        </p:txBody>
      </p:sp>
      <p:sp>
        <p:nvSpPr>
          <p:cNvPr id="4" name="Google Shape;274;p39">
            <a:extLst>
              <a:ext uri="{FF2B5EF4-FFF2-40B4-BE49-F238E27FC236}">
                <a16:creationId xmlns:a16="http://schemas.microsoft.com/office/drawing/2014/main" id="{DF7F11EB-DB5B-3449-93BF-AC35B64F7F19}"/>
              </a:ext>
            </a:extLst>
          </p:cNvPr>
          <p:cNvSpPr/>
          <p:nvPr/>
        </p:nvSpPr>
        <p:spPr>
          <a:xfrm>
            <a:off x="8904312" y="260648"/>
            <a:ext cx="1008112" cy="1298251"/>
          </a:xfrm>
          <a:custGeom>
            <a:avLst/>
            <a:gdLst/>
            <a:ahLst/>
            <a:cxnLst/>
            <a:rect l="l" t="t" r="r" b="b"/>
            <a:pathLst>
              <a:path w="17107" h="21949" extrusionOk="0">
                <a:moveTo>
                  <a:pt x="9198" y="1679"/>
                </a:moveTo>
                <a:lnTo>
                  <a:pt x="9198" y="1947"/>
                </a:lnTo>
                <a:lnTo>
                  <a:pt x="9247" y="2190"/>
                </a:lnTo>
                <a:lnTo>
                  <a:pt x="9296" y="2385"/>
                </a:lnTo>
                <a:lnTo>
                  <a:pt x="9344" y="2482"/>
                </a:lnTo>
                <a:lnTo>
                  <a:pt x="9417" y="2531"/>
                </a:lnTo>
                <a:lnTo>
                  <a:pt x="9515" y="2604"/>
                </a:lnTo>
                <a:lnTo>
                  <a:pt x="9612" y="2604"/>
                </a:lnTo>
                <a:lnTo>
                  <a:pt x="9709" y="2580"/>
                </a:lnTo>
                <a:lnTo>
                  <a:pt x="9758" y="2531"/>
                </a:lnTo>
                <a:lnTo>
                  <a:pt x="9782" y="2482"/>
                </a:lnTo>
                <a:lnTo>
                  <a:pt x="9831" y="2385"/>
                </a:lnTo>
                <a:lnTo>
                  <a:pt x="9855" y="2263"/>
                </a:lnTo>
                <a:lnTo>
                  <a:pt x="9831" y="2409"/>
                </a:lnTo>
                <a:lnTo>
                  <a:pt x="9806" y="2555"/>
                </a:lnTo>
                <a:lnTo>
                  <a:pt x="9758" y="2677"/>
                </a:lnTo>
                <a:lnTo>
                  <a:pt x="9661" y="2799"/>
                </a:lnTo>
                <a:lnTo>
                  <a:pt x="9563" y="2847"/>
                </a:lnTo>
                <a:lnTo>
                  <a:pt x="9466" y="2872"/>
                </a:lnTo>
                <a:lnTo>
                  <a:pt x="9320" y="2847"/>
                </a:lnTo>
                <a:lnTo>
                  <a:pt x="9198" y="2774"/>
                </a:lnTo>
                <a:lnTo>
                  <a:pt x="9077" y="2701"/>
                </a:lnTo>
                <a:lnTo>
                  <a:pt x="8979" y="2628"/>
                </a:lnTo>
                <a:lnTo>
                  <a:pt x="8906" y="2531"/>
                </a:lnTo>
                <a:lnTo>
                  <a:pt x="8858" y="2434"/>
                </a:lnTo>
                <a:lnTo>
                  <a:pt x="8809" y="2312"/>
                </a:lnTo>
                <a:lnTo>
                  <a:pt x="8809" y="2190"/>
                </a:lnTo>
                <a:lnTo>
                  <a:pt x="8833" y="2093"/>
                </a:lnTo>
                <a:lnTo>
                  <a:pt x="8858" y="1971"/>
                </a:lnTo>
                <a:lnTo>
                  <a:pt x="8931" y="1898"/>
                </a:lnTo>
                <a:lnTo>
                  <a:pt x="9004" y="1801"/>
                </a:lnTo>
                <a:lnTo>
                  <a:pt x="9101" y="1728"/>
                </a:lnTo>
                <a:lnTo>
                  <a:pt x="9198" y="1679"/>
                </a:lnTo>
                <a:close/>
                <a:moveTo>
                  <a:pt x="12483" y="1850"/>
                </a:moveTo>
                <a:lnTo>
                  <a:pt x="12507" y="2142"/>
                </a:lnTo>
                <a:lnTo>
                  <a:pt x="12556" y="2288"/>
                </a:lnTo>
                <a:lnTo>
                  <a:pt x="12605" y="2409"/>
                </a:lnTo>
                <a:lnTo>
                  <a:pt x="12629" y="2434"/>
                </a:lnTo>
                <a:lnTo>
                  <a:pt x="12653" y="2482"/>
                </a:lnTo>
                <a:lnTo>
                  <a:pt x="12751" y="2482"/>
                </a:lnTo>
                <a:lnTo>
                  <a:pt x="12848" y="2458"/>
                </a:lnTo>
                <a:lnTo>
                  <a:pt x="12921" y="2409"/>
                </a:lnTo>
                <a:lnTo>
                  <a:pt x="12970" y="2288"/>
                </a:lnTo>
                <a:lnTo>
                  <a:pt x="13018" y="2190"/>
                </a:lnTo>
                <a:lnTo>
                  <a:pt x="13043" y="2069"/>
                </a:lnTo>
                <a:lnTo>
                  <a:pt x="13043" y="1947"/>
                </a:lnTo>
                <a:lnTo>
                  <a:pt x="13140" y="1971"/>
                </a:lnTo>
                <a:lnTo>
                  <a:pt x="13213" y="2020"/>
                </a:lnTo>
                <a:lnTo>
                  <a:pt x="13286" y="2093"/>
                </a:lnTo>
                <a:lnTo>
                  <a:pt x="13359" y="2190"/>
                </a:lnTo>
                <a:lnTo>
                  <a:pt x="13432" y="2312"/>
                </a:lnTo>
                <a:lnTo>
                  <a:pt x="13456" y="2434"/>
                </a:lnTo>
                <a:lnTo>
                  <a:pt x="13432" y="2580"/>
                </a:lnTo>
                <a:lnTo>
                  <a:pt x="13408" y="2628"/>
                </a:lnTo>
                <a:lnTo>
                  <a:pt x="13383" y="2701"/>
                </a:lnTo>
                <a:lnTo>
                  <a:pt x="13286" y="2774"/>
                </a:lnTo>
                <a:lnTo>
                  <a:pt x="13164" y="2847"/>
                </a:lnTo>
                <a:lnTo>
                  <a:pt x="13043" y="2872"/>
                </a:lnTo>
                <a:lnTo>
                  <a:pt x="12921" y="2896"/>
                </a:lnTo>
                <a:lnTo>
                  <a:pt x="12629" y="2896"/>
                </a:lnTo>
                <a:lnTo>
                  <a:pt x="12386" y="2872"/>
                </a:lnTo>
                <a:lnTo>
                  <a:pt x="12264" y="2799"/>
                </a:lnTo>
                <a:lnTo>
                  <a:pt x="12167" y="2726"/>
                </a:lnTo>
                <a:lnTo>
                  <a:pt x="12094" y="2628"/>
                </a:lnTo>
                <a:lnTo>
                  <a:pt x="12069" y="2507"/>
                </a:lnTo>
                <a:lnTo>
                  <a:pt x="12094" y="2385"/>
                </a:lnTo>
                <a:lnTo>
                  <a:pt x="12118" y="2263"/>
                </a:lnTo>
                <a:lnTo>
                  <a:pt x="12167" y="2166"/>
                </a:lnTo>
                <a:lnTo>
                  <a:pt x="12240" y="2044"/>
                </a:lnTo>
                <a:lnTo>
                  <a:pt x="12361" y="1923"/>
                </a:lnTo>
                <a:lnTo>
                  <a:pt x="12483" y="1850"/>
                </a:lnTo>
                <a:close/>
                <a:moveTo>
                  <a:pt x="5865" y="1825"/>
                </a:moveTo>
                <a:lnTo>
                  <a:pt x="5840" y="1874"/>
                </a:lnTo>
                <a:lnTo>
                  <a:pt x="5840" y="2069"/>
                </a:lnTo>
                <a:lnTo>
                  <a:pt x="5840" y="2288"/>
                </a:lnTo>
                <a:lnTo>
                  <a:pt x="5865" y="2385"/>
                </a:lnTo>
                <a:lnTo>
                  <a:pt x="5889" y="2482"/>
                </a:lnTo>
                <a:lnTo>
                  <a:pt x="5938" y="2580"/>
                </a:lnTo>
                <a:lnTo>
                  <a:pt x="6011" y="2628"/>
                </a:lnTo>
                <a:lnTo>
                  <a:pt x="6132" y="2677"/>
                </a:lnTo>
                <a:lnTo>
                  <a:pt x="6230" y="2653"/>
                </a:lnTo>
                <a:lnTo>
                  <a:pt x="6327" y="2604"/>
                </a:lnTo>
                <a:lnTo>
                  <a:pt x="6376" y="2531"/>
                </a:lnTo>
                <a:lnTo>
                  <a:pt x="6400" y="2531"/>
                </a:lnTo>
                <a:lnTo>
                  <a:pt x="6424" y="2409"/>
                </a:lnTo>
                <a:lnTo>
                  <a:pt x="6449" y="2288"/>
                </a:lnTo>
                <a:lnTo>
                  <a:pt x="6449" y="1996"/>
                </a:lnTo>
                <a:lnTo>
                  <a:pt x="6522" y="2020"/>
                </a:lnTo>
                <a:lnTo>
                  <a:pt x="6595" y="2117"/>
                </a:lnTo>
                <a:lnTo>
                  <a:pt x="6643" y="2215"/>
                </a:lnTo>
                <a:lnTo>
                  <a:pt x="6643" y="2312"/>
                </a:lnTo>
                <a:lnTo>
                  <a:pt x="6643" y="2531"/>
                </a:lnTo>
                <a:lnTo>
                  <a:pt x="6595" y="2677"/>
                </a:lnTo>
                <a:lnTo>
                  <a:pt x="6522" y="2774"/>
                </a:lnTo>
                <a:lnTo>
                  <a:pt x="6424" y="2872"/>
                </a:lnTo>
                <a:lnTo>
                  <a:pt x="6303" y="2920"/>
                </a:lnTo>
                <a:lnTo>
                  <a:pt x="6181" y="2969"/>
                </a:lnTo>
                <a:lnTo>
                  <a:pt x="6059" y="2993"/>
                </a:lnTo>
                <a:lnTo>
                  <a:pt x="5913" y="2993"/>
                </a:lnTo>
                <a:lnTo>
                  <a:pt x="5792" y="2969"/>
                </a:lnTo>
                <a:lnTo>
                  <a:pt x="5646" y="2896"/>
                </a:lnTo>
                <a:lnTo>
                  <a:pt x="5548" y="2799"/>
                </a:lnTo>
                <a:lnTo>
                  <a:pt x="5475" y="2701"/>
                </a:lnTo>
                <a:lnTo>
                  <a:pt x="5427" y="2580"/>
                </a:lnTo>
                <a:lnTo>
                  <a:pt x="5427" y="2458"/>
                </a:lnTo>
                <a:lnTo>
                  <a:pt x="5451" y="2312"/>
                </a:lnTo>
                <a:lnTo>
                  <a:pt x="5475" y="2190"/>
                </a:lnTo>
                <a:lnTo>
                  <a:pt x="5548" y="2069"/>
                </a:lnTo>
                <a:lnTo>
                  <a:pt x="5694" y="1923"/>
                </a:lnTo>
                <a:lnTo>
                  <a:pt x="5865" y="1825"/>
                </a:lnTo>
                <a:close/>
                <a:moveTo>
                  <a:pt x="2531" y="1825"/>
                </a:moveTo>
                <a:lnTo>
                  <a:pt x="2580" y="2288"/>
                </a:lnTo>
                <a:lnTo>
                  <a:pt x="2604" y="2385"/>
                </a:lnTo>
                <a:lnTo>
                  <a:pt x="2653" y="2458"/>
                </a:lnTo>
                <a:lnTo>
                  <a:pt x="2750" y="2507"/>
                </a:lnTo>
                <a:lnTo>
                  <a:pt x="2847" y="2531"/>
                </a:lnTo>
                <a:lnTo>
                  <a:pt x="2945" y="2507"/>
                </a:lnTo>
                <a:lnTo>
                  <a:pt x="3018" y="2458"/>
                </a:lnTo>
                <a:lnTo>
                  <a:pt x="3066" y="2385"/>
                </a:lnTo>
                <a:lnTo>
                  <a:pt x="3091" y="2288"/>
                </a:lnTo>
                <a:lnTo>
                  <a:pt x="3066" y="1947"/>
                </a:lnTo>
                <a:lnTo>
                  <a:pt x="3115" y="1996"/>
                </a:lnTo>
                <a:lnTo>
                  <a:pt x="3188" y="2044"/>
                </a:lnTo>
                <a:lnTo>
                  <a:pt x="3212" y="2117"/>
                </a:lnTo>
                <a:lnTo>
                  <a:pt x="3237" y="2166"/>
                </a:lnTo>
                <a:lnTo>
                  <a:pt x="3237" y="2336"/>
                </a:lnTo>
                <a:lnTo>
                  <a:pt x="3212" y="2507"/>
                </a:lnTo>
                <a:lnTo>
                  <a:pt x="3139" y="2677"/>
                </a:lnTo>
                <a:lnTo>
                  <a:pt x="3042" y="2823"/>
                </a:lnTo>
                <a:lnTo>
                  <a:pt x="2920" y="2945"/>
                </a:lnTo>
                <a:lnTo>
                  <a:pt x="2774" y="3018"/>
                </a:lnTo>
                <a:lnTo>
                  <a:pt x="2653" y="3066"/>
                </a:lnTo>
                <a:lnTo>
                  <a:pt x="2531" y="3042"/>
                </a:lnTo>
                <a:lnTo>
                  <a:pt x="2409" y="3018"/>
                </a:lnTo>
                <a:lnTo>
                  <a:pt x="2312" y="2945"/>
                </a:lnTo>
                <a:lnTo>
                  <a:pt x="2215" y="2847"/>
                </a:lnTo>
                <a:lnTo>
                  <a:pt x="2142" y="2750"/>
                </a:lnTo>
                <a:lnTo>
                  <a:pt x="2093" y="2653"/>
                </a:lnTo>
                <a:lnTo>
                  <a:pt x="2044" y="2531"/>
                </a:lnTo>
                <a:lnTo>
                  <a:pt x="2044" y="2434"/>
                </a:lnTo>
                <a:lnTo>
                  <a:pt x="2044" y="2361"/>
                </a:lnTo>
                <a:lnTo>
                  <a:pt x="2117" y="2215"/>
                </a:lnTo>
                <a:lnTo>
                  <a:pt x="2190" y="2069"/>
                </a:lnTo>
                <a:lnTo>
                  <a:pt x="2312" y="1947"/>
                </a:lnTo>
                <a:lnTo>
                  <a:pt x="2409" y="1874"/>
                </a:lnTo>
                <a:lnTo>
                  <a:pt x="2531" y="1825"/>
                </a:lnTo>
                <a:close/>
                <a:moveTo>
                  <a:pt x="15598" y="3285"/>
                </a:moveTo>
                <a:lnTo>
                  <a:pt x="15768" y="3310"/>
                </a:lnTo>
                <a:lnTo>
                  <a:pt x="15598" y="3553"/>
                </a:lnTo>
                <a:lnTo>
                  <a:pt x="15598" y="3285"/>
                </a:lnTo>
                <a:close/>
                <a:moveTo>
                  <a:pt x="16328" y="3310"/>
                </a:moveTo>
                <a:lnTo>
                  <a:pt x="16328" y="3577"/>
                </a:lnTo>
                <a:lnTo>
                  <a:pt x="16352" y="3869"/>
                </a:lnTo>
                <a:lnTo>
                  <a:pt x="16011" y="4234"/>
                </a:lnTo>
                <a:lnTo>
                  <a:pt x="15695" y="4623"/>
                </a:lnTo>
                <a:lnTo>
                  <a:pt x="15549" y="4794"/>
                </a:lnTo>
                <a:lnTo>
                  <a:pt x="15573" y="4526"/>
                </a:lnTo>
                <a:lnTo>
                  <a:pt x="15598" y="4404"/>
                </a:lnTo>
                <a:lnTo>
                  <a:pt x="15695" y="4161"/>
                </a:lnTo>
                <a:lnTo>
                  <a:pt x="15817" y="3918"/>
                </a:lnTo>
                <a:lnTo>
                  <a:pt x="15963" y="3626"/>
                </a:lnTo>
                <a:lnTo>
                  <a:pt x="16133" y="3310"/>
                </a:lnTo>
                <a:close/>
                <a:moveTo>
                  <a:pt x="16425" y="4331"/>
                </a:moveTo>
                <a:lnTo>
                  <a:pt x="16547" y="4940"/>
                </a:lnTo>
                <a:lnTo>
                  <a:pt x="16425" y="4988"/>
                </a:lnTo>
                <a:lnTo>
                  <a:pt x="16328" y="5086"/>
                </a:lnTo>
                <a:lnTo>
                  <a:pt x="16133" y="5280"/>
                </a:lnTo>
                <a:lnTo>
                  <a:pt x="15938" y="5499"/>
                </a:lnTo>
                <a:lnTo>
                  <a:pt x="15817" y="5670"/>
                </a:lnTo>
                <a:lnTo>
                  <a:pt x="15549" y="5986"/>
                </a:lnTo>
                <a:lnTo>
                  <a:pt x="15549" y="5864"/>
                </a:lnTo>
                <a:lnTo>
                  <a:pt x="15598" y="5840"/>
                </a:lnTo>
                <a:lnTo>
                  <a:pt x="15646" y="5791"/>
                </a:lnTo>
                <a:lnTo>
                  <a:pt x="15671" y="5718"/>
                </a:lnTo>
                <a:lnTo>
                  <a:pt x="15671" y="5645"/>
                </a:lnTo>
                <a:lnTo>
                  <a:pt x="15671" y="5475"/>
                </a:lnTo>
                <a:lnTo>
                  <a:pt x="15719" y="5305"/>
                </a:lnTo>
                <a:lnTo>
                  <a:pt x="15792" y="5159"/>
                </a:lnTo>
                <a:lnTo>
                  <a:pt x="15890" y="4988"/>
                </a:lnTo>
                <a:lnTo>
                  <a:pt x="16133" y="4696"/>
                </a:lnTo>
                <a:lnTo>
                  <a:pt x="16352" y="4453"/>
                </a:lnTo>
                <a:lnTo>
                  <a:pt x="16425" y="4331"/>
                </a:lnTo>
                <a:close/>
                <a:moveTo>
                  <a:pt x="16571" y="5280"/>
                </a:moveTo>
                <a:lnTo>
                  <a:pt x="16595" y="5621"/>
                </a:lnTo>
                <a:lnTo>
                  <a:pt x="16595" y="6010"/>
                </a:lnTo>
                <a:lnTo>
                  <a:pt x="16401" y="6108"/>
                </a:lnTo>
                <a:lnTo>
                  <a:pt x="16230" y="6254"/>
                </a:lnTo>
                <a:lnTo>
                  <a:pt x="15914" y="6546"/>
                </a:lnTo>
                <a:lnTo>
                  <a:pt x="15719" y="6740"/>
                </a:lnTo>
                <a:lnTo>
                  <a:pt x="15549" y="6959"/>
                </a:lnTo>
                <a:lnTo>
                  <a:pt x="15549" y="6765"/>
                </a:lnTo>
                <a:lnTo>
                  <a:pt x="15622" y="6619"/>
                </a:lnTo>
                <a:lnTo>
                  <a:pt x="15695" y="6497"/>
                </a:lnTo>
                <a:lnTo>
                  <a:pt x="15841" y="6229"/>
                </a:lnTo>
                <a:lnTo>
                  <a:pt x="16036" y="5962"/>
                </a:lnTo>
                <a:lnTo>
                  <a:pt x="16230" y="5670"/>
                </a:lnTo>
                <a:lnTo>
                  <a:pt x="16449" y="5402"/>
                </a:lnTo>
                <a:lnTo>
                  <a:pt x="16571" y="5280"/>
                </a:lnTo>
                <a:close/>
                <a:moveTo>
                  <a:pt x="5743" y="6716"/>
                </a:moveTo>
                <a:lnTo>
                  <a:pt x="5694" y="6740"/>
                </a:lnTo>
                <a:lnTo>
                  <a:pt x="5621" y="6789"/>
                </a:lnTo>
                <a:lnTo>
                  <a:pt x="5475" y="6935"/>
                </a:lnTo>
                <a:lnTo>
                  <a:pt x="5305" y="7105"/>
                </a:lnTo>
                <a:lnTo>
                  <a:pt x="5086" y="7251"/>
                </a:lnTo>
                <a:lnTo>
                  <a:pt x="4867" y="7373"/>
                </a:lnTo>
                <a:lnTo>
                  <a:pt x="4745" y="7422"/>
                </a:lnTo>
                <a:lnTo>
                  <a:pt x="4648" y="7446"/>
                </a:lnTo>
                <a:lnTo>
                  <a:pt x="4429" y="7446"/>
                </a:lnTo>
                <a:lnTo>
                  <a:pt x="4332" y="7397"/>
                </a:lnTo>
                <a:lnTo>
                  <a:pt x="4259" y="7349"/>
                </a:lnTo>
                <a:lnTo>
                  <a:pt x="4186" y="7251"/>
                </a:lnTo>
                <a:lnTo>
                  <a:pt x="4113" y="7130"/>
                </a:lnTo>
                <a:lnTo>
                  <a:pt x="4064" y="7057"/>
                </a:lnTo>
                <a:lnTo>
                  <a:pt x="3991" y="7032"/>
                </a:lnTo>
                <a:lnTo>
                  <a:pt x="3894" y="7032"/>
                </a:lnTo>
                <a:lnTo>
                  <a:pt x="3821" y="7057"/>
                </a:lnTo>
                <a:lnTo>
                  <a:pt x="3553" y="7227"/>
                </a:lnTo>
                <a:lnTo>
                  <a:pt x="3358" y="7324"/>
                </a:lnTo>
                <a:lnTo>
                  <a:pt x="3188" y="7422"/>
                </a:lnTo>
                <a:lnTo>
                  <a:pt x="3042" y="7470"/>
                </a:lnTo>
                <a:lnTo>
                  <a:pt x="2969" y="7470"/>
                </a:lnTo>
                <a:lnTo>
                  <a:pt x="2896" y="7446"/>
                </a:lnTo>
                <a:lnTo>
                  <a:pt x="2847" y="7422"/>
                </a:lnTo>
                <a:lnTo>
                  <a:pt x="2823" y="7349"/>
                </a:lnTo>
                <a:lnTo>
                  <a:pt x="2799" y="7276"/>
                </a:lnTo>
                <a:lnTo>
                  <a:pt x="2799" y="7178"/>
                </a:lnTo>
                <a:lnTo>
                  <a:pt x="2799" y="7130"/>
                </a:lnTo>
                <a:lnTo>
                  <a:pt x="2774" y="7105"/>
                </a:lnTo>
                <a:lnTo>
                  <a:pt x="2726" y="7081"/>
                </a:lnTo>
                <a:lnTo>
                  <a:pt x="2653" y="7081"/>
                </a:lnTo>
                <a:lnTo>
                  <a:pt x="2604" y="7154"/>
                </a:lnTo>
                <a:lnTo>
                  <a:pt x="2555" y="7373"/>
                </a:lnTo>
                <a:lnTo>
                  <a:pt x="2531" y="7470"/>
                </a:lnTo>
                <a:lnTo>
                  <a:pt x="2531" y="7568"/>
                </a:lnTo>
                <a:lnTo>
                  <a:pt x="2555" y="7665"/>
                </a:lnTo>
                <a:lnTo>
                  <a:pt x="2628" y="7762"/>
                </a:lnTo>
                <a:lnTo>
                  <a:pt x="2701" y="7811"/>
                </a:lnTo>
                <a:lnTo>
                  <a:pt x="2823" y="7860"/>
                </a:lnTo>
                <a:lnTo>
                  <a:pt x="2945" y="7884"/>
                </a:lnTo>
                <a:lnTo>
                  <a:pt x="3091" y="7860"/>
                </a:lnTo>
                <a:lnTo>
                  <a:pt x="3212" y="7835"/>
                </a:lnTo>
                <a:lnTo>
                  <a:pt x="3358" y="7787"/>
                </a:lnTo>
                <a:lnTo>
                  <a:pt x="3602" y="7665"/>
                </a:lnTo>
                <a:lnTo>
                  <a:pt x="3845" y="7519"/>
                </a:lnTo>
                <a:lnTo>
                  <a:pt x="3942" y="7641"/>
                </a:lnTo>
                <a:lnTo>
                  <a:pt x="4040" y="7714"/>
                </a:lnTo>
                <a:lnTo>
                  <a:pt x="4137" y="7787"/>
                </a:lnTo>
                <a:lnTo>
                  <a:pt x="4259" y="7835"/>
                </a:lnTo>
                <a:lnTo>
                  <a:pt x="4356" y="7860"/>
                </a:lnTo>
                <a:lnTo>
                  <a:pt x="4478" y="7860"/>
                </a:lnTo>
                <a:lnTo>
                  <a:pt x="4745" y="7835"/>
                </a:lnTo>
                <a:lnTo>
                  <a:pt x="4989" y="7762"/>
                </a:lnTo>
                <a:lnTo>
                  <a:pt x="5232" y="7641"/>
                </a:lnTo>
                <a:lnTo>
                  <a:pt x="5475" y="7495"/>
                </a:lnTo>
                <a:lnTo>
                  <a:pt x="5694" y="7324"/>
                </a:lnTo>
                <a:lnTo>
                  <a:pt x="5816" y="7470"/>
                </a:lnTo>
                <a:lnTo>
                  <a:pt x="5962" y="7592"/>
                </a:lnTo>
                <a:lnTo>
                  <a:pt x="6132" y="7665"/>
                </a:lnTo>
                <a:lnTo>
                  <a:pt x="6327" y="7738"/>
                </a:lnTo>
                <a:lnTo>
                  <a:pt x="6741" y="7738"/>
                </a:lnTo>
                <a:lnTo>
                  <a:pt x="6862" y="7689"/>
                </a:lnTo>
                <a:lnTo>
                  <a:pt x="6984" y="7641"/>
                </a:lnTo>
                <a:lnTo>
                  <a:pt x="7106" y="7592"/>
                </a:lnTo>
                <a:lnTo>
                  <a:pt x="7300" y="7422"/>
                </a:lnTo>
                <a:lnTo>
                  <a:pt x="7422" y="7568"/>
                </a:lnTo>
                <a:lnTo>
                  <a:pt x="7592" y="7665"/>
                </a:lnTo>
                <a:lnTo>
                  <a:pt x="7787" y="7714"/>
                </a:lnTo>
                <a:lnTo>
                  <a:pt x="7982" y="7738"/>
                </a:lnTo>
                <a:lnTo>
                  <a:pt x="8201" y="7714"/>
                </a:lnTo>
                <a:lnTo>
                  <a:pt x="8395" y="7665"/>
                </a:lnTo>
                <a:lnTo>
                  <a:pt x="8590" y="7568"/>
                </a:lnTo>
                <a:lnTo>
                  <a:pt x="8785" y="7446"/>
                </a:lnTo>
                <a:lnTo>
                  <a:pt x="8931" y="7568"/>
                </a:lnTo>
                <a:lnTo>
                  <a:pt x="9101" y="7665"/>
                </a:lnTo>
                <a:lnTo>
                  <a:pt x="9271" y="7738"/>
                </a:lnTo>
                <a:lnTo>
                  <a:pt x="9466" y="7787"/>
                </a:lnTo>
                <a:lnTo>
                  <a:pt x="9636" y="7787"/>
                </a:lnTo>
                <a:lnTo>
                  <a:pt x="9806" y="7762"/>
                </a:lnTo>
                <a:lnTo>
                  <a:pt x="9977" y="7714"/>
                </a:lnTo>
                <a:lnTo>
                  <a:pt x="10098" y="7616"/>
                </a:lnTo>
                <a:lnTo>
                  <a:pt x="10196" y="7714"/>
                </a:lnTo>
                <a:lnTo>
                  <a:pt x="10293" y="7787"/>
                </a:lnTo>
                <a:lnTo>
                  <a:pt x="10415" y="7860"/>
                </a:lnTo>
                <a:lnTo>
                  <a:pt x="10536" y="7908"/>
                </a:lnTo>
                <a:lnTo>
                  <a:pt x="10658" y="7957"/>
                </a:lnTo>
                <a:lnTo>
                  <a:pt x="10780" y="7957"/>
                </a:lnTo>
                <a:lnTo>
                  <a:pt x="10901" y="7908"/>
                </a:lnTo>
                <a:lnTo>
                  <a:pt x="10999" y="7860"/>
                </a:lnTo>
                <a:lnTo>
                  <a:pt x="11120" y="7811"/>
                </a:lnTo>
                <a:lnTo>
                  <a:pt x="11193" y="7714"/>
                </a:lnTo>
                <a:lnTo>
                  <a:pt x="11364" y="7543"/>
                </a:lnTo>
                <a:lnTo>
                  <a:pt x="11607" y="7689"/>
                </a:lnTo>
                <a:lnTo>
                  <a:pt x="11729" y="7762"/>
                </a:lnTo>
                <a:lnTo>
                  <a:pt x="11850" y="7811"/>
                </a:lnTo>
                <a:lnTo>
                  <a:pt x="11972" y="7835"/>
                </a:lnTo>
                <a:lnTo>
                  <a:pt x="12094" y="7835"/>
                </a:lnTo>
                <a:lnTo>
                  <a:pt x="12191" y="7811"/>
                </a:lnTo>
                <a:lnTo>
                  <a:pt x="12288" y="7738"/>
                </a:lnTo>
                <a:lnTo>
                  <a:pt x="12410" y="7835"/>
                </a:lnTo>
                <a:lnTo>
                  <a:pt x="12556" y="7884"/>
                </a:lnTo>
                <a:lnTo>
                  <a:pt x="12726" y="7908"/>
                </a:lnTo>
                <a:lnTo>
                  <a:pt x="12872" y="7884"/>
                </a:lnTo>
                <a:lnTo>
                  <a:pt x="13018" y="7860"/>
                </a:lnTo>
                <a:lnTo>
                  <a:pt x="13164" y="7762"/>
                </a:lnTo>
                <a:lnTo>
                  <a:pt x="13262" y="7665"/>
                </a:lnTo>
                <a:lnTo>
                  <a:pt x="13335" y="7519"/>
                </a:lnTo>
                <a:lnTo>
                  <a:pt x="13335" y="7470"/>
                </a:lnTo>
                <a:lnTo>
                  <a:pt x="13335" y="7446"/>
                </a:lnTo>
                <a:lnTo>
                  <a:pt x="13286" y="7422"/>
                </a:lnTo>
                <a:lnTo>
                  <a:pt x="13262" y="7422"/>
                </a:lnTo>
                <a:lnTo>
                  <a:pt x="13043" y="7470"/>
                </a:lnTo>
                <a:lnTo>
                  <a:pt x="12775" y="7543"/>
                </a:lnTo>
                <a:lnTo>
                  <a:pt x="12653" y="7543"/>
                </a:lnTo>
                <a:lnTo>
                  <a:pt x="12532" y="7519"/>
                </a:lnTo>
                <a:lnTo>
                  <a:pt x="12459" y="7470"/>
                </a:lnTo>
                <a:lnTo>
                  <a:pt x="12434" y="7422"/>
                </a:lnTo>
                <a:lnTo>
                  <a:pt x="12410" y="7373"/>
                </a:lnTo>
                <a:lnTo>
                  <a:pt x="12386" y="7300"/>
                </a:lnTo>
                <a:lnTo>
                  <a:pt x="12337" y="7251"/>
                </a:lnTo>
                <a:lnTo>
                  <a:pt x="12288" y="7203"/>
                </a:lnTo>
                <a:lnTo>
                  <a:pt x="12167" y="7203"/>
                </a:lnTo>
                <a:lnTo>
                  <a:pt x="12118" y="7251"/>
                </a:lnTo>
                <a:lnTo>
                  <a:pt x="12094" y="7300"/>
                </a:lnTo>
                <a:lnTo>
                  <a:pt x="12069" y="7373"/>
                </a:lnTo>
                <a:lnTo>
                  <a:pt x="12069" y="7422"/>
                </a:lnTo>
                <a:lnTo>
                  <a:pt x="12045" y="7470"/>
                </a:lnTo>
                <a:lnTo>
                  <a:pt x="12021" y="7495"/>
                </a:lnTo>
                <a:lnTo>
                  <a:pt x="11899" y="7495"/>
                </a:lnTo>
                <a:lnTo>
                  <a:pt x="11777" y="7446"/>
                </a:lnTo>
                <a:lnTo>
                  <a:pt x="11583" y="7300"/>
                </a:lnTo>
                <a:lnTo>
                  <a:pt x="11461" y="7178"/>
                </a:lnTo>
                <a:lnTo>
                  <a:pt x="11388" y="7154"/>
                </a:lnTo>
                <a:lnTo>
                  <a:pt x="11339" y="7130"/>
                </a:lnTo>
                <a:lnTo>
                  <a:pt x="11266" y="7154"/>
                </a:lnTo>
                <a:lnTo>
                  <a:pt x="11218" y="7178"/>
                </a:lnTo>
                <a:lnTo>
                  <a:pt x="11047" y="7397"/>
                </a:lnTo>
                <a:lnTo>
                  <a:pt x="10926" y="7495"/>
                </a:lnTo>
                <a:lnTo>
                  <a:pt x="10804" y="7543"/>
                </a:lnTo>
                <a:lnTo>
                  <a:pt x="10707" y="7568"/>
                </a:lnTo>
                <a:lnTo>
                  <a:pt x="10609" y="7568"/>
                </a:lnTo>
                <a:lnTo>
                  <a:pt x="10536" y="7519"/>
                </a:lnTo>
                <a:lnTo>
                  <a:pt x="10463" y="7422"/>
                </a:lnTo>
                <a:lnTo>
                  <a:pt x="10390" y="7324"/>
                </a:lnTo>
                <a:lnTo>
                  <a:pt x="10342" y="7178"/>
                </a:lnTo>
                <a:lnTo>
                  <a:pt x="10342" y="7105"/>
                </a:lnTo>
                <a:lnTo>
                  <a:pt x="10293" y="7032"/>
                </a:lnTo>
                <a:lnTo>
                  <a:pt x="10244" y="7008"/>
                </a:lnTo>
                <a:lnTo>
                  <a:pt x="10196" y="6984"/>
                </a:lnTo>
                <a:lnTo>
                  <a:pt x="10123" y="6984"/>
                </a:lnTo>
                <a:lnTo>
                  <a:pt x="10074" y="7008"/>
                </a:lnTo>
                <a:lnTo>
                  <a:pt x="10025" y="7057"/>
                </a:lnTo>
                <a:lnTo>
                  <a:pt x="9977" y="7130"/>
                </a:lnTo>
                <a:lnTo>
                  <a:pt x="9952" y="7227"/>
                </a:lnTo>
                <a:lnTo>
                  <a:pt x="9904" y="7300"/>
                </a:lnTo>
                <a:lnTo>
                  <a:pt x="9831" y="7349"/>
                </a:lnTo>
                <a:lnTo>
                  <a:pt x="9782" y="7397"/>
                </a:lnTo>
                <a:lnTo>
                  <a:pt x="9709" y="7422"/>
                </a:lnTo>
                <a:lnTo>
                  <a:pt x="9636" y="7422"/>
                </a:lnTo>
                <a:lnTo>
                  <a:pt x="9466" y="7397"/>
                </a:lnTo>
                <a:lnTo>
                  <a:pt x="9320" y="7349"/>
                </a:lnTo>
                <a:lnTo>
                  <a:pt x="9174" y="7251"/>
                </a:lnTo>
                <a:lnTo>
                  <a:pt x="9028" y="7154"/>
                </a:lnTo>
                <a:lnTo>
                  <a:pt x="8906" y="7032"/>
                </a:lnTo>
                <a:lnTo>
                  <a:pt x="8858" y="6984"/>
                </a:lnTo>
                <a:lnTo>
                  <a:pt x="8687" y="6984"/>
                </a:lnTo>
                <a:lnTo>
                  <a:pt x="8639" y="7032"/>
                </a:lnTo>
                <a:lnTo>
                  <a:pt x="8517" y="7130"/>
                </a:lnTo>
                <a:lnTo>
                  <a:pt x="8371" y="7227"/>
                </a:lnTo>
                <a:lnTo>
                  <a:pt x="8201" y="7300"/>
                </a:lnTo>
                <a:lnTo>
                  <a:pt x="8030" y="7349"/>
                </a:lnTo>
                <a:lnTo>
                  <a:pt x="7860" y="7349"/>
                </a:lnTo>
                <a:lnTo>
                  <a:pt x="7787" y="7324"/>
                </a:lnTo>
                <a:lnTo>
                  <a:pt x="7738" y="7300"/>
                </a:lnTo>
                <a:lnTo>
                  <a:pt x="7665" y="7251"/>
                </a:lnTo>
                <a:lnTo>
                  <a:pt x="7641" y="7178"/>
                </a:lnTo>
                <a:lnTo>
                  <a:pt x="7592" y="7105"/>
                </a:lnTo>
                <a:lnTo>
                  <a:pt x="7592" y="7008"/>
                </a:lnTo>
                <a:lnTo>
                  <a:pt x="7568" y="6935"/>
                </a:lnTo>
                <a:lnTo>
                  <a:pt x="7544" y="6886"/>
                </a:lnTo>
                <a:lnTo>
                  <a:pt x="7495" y="6838"/>
                </a:lnTo>
                <a:lnTo>
                  <a:pt x="7446" y="6813"/>
                </a:lnTo>
                <a:lnTo>
                  <a:pt x="7398" y="6789"/>
                </a:lnTo>
                <a:lnTo>
                  <a:pt x="7325" y="6789"/>
                </a:lnTo>
                <a:lnTo>
                  <a:pt x="7276" y="6813"/>
                </a:lnTo>
                <a:lnTo>
                  <a:pt x="7227" y="6862"/>
                </a:lnTo>
                <a:lnTo>
                  <a:pt x="7057" y="7057"/>
                </a:lnTo>
                <a:lnTo>
                  <a:pt x="6960" y="7154"/>
                </a:lnTo>
                <a:lnTo>
                  <a:pt x="6862" y="7251"/>
                </a:lnTo>
                <a:lnTo>
                  <a:pt x="6741" y="7300"/>
                </a:lnTo>
                <a:lnTo>
                  <a:pt x="6619" y="7324"/>
                </a:lnTo>
                <a:lnTo>
                  <a:pt x="6473" y="7324"/>
                </a:lnTo>
                <a:lnTo>
                  <a:pt x="6351" y="7300"/>
                </a:lnTo>
                <a:lnTo>
                  <a:pt x="6230" y="7251"/>
                </a:lnTo>
                <a:lnTo>
                  <a:pt x="6108" y="7178"/>
                </a:lnTo>
                <a:lnTo>
                  <a:pt x="6035" y="7057"/>
                </a:lnTo>
                <a:lnTo>
                  <a:pt x="5986" y="6935"/>
                </a:lnTo>
                <a:lnTo>
                  <a:pt x="5986" y="6886"/>
                </a:lnTo>
                <a:lnTo>
                  <a:pt x="5962" y="6838"/>
                </a:lnTo>
                <a:lnTo>
                  <a:pt x="5913" y="6789"/>
                </a:lnTo>
                <a:lnTo>
                  <a:pt x="5865" y="6740"/>
                </a:lnTo>
                <a:lnTo>
                  <a:pt x="5792" y="6716"/>
                </a:lnTo>
                <a:close/>
                <a:moveTo>
                  <a:pt x="16595" y="6302"/>
                </a:moveTo>
                <a:lnTo>
                  <a:pt x="16547" y="7081"/>
                </a:lnTo>
                <a:lnTo>
                  <a:pt x="16401" y="7203"/>
                </a:lnTo>
                <a:lnTo>
                  <a:pt x="16279" y="7349"/>
                </a:lnTo>
                <a:lnTo>
                  <a:pt x="16011" y="7665"/>
                </a:lnTo>
                <a:lnTo>
                  <a:pt x="15792" y="7908"/>
                </a:lnTo>
                <a:lnTo>
                  <a:pt x="15573" y="8200"/>
                </a:lnTo>
                <a:lnTo>
                  <a:pt x="15573" y="7689"/>
                </a:lnTo>
                <a:lnTo>
                  <a:pt x="15573" y="7665"/>
                </a:lnTo>
                <a:lnTo>
                  <a:pt x="15671" y="7470"/>
                </a:lnTo>
                <a:lnTo>
                  <a:pt x="15768" y="7276"/>
                </a:lnTo>
                <a:lnTo>
                  <a:pt x="16011" y="6935"/>
                </a:lnTo>
                <a:lnTo>
                  <a:pt x="16303" y="6619"/>
                </a:lnTo>
                <a:lnTo>
                  <a:pt x="16595" y="6302"/>
                </a:lnTo>
                <a:close/>
                <a:moveTo>
                  <a:pt x="16547" y="7592"/>
                </a:moveTo>
                <a:lnTo>
                  <a:pt x="16522" y="8663"/>
                </a:lnTo>
                <a:lnTo>
                  <a:pt x="16425" y="8711"/>
                </a:lnTo>
                <a:lnTo>
                  <a:pt x="16328" y="8760"/>
                </a:lnTo>
                <a:lnTo>
                  <a:pt x="16157" y="8930"/>
                </a:lnTo>
                <a:lnTo>
                  <a:pt x="15841" y="9271"/>
                </a:lnTo>
                <a:lnTo>
                  <a:pt x="15719" y="9417"/>
                </a:lnTo>
                <a:lnTo>
                  <a:pt x="15573" y="9612"/>
                </a:lnTo>
                <a:lnTo>
                  <a:pt x="15573" y="8882"/>
                </a:lnTo>
                <a:lnTo>
                  <a:pt x="15671" y="8857"/>
                </a:lnTo>
                <a:lnTo>
                  <a:pt x="15744" y="8784"/>
                </a:lnTo>
                <a:lnTo>
                  <a:pt x="15890" y="8517"/>
                </a:lnTo>
                <a:lnTo>
                  <a:pt x="16060" y="8273"/>
                </a:lnTo>
                <a:lnTo>
                  <a:pt x="16401" y="7811"/>
                </a:lnTo>
                <a:lnTo>
                  <a:pt x="16547" y="7592"/>
                </a:lnTo>
                <a:close/>
                <a:moveTo>
                  <a:pt x="9734" y="9149"/>
                </a:moveTo>
                <a:lnTo>
                  <a:pt x="9661" y="9174"/>
                </a:lnTo>
                <a:lnTo>
                  <a:pt x="9588" y="9198"/>
                </a:lnTo>
                <a:lnTo>
                  <a:pt x="9539" y="9247"/>
                </a:lnTo>
                <a:lnTo>
                  <a:pt x="9466" y="9368"/>
                </a:lnTo>
                <a:lnTo>
                  <a:pt x="9442" y="9490"/>
                </a:lnTo>
                <a:lnTo>
                  <a:pt x="9320" y="9587"/>
                </a:lnTo>
                <a:lnTo>
                  <a:pt x="9174" y="9660"/>
                </a:lnTo>
                <a:lnTo>
                  <a:pt x="9052" y="9685"/>
                </a:lnTo>
                <a:lnTo>
                  <a:pt x="8882" y="9685"/>
                </a:lnTo>
                <a:lnTo>
                  <a:pt x="8785" y="9660"/>
                </a:lnTo>
                <a:lnTo>
                  <a:pt x="8736" y="9636"/>
                </a:lnTo>
                <a:lnTo>
                  <a:pt x="8687" y="9587"/>
                </a:lnTo>
                <a:lnTo>
                  <a:pt x="8663" y="9539"/>
                </a:lnTo>
                <a:lnTo>
                  <a:pt x="8663" y="9441"/>
                </a:lnTo>
                <a:lnTo>
                  <a:pt x="8639" y="9368"/>
                </a:lnTo>
                <a:lnTo>
                  <a:pt x="8590" y="9320"/>
                </a:lnTo>
                <a:lnTo>
                  <a:pt x="8517" y="9295"/>
                </a:lnTo>
                <a:lnTo>
                  <a:pt x="8444" y="9271"/>
                </a:lnTo>
                <a:lnTo>
                  <a:pt x="8395" y="9295"/>
                </a:lnTo>
                <a:lnTo>
                  <a:pt x="8322" y="9344"/>
                </a:lnTo>
                <a:lnTo>
                  <a:pt x="8274" y="9417"/>
                </a:lnTo>
                <a:lnTo>
                  <a:pt x="8249" y="9466"/>
                </a:lnTo>
                <a:lnTo>
                  <a:pt x="8201" y="9514"/>
                </a:lnTo>
                <a:lnTo>
                  <a:pt x="8079" y="9587"/>
                </a:lnTo>
                <a:lnTo>
                  <a:pt x="7933" y="9612"/>
                </a:lnTo>
                <a:lnTo>
                  <a:pt x="7738" y="9636"/>
                </a:lnTo>
                <a:lnTo>
                  <a:pt x="7568" y="9636"/>
                </a:lnTo>
                <a:lnTo>
                  <a:pt x="7422" y="9587"/>
                </a:lnTo>
                <a:lnTo>
                  <a:pt x="7325" y="9514"/>
                </a:lnTo>
                <a:lnTo>
                  <a:pt x="7276" y="9466"/>
                </a:lnTo>
                <a:lnTo>
                  <a:pt x="7252" y="9417"/>
                </a:lnTo>
                <a:lnTo>
                  <a:pt x="7252" y="9344"/>
                </a:lnTo>
                <a:lnTo>
                  <a:pt x="7227" y="9295"/>
                </a:lnTo>
                <a:lnTo>
                  <a:pt x="7179" y="9247"/>
                </a:lnTo>
                <a:lnTo>
                  <a:pt x="7130" y="9222"/>
                </a:lnTo>
                <a:lnTo>
                  <a:pt x="7081" y="9198"/>
                </a:lnTo>
                <a:lnTo>
                  <a:pt x="7008" y="9198"/>
                </a:lnTo>
                <a:lnTo>
                  <a:pt x="6960" y="9222"/>
                </a:lnTo>
                <a:lnTo>
                  <a:pt x="6887" y="9247"/>
                </a:lnTo>
                <a:lnTo>
                  <a:pt x="6765" y="9417"/>
                </a:lnTo>
                <a:lnTo>
                  <a:pt x="6643" y="9563"/>
                </a:lnTo>
                <a:lnTo>
                  <a:pt x="6570" y="9636"/>
                </a:lnTo>
                <a:lnTo>
                  <a:pt x="6449" y="9685"/>
                </a:lnTo>
                <a:lnTo>
                  <a:pt x="6327" y="9733"/>
                </a:lnTo>
                <a:lnTo>
                  <a:pt x="6205" y="9758"/>
                </a:lnTo>
                <a:lnTo>
                  <a:pt x="6084" y="9758"/>
                </a:lnTo>
                <a:lnTo>
                  <a:pt x="6035" y="9733"/>
                </a:lnTo>
                <a:lnTo>
                  <a:pt x="5986" y="9709"/>
                </a:lnTo>
                <a:lnTo>
                  <a:pt x="5962" y="9660"/>
                </a:lnTo>
                <a:lnTo>
                  <a:pt x="5938" y="9612"/>
                </a:lnTo>
                <a:lnTo>
                  <a:pt x="5938" y="9514"/>
                </a:lnTo>
                <a:lnTo>
                  <a:pt x="5962" y="9441"/>
                </a:lnTo>
                <a:lnTo>
                  <a:pt x="5962" y="9344"/>
                </a:lnTo>
                <a:lnTo>
                  <a:pt x="5938" y="9271"/>
                </a:lnTo>
                <a:lnTo>
                  <a:pt x="5865" y="9198"/>
                </a:lnTo>
                <a:lnTo>
                  <a:pt x="5792" y="9174"/>
                </a:lnTo>
                <a:lnTo>
                  <a:pt x="5646" y="9174"/>
                </a:lnTo>
                <a:lnTo>
                  <a:pt x="5573" y="9247"/>
                </a:lnTo>
                <a:lnTo>
                  <a:pt x="5548" y="9320"/>
                </a:lnTo>
                <a:lnTo>
                  <a:pt x="5500" y="9417"/>
                </a:lnTo>
                <a:lnTo>
                  <a:pt x="5451" y="9490"/>
                </a:lnTo>
                <a:lnTo>
                  <a:pt x="5378" y="9587"/>
                </a:lnTo>
                <a:lnTo>
                  <a:pt x="5305" y="9636"/>
                </a:lnTo>
                <a:lnTo>
                  <a:pt x="5183" y="9685"/>
                </a:lnTo>
                <a:lnTo>
                  <a:pt x="5086" y="9733"/>
                </a:lnTo>
                <a:lnTo>
                  <a:pt x="4843" y="9782"/>
                </a:lnTo>
                <a:lnTo>
                  <a:pt x="4624" y="9782"/>
                </a:lnTo>
                <a:lnTo>
                  <a:pt x="4502" y="9733"/>
                </a:lnTo>
                <a:lnTo>
                  <a:pt x="4405" y="9709"/>
                </a:lnTo>
                <a:lnTo>
                  <a:pt x="4332" y="9636"/>
                </a:lnTo>
                <a:lnTo>
                  <a:pt x="4259" y="9587"/>
                </a:lnTo>
                <a:lnTo>
                  <a:pt x="4210" y="9490"/>
                </a:lnTo>
                <a:lnTo>
                  <a:pt x="4161" y="9393"/>
                </a:lnTo>
                <a:lnTo>
                  <a:pt x="4161" y="9344"/>
                </a:lnTo>
                <a:lnTo>
                  <a:pt x="4137" y="9295"/>
                </a:lnTo>
                <a:lnTo>
                  <a:pt x="4040" y="9247"/>
                </a:lnTo>
                <a:lnTo>
                  <a:pt x="3942" y="9222"/>
                </a:lnTo>
                <a:lnTo>
                  <a:pt x="3869" y="9247"/>
                </a:lnTo>
                <a:lnTo>
                  <a:pt x="3602" y="9417"/>
                </a:lnTo>
                <a:lnTo>
                  <a:pt x="3407" y="9539"/>
                </a:lnTo>
                <a:lnTo>
                  <a:pt x="3212" y="9660"/>
                </a:lnTo>
                <a:lnTo>
                  <a:pt x="3018" y="9733"/>
                </a:lnTo>
                <a:lnTo>
                  <a:pt x="2872" y="9733"/>
                </a:lnTo>
                <a:lnTo>
                  <a:pt x="2823" y="9709"/>
                </a:lnTo>
                <a:lnTo>
                  <a:pt x="2774" y="9660"/>
                </a:lnTo>
                <a:lnTo>
                  <a:pt x="2774" y="9587"/>
                </a:lnTo>
                <a:lnTo>
                  <a:pt x="2774" y="9490"/>
                </a:lnTo>
                <a:lnTo>
                  <a:pt x="2774" y="9417"/>
                </a:lnTo>
                <a:lnTo>
                  <a:pt x="2750" y="9368"/>
                </a:lnTo>
                <a:lnTo>
                  <a:pt x="2726" y="9344"/>
                </a:lnTo>
                <a:lnTo>
                  <a:pt x="2677" y="9320"/>
                </a:lnTo>
                <a:lnTo>
                  <a:pt x="2653" y="9295"/>
                </a:lnTo>
                <a:lnTo>
                  <a:pt x="2604" y="9320"/>
                </a:lnTo>
                <a:lnTo>
                  <a:pt x="2555" y="9320"/>
                </a:lnTo>
                <a:lnTo>
                  <a:pt x="2507" y="9368"/>
                </a:lnTo>
                <a:lnTo>
                  <a:pt x="2458" y="9490"/>
                </a:lnTo>
                <a:lnTo>
                  <a:pt x="2434" y="9612"/>
                </a:lnTo>
                <a:lnTo>
                  <a:pt x="2434" y="9733"/>
                </a:lnTo>
                <a:lnTo>
                  <a:pt x="2458" y="9831"/>
                </a:lnTo>
                <a:lnTo>
                  <a:pt x="2531" y="9928"/>
                </a:lnTo>
                <a:lnTo>
                  <a:pt x="2604" y="10025"/>
                </a:lnTo>
                <a:lnTo>
                  <a:pt x="2726" y="10098"/>
                </a:lnTo>
                <a:lnTo>
                  <a:pt x="2847" y="10147"/>
                </a:lnTo>
                <a:lnTo>
                  <a:pt x="2969" y="10171"/>
                </a:lnTo>
                <a:lnTo>
                  <a:pt x="3115" y="10147"/>
                </a:lnTo>
                <a:lnTo>
                  <a:pt x="3237" y="10123"/>
                </a:lnTo>
                <a:lnTo>
                  <a:pt x="3358" y="10074"/>
                </a:lnTo>
                <a:lnTo>
                  <a:pt x="3626" y="9928"/>
                </a:lnTo>
                <a:lnTo>
                  <a:pt x="3845" y="9758"/>
                </a:lnTo>
                <a:lnTo>
                  <a:pt x="3918" y="9855"/>
                </a:lnTo>
                <a:lnTo>
                  <a:pt x="3991" y="9952"/>
                </a:lnTo>
                <a:lnTo>
                  <a:pt x="4088" y="10025"/>
                </a:lnTo>
                <a:lnTo>
                  <a:pt x="4186" y="10074"/>
                </a:lnTo>
                <a:lnTo>
                  <a:pt x="4429" y="10171"/>
                </a:lnTo>
                <a:lnTo>
                  <a:pt x="4672" y="10196"/>
                </a:lnTo>
                <a:lnTo>
                  <a:pt x="4940" y="10196"/>
                </a:lnTo>
                <a:lnTo>
                  <a:pt x="5208" y="10147"/>
                </a:lnTo>
                <a:lnTo>
                  <a:pt x="5427" y="10050"/>
                </a:lnTo>
                <a:lnTo>
                  <a:pt x="5646" y="9928"/>
                </a:lnTo>
                <a:lnTo>
                  <a:pt x="5743" y="10001"/>
                </a:lnTo>
                <a:lnTo>
                  <a:pt x="5840" y="10098"/>
                </a:lnTo>
                <a:lnTo>
                  <a:pt x="5986" y="10147"/>
                </a:lnTo>
                <a:lnTo>
                  <a:pt x="6132" y="10196"/>
                </a:lnTo>
                <a:lnTo>
                  <a:pt x="6278" y="10220"/>
                </a:lnTo>
                <a:lnTo>
                  <a:pt x="6424" y="10196"/>
                </a:lnTo>
                <a:lnTo>
                  <a:pt x="6546" y="10171"/>
                </a:lnTo>
                <a:lnTo>
                  <a:pt x="6643" y="10123"/>
                </a:lnTo>
                <a:lnTo>
                  <a:pt x="6741" y="10050"/>
                </a:lnTo>
                <a:lnTo>
                  <a:pt x="6838" y="9977"/>
                </a:lnTo>
                <a:lnTo>
                  <a:pt x="7008" y="9782"/>
                </a:lnTo>
                <a:lnTo>
                  <a:pt x="7130" y="9879"/>
                </a:lnTo>
                <a:lnTo>
                  <a:pt x="7300" y="9977"/>
                </a:lnTo>
                <a:lnTo>
                  <a:pt x="7471" y="10025"/>
                </a:lnTo>
                <a:lnTo>
                  <a:pt x="7665" y="10050"/>
                </a:lnTo>
                <a:lnTo>
                  <a:pt x="7860" y="10050"/>
                </a:lnTo>
                <a:lnTo>
                  <a:pt x="8030" y="10025"/>
                </a:lnTo>
                <a:lnTo>
                  <a:pt x="8225" y="9952"/>
                </a:lnTo>
                <a:lnTo>
                  <a:pt x="8371" y="9879"/>
                </a:lnTo>
                <a:lnTo>
                  <a:pt x="8493" y="9977"/>
                </a:lnTo>
                <a:lnTo>
                  <a:pt x="8639" y="10025"/>
                </a:lnTo>
                <a:lnTo>
                  <a:pt x="8785" y="10074"/>
                </a:lnTo>
                <a:lnTo>
                  <a:pt x="8955" y="10074"/>
                </a:lnTo>
                <a:lnTo>
                  <a:pt x="9125" y="10050"/>
                </a:lnTo>
                <a:lnTo>
                  <a:pt x="9320" y="10001"/>
                </a:lnTo>
                <a:lnTo>
                  <a:pt x="9466" y="9928"/>
                </a:lnTo>
                <a:lnTo>
                  <a:pt x="9636" y="9831"/>
                </a:lnTo>
                <a:lnTo>
                  <a:pt x="9734" y="9904"/>
                </a:lnTo>
                <a:lnTo>
                  <a:pt x="9855" y="9952"/>
                </a:lnTo>
                <a:lnTo>
                  <a:pt x="10001" y="9977"/>
                </a:lnTo>
                <a:lnTo>
                  <a:pt x="10147" y="10001"/>
                </a:lnTo>
                <a:lnTo>
                  <a:pt x="10293" y="10001"/>
                </a:lnTo>
                <a:lnTo>
                  <a:pt x="10439" y="9977"/>
                </a:lnTo>
                <a:lnTo>
                  <a:pt x="10561" y="9928"/>
                </a:lnTo>
                <a:lnTo>
                  <a:pt x="10682" y="9855"/>
                </a:lnTo>
                <a:lnTo>
                  <a:pt x="10780" y="9952"/>
                </a:lnTo>
                <a:lnTo>
                  <a:pt x="10901" y="10001"/>
                </a:lnTo>
                <a:lnTo>
                  <a:pt x="11193" y="10001"/>
                </a:lnTo>
                <a:lnTo>
                  <a:pt x="11339" y="9952"/>
                </a:lnTo>
                <a:lnTo>
                  <a:pt x="11510" y="9904"/>
                </a:lnTo>
                <a:lnTo>
                  <a:pt x="11656" y="9831"/>
                </a:lnTo>
                <a:lnTo>
                  <a:pt x="11802" y="9733"/>
                </a:lnTo>
                <a:lnTo>
                  <a:pt x="11850" y="9806"/>
                </a:lnTo>
                <a:lnTo>
                  <a:pt x="11923" y="9855"/>
                </a:lnTo>
                <a:lnTo>
                  <a:pt x="12069" y="9928"/>
                </a:lnTo>
                <a:lnTo>
                  <a:pt x="12240" y="9952"/>
                </a:lnTo>
                <a:lnTo>
                  <a:pt x="12434" y="9952"/>
                </a:lnTo>
                <a:lnTo>
                  <a:pt x="12629" y="9904"/>
                </a:lnTo>
                <a:lnTo>
                  <a:pt x="12824" y="9831"/>
                </a:lnTo>
                <a:lnTo>
                  <a:pt x="13018" y="9758"/>
                </a:lnTo>
                <a:lnTo>
                  <a:pt x="13164" y="9660"/>
                </a:lnTo>
                <a:lnTo>
                  <a:pt x="13237" y="9612"/>
                </a:lnTo>
                <a:lnTo>
                  <a:pt x="13262" y="9539"/>
                </a:lnTo>
                <a:lnTo>
                  <a:pt x="13262" y="9466"/>
                </a:lnTo>
                <a:lnTo>
                  <a:pt x="13237" y="9393"/>
                </a:lnTo>
                <a:lnTo>
                  <a:pt x="13189" y="9344"/>
                </a:lnTo>
                <a:lnTo>
                  <a:pt x="13116" y="9320"/>
                </a:lnTo>
                <a:lnTo>
                  <a:pt x="13067" y="9320"/>
                </a:lnTo>
                <a:lnTo>
                  <a:pt x="12994" y="9344"/>
                </a:lnTo>
                <a:lnTo>
                  <a:pt x="12775" y="9466"/>
                </a:lnTo>
                <a:lnTo>
                  <a:pt x="12605" y="9539"/>
                </a:lnTo>
                <a:lnTo>
                  <a:pt x="12459" y="9587"/>
                </a:lnTo>
                <a:lnTo>
                  <a:pt x="12288" y="9612"/>
                </a:lnTo>
                <a:lnTo>
                  <a:pt x="12167" y="9612"/>
                </a:lnTo>
                <a:lnTo>
                  <a:pt x="12118" y="9587"/>
                </a:lnTo>
                <a:lnTo>
                  <a:pt x="12094" y="9539"/>
                </a:lnTo>
                <a:lnTo>
                  <a:pt x="12069" y="9490"/>
                </a:lnTo>
                <a:lnTo>
                  <a:pt x="12069" y="9417"/>
                </a:lnTo>
                <a:lnTo>
                  <a:pt x="12069" y="9368"/>
                </a:lnTo>
                <a:lnTo>
                  <a:pt x="12045" y="9295"/>
                </a:lnTo>
                <a:lnTo>
                  <a:pt x="12021" y="9247"/>
                </a:lnTo>
                <a:lnTo>
                  <a:pt x="11972" y="9222"/>
                </a:lnTo>
                <a:lnTo>
                  <a:pt x="11875" y="9222"/>
                </a:lnTo>
                <a:lnTo>
                  <a:pt x="11826" y="9247"/>
                </a:lnTo>
                <a:lnTo>
                  <a:pt x="11777" y="9295"/>
                </a:lnTo>
                <a:lnTo>
                  <a:pt x="11704" y="9393"/>
                </a:lnTo>
                <a:lnTo>
                  <a:pt x="11583" y="9490"/>
                </a:lnTo>
                <a:lnTo>
                  <a:pt x="11437" y="9587"/>
                </a:lnTo>
                <a:lnTo>
                  <a:pt x="11266" y="9660"/>
                </a:lnTo>
                <a:lnTo>
                  <a:pt x="11120" y="9709"/>
                </a:lnTo>
                <a:lnTo>
                  <a:pt x="11072" y="9709"/>
                </a:lnTo>
                <a:lnTo>
                  <a:pt x="11023" y="9685"/>
                </a:lnTo>
                <a:lnTo>
                  <a:pt x="10974" y="9660"/>
                </a:lnTo>
                <a:lnTo>
                  <a:pt x="10950" y="9612"/>
                </a:lnTo>
                <a:lnTo>
                  <a:pt x="10950" y="9539"/>
                </a:lnTo>
                <a:lnTo>
                  <a:pt x="10974" y="9441"/>
                </a:lnTo>
                <a:lnTo>
                  <a:pt x="10974" y="9393"/>
                </a:lnTo>
                <a:lnTo>
                  <a:pt x="10950" y="9320"/>
                </a:lnTo>
                <a:lnTo>
                  <a:pt x="10926" y="9271"/>
                </a:lnTo>
                <a:lnTo>
                  <a:pt x="10853" y="9271"/>
                </a:lnTo>
                <a:lnTo>
                  <a:pt x="10804" y="9247"/>
                </a:lnTo>
                <a:lnTo>
                  <a:pt x="10755" y="9271"/>
                </a:lnTo>
                <a:lnTo>
                  <a:pt x="10682" y="9295"/>
                </a:lnTo>
                <a:lnTo>
                  <a:pt x="10658" y="9368"/>
                </a:lnTo>
                <a:lnTo>
                  <a:pt x="10585" y="9490"/>
                </a:lnTo>
                <a:lnTo>
                  <a:pt x="10463" y="9587"/>
                </a:lnTo>
                <a:lnTo>
                  <a:pt x="10342" y="9636"/>
                </a:lnTo>
                <a:lnTo>
                  <a:pt x="10025" y="9636"/>
                </a:lnTo>
                <a:lnTo>
                  <a:pt x="9928" y="9587"/>
                </a:lnTo>
                <a:lnTo>
                  <a:pt x="9855" y="9563"/>
                </a:lnTo>
                <a:lnTo>
                  <a:pt x="9904" y="9393"/>
                </a:lnTo>
                <a:lnTo>
                  <a:pt x="9904" y="9320"/>
                </a:lnTo>
                <a:lnTo>
                  <a:pt x="9879" y="9247"/>
                </a:lnTo>
                <a:lnTo>
                  <a:pt x="9831" y="9198"/>
                </a:lnTo>
                <a:lnTo>
                  <a:pt x="9782" y="9174"/>
                </a:lnTo>
                <a:lnTo>
                  <a:pt x="9734" y="9149"/>
                </a:lnTo>
                <a:close/>
                <a:moveTo>
                  <a:pt x="16522" y="9003"/>
                </a:moveTo>
                <a:lnTo>
                  <a:pt x="16522" y="9879"/>
                </a:lnTo>
                <a:lnTo>
                  <a:pt x="16401" y="9879"/>
                </a:lnTo>
                <a:lnTo>
                  <a:pt x="16279" y="9928"/>
                </a:lnTo>
                <a:lnTo>
                  <a:pt x="16182" y="9977"/>
                </a:lnTo>
                <a:lnTo>
                  <a:pt x="16084" y="10050"/>
                </a:lnTo>
                <a:lnTo>
                  <a:pt x="15914" y="10196"/>
                </a:lnTo>
                <a:lnTo>
                  <a:pt x="15744" y="10390"/>
                </a:lnTo>
                <a:lnTo>
                  <a:pt x="15598" y="10561"/>
                </a:lnTo>
                <a:lnTo>
                  <a:pt x="15598" y="10342"/>
                </a:lnTo>
                <a:lnTo>
                  <a:pt x="15646" y="10317"/>
                </a:lnTo>
                <a:lnTo>
                  <a:pt x="15671" y="10269"/>
                </a:lnTo>
                <a:lnTo>
                  <a:pt x="15890" y="9879"/>
                </a:lnTo>
                <a:lnTo>
                  <a:pt x="16011" y="9685"/>
                </a:lnTo>
                <a:lnTo>
                  <a:pt x="16133" y="9490"/>
                </a:lnTo>
                <a:lnTo>
                  <a:pt x="16328" y="9271"/>
                </a:lnTo>
                <a:lnTo>
                  <a:pt x="16522" y="9003"/>
                </a:lnTo>
                <a:close/>
                <a:moveTo>
                  <a:pt x="16522" y="10001"/>
                </a:moveTo>
                <a:lnTo>
                  <a:pt x="16522" y="10755"/>
                </a:lnTo>
                <a:lnTo>
                  <a:pt x="16352" y="10853"/>
                </a:lnTo>
                <a:lnTo>
                  <a:pt x="16230" y="10974"/>
                </a:lnTo>
                <a:lnTo>
                  <a:pt x="15987" y="11242"/>
                </a:lnTo>
                <a:lnTo>
                  <a:pt x="15792" y="11461"/>
                </a:lnTo>
                <a:lnTo>
                  <a:pt x="15598" y="11704"/>
                </a:lnTo>
                <a:lnTo>
                  <a:pt x="15598" y="11291"/>
                </a:lnTo>
                <a:lnTo>
                  <a:pt x="15768" y="10974"/>
                </a:lnTo>
                <a:lnTo>
                  <a:pt x="15963" y="10682"/>
                </a:lnTo>
                <a:lnTo>
                  <a:pt x="16255" y="10342"/>
                </a:lnTo>
                <a:lnTo>
                  <a:pt x="16522" y="10001"/>
                </a:lnTo>
                <a:close/>
                <a:moveTo>
                  <a:pt x="10244" y="11145"/>
                </a:moveTo>
                <a:lnTo>
                  <a:pt x="10171" y="11193"/>
                </a:lnTo>
                <a:lnTo>
                  <a:pt x="10123" y="11242"/>
                </a:lnTo>
                <a:lnTo>
                  <a:pt x="9928" y="11534"/>
                </a:lnTo>
                <a:lnTo>
                  <a:pt x="9831" y="11656"/>
                </a:lnTo>
                <a:lnTo>
                  <a:pt x="9709" y="11753"/>
                </a:lnTo>
                <a:lnTo>
                  <a:pt x="9636" y="11802"/>
                </a:lnTo>
                <a:lnTo>
                  <a:pt x="9539" y="11826"/>
                </a:lnTo>
                <a:lnTo>
                  <a:pt x="9320" y="11826"/>
                </a:lnTo>
                <a:lnTo>
                  <a:pt x="9223" y="11802"/>
                </a:lnTo>
                <a:lnTo>
                  <a:pt x="9150" y="11753"/>
                </a:lnTo>
                <a:lnTo>
                  <a:pt x="9077" y="11680"/>
                </a:lnTo>
                <a:lnTo>
                  <a:pt x="9052" y="11607"/>
                </a:lnTo>
                <a:lnTo>
                  <a:pt x="9125" y="11412"/>
                </a:lnTo>
                <a:lnTo>
                  <a:pt x="9125" y="11339"/>
                </a:lnTo>
                <a:lnTo>
                  <a:pt x="9101" y="11266"/>
                </a:lnTo>
                <a:lnTo>
                  <a:pt x="9052" y="11218"/>
                </a:lnTo>
                <a:lnTo>
                  <a:pt x="9004" y="11169"/>
                </a:lnTo>
                <a:lnTo>
                  <a:pt x="8882" y="11169"/>
                </a:lnTo>
                <a:lnTo>
                  <a:pt x="8809" y="11193"/>
                </a:lnTo>
                <a:lnTo>
                  <a:pt x="8760" y="11266"/>
                </a:lnTo>
                <a:lnTo>
                  <a:pt x="8687" y="11388"/>
                </a:lnTo>
                <a:lnTo>
                  <a:pt x="8663" y="11510"/>
                </a:lnTo>
                <a:lnTo>
                  <a:pt x="8566" y="11656"/>
                </a:lnTo>
                <a:lnTo>
                  <a:pt x="8395" y="11729"/>
                </a:lnTo>
                <a:lnTo>
                  <a:pt x="8298" y="11753"/>
                </a:lnTo>
                <a:lnTo>
                  <a:pt x="8176" y="11777"/>
                </a:lnTo>
                <a:lnTo>
                  <a:pt x="8103" y="11753"/>
                </a:lnTo>
                <a:lnTo>
                  <a:pt x="8055" y="11729"/>
                </a:lnTo>
                <a:lnTo>
                  <a:pt x="8055" y="11680"/>
                </a:lnTo>
                <a:lnTo>
                  <a:pt x="8055" y="11607"/>
                </a:lnTo>
                <a:lnTo>
                  <a:pt x="8079" y="11534"/>
                </a:lnTo>
                <a:lnTo>
                  <a:pt x="8079" y="11461"/>
                </a:lnTo>
                <a:lnTo>
                  <a:pt x="8055" y="11412"/>
                </a:lnTo>
                <a:lnTo>
                  <a:pt x="8006" y="11364"/>
                </a:lnTo>
                <a:lnTo>
                  <a:pt x="7957" y="11339"/>
                </a:lnTo>
                <a:lnTo>
                  <a:pt x="7884" y="11315"/>
                </a:lnTo>
                <a:lnTo>
                  <a:pt x="7811" y="11339"/>
                </a:lnTo>
                <a:lnTo>
                  <a:pt x="7763" y="11388"/>
                </a:lnTo>
                <a:lnTo>
                  <a:pt x="7544" y="11558"/>
                </a:lnTo>
                <a:lnTo>
                  <a:pt x="7325" y="11753"/>
                </a:lnTo>
                <a:lnTo>
                  <a:pt x="7179" y="11802"/>
                </a:lnTo>
                <a:lnTo>
                  <a:pt x="6984" y="11826"/>
                </a:lnTo>
                <a:lnTo>
                  <a:pt x="6887" y="11802"/>
                </a:lnTo>
                <a:lnTo>
                  <a:pt x="6765" y="11802"/>
                </a:lnTo>
                <a:lnTo>
                  <a:pt x="6692" y="11753"/>
                </a:lnTo>
                <a:lnTo>
                  <a:pt x="6643" y="11704"/>
                </a:lnTo>
                <a:lnTo>
                  <a:pt x="6668" y="11583"/>
                </a:lnTo>
                <a:lnTo>
                  <a:pt x="6668" y="11412"/>
                </a:lnTo>
                <a:lnTo>
                  <a:pt x="6643" y="11339"/>
                </a:lnTo>
                <a:lnTo>
                  <a:pt x="6595" y="11266"/>
                </a:lnTo>
                <a:lnTo>
                  <a:pt x="6546" y="11218"/>
                </a:lnTo>
                <a:lnTo>
                  <a:pt x="6473" y="11193"/>
                </a:lnTo>
                <a:lnTo>
                  <a:pt x="6400" y="11193"/>
                </a:lnTo>
                <a:lnTo>
                  <a:pt x="6327" y="11218"/>
                </a:lnTo>
                <a:lnTo>
                  <a:pt x="6254" y="11291"/>
                </a:lnTo>
                <a:lnTo>
                  <a:pt x="6205" y="11364"/>
                </a:lnTo>
                <a:lnTo>
                  <a:pt x="6181" y="11485"/>
                </a:lnTo>
                <a:lnTo>
                  <a:pt x="6157" y="11583"/>
                </a:lnTo>
                <a:lnTo>
                  <a:pt x="6084" y="11656"/>
                </a:lnTo>
                <a:lnTo>
                  <a:pt x="5986" y="11704"/>
                </a:lnTo>
                <a:lnTo>
                  <a:pt x="5767" y="11704"/>
                </a:lnTo>
                <a:lnTo>
                  <a:pt x="5670" y="11680"/>
                </a:lnTo>
                <a:lnTo>
                  <a:pt x="5573" y="11607"/>
                </a:lnTo>
                <a:lnTo>
                  <a:pt x="5475" y="11534"/>
                </a:lnTo>
                <a:lnTo>
                  <a:pt x="5427" y="11461"/>
                </a:lnTo>
                <a:lnTo>
                  <a:pt x="5378" y="11388"/>
                </a:lnTo>
                <a:lnTo>
                  <a:pt x="5305" y="11315"/>
                </a:lnTo>
                <a:lnTo>
                  <a:pt x="5232" y="11291"/>
                </a:lnTo>
                <a:lnTo>
                  <a:pt x="5159" y="11291"/>
                </a:lnTo>
                <a:lnTo>
                  <a:pt x="5062" y="11315"/>
                </a:lnTo>
                <a:lnTo>
                  <a:pt x="5013" y="11364"/>
                </a:lnTo>
                <a:lnTo>
                  <a:pt x="4964" y="11412"/>
                </a:lnTo>
                <a:lnTo>
                  <a:pt x="4964" y="11510"/>
                </a:lnTo>
                <a:lnTo>
                  <a:pt x="4964" y="11607"/>
                </a:lnTo>
                <a:lnTo>
                  <a:pt x="4964" y="11680"/>
                </a:lnTo>
                <a:lnTo>
                  <a:pt x="4940" y="11729"/>
                </a:lnTo>
                <a:lnTo>
                  <a:pt x="4891" y="11777"/>
                </a:lnTo>
                <a:lnTo>
                  <a:pt x="4818" y="11826"/>
                </a:lnTo>
                <a:lnTo>
                  <a:pt x="4697" y="11850"/>
                </a:lnTo>
                <a:lnTo>
                  <a:pt x="4599" y="11826"/>
                </a:lnTo>
                <a:lnTo>
                  <a:pt x="4502" y="11753"/>
                </a:lnTo>
                <a:lnTo>
                  <a:pt x="4453" y="11656"/>
                </a:lnTo>
                <a:lnTo>
                  <a:pt x="4453" y="11607"/>
                </a:lnTo>
                <a:lnTo>
                  <a:pt x="4453" y="11558"/>
                </a:lnTo>
                <a:lnTo>
                  <a:pt x="4478" y="11437"/>
                </a:lnTo>
                <a:lnTo>
                  <a:pt x="4429" y="11364"/>
                </a:lnTo>
                <a:lnTo>
                  <a:pt x="4380" y="11291"/>
                </a:lnTo>
                <a:lnTo>
                  <a:pt x="4307" y="11266"/>
                </a:lnTo>
                <a:lnTo>
                  <a:pt x="4210" y="11242"/>
                </a:lnTo>
                <a:lnTo>
                  <a:pt x="4113" y="11266"/>
                </a:lnTo>
                <a:lnTo>
                  <a:pt x="4040" y="11339"/>
                </a:lnTo>
                <a:lnTo>
                  <a:pt x="3991" y="11412"/>
                </a:lnTo>
                <a:lnTo>
                  <a:pt x="3942" y="11510"/>
                </a:lnTo>
                <a:lnTo>
                  <a:pt x="3894" y="11607"/>
                </a:lnTo>
                <a:lnTo>
                  <a:pt x="3796" y="11680"/>
                </a:lnTo>
                <a:lnTo>
                  <a:pt x="3723" y="11753"/>
                </a:lnTo>
                <a:lnTo>
                  <a:pt x="3529" y="11850"/>
                </a:lnTo>
                <a:lnTo>
                  <a:pt x="3431" y="11875"/>
                </a:lnTo>
                <a:lnTo>
                  <a:pt x="3310" y="11899"/>
                </a:lnTo>
                <a:lnTo>
                  <a:pt x="3261" y="11899"/>
                </a:lnTo>
                <a:lnTo>
                  <a:pt x="3212" y="11875"/>
                </a:lnTo>
                <a:lnTo>
                  <a:pt x="3139" y="11826"/>
                </a:lnTo>
                <a:lnTo>
                  <a:pt x="3115" y="11729"/>
                </a:lnTo>
                <a:lnTo>
                  <a:pt x="3066" y="11631"/>
                </a:lnTo>
                <a:lnTo>
                  <a:pt x="3018" y="11461"/>
                </a:lnTo>
                <a:lnTo>
                  <a:pt x="2993" y="11388"/>
                </a:lnTo>
                <a:lnTo>
                  <a:pt x="2969" y="11388"/>
                </a:lnTo>
                <a:lnTo>
                  <a:pt x="2969" y="11364"/>
                </a:lnTo>
                <a:lnTo>
                  <a:pt x="2945" y="11339"/>
                </a:lnTo>
                <a:lnTo>
                  <a:pt x="2896" y="11315"/>
                </a:lnTo>
                <a:lnTo>
                  <a:pt x="2847" y="11315"/>
                </a:lnTo>
                <a:lnTo>
                  <a:pt x="2799" y="11339"/>
                </a:lnTo>
                <a:lnTo>
                  <a:pt x="2750" y="11364"/>
                </a:lnTo>
                <a:lnTo>
                  <a:pt x="2701" y="11461"/>
                </a:lnTo>
                <a:lnTo>
                  <a:pt x="2677" y="11583"/>
                </a:lnTo>
                <a:lnTo>
                  <a:pt x="2677" y="11802"/>
                </a:lnTo>
                <a:lnTo>
                  <a:pt x="2701" y="11923"/>
                </a:lnTo>
                <a:lnTo>
                  <a:pt x="2726" y="12021"/>
                </a:lnTo>
                <a:lnTo>
                  <a:pt x="2799" y="12093"/>
                </a:lnTo>
                <a:lnTo>
                  <a:pt x="2847" y="12191"/>
                </a:lnTo>
                <a:lnTo>
                  <a:pt x="2945" y="12264"/>
                </a:lnTo>
                <a:lnTo>
                  <a:pt x="3042" y="12312"/>
                </a:lnTo>
                <a:lnTo>
                  <a:pt x="3188" y="12361"/>
                </a:lnTo>
                <a:lnTo>
                  <a:pt x="3480" y="12361"/>
                </a:lnTo>
                <a:lnTo>
                  <a:pt x="3626" y="12337"/>
                </a:lnTo>
                <a:lnTo>
                  <a:pt x="3748" y="12288"/>
                </a:lnTo>
                <a:lnTo>
                  <a:pt x="3869" y="12215"/>
                </a:lnTo>
                <a:lnTo>
                  <a:pt x="4015" y="12142"/>
                </a:lnTo>
                <a:lnTo>
                  <a:pt x="4113" y="12045"/>
                </a:lnTo>
                <a:lnTo>
                  <a:pt x="4259" y="12166"/>
                </a:lnTo>
                <a:lnTo>
                  <a:pt x="4405" y="12239"/>
                </a:lnTo>
                <a:lnTo>
                  <a:pt x="4575" y="12288"/>
                </a:lnTo>
                <a:lnTo>
                  <a:pt x="4745" y="12312"/>
                </a:lnTo>
                <a:lnTo>
                  <a:pt x="4916" y="12288"/>
                </a:lnTo>
                <a:lnTo>
                  <a:pt x="5086" y="12239"/>
                </a:lnTo>
                <a:lnTo>
                  <a:pt x="5232" y="12142"/>
                </a:lnTo>
                <a:lnTo>
                  <a:pt x="5354" y="12021"/>
                </a:lnTo>
                <a:lnTo>
                  <a:pt x="5475" y="12069"/>
                </a:lnTo>
                <a:lnTo>
                  <a:pt x="5597" y="12118"/>
                </a:lnTo>
                <a:lnTo>
                  <a:pt x="5743" y="12142"/>
                </a:lnTo>
                <a:lnTo>
                  <a:pt x="5889" y="12166"/>
                </a:lnTo>
                <a:lnTo>
                  <a:pt x="6011" y="12166"/>
                </a:lnTo>
                <a:lnTo>
                  <a:pt x="6157" y="12142"/>
                </a:lnTo>
                <a:lnTo>
                  <a:pt x="6278" y="12093"/>
                </a:lnTo>
                <a:lnTo>
                  <a:pt x="6376" y="12045"/>
                </a:lnTo>
                <a:lnTo>
                  <a:pt x="6546" y="12142"/>
                </a:lnTo>
                <a:lnTo>
                  <a:pt x="6716" y="12239"/>
                </a:lnTo>
                <a:lnTo>
                  <a:pt x="6862" y="12288"/>
                </a:lnTo>
                <a:lnTo>
                  <a:pt x="7008" y="12312"/>
                </a:lnTo>
                <a:lnTo>
                  <a:pt x="7154" y="12288"/>
                </a:lnTo>
                <a:lnTo>
                  <a:pt x="7276" y="12264"/>
                </a:lnTo>
                <a:lnTo>
                  <a:pt x="7398" y="12191"/>
                </a:lnTo>
                <a:lnTo>
                  <a:pt x="7519" y="12118"/>
                </a:lnTo>
                <a:lnTo>
                  <a:pt x="7763" y="11948"/>
                </a:lnTo>
                <a:lnTo>
                  <a:pt x="7836" y="12021"/>
                </a:lnTo>
                <a:lnTo>
                  <a:pt x="7909" y="12093"/>
                </a:lnTo>
                <a:lnTo>
                  <a:pt x="8030" y="12142"/>
                </a:lnTo>
                <a:lnTo>
                  <a:pt x="8347" y="12142"/>
                </a:lnTo>
                <a:lnTo>
                  <a:pt x="8493" y="12118"/>
                </a:lnTo>
                <a:lnTo>
                  <a:pt x="8663" y="12045"/>
                </a:lnTo>
                <a:lnTo>
                  <a:pt x="8785" y="11948"/>
                </a:lnTo>
                <a:lnTo>
                  <a:pt x="8882" y="12021"/>
                </a:lnTo>
                <a:lnTo>
                  <a:pt x="8955" y="12093"/>
                </a:lnTo>
                <a:lnTo>
                  <a:pt x="9174" y="12191"/>
                </a:lnTo>
                <a:lnTo>
                  <a:pt x="9320" y="12239"/>
                </a:lnTo>
                <a:lnTo>
                  <a:pt x="9466" y="12264"/>
                </a:lnTo>
                <a:lnTo>
                  <a:pt x="9588" y="12239"/>
                </a:lnTo>
                <a:lnTo>
                  <a:pt x="9709" y="12215"/>
                </a:lnTo>
                <a:lnTo>
                  <a:pt x="9831" y="12166"/>
                </a:lnTo>
                <a:lnTo>
                  <a:pt x="9952" y="12093"/>
                </a:lnTo>
                <a:lnTo>
                  <a:pt x="10147" y="11899"/>
                </a:lnTo>
                <a:lnTo>
                  <a:pt x="10269" y="12021"/>
                </a:lnTo>
                <a:lnTo>
                  <a:pt x="10415" y="12093"/>
                </a:lnTo>
                <a:lnTo>
                  <a:pt x="10561" y="12142"/>
                </a:lnTo>
                <a:lnTo>
                  <a:pt x="10755" y="12166"/>
                </a:lnTo>
                <a:lnTo>
                  <a:pt x="10926" y="12191"/>
                </a:lnTo>
                <a:lnTo>
                  <a:pt x="11096" y="12166"/>
                </a:lnTo>
                <a:lnTo>
                  <a:pt x="11266" y="12093"/>
                </a:lnTo>
                <a:lnTo>
                  <a:pt x="11412" y="12021"/>
                </a:lnTo>
                <a:lnTo>
                  <a:pt x="11558" y="12093"/>
                </a:lnTo>
                <a:lnTo>
                  <a:pt x="11704" y="12142"/>
                </a:lnTo>
                <a:lnTo>
                  <a:pt x="12045" y="12142"/>
                </a:lnTo>
                <a:lnTo>
                  <a:pt x="12215" y="12118"/>
                </a:lnTo>
                <a:lnTo>
                  <a:pt x="12410" y="12069"/>
                </a:lnTo>
                <a:lnTo>
                  <a:pt x="12580" y="11996"/>
                </a:lnTo>
                <a:lnTo>
                  <a:pt x="12726" y="11899"/>
                </a:lnTo>
                <a:lnTo>
                  <a:pt x="12799" y="11948"/>
                </a:lnTo>
                <a:lnTo>
                  <a:pt x="12921" y="11972"/>
                </a:lnTo>
                <a:lnTo>
                  <a:pt x="13043" y="11972"/>
                </a:lnTo>
                <a:lnTo>
                  <a:pt x="13164" y="11948"/>
                </a:lnTo>
                <a:lnTo>
                  <a:pt x="13237" y="11899"/>
                </a:lnTo>
                <a:lnTo>
                  <a:pt x="13286" y="11850"/>
                </a:lnTo>
                <a:lnTo>
                  <a:pt x="13310" y="11777"/>
                </a:lnTo>
                <a:lnTo>
                  <a:pt x="13310" y="11704"/>
                </a:lnTo>
                <a:lnTo>
                  <a:pt x="13286" y="11631"/>
                </a:lnTo>
                <a:lnTo>
                  <a:pt x="13262" y="11583"/>
                </a:lnTo>
                <a:lnTo>
                  <a:pt x="13189" y="11558"/>
                </a:lnTo>
                <a:lnTo>
                  <a:pt x="13116" y="11534"/>
                </a:lnTo>
                <a:lnTo>
                  <a:pt x="13043" y="11558"/>
                </a:lnTo>
                <a:lnTo>
                  <a:pt x="12970" y="11534"/>
                </a:lnTo>
                <a:lnTo>
                  <a:pt x="12897" y="11437"/>
                </a:lnTo>
                <a:lnTo>
                  <a:pt x="12799" y="11388"/>
                </a:lnTo>
                <a:lnTo>
                  <a:pt x="12751" y="11364"/>
                </a:lnTo>
                <a:lnTo>
                  <a:pt x="12702" y="11364"/>
                </a:lnTo>
                <a:lnTo>
                  <a:pt x="12653" y="11388"/>
                </a:lnTo>
                <a:lnTo>
                  <a:pt x="12605" y="11437"/>
                </a:lnTo>
                <a:lnTo>
                  <a:pt x="12532" y="11485"/>
                </a:lnTo>
                <a:lnTo>
                  <a:pt x="12410" y="11558"/>
                </a:lnTo>
                <a:lnTo>
                  <a:pt x="12264" y="11631"/>
                </a:lnTo>
                <a:lnTo>
                  <a:pt x="12094" y="11704"/>
                </a:lnTo>
                <a:lnTo>
                  <a:pt x="11948" y="11729"/>
                </a:lnTo>
                <a:lnTo>
                  <a:pt x="11753" y="11729"/>
                </a:lnTo>
                <a:lnTo>
                  <a:pt x="11729" y="11704"/>
                </a:lnTo>
                <a:lnTo>
                  <a:pt x="11704" y="11656"/>
                </a:lnTo>
                <a:lnTo>
                  <a:pt x="11680" y="11607"/>
                </a:lnTo>
                <a:lnTo>
                  <a:pt x="11704" y="11485"/>
                </a:lnTo>
                <a:lnTo>
                  <a:pt x="11704" y="11412"/>
                </a:lnTo>
                <a:lnTo>
                  <a:pt x="11656" y="11339"/>
                </a:lnTo>
                <a:lnTo>
                  <a:pt x="11607" y="11291"/>
                </a:lnTo>
                <a:lnTo>
                  <a:pt x="11534" y="11266"/>
                </a:lnTo>
                <a:lnTo>
                  <a:pt x="11461" y="11291"/>
                </a:lnTo>
                <a:lnTo>
                  <a:pt x="11388" y="11315"/>
                </a:lnTo>
                <a:lnTo>
                  <a:pt x="11315" y="11364"/>
                </a:lnTo>
                <a:lnTo>
                  <a:pt x="11291" y="11437"/>
                </a:lnTo>
                <a:lnTo>
                  <a:pt x="11266" y="11558"/>
                </a:lnTo>
                <a:lnTo>
                  <a:pt x="11218" y="11607"/>
                </a:lnTo>
                <a:lnTo>
                  <a:pt x="11169" y="11656"/>
                </a:lnTo>
                <a:lnTo>
                  <a:pt x="11047" y="11729"/>
                </a:lnTo>
                <a:lnTo>
                  <a:pt x="10901" y="11753"/>
                </a:lnTo>
                <a:lnTo>
                  <a:pt x="10755" y="11753"/>
                </a:lnTo>
                <a:lnTo>
                  <a:pt x="10609" y="11729"/>
                </a:lnTo>
                <a:lnTo>
                  <a:pt x="10488" y="11656"/>
                </a:lnTo>
                <a:lnTo>
                  <a:pt x="10463" y="11631"/>
                </a:lnTo>
                <a:lnTo>
                  <a:pt x="10439" y="11583"/>
                </a:lnTo>
                <a:lnTo>
                  <a:pt x="10439" y="11510"/>
                </a:lnTo>
                <a:lnTo>
                  <a:pt x="10463" y="11461"/>
                </a:lnTo>
                <a:lnTo>
                  <a:pt x="10512" y="11364"/>
                </a:lnTo>
                <a:lnTo>
                  <a:pt x="10488" y="11291"/>
                </a:lnTo>
                <a:lnTo>
                  <a:pt x="10463" y="11218"/>
                </a:lnTo>
                <a:lnTo>
                  <a:pt x="10390" y="11169"/>
                </a:lnTo>
                <a:lnTo>
                  <a:pt x="10317" y="11145"/>
                </a:lnTo>
                <a:close/>
                <a:moveTo>
                  <a:pt x="16498" y="11193"/>
                </a:moveTo>
                <a:lnTo>
                  <a:pt x="16498" y="11948"/>
                </a:lnTo>
                <a:lnTo>
                  <a:pt x="16255" y="12093"/>
                </a:lnTo>
                <a:lnTo>
                  <a:pt x="16011" y="12312"/>
                </a:lnTo>
                <a:lnTo>
                  <a:pt x="15792" y="12556"/>
                </a:lnTo>
                <a:lnTo>
                  <a:pt x="15598" y="12823"/>
                </a:lnTo>
                <a:lnTo>
                  <a:pt x="15598" y="12775"/>
                </a:lnTo>
                <a:lnTo>
                  <a:pt x="15598" y="12434"/>
                </a:lnTo>
                <a:lnTo>
                  <a:pt x="15622" y="12385"/>
                </a:lnTo>
                <a:lnTo>
                  <a:pt x="15914" y="11923"/>
                </a:lnTo>
                <a:lnTo>
                  <a:pt x="16060" y="11680"/>
                </a:lnTo>
                <a:lnTo>
                  <a:pt x="16206" y="11461"/>
                </a:lnTo>
                <a:lnTo>
                  <a:pt x="16352" y="11339"/>
                </a:lnTo>
                <a:lnTo>
                  <a:pt x="16498" y="11193"/>
                </a:lnTo>
                <a:close/>
                <a:moveTo>
                  <a:pt x="16498" y="12288"/>
                </a:moveTo>
                <a:lnTo>
                  <a:pt x="16498" y="13140"/>
                </a:lnTo>
                <a:lnTo>
                  <a:pt x="16303" y="13213"/>
                </a:lnTo>
                <a:lnTo>
                  <a:pt x="16157" y="13334"/>
                </a:lnTo>
                <a:lnTo>
                  <a:pt x="16011" y="13456"/>
                </a:lnTo>
                <a:lnTo>
                  <a:pt x="15890" y="13602"/>
                </a:lnTo>
                <a:lnTo>
                  <a:pt x="15719" y="13797"/>
                </a:lnTo>
                <a:lnTo>
                  <a:pt x="15573" y="14016"/>
                </a:lnTo>
                <a:lnTo>
                  <a:pt x="15573" y="13602"/>
                </a:lnTo>
                <a:lnTo>
                  <a:pt x="15792" y="13213"/>
                </a:lnTo>
                <a:lnTo>
                  <a:pt x="16036" y="12848"/>
                </a:lnTo>
                <a:lnTo>
                  <a:pt x="16255" y="12556"/>
                </a:lnTo>
                <a:lnTo>
                  <a:pt x="16498" y="12288"/>
                </a:lnTo>
                <a:close/>
                <a:moveTo>
                  <a:pt x="2847" y="13286"/>
                </a:moveTo>
                <a:lnTo>
                  <a:pt x="2799" y="13310"/>
                </a:lnTo>
                <a:lnTo>
                  <a:pt x="2774" y="13334"/>
                </a:lnTo>
                <a:lnTo>
                  <a:pt x="2580" y="13675"/>
                </a:lnTo>
                <a:lnTo>
                  <a:pt x="2507" y="13870"/>
                </a:lnTo>
                <a:lnTo>
                  <a:pt x="2458" y="14064"/>
                </a:lnTo>
                <a:lnTo>
                  <a:pt x="2434" y="14259"/>
                </a:lnTo>
                <a:lnTo>
                  <a:pt x="2458" y="14332"/>
                </a:lnTo>
                <a:lnTo>
                  <a:pt x="2507" y="14405"/>
                </a:lnTo>
                <a:lnTo>
                  <a:pt x="2555" y="14478"/>
                </a:lnTo>
                <a:lnTo>
                  <a:pt x="2628" y="14527"/>
                </a:lnTo>
                <a:lnTo>
                  <a:pt x="2750" y="14551"/>
                </a:lnTo>
                <a:lnTo>
                  <a:pt x="3018" y="14551"/>
                </a:lnTo>
                <a:lnTo>
                  <a:pt x="3164" y="14527"/>
                </a:lnTo>
                <a:lnTo>
                  <a:pt x="3285" y="14478"/>
                </a:lnTo>
                <a:lnTo>
                  <a:pt x="3431" y="14429"/>
                </a:lnTo>
                <a:lnTo>
                  <a:pt x="3699" y="14283"/>
                </a:lnTo>
                <a:lnTo>
                  <a:pt x="3942" y="14089"/>
                </a:lnTo>
                <a:lnTo>
                  <a:pt x="4015" y="14186"/>
                </a:lnTo>
                <a:lnTo>
                  <a:pt x="4137" y="14259"/>
                </a:lnTo>
                <a:lnTo>
                  <a:pt x="4234" y="14332"/>
                </a:lnTo>
                <a:lnTo>
                  <a:pt x="4380" y="14381"/>
                </a:lnTo>
                <a:lnTo>
                  <a:pt x="4551" y="14429"/>
                </a:lnTo>
                <a:lnTo>
                  <a:pt x="4867" y="14429"/>
                </a:lnTo>
                <a:lnTo>
                  <a:pt x="5037" y="14405"/>
                </a:lnTo>
                <a:lnTo>
                  <a:pt x="5183" y="14356"/>
                </a:lnTo>
                <a:lnTo>
                  <a:pt x="5329" y="14283"/>
                </a:lnTo>
                <a:lnTo>
                  <a:pt x="5475" y="14186"/>
                </a:lnTo>
                <a:lnTo>
                  <a:pt x="5597" y="14089"/>
                </a:lnTo>
                <a:lnTo>
                  <a:pt x="5719" y="14186"/>
                </a:lnTo>
                <a:lnTo>
                  <a:pt x="5889" y="14235"/>
                </a:lnTo>
                <a:lnTo>
                  <a:pt x="6084" y="14259"/>
                </a:lnTo>
                <a:lnTo>
                  <a:pt x="6278" y="14259"/>
                </a:lnTo>
                <a:lnTo>
                  <a:pt x="6814" y="14235"/>
                </a:lnTo>
                <a:lnTo>
                  <a:pt x="7325" y="14259"/>
                </a:lnTo>
                <a:lnTo>
                  <a:pt x="7665" y="14283"/>
                </a:lnTo>
                <a:lnTo>
                  <a:pt x="8030" y="14259"/>
                </a:lnTo>
                <a:lnTo>
                  <a:pt x="8225" y="14235"/>
                </a:lnTo>
                <a:lnTo>
                  <a:pt x="8395" y="14186"/>
                </a:lnTo>
                <a:lnTo>
                  <a:pt x="8541" y="14113"/>
                </a:lnTo>
                <a:lnTo>
                  <a:pt x="8687" y="13991"/>
                </a:lnTo>
                <a:lnTo>
                  <a:pt x="8712" y="13943"/>
                </a:lnTo>
                <a:lnTo>
                  <a:pt x="8712" y="13894"/>
                </a:lnTo>
                <a:lnTo>
                  <a:pt x="8687" y="13845"/>
                </a:lnTo>
                <a:lnTo>
                  <a:pt x="8639" y="13821"/>
                </a:lnTo>
                <a:lnTo>
                  <a:pt x="8420" y="13772"/>
                </a:lnTo>
                <a:lnTo>
                  <a:pt x="8225" y="13797"/>
                </a:lnTo>
                <a:lnTo>
                  <a:pt x="7787" y="13845"/>
                </a:lnTo>
                <a:lnTo>
                  <a:pt x="7373" y="13845"/>
                </a:lnTo>
                <a:lnTo>
                  <a:pt x="6935" y="13797"/>
                </a:lnTo>
                <a:lnTo>
                  <a:pt x="6716" y="13797"/>
                </a:lnTo>
                <a:lnTo>
                  <a:pt x="6376" y="13821"/>
                </a:lnTo>
                <a:lnTo>
                  <a:pt x="6059" y="13821"/>
                </a:lnTo>
                <a:lnTo>
                  <a:pt x="5962" y="13797"/>
                </a:lnTo>
                <a:lnTo>
                  <a:pt x="5938" y="13797"/>
                </a:lnTo>
                <a:lnTo>
                  <a:pt x="5938" y="13772"/>
                </a:lnTo>
                <a:lnTo>
                  <a:pt x="5962" y="13699"/>
                </a:lnTo>
                <a:lnTo>
                  <a:pt x="5938" y="13602"/>
                </a:lnTo>
                <a:lnTo>
                  <a:pt x="5913" y="13553"/>
                </a:lnTo>
                <a:lnTo>
                  <a:pt x="5865" y="13480"/>
                </a:lnTo>
                <a:lnTo>
                  <a:pt x="5816" y="13456"/>
                </a:lnTo>
                <a:lnTo>
                  <a:pt x="5743" y="13432"/>
                </a:lnTo>
                <a:lnTo>
                  <a:pt x="5670" y="13456"/>
                </a:lnTo>
                <a:lnTo>
                  <a:pt x="5597" y="13505"/>
                </a:lnTo>
                <a:lnTo>
                  <a:pt x="5354" y="13748"/>
                </a:lnTo>
                <a:lnTo>
                  <a:pt x="5062" y="13943"/>
                </a:lnTo>
                <a:lnTo>
                  <a:pt x="4964" y="13991"/>
                </a:lnTo>
                <a:lnTo>
                  <a:pt x="4818" y="14016"/>
                </a:lnTo>
                <a:lnTo>
                  <a:pt x="4672" y="14016"/>
                </a:lnTo>
                <a:lnTo>
                  <a:pt x="4526" y="13991"/>
                </a:lnTo>
                <a:lnTo>
                  <a:pt x="4405" y="13943"/>
                </a:lnTo>
                <a:lnTo>
                  <a:pt x="4307" y="13870"/>
                </a:lnTo>
                <a:lnTo>
                  <a:pt x="4283" y="13821"/>
                </a:lnTo>
                <a:lnTo>
                  <a:pt x="4283" y="13748"/>
                </a:lnTo>
                <a:lnTo>
                  <a:pt x="4283" y="13675"/>
                </a:lnTo>
                <a:lnTo>
                  <a:pt x="4307" y="13578"/>
                </a:lnTo>
                <a:lnTo>
                  <a:pt x="4307" y="13505"/>
                </a:lnTo>
                <a:lnTo>
                  <a:pt x="4307" y="13432"/>
                </a:lnTo>
                <a:lnTo>
                  <a:pt x="4259" y="13383"/>
                </a:lnTo>
                <a:lnTo>
                  <a:pt x="4186" y="13334"/>
                </a:lnTo>
                <a:lnTo>
                  <a:pt x="4113" y="13310"/>
                </a:lnTo>
                <a:lnTo>
                  <a:pt x="4040" y="13334"/>
                </a:lnTo>
                <a:lnTo>
                  <a:pt x="3967" y="13359"/>
                </a:lnTo>
                <a:lnTo>
                  <a:pt x="3918" y="13432"/>
                </a:lnTo>
                <a:lnTo>
                  <a:pt x="3845" y="13529"/>
                </a:lnTo>
                <a:lnTo>
                  <a:pt x="3772" y="13602"/>
                </a:lnTo>
                <a:lnTo>
                  <a:pt x="3602" y="13772"/>
                </a:lnTo>
                <a:lnTo>
                  <a:pt x="3407" y="13918"/>
                </a:lnTo>
                <a:lnTo>
                  <a:pt x="3212" y="14016"/>
                </a:lnTo>
                <a:lnTo>
                  <a:pt x="3091" y="14089"/>
                </a:lnTo>
                <a:lnTo>
                  <a:pt x="2945" y="14113"/>
                </a:lnTo>
                <a:lnTo>
                  <a:pt x="2896" y="14113"/>
                </a:lnTo>
                <a:lnTo>
                  <a:pt x="2847" y="14089"/>
                </a:lnTo>
                <a:lnTo>
                  <a:pt x="2847" y="14016"/>
                </a:lnTo>
                <a:lnTo>
                  <a:pt x="2847" y="13918"/>
                </a:lnTo>
                <a:lnTo>
                  <a:pt x="2969" y="13456"/>
                </a:lnTo>
                <a:lnTo>
                  <a:pt x="2969" y="13407"/>
                </a:lnTo>
                <a:lnTo>
                  <a:pt x="2969" y="13359"/>
                </a:lnTo>
                <a:lnTo>
                  <a:pt x="2920" y="13310"/>
                </a:lnTo>
                <a:lnTo>
                  <a:pt x="2872" y="13286"/>
                </a:lnTo>
                <a:close/>
                <a:moveTo>
                  <a:pt x="16498" y="13286"/>
                </a:moveTo>
                <a:lnTo>
                  <a:pt x="16474" y="14137"/>
                </a:lnTo>
                <a:lnTo>
                  <a:pt x="16425" y="14137"/>
                </a:lnTo>
                <a:lnTo>
                  <a:pt x="16328" y="14210"/>
                </a:lnTo>
                <a:lnTo>
                  <a:pt x="16206" y="14283"/>
                </a:lnTo>
                <a:lnTo>
                  <a:pt x="15987" y="14478"/>
                </a:lnTo>
                <a:lnTo>
                  <a:pt x="15792" y="14697"/>
                </a:lnTo>
                <a:lnTo>
                  <a:pt x="15622" y="14916"/>
                </a:lnTo>
                <a:lnTo>
                  <a:pt x="15525" y="15038"/>
                </a:lnTo>
                <a:lnTo>
                  <a:pt x="15549" y="14673"/>
                </a:lnTo>
                <a:lnTo>
                  <a:pt x="15573" y="14673"/>
                </a:lnTo>
                <a:lnTo>
                  <a:pt x="15695" y="14502"/>
                </a:lnTo>
                <a:lnTo>
                  <a:pt x="15817" y="14332"/>
                </a:lnTo>
                <a:lnTo>
                  <a:pt x="16011" y="13967"/>
                </a:lnTo>
                <a:lnTo>
                  <a:pt x="16230" y="13602"/>
                </a:lnTo>
                <a:lnTo>
                  <a:pt x="16352" y="13432"/>
                </a:lnTo>
                <a:lnTo>
                  <a:pt x="16498" y="13286"/>
                </a:lnTo>
                <a:close/>
                <a:moveTo>
                  <a:pt x="16474" y="14332"/>
                </a:moveTo>
                <a:lnTo>
                  <a:pt x="16449" y="15208"/>
                </a:lnTo>
                <a:lnTo>
                  <a:pt x="16352" y="15232"/>
                </a:lnTo>
                <a:lnTo>
                  <a:pt x="16230" y="15305"/>
                </a:lnTo>
                <a:lnTo>
                  <a:pt x="15987" y="15500"/>
                </a:lnTo>
                <a:lnTo>
                  <a:pt x="15768" y="15719"/>
                </a:lnTo>
                <a:lnTo>
                  <a:pt x="15622" y="15889"/>
                </a:lnTo>
                <a:lnTo>
                  <a:pt x="15476" y="16035"/>
                </a:lnTo>
                <a:lnTo>
                  <a:pt x="15476" y="15743"/>
                </a:lnTo>
                <a:lnTo>
                  <a:pt x="15549" y="15695"/>
                </a:lnTo>
                <a:lnTo>
                  <a:pt x="15598" y="15646"/>
                </a:lnTo>
                <a:lnTo>
                  <a:pt x="15671" y="15500"/>
                </a:lnTo>
                <a:lnTo>
                  <a:pt x="15817" y="15257"/>
                </a:lnTo>
                <a:lnTo>
                  <a:pt x="16011" y="15013"/>
                </a:lnTo>
                <a:lnTo>
                  <a:pt x="16279" y="14697"/>
                </a:lnTo>
                <a:lnTo>
                  <a:pt x="16376" y="14502"/>
                </a:lnTo>
                <a:lnTo>
                  <a:pt x="16474" y="14332"/>
                </a:lnTo>
                <a:close/>
                <a:moveTo>
                  <a:pt x="16449" y="15622"/>
                </a:moveTo>
                <a:lnTo>
                  <a:pt x="16425" y="16376"/>
                </a:lnTo>
                <a:lnTo>
                  <a:pt x="16328" y="16425"/>
                </a:lnTo>
                <a:lnTo>
                  <a:pt x="16230" y="16522"/>
                </a:lnTo>
                <a:lnTo>
                  <a:pt x="16036" y="16692"/>
                </a:lnTo>
                <a:lnTo>
                  <a:pt x="15719" y="17082"/>
                </a:lnTo>
                <a:lnTo>
                  <a:pt x="15427" y="17422"/>
                </a:lnTo>
                <a:lnTo>
                  <a:pt x="15427" y="17106"/>
                </a:lnTo>
                <a:lnTo>
                  <a:pt x="15452" y="16960"/>
                </a:lnTo>
                <a:lnTo>
                  <a:pt x="15452" y="16887"/>
                </a:lnTo>
                <a:lnTo>
                  <a:pt x="15476" y="16765"/>
                </a:lnTo>
                <a:lnTo>
                  <a:pt x="15525" y="16644"/>
                </a:lnTo>
                <a:lnTo>
                  <a:pt x="15598" y="16522"/>
                </a:lnTo>
                <a:lnTo>
                  <a:pt x="15695" y="16400"/>
                </a:lnTo>
                <a:lnTo>
                  <a:pt x="15890" y="16181"/>
                </a:lnTo>
                <a:lnTo>
                  <a:pt x="16060" y="15987"/>
                </a:lnTo>
                <a:lnTo>
                  <a:pt x="16255" y="15816"/>
                </a:lnTo>
                <a:lnTo>
                  <a:pt x="16449" y="15622"/>
                </a:lnTo>
                <a:close/>
                <a:moveTo>
                  <a:pt x="16401" y="16984"/>
                </a:moveTo>
                <a:lnTo>
                  <a:pt x="16401" y="17641"/>
                </a:lnTo>
                <a:lnTo>
                  <a:pt x="16157" y="17763"/>
                </a:lnTo>
                <a:lnTo>
                  <a:pt x="15938" y="17933"/>
                </a:lnTo>
                <a:lnTo>
                  <a:pt x="15719" y="18104"/>
                </a:lnTo>
                <a:lnTo>
                  <a:pt x="15549" y="18323"/>
                </a:lnTo>
                <a:lnTo>
                  <a:pt x="15403" y="18493"/>
                </a:lnTo>
                <a:lnTo>
                  <a:pt x="15403" y="18347"/>
                </a:lnTo>
                <a:lnTo>
                  <a:pt x="15452" y="18298"/>
                </a:lnTo>
                <a:lnTo>
                  <a:pt x="15476" y="18250"/>
                </a:lnTo>
                <a:lnTo>
                  <a:pt x="15525" y="18104"/>
                </a:lnTo>
                <a:lnTo>
                  <a:pt x="15598" y="17982"/>
                </a:lnTo>
                <a:lnTo>
                  <a:pt x="15768" y="17714"/>
                </a:lnTo>
                <a:lnTo>
                  <a:pt x="15963" y="17471"/>
                </a:lnTo>
                <a:lnTo>
                  <a:pt x="16157" y="17252"/>
                </a:lnTo>
                <a:lnTo>
                  <a:pt x="16401" y="16984"/>
                </a:lnTo>
                <a:close/>
                <a:moveTo>
                  <a:pt x="14405" y="1533"/>
                </a:moveTo>
                <a:lnTo>
                  <a:pt x="14722" y="1558"/>
                </a:lnTo>
                <a:lnTo>
                  <a:pt x="14819" y="1582"/>
                </a:lnTo>
                <a:lnTo>
                  <a:pt x="14892" y="1606"/>
                </a:lnTo>
                <a:lnTo>
                  <a:pt x="14965" y="1655"/>
                </a:lnTo>
                <a:lnTo>
                  <a:pt x="14965" y="1874"/>
                </a:lnTo>
                <a:lnTo>
                  <a:pt x="14989" y="2093"/>
                </a:lnTo>
                <a:lnTo>
                  <a:pt x="15062" y="2531"/>
                </a:lnTo>
                <a:lnTo>
                  <a:pt x="15062" y="3188"/>
                </a:lnTo>
                <a:lnTo>
                  <a:pt x="15038" y="3821"/>
                </a:lnTo>
                <a:lnTo>
                  <a:pt x="15014" y="5183"/>
                </a:lnTo>
                <a:lnTo>
                  <a:pt x="15014" y="6546"/>
                </a:lnTo>
                <a:lnTo>
                  <a:pt x="15038" y="9563"/>
                </a:lnTo>
                <a:lnTo>
                  <a:pt x="15038" y="12580"/>
                </a:lnTo>
                <a:lnTo>
                  <a:pt x="15038" y="13651"/>
                </a:lnTo>
                <a:lnTo>
                  <a:pt x="14989" y="14697"/>
                </a:lnTo>
                <a:lnTo>
                  <a:pt x="14941" y="15768"/>
                </a:lnTo>
                <a:lnTo>
                  <a:pt x="14892" y="16814"/>
                </a:lnTo>
                <a:lnTo>
                  <a:pt x="14868" y="18420"/>
                </a:lnTo>
                <a:lnTo>
                  <a:pt x="14843" y="19077"/>
                </a:lnTo>
                <a:lnTo>
                  <a:pt x="14843" y="19296"/>
                </a:lnTo>
                <a:lnTo>
                  <a:pt x="14819" y="19393"/>
                </a:lnTo>
                <a:lnTo>
                  <a:pt x="14868" y="19296"/>
                </a:lnTo>
                <a:lnTo>
                  <a:pt x="14843" y="19369"/>
                </a:lnTo>
                <a:lnTo>
                  <a:pt x="14843" y="19442"/>
                </a:lnTo>
                <a:lnTo>
                  <a:pt x="14503" y="19491"/>
                </a:lnTo>
                <a:lnTo>
                  <a:pt x="13505" y="19491"/>
                </a:lnTo>
                <a:lnTo>
                  <a:pt x="12580" y="19515"/>
                </a:lnTo>
                <a:lnTo>
                  <a:pt x="11680" y="19539"/>
                </a:lnTo>
                <a:lnTo>
                  <a:pt x="9636" y="19466"/>
                </a:lnTo>
                <a:lnTo>
                  <a:pt x="7592" y="19418"/>
                </a:lnTo>
                <a:lnTo>
                  <a:pt x="6570" y="19393"/>
                </a:lnTo>
                <a:lnTo>
                  <a:pt x="2653" y="19393"/>
                </a:lnTo>
                <a:lnTo>
                  <a:pt x="1777" y="19466"/>
                </a:lnTo>
                <a:lnTo>
                  <a:pt x="1266" y="19491"/>
                </a:lnTo>
                <a:lnTo>
                  <a:pt x="731" y="19515"/>
                </a:lnTo>
                <a:lnTo>
                  <a:pt x="731" y="19491"/>
                </a:lnTo>
                <a:lnTo>
                  <a:pt x="682" y="18955"/>
                </a:lnTo>
                <a:lnTo>
                  <a:pt x="658" y="18420"/>
                </a:lnTo>
                <a:lnTo>
                  <a:pt x="633" y="17349"/>
                </a:lnTo>
                <a:lnTo>
                  <a:pt x="658" y="16279"/>
                </a:lnTo>
                <a:lnTo>
                  <a:pt x="633" y="15743"/>
                </a:lnTo>
                <a:lnTo>
                  <a:pt x="609" y="15208"/>
                </a:lnTo>
                <a:lnTo>
                  <a:pt x="560" y="14648"/>
                </a:lnTo>
                <a:lnTo>
                  <a:pt x="560" y="14113"/>
                </a:lnTo>
                <a:lnTo>
                  <a:pt x="560" y="13553"/>
                </a:lnTo>
                <a:lnTo>
                  <a:pt x="560" y="13018"/>
                </a:lnTo>
                <a:lnTo>
                  <a:pt x="633" y="11923"/>
                </a:lnTo>
                <a:lnTo>
                  <a:pt x="682" y="10828"/>
                </a:lnTo>
                <a:lnTo>
                  <a:pt x="731" y="9685"/>
                </a:lnTo>
                <a:lnTo>
                  <a:pt x="731" y="8541"/>
                </a:lnTo>
                <a:lnTo>
                  <a:pt x="682" y="7422"/>
                </a:lnTo>
                <a:lnTo>
                  <a:pt x="658" y="6278"/>
                </a:lnTo>
                <a:lnTo>
                  <a:pt x="585" y="4015"/>
                </a:lnTo>
                <a:lnTo>
                  <a:pt x="560" y="2847"/>
                </a:lnTo>
                <a:lnTo>
                  <a:pt x="560" y="2239"/>
                </a:lnTo>
                <a:lnTo>
                  <a:pt x="512" y="1655"/>
                </a:lnTo>
                <a:lnTo>
                  <a:pt x="852" y="1679"/>
                </a:lnTo>
                <a:lnTo>
                  <a:pt x="1193" y="1704"/>
                </a:lnTo>
                <a:lnTo>
                  <a:pt x="1874" y="1679"/>
                </a:lnTo>
                <a:lnTo>
                  <a:pt x="1874" y="1679"/>
                </a:lnTo>
                <a:lnTo>
                  <a:pt x="1753" y="1850"/>
                </a:lnTo>
                <a:lnTo>
                  <a:pt x="1631" y="2020"/>
                </a:lnTo>
                <a:lnTo>
                  <a:pt x="1558" y="2190"/>
                </a:lnTo>
                <a:lnTo>
                  <a:pt x="1534" y="2409"/>
                </a:lnTo>
                <a:lnTo>
                  <a:pt x="1534" y="2507"/>
                </a:lnTo>
                <a:lnTo>
                  <a:pt x="1558" y="2628"/>
                </a:lnTo>
                <a:lnTo>
                  <a:pt x="1607" y="2872"/>
                </a:lnTo>
                <a:lnTo>
                  <a:pt x="1728" y="3066"/>
                </a:lnTo>
                <a:lnTo>
                  <a:pt x="1874" y="3261"/>
                </a:lnTo>
                <a:lnTo>
                  <a:pt x="2069" y="3407"/>
                </a:lnTo>
                <a:lnTo>
                  <a:pt x="2288" y="3529"/>
                </a:lnTo>
                <a:lnTo>
                  <a:pt x="2385" y="3553"/>
                </a:lnTo>
                <a:lnTo>
                  <a:pt x="2507" y="3577"/>
                </a:lnTo>
                <a:lnTo>
                  <a:pt x="2750" y="3577"/>
                </a:lnTo>
                <a:lnTo>
                  <a:pt x="2896" y="3529"/>
                </a:lnTo>
                <a:lnTo>
                  <a:pt x="3042" y="3480"/>
                </a:lnTo>
                <a:lnTo>
                  <a:pt x="3164" y="3407"/>
                </a:lnTo>
                <a:lnTo>
                  <a:pt x="3285" y="3310"/>
                </a:lnTo>
                <a:lnTo>
                  <a:pt x="3407" y="3188"/>
                </a:lnTo>
                <a:lnTo>
                  <a:pt x="3504" y="3066"/>
                </a:lnTo>
                <a:lnTo>
                  <a:pt x="3577" y="2945"/>
                </a:lnTo>
                <a:lnTo>
                  <a:pt x="3650" y="2799"/>
                </a:lnTo>
                <a:lnTo>
                  <a:pt x="3699" y="2653"/>
                </a:lnTo>
                <a:lnTo>
                  <a:pt x="3748" y="2482"/>
                </a:lnTo>
                <a:lnTo>
                  <a:pt x="3772" y="2336"/>
                </a:lnTo>
                <a:lnTo>
                  <a:pt x="3772" y="2190"/>
                </a:lnTo>
                <a:lnTo>
                  <a:pt x="3748" y="2044"/>
                </a:lnTo>
                <a:lnTo>
                  <a:pt x="3723" y="1923"/>
                </a:lnTo>
                <a:lnTo>
                  <a:pt x="3675" y="1801"/>
                </a:lnTo>
                <a:lnTo>
                  <a:pt x="3577" y="1679"/>
                </a:lnTo>
                <a:lnTo>
                  <a:pt x="5378" y="1679"/>
                </a:lnTo>
                <a:lnTo>
                  <a:pt x="5281" y="1777"/>
                </a:lnTo>
                <a:lnTo>
                  <a:pt x="5208" y="1874"/>
                </a:lnTo>
                <a:lnTo>
                  <a:pt x="5086" y="2069"/>
                </a:lnTo>
                <a:lnTo>
                  <a:pt x="5013" y="2288"/>
                </a:lnTo>
                <a:lnTo>
                  <a:pt x="4989" y="2507"/>
                </a:lnTo>
                <a:lnTo>
                  <a:pt x="5013" y="2726"/>
                </a:lnTo>
                <a:lnTo>
                  <a:pt x="5110" y="2920"/>
                </a:lnTo>
                <a:lnTo>
                  <a:pt x="5232" y="3091"/>
                </a:lnTo>
                <a:lnTo>
                  <a:pt x="5402" y="3261"/>
                </a:lnTo>
                <a:lnTo>
                  <a:pt x="5597" y="3358"/>
                </a:lnTo>
                <a:lnTo>
                  <a:pt x="5840" y="3431"/>
                </a:lnTo>
                <a:lnTo>
                  <a:pt x="6059" y="3456"/>
                </a:lnTo>
                <a:lnTo>
                  <a:pt x="6303" y="3431"/>
                </a:lnTo>
                <a:lnTo>
                  <a:pt x="6497" y="3358"/>
                </a:lnTo>
                <a:lnTo>
                  <a:pt x="6716" y="3237"/>
                </a:lnTo>
                <a:lnTo>
                  <a:pt x="6862" y="3091"/>
                </a:lnTo>
                <a:lnTo>
                  <a:pt x="7008" y="2896"/>
                </a:lnTo>
                <a:lnTo>
                  <a:pt x="7081" y="2653"/>
                </a:lnTo>
                <a:lnTo>
                  <a:pt x="7106" y="2531"/>
                </a:lnTo>
                <a:lnTo>
                  <a:pt x="7106" y="2409"/>
                </a:lnTo>
                <a:lnTo>
                  <a:pt x="7081" y="2142"/>
                </a:lnTo>
                <a:lnTo>
                  <a:pt x="7057" y="1996"/>
                </a:lnTo>
                <a:lnTo>
                  <a:pt x="7008" y="1874"/>
                </a:lnTo>
                <a:lnTo>
                  <a:pt x="6935" y="1777"/>
                </a:lnTo>
                <a:lnTo>
                  <a:pt x="6862" y="1679"/>
                </a:lnTo>
                <a:lnTo>
                  <a:pt x="8614" y="1631"/>
                </a:lnTo>
                <a:lnTo>
                  <a:pt x="8639" y="1631"/>
                </a:lnTo>
                <a:lnTo>
                  <a:pt x="8541" y="1801"/>
                </a:lnTo>
                <a:lnTo>
                  <a:pt x="8444" y="1971"/>
                </a:lnTo>
                <a:lnTo>
                  <a:pt x="8420" y="2142"/>
                </a:lnTo>
                <a:lnTo>
                  <a:pt x="8395" y="2336"/>
                </a:lnTo>
                <a:lnTo>
                  <a:pt x="8420" y="2458"/>
                </a:lnTo>
                <a:lnTo>
                  <a:pt x="8444" y="2580"/>
                </a:lnTo>
                <a:lnTo>
                  <a:pt x="8493" y="2677"/>
                </a:lnTo>
                <a:lnTo>
                  <a:pt x="8541" y="2774"/>
                </a:lnTo>
                <a:lnTo>
                  <a:pt x="8712" y="2969"/>
                </a:lnTo>
                <a:lnTo>
                  <a:pt x="8906" y="3115"/>
                </a:lnTo>
                <a:lnTo>
                  <a:pt x="9125" y="3237"/>
                </a:lnTo>
                <a:lnTo>
                  <a:pt x="9369" y="3310"/>
                </a:lnTo>
                <a:lnTo>
                  <a:pt x="9588" y="3310"/>
                </a:lnTo>
                <a:lnTo>
                  <a:pt x="9709" y="3285"/>
                </a:lnTo>
                <a:lnTo>
                  <a:pt x="9831" y="3237"/>
                </a:lnTo>
                <a:lnTo>
                  <a:pt x="9977" y="3139"/>
                </a:lnTo>
                <a:lnTo>
                  <a:pt x="10098" y="3018"/>
                </a:lnTo>
                <a:lnTo>
                  <a:pt x="10171" y="2872"/>
                </a:lnTo>
                <a:lnTo>
                  <a:pt x="10244" y="2701"/>
                </a:lnTo>
                <a:lnTo>
                  <a:pt x="10293" y="2507"/>
                </a:lnTo>
                <a:lnTo>
                  <a:pt x="10293" y="2336"/>
                </a:lnTo>
                <a:lnTo>
                  <a:pt x="10293" y="2142"/>
                </a:lnTo>
                <a:lnTo>
                  <a:pt x="10293" y="1971"/>
                </a:lnTo>
                <a:lnTo>
                  <a:pt x="10220" y="1777"/>
                </a:lnTo>
                <a:lnTo>
                  <a:pt x="10123" y="1582"/>
                </a:lnTo>
                <a:lnTo>
                  <a:pt x="11169" y="1558"/>
                </a:lnTo>
                <a:lnTo>
                  <a:pt x="12215" y="1533"/>
                </a:lnTo>
                <a:lnTo>
                  <a:pt x="12069" y="1631"/>
                </a:lnTo>
                <a:lnTo>
                  <a:pt x="11948" y="1728"/>
                </a:lnTo>
                <a:lnTo>
                  <a:pt x="11850" y="1850"/>
                </a:lnTo>
                <a:lnTo>
                  <a:pt x="11753" y="1996"/>
                </a:lnTo>
                <a:lnTo>
                  <a:pt x="11656" y="2190"/>
                </a:lnTo>
                <a:lnTo>
                  <a:pt x="11631" y="2409"/>
                </a:lnTo>
                <a:lnTo>
                  <a:pt x="11631" y="2604"/>
                </a:lnTo>
                <a:lnTo>
                  <a:pt x="11704" y="2799"/>
                </a:lnTo>
                <a:lnTo>
                  <a:pt x="11802" y="2969"/>
                </a:lnTo>
                <a:lnTo>
                  <a:pt x="11948" y="3115"/>
                </a:lnTo>
                <a:lnTo>
                  <a:pt x="12118" y="3237"/>
                </a:lnTo>
                <a:lnTo>
                  <a:pt x="12313" y="3310"/>
                </a:lnTo>
                <a:lnTo>
                  <a:pt x="12532" y="3358"/>
                </a:lnTo>
                <a:lnTo>
                  <a:pt x="12751" y="3383"/>
                </a:lnTo>
                <a:lnTo>
                  <a:pt x="12970" y="3358"/>
                </a:lnTo>
                <a:lnTo>
                  <a:pt x="13213" y="3310"/>
                </a:lnTo>
                <a:lnTo>
                  <a:pt x="13432" y="3237"/>
                </a:lnTo>
                <a:lnTo>
                  <a:pt x="13602" y="3115"/>
                </a:lnTo>
                <a:lnTo>
                  <a:pt x="13773" y="2969"/>
                </a:lnTo>
                <a:lnTo>
                  <a:pt x="13821" y="2872"/>
                </a:lnTo>
                <a:lnTo>
                  <a:pt x="13870" y="2774"/>
                </a:lnTo>
                <a:lnTo>
                  <a:pt x="13919" y="2628"/>
                </a:lnTo>
                <a:lnTo>
                  <a:pt x="13919" y="2458"/>
                </a:lnTo>
                <a:lnTo>
                  <a:pt x="13894" y="2288"/>
                </a:lnTo>
                <a:lnTo>
                  <a:pt x="13846" y="2117"/>
                </a:lnTo>
                <a:lnTo>
                  <a:pt x="13773" y="1947"/>
                </a:lnTo>
                <a:lnTo>
                  <a:pt x="13675" y="1801"/>
                </a:lnTo>
                <a:lnTo>
                  <a:pt x="13554" y="1655"/>
                </a:lnTo>
                <a:lnTo>
                  <a:pt x="13432" y="1558"/>
                </a:lnTo>
                <a:lnTo>
                  <a:pt x="13870" y="1533"/>
                </a:lnTo>
                <a:close/>
                <a:moveTo>
                  <a:pt x="2628" y="19904"/>
                </a:moveTo>
                <a:lnTo>
                  <a:pt x="2507" y="20002"/>
                </a:lnTo>
                <a:lnTo>
                  <a:pt x="2385" y="20099"/>
                </a:lnTo>
                <a:lnTo>
                  <a:pt x="2190" y="20318"/>
                </a:lnTo>
                <a:lnTo>
                  <a:pt x="1996" y="20464"/>
                </a:lnTo>
                <a:lnTo>
                  <a:pt x="1996" y="20196"/>
                </a:lnTo>
                <a:lnTo>
                  <a:pt x="1996" y="19953"/>
                </a:lnTo>
                <a:lnTo>
                  <a:pt x="2628" y="19904"/>
                </a:lnTo>
                <a:close/>
                <a:moveTo>
                  <a:pt x="16449" y="20220"/>
                </a:moveTo>
                <a:lnTo>
                  <a:pt x="16425" y="20658"/>
                </a:lnTo>
                <a:lnTo>
                  <a:pt x="16376" y="21121"/>
                </a:lnTo>
                <a:lnTo>
                  <a:pt x="16230" y="21145"/>
                </a:lnTo>
                <a:lnTo>
                  <a:pt x="16328" y="20683"/>
                </a:lnTo>
                <a:lnTo>
                  <a:pt x="16449" y="20220"/>
                </a:lnTo>
                <a:close/>
                <a:moveTo>
                  <a:pt x="16425" y="18955"/>
                </a:moveTo>
                <a:lnTo>
                  <a:pt x="16449" y="19880"/>
                </a:lnTo>
                <a:lnTo>
                  <a:pt x="16303" y="19977"/>
                </a:lnTo>
                <a:lnTo>
                  <a:pt x="16206" y="20099"/>
                </a:lnTo>
                <a:lnTo>
                  <a:pt x="16109" y="20245"/>
                </a:lnTo>
                <a:lnTo>
                  <a:pt x="16011" y="20415"/>
                </a:lnTo>
                <a:lnTo>
                  <a:pt x="15890" y="20780"/>
                </a:lnTo>
                <a:lnTo>
                  <a:pt x="15792" y="21194"/>
                </a:lnTo>
                <a:lnTo>
                  <a:pt x="15744" y="21194"/>
                </a:lnTo>
                <a:lnTo>
                  <a:pt x="15817" y="20926"/>
                </a:lnTo>
                <a:lnTo>
                  <a:pt x="15865" y="20658"/>
                </a:lnTo>
                <a:lnTo>
                  <a:pt x="15987" y="20172"/>
                </a:lnTo>
                <a:lnTo>
                  <a:pt x="16206" y="19564"/>
                </a:lnTo>
                <a:lnTo>
                  <a:pt x="16425" y="18955"/>
                </a:lnTo>
                <a:close/>
                <a:moveTo>
                  <a:pt x="16401" y="17787"/>
                </a:moveTo>
                <a:lnTo>
                  <a:pt x="16425" y="18517"/>
                </a:lnTo>
                <a:lnTo>
                  <a:pt x="16303" y="18663"/>
                </a:lnTo>
                <a:lnTo>
                  <a:pt x="16206" y="18834"/>
                </a:lnTo>
                <a:lnTo>
                  <a:pt x="16011" y="19174"/>
                </a:lnTo>
                <a:lnTo>
                  <a:pt x="15865" y="19564"/>
                </a:lnTo>
                <a:lnTo>
                  <a:pt x="15744" y="19929"/>
                </a:lnTo>
                <a:lnTo>
                  <a:pt x="15500" y="20537"/>
                </a:lnTo>
                <a:lnTo>
                  <a:pt x="15379" y="20877"/>
                </a:lnTo>
                <a:lnTo>
                  <a:pt x="15306" y="21218"/>
                </a:lnTo>
                <a:lnTo>
                  <a:pt x="14892" y="21242"/>
                </a:lnTo>
                <a:lnTo>
                  <a:pt x="15038" y="20926"/>
                </a:lnTo>
                <a:lnTo>
                  <a:pt x="15135" y="20585"/>
                </a:lnTo>
                <a:lnTo>
                  <a:pt x="15184" y="20220"/>
                </a:lnTo>
                <a:lnTo>
                  <a:pt x="15184" y="19856"/>
                </a:lnTo>
                <a:lnTo>
                  <a:pt x="15257" y="19831"/>
                </a:lnTo>
                <a:lnTo>
                  <a:pt x="15330" y="19807"/>
                </a:lnTo>
                <a:lnTo>
                  <a:pt x="15379" y="19758"/>
                </a:lnTo>
                <a:lnTo>
                  <a:pt x="15403" y="19710"/>
                </a:lnTo>
                <a:lnTo>
                  <a:pt x="15427" y="19661"/>
                </a:lnTo>
                <a:lnTo>
                  <a:pt x="15427" y="19539"/>
                </a:lnTo>
                <a:lnTo>
                  <a:pt x="15379" y="19418"/>
                </a:lnTo>
                <a:lnTo>
                  <a:pt x="15403" y="19296"/>
                </a:lnTo>
                <a:lnTo>
                  <a:pt x="15403" y="19150"/>
                </a:lnTo>
                <a:lnTo>
                  <a:pt x="15500" y="19053"/>
                </a:lnTo>
                <a:lnTo>
                  <a:pt x="15598" y="18931"/>
                </a:lnTo>
                <a:lnTo>
                  <a:pt x="15768" y="18663"/>
                </a:lnTo>
                <a:lnTo>
                  <a:pt x="16084" y="18225"/>
                </a:lnTo>
                <a:lnTo>
                  <a:pt x="16230" y="18006"/>
                </a:lnTo>
                <a:lnTo>
                  <a:pt x="16401" y="17787"/>
                </a:lnTo>
                <a:close/>
                <a:moveTo>
                  <a:pt x="3431" y="19904"/>
                </a:moveTo>
                <a:lnTo>
                  <a:pt x="3285" y="20002"/>
                </a:lnTo>
                <a:lnTo>
                  <a:pt x="3164" y="20123"/>
                </a:lnTo>
                <a:lnTo>
                  <a:pt x="2920" y="20342"/>
                </a:lnTo>
                <a:lnTo>
                  <a:pt x="2628" y="20683"/>
                </a:lnTo>
                <a:lnTo>
                  <a:pt x="2336" y="21023"/>
                </a:lnTo>
                <a:lnTo>
                  <a:pt x="2093" y="21291"/>
                </a:lnTo>
                <a:lnTo>
                  <a:pt x="2044" y="20902"/>
                </a:lnTo>
                <a:lnTo>
                  <a:pt x="2190" y="20853"/>
                </a:lnTo>
                <a:lnTo>
                  <a:pt x="2312" y="20756"/>
                </a:lnTo>
                <a:lnTo>
                  <a:pt x="2531" y="20585"/>
                </a:lnTo>
                <a:lnTo>
                  <a:pt x="2677" y="20464"/>
                </a:lnTo>
                <a:lnTo>
                  <a:pt x="2823" y="20318"/>
                </a:lnTo>
                <a:lnTo>
                  <a:pt x="2945" y="20172"/>
                </a:lnTo>
                <a:lnTo>
                  <a:pt x="2969" y="20075"/>
                </a:lnTo>
                <a:lnTo>
                  <a:pt x="2993" y="20002"/>
                </a:lnTo>
                <a:lnTo>
                  <a:pt x="2969" y="19953"/>
                </a:lnTo>
                <a:lnTo>
                  <a:pt x="2945" y="19904"/>
                </a:lnTo>
                <a:close/>
                <a:moveTo>
                  <a:pt x="10050" y="19977"/>
                </a:moveTo>
                <a:lnTo>
                  <a:pt x="9879" y="20148"/>
                </a:lnTo>
                <a:lnTo>
                  <a:pt x="9734" y="20293"/>
                </a:lnTo>
                <a:lnTo>
                  <a:pt x="9588" y="20537"/>
                </a:lnTo>
                <a:lnTo>
                  <a:pt x="9442" y="20756"/>
                </a:lnTo>
                <a:lnTo>
                  <a:pt x="9296" y="20975"/>
                </a:lnTo>
                <a:lnTo>
                  <a:pt x="9223" y="21072"/>
                </a:lnTo>
                <a:lnTo>
                  <a:pt x="9198" y="21194"/>
                </a:lnTo>
                <a:lnTo>
                  <a:pt x="9198" y="21242"/>
                </a:lnTo>
                <a:lnTo>
                  <a:pt x="9198" y="21291"/>
                </a:lnTo>
                <a:lnTo>
                  <a:pt x="8493" y="21291"/>
                </a:lnTo>
                <a:lnTo>
                  <a:pt x="8663" y="21072"/>
                </a:lnTo>
                <a:lnTo>
                  <a:pt x="8833" y="20853"/>
                </a:lnTo>
                <a:lnTo>
                  <a:pt x="9028" y="20537"/>
                </a:lnTo>
                <a:lnTo>
                  <a:pt x="9247" y="20245"/>
                </a:lnTo>
                <a:lnTo>
                  <a:pt x="9393" y="20099"/>
                </a:lnTo>
                <a:lnTo>
                  <a:pt x="9563" y="19977"/>
                </a:lnTo>
                <a:close/>
                <a:moveTo>
                  <a:pt x="10780" y="20002"/>
                </a:moveTo>
                <a:lnTo>
                  <a:pt x="10585" y="20342"/>
                </a:lnTo>
                <a:lnTo>
                  <a:pt x="10366" y="20731"/>
                </a:lnTo>
                <a:lnTo>
                  <a:pt x="10147" y="21145"/>
                </a:lnTo>
                <a:lnTo>
                  <a:pt x="10123" y="21218"/>
                </a:lnTo>
                <a:lnTo>
                  <a:pt x="10147" y="21291"/>
                </a:lnTo>
                <a:lnTo>
                  <a:pt x="9417" y="21291"/>
                </a:lnTo>
                <a:lnTo>
                  <a:pt x="9515" y="21242"/>
                </a:lnTo>
                <a:lnTo>
                  <a:pt x="9588" y="21169"/>
                </a:lnTo>
                <a:lnTo>
                  <a:pt x="9734" y="20975"/>
                </a:lnTo>
                <a:lnTo>
                  <a:pt x="9977" y="20610"/>
                </a:lnTo>
                <a:lnTo>
                  <a:pt x="10050" y="20512"/>
                </a:lnTo>
                <a:lnTo>
                  <a:pt x="10147" y="20415"/>
                </a:lnTo>
                <a:lnTo>
                  <a:pt x="10366" y="20220"/>
                </a:lnTo>
                <a:lnTo>
                  <a:pt x="10463" y="20123"/>
                </a:lnTo>
                <a:lnTo>
                  <a:pt x="10512" y="20002"/>
                </a:lnTo>
                <a:close/>
                <a:moveTo>
                  <a:pt x="11534" y="20026"/>
                </a:moveTo>
                <a:lnTo>
                  <a:pt x="11364" y="20269"/>
                </a:lnTo>
                <a:lnTo>
                  <a:pt x="11218" y="20512"/>
                </a:lnTo>
                <a:lnTo>
                  <a:pt x="11120" y="20683"/>
                </a:lnTo>
                <a:lnTo>
                  <a:pt x="11023" y="20877"/>
                </a:lnTo>
                <a:lnTo>
                  <a:pt x="10950" y="21096"/>
                </a:lnTo>
                <a:lnTo>
                  <a:pt x="10901" y="21291"/>
                </a:lnTo>
                <a:lnTo>
                  <a:pt x="10488" y="21291"/>
                </a:lnTo>
                <a:lnTo>
                  <a:pt x="10609" y="21145"/>
                </a:lnTo>
                <a:lnTo>
                  <a:pt x="10707" y="20975"/>
                </a:lnTo>
                <a:lnTo>
                  <a:pt x="10901" y="20658"/>
                </a:lnTo>
                <a:lnTo>
                  <a:pt x="11120" y="20342"/>
                </a:lnTo>
                <a:lnTo>
                  <a:pt x="11218" y="20196"/>
                </a:lnTo>
                <a:lnTo>
                  <a:pt x="11315" y="20026"/>
                </a:lnTo>
                <a:close/>
                <a:moveTo>
                  <a:pt x="14843" y="19953"/>
                </a:moveTo>
                <a:lnTo>
                  <a:pt x="14746" y="20220"/>
                </a:lnTo>
                <a:lnTo>
                  <a:pt x="14697" y="20512"/>
                </a:lnTo>
                <a:lnTo>
                  <a:pt x="14624" y="20780"/>
                </a:lnTo>
                <a:lnTo>
                  <a:pt x="14576" y="20926"/>
                </a:lnTo>
                <a:lnTo>
                  <a:pt x="14527" y="21048"/>
                </a:lnTo>
                <a:lnTo>
                  <a:pt x="14503" y="21121"/>
                </a:lnTo>
                <a:lnTo>
                  <a:pt x="14503" y="21169"/>
                </a:lnTo>
                <a:lnTo>
                  <a:pt x="14527" y="21267"/>
                </a:lnTo>
                <a:lnTo>
                  <a:pt x="14211" y="21291"/>
                </a:lnTo>
                <a:lnTo>
                  <a:pt x="14284" y="20999"/>
                </a:lnTo>
                <a:lnTo>
                  <a:pt x="14381" y="20658"/>
                </a:lnTo>
                <a:lnTo>
                  <a:pt x="14454" y="20293"/>
                </a:lnTo>
                <a:lnTo>
                  <a:pt x="14454" y="20123"/>
                </a:lnTo>
                <a:lnTo>
                  <a:pt x="14478" y="19977"/>
                </a:lnTo>
                <a:lnTo>
                  <a:pt x="14843" y="19953"/>
                </a:lnTo>
                <a:close/>
                <a:moveTo>
                  <a:pt x="12337" y="20026"/>
                </a:moveTo>
                <a:lnTo>
                  <a:pt x="12215" y="20220"/>
                </a:lnTo>
                <a:lnTo>
                  <a:pt x="12142" y="20391"/>
                </a:lnTo>
                <a:lnTo>
                  <a:pt x="11948" y="20829"/>
                </a:lnTo>
                <a:lnTo>
                  <a:pt x="11875" y="21072"/>
                </a:lnTo>
                <a:lnTo>
                  <a:pt x="11826" y="21315"/>
                </a:lnTo>
                <a:lnTo>
                  <a:pt x="11364" y="21291"/>
                </a:lnTo>
                <a:lnTo>
                  <a:pt x="11412" y="21121"/>
                </a:lnTo>
                <a:lnTo>
                  <a:pt x="11485" y="20950"/>
                </a:lnTo>
                <a:lnTo>
                  <a:pt x="11656" y="20634"/>
                </a:lnTo>
                <a:lnTo>
                  <a:pt x="11826" y="20342"/>
                </a:lnTo>
                <a:lnTo>
                  <a:pt x="11899" y="20196"/>
                </a:lnTo>
                <a:lnTo>
                  <a:pt x="11948" y="20026"/>
                </a:lnTo>
                <a:close/>
                <a:moveTo>
                  <a:pt x="13335" y="20002"/>
                </a:moveTo>
                <a:lnTo>
                  <a:pt x="13213" y="20148"/>
                </a:lnTo>
                <a:lnTo>
                  <a:pt x="13140" y="20293"/>
                </a:lnTo>
                <a:lnTo>
                  <a:pt x="12970" y="20585"/>
                </a:lnTo>
                <a:lnTo>
                  <a:pt x="12799" y="20950"/>
                </a:lnTo>
                <a:lnTo>
                  <a:pt x="12751" y="21121"/>
                </a:lnTo>
                <a:lnTo>
                  <a:pt x="12702" y="21315"/>
                </a:lnTo>
                <a:lnTo>
                  <a:pt x="12264" y="21315"/>
                </a:lnTo>
                <a:lnTo>
                  <a:pt x="12337" y="21023"/>
                </a:lnTo>
                <a:lnTo>
                  <a:pt x="12410" y="20756"/>
                </a:lnTo>
                <a:lnTo>
                  <a:pt x="12507" y="20366"/>
                </a:lnTo>
                <a:lnTo>
                  <a:pt x="12580" y="20172"/>
                </a:lnTo>
                <a:lnTo>
                  <a:pt x="12629" y="20075"/>
                </a:lnTo>
                <a:lnTo>
                  <a:pt x="12702" y="20026"/>
                </a:lnTo>
                <a:lnTo>
                  <a:pt x="13335" y="20002"/>
                </a:lnTo>
                <a:close/>
                <a:moveTo>
                  <a:pt x="14113" y="20002"/>
                </a:moveTo>
                <a:lnTo>
                  <a:pt x="14065" y="20196"/>
                </a:lnTo>
                <a:lnTo>
                  <a:pt x="14016" y="20366"/>
                </a:lnTo>
                <a:lnTo>
                  <a:pt x="13870" y="20804"/>
                </a:lnTo>
                <a:lnTo>
                  <a:pt x="13748" y="21242"/>
                </a:lnTo>
                <a:lnTo>
                  <a:pt x="13748" y="21291"/>
                </a:lnTo>
                <a:lnTo>
                  <a:pt x="13164" y="21315"/>
                </a:lnTo>
                <a:lnTo>
                  <a:pt x="13262" y="21023"/>
                </a:lnTo>
                <a:lnTo>
                  <a:pt x="13383" y="20731"/>
                </a:lnTo>
                <a:lnTo>
                  <a:pt x="13578" y="20391"/>
                </a:lnTo>
                <a:lnTo>
                  <a:pt x="13651" y="20196"/>
                </a:lnTo>
                <a:lnTo>
                  <a:pt x="13700" y="20002"/>
                </a:lnTo>
                <a:close/>
                <a:moveTo>
                  <a:pt x="8979" y="19953"/>
                </a:moveTo>
                <a:lnTo>
                  <a:pt x="8833" y="20148"/>
                </a:lnTo>
                <a:lnTo>
                  <a:pt x="8736" y="20318"/>
                </a:lnTo>
                <a:lnTo>
                  <a:pt x="8395" y="20804"/>
                </a:lnTo>
                <a:lnTo>
                  <a:pt x="8225" y="21048"/>
                </a:lnTo>
                <a:lnTo>
                  <a:pt x="8079" y="21315"/>
                </a:lnTo>
                <a:lnTo>
                  <a:pt x="7446" y="21340"/>
                </a:lnTo>
                <a:lnTo>
                  <a:pt x="7446" y="21340"/>
                </a:lnTo>
                <a:lnTo>
                  <a:pt x="7592" y="21194"/>
                </a:lnTo>
                <a:lnTo>
                  <a:pt x="7714" y="21023"/>
                </a:lnTo>
                <a:lnTo>
                  <a:pt x="7957" y="20683"/>
                </a:lnTo>
                <a:lnTo>
                  <a:pt x="8055" y="20561"/>
                </a:lnTo>
                <a:lnTo>
                  <a:pt x="8152" y="20464"/>
                </a:lnTo>
                <a:lnTo>
                  <a:pt x="8371" y="20293"/>
                </a:lnTo>
                <a:lnTo>
                  <a:pt x="8614" y="20123"/>
                </a:lnTo>
                <a:lnTo>
                  <a:pt x="8833" y="19953"/>
                </a:lnTo>
                <a:close/>
                <a:moveTo>
                  <a:pt x="5646" y="19929"/>
                </a:moveTo>
                <a:lnTo>
                  <a:pt x="5548" y="19977"/>
                </a:lnTo>
                <a:lnTo>
                  <a:pt x="4818" y="20658"/>
                </a:lnTo>
                <a:lnTo>
                  <a:pt x="4478" y="20975"/>
                </a:lnTo>
                <a:lnTo>
                  <a:pt x="4332" y="21145"/>
                </a:lnTo>
                <a:lnTo>
                  <a:pt x="4259" y="21242"/>
                </a:lnTo>
                <a:lnTo>
                  <a:pt x="4210" y="21340"/>
                </a:lnTo>
                <a:lnTo>
                  <a:pt x="4210" y="21364"/>
                </a:lnTo>
                <a:lnTo>
                  <a:pt x="4234" y="21364"/>
                </a:lnTo>
                <a:lnTo>
                  <a:pt x="4332" y="21340"/>
                </a:lnTo>
                <a:lnTo>
                  <a:pt x="4453" y="21291"/>
                </a:lnTo>
                <a:lnTo>
                  <a:pt x="4648" y="21194"/>
                </a:lnTo>
                <a:lnTo>
                  <a:pt x="5013" y="20926"/>
                </a:lnTo>
                <a:lnTo>
                  <a:pt x="5427" y="20610"/>
                </a:lnTo>
                <a:lnTo>
                  <a:pt x="5816" y="20245"/>
                </a:lnTo>
                <a:lnTo>
                  <a:pt x="5865" y="20172"/>
                </a:lnTo>
                <a:lnTo>
                  <a:pt x="5865" y="20075"/>
                </a:lnTo>
                <a:lnTo>
                  <a:pt x="5816" y="19977"/>
                </a:lnTo>
                <a:lnTo>
                  <a:pt x="5743" y="19929"/>
                </a:lnTo>
                <a:close/>
                <a:moveTo>
                  <a:pt x="8225" y="19929"/>
                </a:moveTo>
                <a:lnTo>
                  <a:pt x="7982" y="20123"/>
                </a:lnTo>
                <a:lnTo>
                  <a:pt x="7763" y="20342"/>
                </a:lnTo>
                <a:lnTo>
                  <a:pt x="7568" y="20585"/>
                </a:lnTo>
                <a:lnTo>
                  <a:pt x="7373" y="20829"/>
                </a:lnTo>
                <a:lnTo>
                  <a:pt x="7033" y="21364"/>
                </a:lnTo>
                <a:lnTo>
                  <a:pt x="6668" y="21388"/>
                </a:lnTo>
                <a:lnTo>
                  <a:pt x="6668" y="21388"/>
                </a:lnTo>
                <a:lnTo>
                  <a:pt x="6838" y="21169"/>
                </a:lnTo>
                <a:lnTo>
                  <a:pt x="6984" y="20950"/>
                </a:lnTo>
                <a:lnTo>
                  <a:pt x="7227" y="20585"/>
                </a:lnTo>
                <a:lnTo>
                  <a:pt x="7495" y="20220"/>
                </a:lnTo>
                <a:lnTo>
                  <a:pt x="7690" y="20050"/>
                </a:lnTo>
                <a:lnTo>
                  <a:pt x="7860" y="19929"/>
                </a:lnTo>
                <a:close/>
                <a:moveTo>
                  <a:pt x="4526" y="19904"/>
                </a:moveTo>
                <a:lnTo>
                  <a:pt x="4356" y="20050"/>
                </a:lnTo>
                <a:lnTo>
                  <a:pt x="4186" y="20196"/>
                </a:lnTo>
                <a:lnTo>
                  <a:pt x="3869" y="20512"/>
                </a:lnTo>
                <a:lnTo>
                  <a:pt x="3285" y="21023"/>
                </a:lnTo>
                <a:lnTo>
                  <a:pt x="3115" y="21194"/>
                </a:lnTo>
                <a:lnTo>
                  <a:pt x="3042" y="21267"/>
                </a:lnTo>
                <a:lnTo>
                  <a:pt x="2969" y="21315"/>
                </a:lnTo>
                <a:lnTo>
                  <a:pt x="2920" y="21364"/>
                </a:lnTo>
                <a:lnTo>
                  <a:pt x="2920" y="21388"/>
                </a:lnTo>
                <a:lnTo>
                  <a:pt x="2945" y="21437"/>
                </a:lnTo>
                <a:lnTo>
                  <a:pt x="2969" y="21461"/>
                </a:lnTo>
                <a:lnTo>
                  <a:pt x="2872" y="21461"/>
                </a:lnTo>
                <a:lnTo>
                  <a:pt x="2458" y="21413"/>
                </a:lnTo>
                <a:lnTo>
                  <a:pt x="2580" y="21315"/>
                </a:lnTo>
                <a:lnTo>
                  <a:pt x="2701" y="21169"/>
                </a:lnTo>
                <a:lnTo>
                  <a:pt x="2896" y="20950"/>
                </a:lnTo>
                <a:lnTo>
                  <a:pt x="3188" y="20683"/>
                </a:lnTo>
                <a:lnTo>
                  <a:pt x="3480" y="20415"/>
                </a:lnTo>
                <a:lnTo>
                  <a:pt x="3602" y="20318"/>
                </a:lnTo>
                <a:lnTo>
                  <a:pt x="3723" y="20245"/>
                </a:lnTo>
                <a:lnTo>
                  <a:pt x="3991" y="20148"/>
                </a:lnTo>
                <a:lnTo>
                  <a:pt x="4040" y="20099"/>
                </a:lnTo>
                <a:lnTo>
                  <a:pt x="4064" y="20026"/>
                </a:lnTo>
                <a:lnTo>
                  <a:pt x="4064" y="19977"/>
                </a:lnTo>
                <a:lnTo>
                  <a:pt x="4064" y="19904"/>
                </a:lnTo>
                <a:close/>
                <a:moveTo>
                  <a:pt x="7349" y="19904"/>
                </a:moveTo>
                <a:lnTo>
                  <a:pt x="7154" y="20148"/>
                </a:lnTo>
                <a:lnTo>
                  <a:pt x="7008" y="20366"/>
                </a:lnTo>
                <a:lnTo>
                  <a:pt x="6546" y="21072"/>
                </a:lnTo>
                <a:lnTo>
                  <a:pt x="6400" y="21242"/>
                </a:lnTo>
                <a:lnTo>
                  <a:pt x="6254" y="21413"/>
                </a:lnTo>
                <a:lnTo>
                  <a:pt x="5451" y="21461"/>
                </a:lnTo>
                <a:lnTo>
                  <a:pt x="5621" y="21315"/>
                </a:lnTo>
                <a:lnTo>
                  <a:pt x="5792" y="21145"/>
                </a:lnTo>
                <a:lnTo>
                  <a:pt x="6084" y="20829"/>
                </a:lnTo>
                <a:lnTo>
                  <a:pt x="6303" y="20634"/>
                </a:lnTo>
                <a:lnTo>
                  <a:pt x="6522" y="20415"/>
                </a:lnTo>
                <a:lnTo>
                  <a:pt x="6619" y="20293"/>
                </a:lnTo>
                <a:lnTo>
                  <a:pt x="6716" y="20172"/>
                </a:lnTo>
                <a:lnTo>
                  <a:pt x="6741" y="20026"/>
                </a:lnTo>
                <a:lnTo>
                  <a:pt x="6765" y="19904"/>
                </a:lnTo>
                <a:close/>
                <a:moveTo>
                  <a:pt x="6424" y="19904"/>
                </a:moveTo>
                <a:lnTo>
                  <a:pt x="6278" y="20026"/>
                </a:lnTo>
                <a:lnTo>
                  <a:pt x="5986" y="20318"/>
                </a:lnTo>
                <a:lnTo>
                  <a:pt x="5694" y="20610"/>
                </a:lnTo>
                <a:lnTo>
                  <a:pt x="5500" y="20804"/>
                </a:lnTo>
                <a:lnTo>
                  <a:pt x="5281" y="20999"/>
                </a:lnTo>
                <a:lnTo>
                  <a:pt x="5110" y="21242"/>
                </a:lnTo>
                <a:lnTo>
                  <a:pt x="5037" y="21364"/>
                </a:lnTo>
                <a:lnTo>
                  <a:pt x="4989" y="21486"/>
                </a:lnTo>
                <a:lnTo>
                  <a:pt x="4575" y="21510"/>
                </a:lnTo>
                <a:lnTo>
                  <a:pt x="3845" y="21510"/>
                </a:lnTo>
                <a:lnTo>
                  <a:pt x="3139" y="21486"/>
                </a:lnTo>
                <a:lnTo>
                  <a:pt x="3237" y="21437"/>
                </a:lnTo>
                <a:lnTo>
                  <a:pt x="3334" y="21388"/>
                </a:lnTo>
                <a:lnTo>
                  <a:pt x="3529" y="21242"/>
                </a:lnTo>
                <a:lnTo>
                  <a:pt x="3796" y="20999"/>
                </a:lnTo>
                <a:lnTo>
                  <a:pt x="4161" y="20683"/>
                </a:lnTo>
                <a:lnTo>
                  <a:pt x="4526" y="20342"/>
                </a:lnTo>
                <a:lnTo>
                  <a:pt x="4745" y="20123"/>
                </a:lnTo>
                <a:lnTo>
                  <a:pt x="4843" y="20026"/>
                </a:lnTo>
                <a:lnTo>
                  <a:pt x="4916" y="19904"/>
                </a:lnTo>
                <a:close/>
                <a:moveTo>
                  <a:pt x="6132" y="0"/>
                </a:moveTo>
                <a:lnTo>
                  <a:pt x="6059" y="49"/>
                </a:lnTo>
                <a:lnTo>
                  <a:pt x="6011" y="98"/>
                </a:lnTo>
                <a:lnTo>
                  <a:pt x="5986" y="146"/>
                </a:lnTo>
                <a:lnTo>
                  <a:pt x="5938" y="317"/>
                </a:lnTo>
                <a:lnTo>
                  <a:pt x="5913" y="487"/>
                </a:lnTo>
                <a:lnTo>
                  <a:pt x="5938" y="828"/>
                </a:lnTo>
                <a:lnTo>
                  <a:pt x="5913" y="1047"/>
                </a:lnTo>
                <a:lnTo>
                  <a:pt x="5913" y="1241"/>
                </a:lnTo>
                <a:lnTo>
                  <a:pt x="4745" y="1266"/>
                </a:lnTo>
                <a:lnTo>
                  <a:pt x="2969" y="1266"/>
                </a:lnTo>
                <a:lnTo>
                  <a:pt x="2945" y="1144"/>
                </a:lnTo>
                <a:lnTo>
                  <a:pt x="2945" y="901"/>
                </a:lnTo>
                <a:lnTo>
                  <a:pt x="2945" y="633"/>
                </a:lnTo>
                <a:lnTo>
                  <a:pt x="2945" y="365"/>
                </a:lnTo>
                <a:lnTo>
                  <a:pt x="2920" y="122"/>
                </a:lnTo>
                <a:lnTo>
                  <a:pt x="2896" y="73"/>
                </a:lnTo>
                <a:lnTo>
                  <a:pt x="2847" y="25"/>
                </a:lnTo>
                <a:lnTo>
                  <a:pt x="2799" y="25"/>
                </a:lnTo>
                <a:lnTo>
                  <a:pt x="2726" y="49"/>
                </a:lnTo>
                <a:lnTo>
                  <a:pt x="2653" y="122"/>
                </a:lnTo>
                <a:lnTo>
                  <a:pt x="2580" y="219"/>
                </a:lnTo>
                <a:lnTo>
                  <a:pt x="2531" y="317"/>
                </a:lnTo>
                <a:lnTo>
                  <a:pt x="2507" y="438"/>
                </a:lnTo>
                <a:lnTo>
                  <a:pt x="2482" y="682"/>
                </a:lnTo>
                <a:lnTo>
                  <a:pt x="2482" y="925"/>
                </a:lnTo>
                <a:lnTo>
                  <a:pt x="2482" y="1266"/>
                </a:lnTo>
                <a:lnTo>
                  <a:pt x="877" y="1266"/>
                </a:lnTo>
                <a:lnTo>
                  <a:pt x="366" y="1339"/>
                </a:lnTo>
                <a:lnTo>
                  <a:pt x="317" y="1363"/>
                </a:lnTo>
                <a:lnTo>
                  <a:pt x="268" y="1387"/>
                </a:lnTo>
                <a:lnTo>
                  <a:pt x="244" y="1460"/>
                </a:lnTo>
                <a:lnTo>
                  <a:pt x="195" y="1485"/>
                </a:lnTo>
                <a:lnTo>
                  <a:pt x="171" y="1558"/>
                </a:lnTo>
                <a:lnTo>
                  <a:pt x="98" y="2069"/>
                </a:lnTo>
                <a:lnTo>
                  <a:pt x="49" y="2628"/>
                </a:lnTo>
                <a:lnTo>
                  <a:pt x="25" y="3164"/>
                </a:lnTo>
                <a:lnTo>
                  <a:pt x="25" y="3723"/>
                </a:lnTo>
                <a:lnTo>
                  <a:pt x="49" y="4818"/>
                </a:lnTo>
                <a:lnTo>
                  <a:pt x="98" y="5913"/>
                </a:lnTo>
                <a:lnTo>
                  <a:pt x="171" y="8273"/>
                </a:lnTo>
                <a:lnTo>
                  <a:pt x="171" y="9441"/>
                </a:lnTo>
                <a:lnTo>
                  <a:pt x="147" y="10634"/>
                </a:lnTo>
                <a:lnTo>
                  <a:pt x="98" y="11777"/>
                </a:lnTo>
                <a:lnTo>
                  <a:pt x="25" y="12921"/>
                </a:lnTo>
                <a:lnTo>
                  <a:pt x="1" y="14064"/>
                </a:lnTo>
                <a:lnTo>
                  <a:pt x="1" y="14624"/>
                </a:lnTo>
                <a:lnTo>
                  <a:pt x="49" y="15208"/>
                </a:lnTo>
                <a:lnTo>
                  <a:pt x="49" y="15743"/>
                </a:lnTo>
                <a:lnTo>
                  <a:pt x="49" y="16279"/>
                </a:lnTo>
                <a:lnTo>
                  <a:pt x="25" y="17398"/>
                </a:lnTo>
                <a:lnTo>
                  <a:pt x="25" y="17933"/>
                </a:lnTo>
                <a:lnTo>
                  <a:pt x="49" y="18493"/>
                </a:lnTo>
                <a:lnTo>
                  <a:pt x="98" y="19028"/>
                </a:lnTo>
                <a:lnTo>
                  <a:pt x="195" y="19564"/>
                </a:lnTo>
                <a:lnTo>
                  <a:pt x="244" y="19661"/>
                </a:lnTo>
                <a:lnTo>
                  <a:pt x="293" y="19710"/>
                </a:lnTo>
                <a:lnTo>
                  <a:pt x="390" y="19734"/>
                </a:lnTo>
                <a:lnTo>
                  <a:pt x="487" y="19758"/>
                </a:lnTo>
                <a:lnTo>
                  <a:pt x="585" y="19856"/>
                </a:lnTo>
                <a:lnTo>
                  <a:pt x="682" y="19904"/>
                </a:lnTo>
                <a:lnTo>
                  <a:pt x="804" y="19953"/>
                </a:lnTo>
                <a:lnTo>
                  <a:pt x="950" y="19977"/>
                </a:lnTo>
                <a:lnTo>
                  <a:pt x="1485" y="19977"/>
                </a:lnTo>
                <a:lnTo>
                  <a:pt x="1485" y="20342"/>
                </a:lnTo>
                <a:lnTo>
                  <a:pt x="1485" y="20634"/>
                </a:lnTo>
                <a:lnTo>
                  <a:pt x="1509" y="20950"/>
                </a:lnTo>
                <a:lnTo>
                  <a:pt x="1558" y="21534"/>
                </a:lnTo>
                <a:lnTo>
                  <a:pt x="1558" y="21607"/>
                </a:lnTo>
                <a:lnTo>
                  <a:pt x="1582" y="21705"/>
                </a:lnTo>
                <a:lnTo>
                  <a:pt x="1655" y="21753"/>
                </a:lnTo>
                <a:lnTo>
                  <a:pt x="1728" y="21802"/>
                </a:lnTo>
                <a:lnTo>
                  <a:pt x="1898" y="21802"/>
                </a:lnTo>
                <a:lnTo>
                  <a:pt x="1971" y="21778"/>
                </a:lnTo>
                <a:lnTo>
                  <a:pt x="2385" y="21851"/>
                </a:lnTo>
                <a:lnTo>
                  <a:pt x="2799" y="21899"/>
                </a:lnTo>
                <a:lnTo>
                  <a:pt x="3626" y="21948"/>
                </a:lnTo>
                <a:lnTo>
                  <a:pt x="4478" y="21948"/>
                </a:lnTo>
                <a:lnTo>
                  <a:pt x="5305" y="21924"/>
                </a:lnTo>
                <a:lnTo>
                  <a:pt x="7008" y="21826"/>
                </a:lnTo>
                <a:lnTo>
                  <a:pt x="7836" y="21778"/>
                </a:lnTo>
                <a:lnTo>
                  <a:pt x="8687" y="21753"/>
                </a:lnTo>
                <a:lnTo>
                  <a:pt x="9515" y="21729"/>
                </a:lnTo>
                <a:lnTo>
                  <a:pt x="10342" y="21753"/>
                </a:lnTo>
                <a:lnTo>
                  <a:pt x="12021" y="21778"/>
                </a:lnTo>
                <a:lnTo>
                  <a:pt x="13700" y="21778"/>
                </a:lnTo>
                <a:lnTo>
                  <a:pt x="14527" y="21753"/>
                </a:lnTo>
                <a:lnTo>
                  <a:pt x="15354" y="21680"/>
                </a:lnTo>
                <a:lnTo>
                  <a:pt x="15427" y="21705"/>
                </a:lnTo>
                <a:lnTo>
                  <a:pt x="15500" y="21680"/>
                </a:lnTo>
                <a:lnTo>
                  <a:pt x="16425" y="21583"/>
                </a:lnTo>
                <a:lnTo>
                  <a:pt x="16498" y="21559"/>
                </a:lnTo>
                <a:lnTo>
                  <a:pt x="16620" y="21607"/>
                </a:lnTo>
                <a:lnTo>
                  <a:pt x="16717" y="21607"/>
                </a:lnTo>
                <a:lnTo>
                  <a:pt x="16766" y="21583"/>
                </a:lnTo>
                <a:lnTo>
                  <a:pt x="16814" y="21534"/>
                </a:lnTo>
                <a:lnTo>
                  <a:pt x="16863" y="21486"/>
                </a:lnTo>
                <a:lnTo>
                  <a:pt x="16863" y="21413"/>
                </a:lnTo>
                <a:lnTo>
                  <a:pt x="16936" y="20902"/>
                </a:lnTo>
                <a:lnTo>
                  <a:pt x="16985" y="20391"/>
                </a:lnTo>
                <a:lnTo>
                  <a:pt x="16985" y="19880"/>
                </a:lnTo>
                <a:lnTo>
                  <a:pt x="16985" y="19369"/>
                </a:lnTo>
                <a:lnTo>
                  <a:pt x="16936" y="18323"/>
                </a:lnTo>
                <a:lnTo>
                  <a:pt x="16936" y="17812"/>
                </a:lnTo>
                <a:lnTo>
                  <a:pt x="16936" y="17301"/>
                </a:lnTo>
                <a:lnTo>
                  <a:pt x="17009" y="14867"/>
                </a:lnTo>
                <a:lnTo>
                  <a:pt x="17033" y="13651"/>
                </a:lnTo>
                <a:lnTo>
                  <a:pt x="17033" y="12458"/>
                </a:lnTo>
                <a:lnTo>
                  <a:pt x="17058" y="10025"/>
                </a:lnTo>
                <a:lnTo>
                  <a:pt x="17082" y="8809"/>
                </a:lnTo>
                <a:lnTo>
                  <a:pt x="17082" y="7592"/>
                </a:lnTo>
                <a:lnTo>
                  <a:pt x="17082" y="6984"/>
                </a:lnTo>
                <a:lnTo>
                  <a:pt x="17082" y="6375"/>
                </a:lnTo>
                <a:lnTo>
                  <a:pt x="17106" y="5791"/>
                </a:lnTo>
                <a:lnTo>
                  <a:pt x="17082" y="5183"/>
                </a:lnTo>
                <a:lnTo>
                  <a:pt x="17033" y="4696"/>
                </a:lnTo>
                <a:lnTo>
                  <a:pt x="16960" y="4210"/>
                </a:lnTo>
                <a:lnTo>
                  <a:pt x="16766" y="3237"/>
                </a:lnTo>
                <a:lnTo>
                  <a:pt x="16839" y="3115"/>
                </a:lnTo>
                <a:lnTo>
                  <a:pt x="16839" y="2993"/>
                </a:lnTo>
                <a:lnTo>
                  <a:pt x="16814" y="2945"/>
                </a:lnTo>
                <a:lnTo>
                  <a:pt x="16790" y="2896"/>
                </a:lnTo>
                <a:lnTo>
                  <a:pt x="16717" y="2847"/>
                </a:lnTo>
                <a:lnTo>
                  <a:pt x="16644" y="2847"/>
                </a:lnTo>
                <a:lnTo>
                  <a:pt x="16157" y="2774"/>
                </a:lnTo>
                <a:lnTo>
                  <a:pt x="15865" y="2774"/>
                </a:lnTo>
                <a:lnTo>
                  <a:pt x="15622" y="2799"/>
                </a:lnTo>
                <a:lnTo>
                  <a:pt x="15598" y="2434"/>
                </a:lnTo>
                <a:lnTo>
                  <a:pt x="15549" y="2069"/>
                </a:lnTo>
                <a:lnTo>
                  <a:pt x="15500" y="1898"/>
                </a:lnTo>
                <a:lnTo>
                  <a:pt x="15452" y="1728"/>
                </a:lnTo>
                <a:lnTo>
                  <a:pt x="15403" y="1582"/>
                </a:lnTo>
                <a:lnTo>
                  <a:pt x="15306" y="1436"/>
                </a:lnTo>
                <a:lnTo>
                  <a:pt x="15306" y="1339"/>
                </a:lnTo>
                <a:lnTo>
                  <a:pt x="15233" y="1241"/>
                </a:lnTo>
                <a:lnTo>
                  <a:pt x="15160" y="1193"/>
                </a:lnTo>
                <a:lnTo>
                  <a:pt x="15087" y="1144"/>
                </a:lnTo>
                <a:lnTo>
                  <a:pt x="14892" y="1095"/>
                </a:lnTo>
                <a:lnTo>
                  <a:pt x="13262" y="1095"/>
                </a:lnTo>
                <a:lnTo>
                  <a:pt x="13018" y="1120"/>
                </a:lnTo>
                <a:lnTo>
                  <a:pt x="13043" y="560"/>
                </a:lnTo>
                <a:lnTo>
                  <a:pt x="13043" y="268"/>
                </a:lnTo>
                <a:lnTo>
                  <a:pt x="13018" y="146"/>
                </a:lnTo>
                <a:lnTo>
                  <a:pt x="12970" y="25"/>
                </a:lnTo>
                <a:lnTo>
                  <a:pt x="12945" y="0"/>
                </a:lnTo>
                <a:lnTo>
                  <a:pt x="12897" y="0"/>
                </a:lnTo>
                <a:lnTo>
                  <a:pt x="12799" y="98"/>
                </a:lnTo>
                <a:lnTo>
                  <a:pt x="12702" y="219"/>
                </a:lnTo>
                <a:lnTo>
                  <a:pt x="12653" y="341"/>
                </a:lnTo>
                <a:lnTo>
                  <a:pt x="12605" y="463"/>
                </a:lnTo>
                <a:lnTo>
                  <a:pt x="12556" y="755"/>
                </a:lnTo>
                <a:lnTo>
                  <a:pt x="12556" y="1047"/>
                </a:lnTo>
                <a:lnTo>
                  <a:pt x="12532" y="1120"/>
                </a:lnTo>
                <a:lnTo>
                  <a:pt x="11145" y="1144"/>
                </a:lnTo>
                <a:lnTo>
                  <a:pt x="9734" y="1168"/>
                </a:lnTo>
                <a:lnTo>
                  <a:pt x="9734" y="195"/>
                </a:lnTo>
                <a:lnTo>
                  <a:pt x="9734" y="146"/>
                </a:lnTo>
                <a:lnTo>
                  <a:pt x="9709" y="98"/>
                </a:lnTo>
                <a:lnTo>
                  <a:pt x="9636" y="25"/>
                </a:lnTo>
                <a:lnTo>
                  <a:pt x="9466" y="25"/>
                </a:lnTo>
                <a:lnTo>
                  <a:pt x="9417" y="73"/>
                </a:lnTo>
                <a:lnTo>
                  <a:pt x="9344" y="171"/>
                </a:lnTo>
                <a:lnTo>
                  <a:pt x="9296" y="317"/>
                </a:lnTo>
                <a:lnTo>
                  <a:pt x="9247" y="438"/>
                </a:lnTo>
                <a:lnTo>
                  <a:pt x="9223" y="609"/>
                </a:lnTo>
                <a:lnTo>
                  <a:pt x="9198" y="901"/>
                </a:lnTo>
                <a:lnTo>
                  <a:pt x="9198" y="1193"/>
                </a:lnTo>
                <a:lnTo>
                  <a:pt x="9150" y="1193"/>
                </a:lnTo>
                <a:lnTo>
                  <a:pt x="7811" y="1217"/>
                </a:lnTo>
                <a:lnTo>
                  <a:pt x="6449" y="1241"/>
                </a:lnTo>
                <a:lnTo>
                  <a:pt x="6449" y="706"/>
                </a:lnTo>
                <a:lnTo>
                  <a:pt x="6424" y="414"/>
                </a:lnTo>
                <a:lnTo>
                  <a:pt x="6376" y="146"/>
                </a:lnTo>
                <a:lnTo>
                  <a:pt x="6351" y="73"/>
                </a:lnTo>
                <a:lnTo>
                  <a:pt x="6303" y="25"/>
                </a:lnTo>
                <a:lnTo>
                  <a:pt x="6254" y="0"/>
                </a:lnTo>
                <a:close/>
              </a:path>
            </a:pathLst>
          </a:custGeom>
          <a:solidFill>
            <a:srgbClr val="666666"/>
          </a:solidFill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Google Shape;274;p39">
            <a:extLst>
              <a:ext uri="{FF2B5EF4-FFF2-40B4-BE49-F238E27FC236}">
                <a16:creationId xmlns:a16="http://schemas.microsoft.com/office/drawing/2014/main" id="{C1E5C635-AD97-E840-B2F9-DDA8CCB63CE2}"/>
              </a:ext>
            </a:extLst>
          </p:cNvPr>
          <p:cNvSpPr/>
          <p:nvPr/>
        </p:nvSpPr>
        <p:spPr>
          <a:xfrm>
            <a:off x="10272464" y="260648"/>
            <a:ext cx="1008112" cy="1298251"/>
          </a:xfrm>
          <a:custGeom>
            <a:avLst/>
            <a:gdLst/>
            <a:ahLst/>
            <a:cxnLst/>
            <a:rect l="l" t="t" r="r" b="b"/>
            <a:pathLst>
              <a:path w="17107" h="21949" extrusionOk="0">
                <a:moveTo>
                  <a:pt x="9198" y="1679"/>
                </a:moveTo>
                <a:lnTo>
                  <a:pt x="9198" y="1947"/>
                </a:lnTo>
                <a:lnTo>
                  <a:pt x="9247" y="2190"/>
                </a:lnTo>
                <a:lnTo>
                  <a:pt x="9296" y="2385"/>
                </a:lnTo>
                <a:lnTo>
                  <a:pt x="9344" y="2482"/>
                </a:lnTo>
                <a:lnTo>
                  <a:pt x="9417" y="2531"/>
                </a:lnTo>
                <a:lnTo>
                  <a:pt x="9515" y="2604"/>
                </a:lnTo>
                <a:lnTo>
                  <a:pt x="9612" y="2604"/>
                </a:lnTo>
                <a:lnTo>
                  <a:pt x="9709" y="2580"/>
                </a:lnTo>
                <a:lnTo>
                  <a:pt x="9758" y="2531"/>
                </a:lnTo>
                <a:lnTo>
                  <a:pt x="9782" y="2482"/>
                </a:lnTo>
                <a:lnTo>
                  <a:pt x="9831" y="2385"/>
                </a:lnTo>
                <a:lnTo>
                  <a:pt x="9855" y="2263"/>
                </a:lnTo>
                <a:lnTo>
                  <a:pt x="9831" y="2409"/>
                </a:lnTo>
                <a:lnTo>
                  <a:pt x="9806" y="2555"/>
                </a:lnTo>
                <a:lnTo>
                  <a:pt x="9758" y="2677"/>
                </a:lnTo>
                <a:lnTo>
                  <a:pt x="9661" y="2799"/>
                </a:lnTo>
                <a:lnTo>
                  <a:pt x="9563" y="2847"/>
                </a:lnTo>
                <a:lnTo>
                  <a:pt x="9466" y="2872"/>
                </a:lnTo>
                <a:lnTo>
                  <a:pt x="9320" y="2847"/>
                </a:lnTo>
                <a:lnTo>
                  <a:pt x="9198" y="2774"/>
                </a:lnTo>
                <a:lnTo>
                  <a:pt x="9077" y="2701"/>
                </a:lnTo>
                <a:lnTo>
                  <a:pt x="8979" y="2628"/>
                </a:lnTo>
                <a:lnTo>
                  <a:pt x="8906" y="2531"/>
                </a:lnTo>
                <a:lnTo>
                  <a:pt x="8858" y="2434"/>
                </a:lnTo>
                <a:lnTo>
                  <a:pt x="8809" y="2312"/>
                </a:lnTo>
                <a:lnTo>
                  <a:pt x="8809" y="2190"/>
                </a:lnTo>
                <a:lnTo>
                  <a:pt x="8833" y="2093"/>
                </a:lnTo>
                <a:lnTo>
                  <a:pt x="8858" y="1971"/>
                </a:lnTo>
                <a:lnTo>
                  <a:pt x="8931" y="1898"/>
                </a:lnTo>
                <a:lnTo>
                  <a:pt x="9004" y="1801"/>
                </a:lnTo>
                <a:lnTo>
                  <a:pt x="9101" y="1728"/>
                </a:lnTo>
                <a:lnTo>
                  <a:pt x="9198" y="1679"/>
                </a:lnTo>
                <a:close/>
                <a:moveTo>
                  <a:pt x="12483" y="1850"/>
                </a:moveTo>
                <a:lnTo>
                  <a:pt x="12507" y="2142"/>
                </a:lnTo>
                <a:lnTo>
                  <a:pt x="12556" y="2288"/>
                </a:lnTo>
                <a:lnTo>
                  <a:pt x="12605" y="2409"/>
                </a:lnTo>
                <a:lnTo>
                  <a:pt x="12629" y="2434"/>
                </a:lnTo>
                <a:lnTo>
                  <a:pt x="12653" y="2482"/>
                </a:lnTo>
                <a:lnTo>
                  <a:pt x="12751" y="2482"/>
                </a:lnTo>
                <a:lnTo>
                  <a:pt x="12848" y="2458"/>
                </a:lnTo>
                <a:lnTo>
                  <a:pt x="12921" y="2409"/>
                </a:lnTo>
                <a:lnTo>
                  <a:pt x="12970" y="2288"/>
                </a:lnTo>
                <a:lnTo>
                  <a:pt x="13018" y="2190"/>
                </a:lnTo>
                <a:lnTo>
                  <a:pt x="13043" y="2069"/>
                </a:lnTo>
                <a:lnTo>
                  <a:pt x="13043" y="1947"/>
                </a:lnTo>
                <a:lnTo>
                  <a:pt x="13140" y="1971"/>
                </a:lnTo>
                <a:lnTo>
                  <a:pt x="13213" y="2020"/>
                </a:lnTo>
                <a:lnTo>
                  <a:pt x="13286" y="2093"/>
                </a:lnTo>
                <a:lnTo>
                  <a:pt x="13359" y="2190"/>
                </a:lnTo>
                <a:lnTo>
                  <a:pt x="13432" y="2312"/>
                </a:lnTo>
                <a:lnTo>
                  <a:pt x="13456" y="2434"/>
                </a:lnTo>
                <a:lnTo>
                  <a:pt x="13432" y="2580"/>
                </a:lnTo>
                <a:lnTo>
                  <a:pt x="13408" y="2628"/>
                </a:lnTo>
                <a:lnTo>
                  <a:pt x="13383" y="2701"/>
                </a:lnTo>
                <a:lnTo>
                  <a:pt x="13286" y="2774"/>
                </a:lnTo>
                <a:lnTo>
                  <a:pt x="13164" y="2847"/>
                </a:lnTo>
                <a:lnTo>
                  <a:pt x="13043" y="2872"/>
                </a:lnTo>
                <a:lnTo>
                  <a:pt x="12921" y="2896"/>
                </a:lnTo>
                <a:lnTo>
                  <a:pt x="12629" y="2896"/>
                </a:lnTo>
                <a:lnTo>
                  <a:pt x="12386" y="2872"/>
                </a:lnTo>
                <a:lnTo>
                  <a:pt x="12264" y="2799"/>
                </a:lnTo>
                <a:lnTo>
                  <a:pt x="12167" y="2726"/>
                </a:lnTo>
                <a:lnTo>
                  <a:pt x="12094" y="2628"/>
                </a:lnTo>
                <a:lnTo>
                  <a:pt x="12069" y="2507"/>
                </a:lnTo>
                <a:lnTo>
                  <a:pt x="12094" y="2385"/>
                </a:lnTo>
                <a:lnTo>
                  <a:pt x="12118" y="2263"/>
                </a:lnTo>
                <a:lnTo>
                  <a:pt x="12167" y="2166"/>
                </a:lnTo>
                <a:lnTo>
                  <a:pt x="12240" y="2044"/>
                </a:lnTo>
                <a:lnTo>
                  <a:pt x="12361" y="1923"/>
                </a:lnTo>
                <a:lnTo>
                  <a:pt x="12483" y="1850"/>
                </a:lnTo>
                <a:close/>
                <a:moveTo>
                  <a:pt x="5865" y="1825"/>
                </a:moveTo>
                <a:lnTo>
                  <a:pt x="5840" y="1874"/>
                </a:lnTo>
                <a:lnTo>
                  <a:pt x="5840" y="2069"/>
                </a:lnTo>
                <a:lnTo>
                  <a:pt x="5840" y="2288"/>
                </a:lnTo>
                <a:lnTo>
                  <a:pt x="5865" y="2385"/>
                </a:lnTo>
                <a:lnTo>
                  <a:pt x="5889" y="2482"/>
                </a:lnTo>
                <a:lnTo>
                  <a:pt x="5938" y="2580"/>
                </a:lnTo>
                <a:lnTo>
                  <a:pt x="6011" y="2628"/>
                </a:lnTo>
                <a:lnTo>
                  <a:pt x="6132" y="2677"/>
                </a:lnTo>
                <a:lnTo>
                  <a:pt x="6230" y="2653"/>
                </a:lnTo>
                <a:lnTo>
                  <a:pt x="6327" y="2604"/>
                </a:lnTo>
                <a:lnTo>
                  <a:pt x="6376" y="2531"/>
                </a:lnTo>
                <a:lnTo>
                  <a:pt x="6400" y="2531"/>
                </a:lnTo>
                <a:lnTo>
                  <a:pt x="6424" y="2409"/>
                </a:lnTo>
                <a:lnTo>
                  <a:pt x="6449" y="2288"/>
                </a:lnTo>
                <a:lnTo>
                  <a:pt x="6449" y="1996"/>
                </a:lnTo>
                <a:lnTo>
                  <a:pt x="6522" y="2020"/>
                </a:lnTo>
                <a:lnTo>
                  <a:pt x="6595" y="2117"/>
                </a:lnTo>
                <a:lnTo>
                  <a:pt x="6643" y="2215"/>
                </a:lnTo>
                <a:lnTo>
                  <a:pt x="6643" y="2312"/>
                </a:lnTo>
                <a:lnTo>
                  <a:pt x="6643" y="2531"/>
                </a:lnTo>
                <a:lnTo>
                  <a:pt x="6595" y="2677"/>
                </a:lnTo>
                <a:lnTo>
                  <a:pt x="6522" y="2774"/>
                </a:lnTo>
                <a:lnTo>
                  <a:pt x="6424" y="2872"/>
                </a:lnTo>
                <a:lnTo>
                  <a:pt x="6303" y="2920"/>
                </a:lnTo>
                <a:lnTo>
                  <a:pt x="6181" y="2969"/>
                </a:lnTo>
                <a:lnTo>
                  <a:pt x="6059" y="2993"/>
                </a:lnTo>
                <a:lnTo>
                  <a:pt x="5913" y="2993"/>
                </a:lnTo>
                <a:lnTo>
                  <a:pt x="5792" y="2969"/>
                </a:lnTo>
                <a:lnTo>
                  <a:pt x="5646" y="2896"/>
                </a:lnTo>
                <a:lnTo>
                  <a:pt x="5548" y="2799"/>
                </a:lnTo>
                <a:lnTo>
                  <a:pt x="5475" y="2701"/>
                </a:lnTo>
                <a:lnTo>
                  <a:pt x="5427" y="2580"/>
                </a:lnTo>
                <a:lnTo>
                  <a:pt x="5427" y="2458"/>
                </a:lnTo>
                <a:lnTo>
                  <a:pt x="5451" y="2312"/>
                </a:lnTo>
                <a:lnTo>
                  <a:pt x="5475" y="2190"/>
                </a:lnTo>
                <a:lnTo>
                  <a:pt x="5548" y="2069"/>
                </a:lnTo>
                <a:lnTo>
                  <a:pt x="5694" y="1923"/>
                </a:lnTo>
                <a:lnTo>
                  <a:pt x="5865" y="1825"/>
                </a:lnTo>
                <a:close/>
                <a:moveTo>
                  <a:pt x="2531" y="1825"/>
                </a:moveTo>
                <a:lnTo>
                  <a:pt x="2580" y="2288"/>
                </a:lnTo>
                <a:lnTo>
                  <a:pt x="2604" y="2385"/>
                </a:lnTo>
                <a:lnTo>
                  <a:pt x="2653" y="2458"/>
                </a:lnTo>
                <a:lnTo>
                  <a:pt x="2750" y="2507"/>
                </a:lnTo>
                <a:lnTo>
                  <a:pt x="2847" y="2531"/>
                </a:lnTo>
                <a:lnTo>
                  <a:pt x="2945" y="2507"/>
                </a:lnTo>
                <a:lnTo>
                  <a:pt x="3018" y="2458"/>
                </a:lnTo>
                <a:lnTo>
                  <a:pt x="3066" y="2385"/>
                </a:lnTo>
                <a:lnTo>
                  <a:pt x="3091" y="2288"/>
                </a:lnTo>
                <a:lnTo>
                  <a:pt x="3066" y="1947"/>
                </a:lnTo>
                <a:lnTo>
                  <a:pt x="3115" y="1996"/>
                </a:lnTo>
                <a:lnTo>
                  <a:pt x="3188" y="2044"/>
                </a:lnTo>
                <a:lnTo>
                  <a:pt x="3212" y="2117"/>
                </a:lnTo>
                <a:lnTo>
                  <a:pt x="3237" y="2166"/>
                </a:lnTo>
                <a:lnTo>
                  <a:pt x="3237" y="2336"/>
                </a:lnTo>
                <a:lnTo>
                  <a:pt x="3212" y="2507"/>
                </a:lnTo>
                <a:lnTo>
                  <a:pt x="3139" y="2677"/>
                </a:lnTo>
                <a:lnTo>
                  <a:pt x="3042" y="2823"/>
                </a:lnTo>
                <a:lnTo>
                  <a:pt x="2920" y="2945"/>
                </a:lnTo>
                <a:lnTo>
                  <a:pt x="2774" y="3018"/>
                </a:lnTo>
                <a:lnTo>
                  <a:pt x="2653" y="3066"/>
                </a:lnTo>
                <a:lnTo>
                  <a:pt x="2531" y="3042"/>
                </a:lnTo>
                <a:lnTo>
                  <a:pt x="2409" y="3018"/>
                </a:lnTo>
                <a:lnTo>
                  <a:pt x="2312" y="2945"/>
                </a:lnTo>
                <a:lnTo>
                  <a:pt x="2215" y="2847"/>
                </a:lnTo>
                <a:lnTo>
                  <a:pt x="2142" y="2750"/>
                </a:lnTo>
                <a:lnTo>
                  <a:pt x="2093" y="2653"/>
                </a:lnTo>
                <a:lnTo>
                  <a:pt x="2044" y="2531"/>
                </a:lnTo>
                <a:lnTo>
                  <a:pt x="2044" y="2434"/>
                </a:lnTo>
                <a:lnTo>
                  <a:pt x="2044" y="2361"/>
                </a:lnTo>
                <a:lnTo>
                  <a:pt x="2117" y="2215"/>
                </a:lnTo>
                <a:lnTo>
                  <a:pt x="2190" y="2069"/>
                </a:lnTo>
                <a:lnTo>
                  <a:pt x="2312" y="1947"/>
                </a:lnTo>
                <a:lnTo>
                  <a:pt x="2409" y="1874"/>
                </a:lnTo>
                <a:lnTo>
                  <a:pt x="2531" y="1825"/>
                </a:lnTo>
                <a:close/>
                <a:moveTo>
                  <a:pt x="15598" y="3285"/>
                </a:moveTo>
                <a:lnTo>
                  <a:pt x="15768" y="3310"/>
                </a:lnTo>
                <a:lnTo>
                  <a:pt x="15598" y="3553"/>
                </a:lnTo>
                <a:lnTo>
                  <a:pt x="15598" y="3285"/>
                </a:lnTo>
                <a:close/>
                <a:moveTo>
                  <a:pt x="16328" y="3310"/>
                </a:moveTo>
                <a:lnTo>
                  <a:pt x="16328" y="3577"/>
                </a:lnTo>
                <a:lnTo>
                  <a:pt x="16352" y="3869"/>
                </a:lnTo>
                <a:lnTo>
                  <a:pt x="16011" y="4234"/>
                </a:lnTo>
                <a:lnTo>
                  <a:pt x="15695" y="4623"/>
                </a:lnTo>
                <a:lnTo>
                  <a:pt x="15549" y="4794"/>
                </a:lnTo>
                <a:lnTo>
                  <a:pt x="15573" y="4526"/>
                </a:lnTo>
                <a:lnTo>
                  <a:pt x="15598" y="4404"/>
                </a:lnTo>
                <a:lnTo>
                  <a:pt x="15695" y="4161"/>
                </a:lnTo>
                <a:lnTo>
                  <a:pt x="15817" y="3918"/>
                </a:lnTo>
                <a:lnTo>
                  <a:pt x="15963" y="3626"/>
                </a:lnTo>
                <a:lnTo>
                  <a:pt x="16133" y="3310"/>
                </a:lnTo>
                <a:close/>
                <a:moveTo>
                  <a:pt x="16425" y="4331"/>
                </a:moveTo>
                <a:lnTo>
                  <a:pt x="16547" y="4940"/>
                </a:lnTo>
                <a:lnTo>
                  <a:pt x="16425" y="4988"/>
                </a:lnTo>
                <a:lnTo>
                  <a:pt x="16328" y="5086"/>
                </a:lnTo>
                <a:lnTo>
                  <a:pt x="16133" y="5280"/>
                </a:lnTo>
                <a:lnTo>
                  <a:pt x="15938" y="5499"/>
                </a:lnTo>
                <a:lnTo>
                  <a:pt x="15817" y="5670"/>
                </a:lnTo>
                <a:lnTo>
                  <a:pt x="15549" y="5986"/>
                </a:lnTo>
                <a:lnTo>
                  <a:pt x="15549" y="5864"/>
                </a:lnTo>
                <a:lnTo>
                  <a:pt x="15598" y="5840"/>
                </a:lnTo>
                <a:lnTo>
                  <a:pt x="15646" y="5791"/>
                </a:lnTo>
                <a:lnTo>
                  <a:pt x="15671" y="5718"/>
                </a:lnTo>
                <a:lnTo>
                  <a:pt x="15671" y="5645"/>
                </a:lnTo>
                <a:lnTo>
                  <a:pt x="15671" y="5475"/>
                </a:lnTo>
                <a:lnTo>
                  <a:pt x="15719" y="5305"/>
                </a:lnTo>
                <a:lnTo>
                  <a:pt x="15792" y="5159"/>
                </a:lnTo>
                <a:lnTo>
                  <a:pt x="15890" y="4988"/>
                </a:lnTo>
                <a:lnTo>
                  <a:pt x="16133" y="4696"/>
                </a:lnTo>
                <a:lnTo>
                  <a:pt x="16352" y="4453"/>
                </a:lnTo>
                <a:lnTo>
                  <a:pt x="16425" y="4331"/>
                </a:lnTo>
                <a:close/>
                <a:moveTo>
                  <a:pt x="16571" y="5280"/>
                </a:moveTo>
                <a:lnTo>
                  <a:pt x="16595" y="5621"/>
                </a:lnTo>
                <a:lnTo>
                  <a:pt x="16595" y="6010"/>
                </a:lnTo>
                <a:lnTo>
                  <a:pt x="16401" y="6108"/>
                </a:lnTo>
                <a:lnTo>
                  <a:pt x="16230" y="6254"/>
                </a:lnTo>
                <a:lnTo>
                  <a:pt x="15914" y="6546"/>
                </a:lnTo>
                <a:lnTo>
                  <a:pt x="15719" y="6740"/>
                </a:lnTo>
                <a:lnTo>
                  <a:pt x="15549" y="6959"/>
                </a:lnTo>
                <a:lnTo>
                  <a:pt x="15549" y="6765"/>
                </a:lnTo>
                <a:lnTo>
                  <a:pt x="15622" y="6619"/>
                </a:lnTo>
                <a:lnTo>
                  <a:pt x="15695" y="6497"/>
                </a:lnTo>
                <a:lnTo>
                  <a:pt x="15841" y="6229"/>
                </a:lnTo>
                <a:lnTo>
                  <a:pt x="16036" y="5962"/>
                </a:lnTo>
                <a:lnTo>
                  <a:pt x="16230" y="5670"/>
                </a:lnTo>
                <a:lnTo>
                  <a:pt x="16449" y="5402"/>
                </a:lnTo>
                <a:lnTo>
                  <a:pt x="16571" y="5280"/>
                </a:lnTo>
                <a:close/>
                <a:moveTo>
                  <a:pt x="5743" y="6716"/>
                </a:moveTo>
                <a:lnTo>
                  <a:pt x="5694" y="6740"/>
                </a:lnTo>
                <a:lnTo>
                  <a:pt x="5621" y="6789"/>
                </a:lnTo>
                <a:lnTo>
                  <a:pt x="5475" y="6935"/>
                </a:lnTo>
                <a:lnTo>
                  <a:pt x="5305" y="7105"/>
                </a:lnTo>
                <a:lnTo>
                  <a:pt x="5086" y="7251"/>
                </a:lnTo>
                <a:lnTo>
                  <a:pt x="4867" y="7373"/>
                </a:lnTo>
                <a:lnTo>
                  <a:pt x="4745" y="7422"/>
                </a:lnTo>
                <a:lnTo>
                  <a:pt x="4648" y="7446"/>
                </a:lnTo>
                <a:lnTo>
                  <a:pt x="4429" y="7446"/>
                </a:lnTo>
                <a:lnTo>
                  <a:pt x="4332" y="7397"/>
                </a:lnTo>
                <a:lnTo>
                  <a:pt x="4259" y="7349"/>
                </a:lnTo>
                <a:lnTo>
                  <a:pt x="4186" y="7251"/>
                </a:lnTo>
                <a:lnTo>
                  <a:pt x="4113" y="7130"/>
                </a:lnTo>
                <a:lnTo>
                  <a:pt x="4064" y="7057"/>
                </a:lnTo>
                <a:lnTo>
                  <a:pt x="3991" y="7032"/>
                </a:lnTo>
                <a:lnTo>
                  <a:pt x="3894" y="7032"/>
                </a:lnTo>
                <a:lnTo>
                  <a:pt x="3821" y="7057"/>
                </a:lnTo>
                <a:lnTo>
                  <a:pt x="3553" y="7227"/>
                </a:lnTo>
                <a:lnTo>
                  <a:pt x="3358" y="7324"/>
                </a:lnTo>
                <a:lnTo>
                  <a:pt x="3188" y="7422"/>
                </a:lnTo>
                <a:lnTo>
                  <a:pt x="3042" y="7470"/>
                </a:lnTo>
                <a:lnTo>
                  <a:pt x="2969" y="7470"/>
                </a:lnTo>
                <a:lnTo>
                  <a:pt x="2896" y="7446"/>
                </a:lnTo>
                <a:lnTo>
                  <a:pt x="2847" y="7422"/>
                </a:lnTo>
                <a:lnTo>
                  <a:pt x="2823" y="7349"/>
                </a:lnTo>
                <a:lnTo>
                  <a:pt x="2799" y="7276"/>
                </a:lnTo>
                <a:lnTo>
                  <a:pt x="2799" y="7178"/>
                </a:lnTo>
                <a:lnTo>
                  <a:pt x="2799" y="7130"/>
                </a:lnTo>
                <a:lnTo>
                  <a:pt x="2774" y="7105"/>
                </a:lnTo>
                <a:lnTo>
                  <a:pt x="2726" y="7081"/>
                </a:lnTo>
                <a:lnTo>
                  <a:pt x="2653" y="7081"/>
                </a:lnTo>
                <a:lnTo>
                  <a:pt x="2604" y="7154"/>
                </a:lnTo>
                <a:lnTo>
                  <a:pt x="2555" y="7373"/>
                </a:lnTo>
                <a:lnTo>
                  <a:pt x="2531" y="7470"/>
                </a:lnTo>
                <a:lnTo>
                  <a:pt x="2531" y="7568"/>
                </a:lnTo>
                <a:lnTo>
                  <a:pt x="2555" y="7665"/>
                </a:lnTo>
                <a:lnTo>
                  <a:pt x="2628" y="7762"/>
                </a:lnTo>
                <a:lnTo>
                  <a:pt x="2701" y="7811"/>
                </a:lnTo>
                <a:lnTo>
                  <a:pt x="2823" y="7860"/>
                </a:lnTo>
                <a:lnTo>
                  <a:pt x="2945" y="7884"/>
                </a:lnTo>
                <a:lnTo>
                  <a:pt x="3091" y="7860"/>
                </a:lnTo>
                <a:lnTo>
                  <a:pt x="3212" y="7835"/>
                </a:lnTo>
                <a:lnTo>
                  <a:pt x="3358" y="7787"/>
                </a:lnTo>
                <a:lnTo>
                  <a:pt x="3602" y="7665"/>
                </a:lnTo>
                <a:lnTo>
                  <a:pt x="3845" y="7519"/>
                </a:lnTo>
                <a:lnTo>
                  <a:pt x="3942" y="7641"/>
                </a:lnTo>
                <a:lnTo>
                  <a:pt x="4040" y="7714"/>
                </a:lnTo>
                <a:lnTo>
                  <a:pt x="4137" y="7787"/>
                </a:lnTo>
                <a:lnTo>
                  <a:pt x="4259" y="7835"/>
                </a:lnTo>
                <a:lnTo>
                  <a:pt x="4356" y="7860"/>
                </a:lnTo>
                <a:lnTo>
                  <a:pt x="4478" y="7860"/>
                </a:lnTo>
                <a:lnTo>
                  <a:pt x="4745" y="7835"/>
                </a:lnTo>
                <a:lnTo>
                  <a:pt x="4989" y="7762"/>
                </a:lnTo>
                <a:lnTo>
                  <a:pt x="5232" y="7641"/>
                </a:lnTo>
                <a:lnTo>
                  <a:pt x="5475" y="7495"/>
                </a:lnTo>
                <a:lnTo>
                  <a:pt x="5694" y="7324"/>
                </a:lnTo>
                <a:lnTo>
                  <a:pt x="5816" y="7470"/>
                </a:lnTo>
                <a:lnTo>
                  <a:pt x="5962" y="7592"/>
                </a:lnTo>
                <a:lnTo>
                  <a:pt x="6132" y="7665"/>
                </a:lnTo>
                <a:lnTo>
                  <a:pt x="6327" y="7738"/>
                </a:lnTo>
                <a:lnTo>
                  <a:pt x="6741" y="7738"/>
                </a:lnTo>
                <a:lnTo>
                  <a:pt x="6862" y="7689"/>
                </a:lnTo>
                <a:lnTo>
                  <a:pt x="6984" y="7641"/>
                </a:lnTo>
                <a:lnTo>
                  <a:pt x="7106" y="7592"/>
                </a:lnTo>
                <a:lnTo>
                  <a:pt x="7300" y="7422"/>
                </a:lnTo>
                <a:lnTo>
                  <a:pt x="7422" y="7568"/>
                </a:lnTo>
                <a:lnTo>
                  <a:pt x="7592" y="7665"/>
                </a:lnTo>
                <a:lnTo>
                  <a:pt x="7787" y="7714"/>
                </a:lnTo>
                <a:lnTo>
                  <a:pt x="7982" y="7738"/>
                </a:lnTo>
                <a:lnTo>
                  <a:pt x="8201" y="7714"/>
                </a:lnTo>
                <a:lnTo>
                  <a:pt x="8395" y="7665"/>
                </a:lnTo>
                <a:lnTo>
                  <a:pt x="8590" y="7568"/>
                </a:lnTo>
                <a:lnTo>
                  <a:pt x="8785" y="7446"/>
                </a:lnTo>
                <a:lnTo>
                  <a:pt x="8931" y="7568"/>
                </a:lnTo>
                <a:lnTo>
                  <a:pt x="9101" y="7665"/>
                </a:lnTo>
                <a:lnTo>
                  <a:pt x="9271" y="7738"/>
                </a:lnTo>
                <a:lnTo>
                  <a:pt x="9466" y="7787"/>
                </a:lnTo>
                <a:lnTo>
                  <a:pt x="9636" y="7787"/>
                </a:lnTo>
                <a:lnTo>
                  <a:pt x="9806" y="7762"/>
                </a:lnTo>
                <a:lnTo>
                  <a:pt x="9977" y="7714"/>
                </a:lnTo>
                <a:lnTo>
                  <a:pt x="10098" y="7616"/>
                </a:lnTo>
                <a:lnTo>
                  <a:pt x="10196" y="7714"/>
                </a:lnTo>
                <a:lnTo>
                  <a:pt x="10293" y="7787"/>
                </a:lnTo>
                <a:lnTo>
                  <a:pt x="10415" y="7860"/>
                </a:lnTo>
                <a:lnTo>
                  <a:pt x="10536" y="7908"/>
                </a:lnTo>
                <a:lnTo>
                  <a:pt x="10658" y="7957"/>
                </a:lnTo>
                <a:lnTo>
                  <a:pt x="10780" y="7957"/>
                </a:lnTo>
                <a:lnTo>
                  <a:pt x="10901" y="7908"/>
                </a:lnTo>
                <a:lnTo>
                  <a:pt x="10999" y="7860"/>
                </a:lnTo>
                <a:lnTo>
                  <a:pt x="11120" y="7811"/>
                </a:lnTo>
                <a:lnTo>
                  <a:pt x="11193" y="7714"/>
                </a:lnTo>
                <a:lnTo>
                  <a:pt x="11364" y="7543"/>
                </a:lnTo>
                <a:lnTo>
                  <a:pt x="11607" y="7689"/>
                </a:lnTo>
                <a:lnTo>
                  <a:pt x="11729" y="7762"/>
                </a:lnTo>
                <a:lnTo>
                  <a:pt x="11850" y="7811"/>
                </a:lnTo>
                <a:lnTo>
                  <a:pt x="11972" y="7835"/>
                </a:lnTo>
                <a:lnTo>
                  <a:pt x="12094" y="7835"/>
                </a:lnTo>
                <a:lnTo>
                  <a:pt x="12191" y="7811"/>
                </a:lnTo>
                <a:lnTo>
                  <a:pt x="12288" y="7738"/>
                </a:lnTo>
                <a:lnTo>
                  <a:pt x="12410" y="7835"/>
                </a:lnTo>
                <a:lnTo>
                  <a:pt x="12556" y="7884"/>
                </a:lnTo>
                <a:lnTo>
                  <a:pt x="12726" y="7908"/>
                </a:lnTo>
                <a:lnTo>
                  <a:pt x="12872" y="7884"/>
                </a:lnTo>
                <a:lnTo>
                  <a:pt x="13018" y="7860"/>
                </a:lnTo>
                <a:lnTo>
                  <a:pt x="13164" y="7762"/>
                </a:lnTo>
                <a:lnTo>
                  <a:pt x="13262" y="7665"/>
                </a:lnTo>
                <a:lnTo>
                  <a:pt x="13335" y="7519"/>
                </a:lnTo>
                <a:lnTo>
                  <a:pt x="13335" y="7470"/>
                </a:lnTo>
                <a:lnTo>
                  <a:pt x="13335" y="7446"/>
                </a:lnTo>
                <a:lnTo>
                  <a:pt x="13286" y="7422"/>
                </a:lnTo>
                <a:lnTo>
                  <a:pt x="13262" y="7422"/>
                </a:lnTo>
                <a:lnTo>
                  <a:pt x="13043" y="7470"/>
                </a:lnTo>
                <a:lnTo>
                  <a:pt x="12775" y="7543"/>
                </a:lnTo>
                <a:lnTo>
                  <a:pt x="12653" y="7543"/>
                </a:lnTo>
                <a:lnTo>
                  <a:pt x="12532" y="7519"/>
                </a:lnTo>
                <a:lnTo>
                  <a:pt x="12459" y="7470"/>
                </a:lnTo>
                <a:lnTo>
                  <a:pt x="12434" y="7422"/>
                </a:lnTo>
                <a:lnTo>
                  <a:pt x="12410" y="7373"/>
                </a:lnTo>
                <a:lnTo>
                  <a:pt x="12386" y="7300"/>
                </a:lnTo>
                <a:lnTo>
                  <a:pt x="12337" y="7251"/>
                </a:lnTo>
                <a:lnTo>
                  <a:pt x="12288" y="7203"/>
                </a:lnTo>
                <a:lnTo>
                  <a:pt x="12167" y="7203"/>
                </a:lnTo>
                <a:lnTo>
                  <a:pt x="12118" y="7251"/>
                </a:lnTo>
                <a:lnTo>
                  <a:pt x="12094" y="7300"/>
                </a:lnTo>
                <a:lnTo>
                  <a:pt x="12069" y="7373"/>
                </a:lnTo>
                <a:lnTo>
                  <a:pt x="12069" y="7422"/>
                </a:lnTo>
                <a:lnTo>
                  <a:pt x="12045" y="7470"/>
                </a:lnTo>
                <a:lnTo>
                  <a:pt x="12021" y="7495"/>
                </a:lnTo>
                <a:lnTo>
                  <a:pt x="11899" y="7495"/>
                </a:lnTo>
                <a:lnTo>
                  <a:pt x="11777" y="7446"/>
                </a:lnTo>
                <a:lnTo>
                  <a:pt x="11583" y="7300"/>
                </a:lnTo>
                <a:lnTo>
                  <a:pt x="11461" y="7178"/>
                </a:lnTo>
                <a:lnTo>
                  <a:pt x="11388" y="7154"/>
                </a:lnTo>
                <a:lnTo>
                  <a:pt x="11339" y="7130"/>
                </a:lnTo>
                <a:lnTo>
                  <a:pt x="11266" y="7154"/>
                </a:lnTo>
                <a:lnTo>
                  <a:pt x="11218" y="7178"/>
                </a:lnTo>
                <a:lnTo>
                  <a:pt x="11047" y="7397"/>
                </a:lnTo>
                <a:lnTo>
                  <a:pt x="10926" y="7495"/>
                </a:lnTo>
                <a:lnTo>
                  <a:pt x="10804" y="7543"/>
                </a:lnTo>
                <a:lnTo>
                  <a:pt x="10707" y="7568"/>
                </a:lnTo>
                <a:lnTo>
                  <a:pt x="10609" y="7568"/>
                </a:lnTo>
                <a:lnTo>
                  <a:pt x="10536" y="7519"/>
                </a:lnTo>
                <a:lnTo>
                  <a:pt x="10463" y="7422"/>
                </a:lnTo>
                <a:lnTo>
                  <a:pt x="10390" y="7324"/>
                </a:lnTo>
                <a:lnTo>
                  <a:pt x="10342" y="7178"/>
                </a:lnTo>
                <a:lnTo>
                  <a:pt x="10342" y="7105"/>
                </a:lnTo>
                <a:lnTo>
                  <a:pt x="10293" y="7032"/>
                </a:lnTo>
                <a:lnTo>
                  <a:pt x="10244" y="7008"/>
                </a:lnTo>
                <a:lnTo>
                  <a:pt x="10196" y="6984"/>
                </a:lnTo>
                <a:lnTo>
                  <a:pt x="10123" y="6984"/>
                </a:lnTo>
                <a:lnTo>
                  <a:pt x="10074" y="7008"/>
                </a:lnTo>
                <a:lnTo>
                  <a:pt x="10025" y="7057"/>
                </a:lnTo>
                <a:lnTo>
                  <a:pt x="9977" y="7130"/>
                </a:lnTo>
                <a:lnTo>
                  <a:pt x="9952" y="7227"/>
                </a:lnTo>
                <a:lnTo>
                  <a:pt x="9904" y="7300"/>
                </a:lnTo>
                <a:lnTo>
                  <a:pt x="9831" y="7349"/>
                </a:lnTo>
                <a:lnTo>
                  <a:pt x="9782" y="7397"/>
                </a:lnTo>
                <a:lnTo>
                  <a:pt x="9709" y="7422"/>
                </a:lnTo>
                <a:lnTo>
                  <a:pt x="9636" y="7422"/>
                </a:lnTo>
                <a:lnTo>
                  <a:pt x="9466" y="7397"/>
                </a:lnTo>
                <a:lnTo>
                  <a:pt x="9320" y="7349"/>
                </a:lnTo>
                <a:lnTo>
                  <a:pt x="9174" y="7251"/>
                </a:lnTo>
                <a:lnTo>
                  <a:pt x="9028" y="7154"/>
                </a:lnTo>
                <a:lnTo>
                  <a:pt x="8906" y="7032"/>
                </a:lnTo>
                <a:lnTo>
                  <a:pt x="8858" y="6984"/>
                </a:lnTo>
                <a:lnTo>
                  <a:pt x="8687" y="6984"/>
                </a:lnTo>
                <a:lnTo>
                  <a:pt x="8639" y="7032"/>
                </a:lnTo>
                <a:lnTo>
                  <a:pt x="8517" y="7130"/>
                </a:lnTo>
                <a:lnTo>
                  <a:pt x="8371" y="7227"/>
                </a:lnTo>
                <a:lnTo>
                  <a:pt x="8201" y="7300"/>
                </a:lnTo>
                <a:lnTo>
                  <a:pt x="8030" y="7349"/>
                </a:lnTo>
                <a:lnTo>
                  <a:pt x="7860" y="7349"/>
                </a:lnTo>
                <a:lnTo>
                  <a:pt x="7787" y="7324"/>
                </a:lnTo>
                <a:lnTo>
                  <a:pt x="7738" y="7300"/>
                </a:lnTo>
                <a:lnTo>
                  <a:pt x="7665" y="7251"/>
                </a:lnTo>
                <a:lnTo>
                  <a:pt x="7641" y="7178"/>
                </a:lnTo>
                <a:lnTo>
                  <a:pt x="7592" y="7105"/>
                </a:lnTo>
                <a:lnTo>
                  <a:pt x="7592" y="7008"/>
                </a:lnTo>
                <a:lnTo>
                  <a:pt x="7568" y="6935"/>
                </a:lnTo>
                <a:lnTo>
                  <a:pt x="7544" y="6886"/>
                </a:lnTo>
                <a:lnTo>
                  <a:pt x="7495" y="6838"/>
                </a:lnTo>
                <a:lnTo>
                  <a:pt x="7446" y="6813"/>
                </a:lnTo>
                <a:lnTo>
                  <a:pt x="7398" y="6789"/>
                </a:lnTo>
                <a:lnTo>
                  <a:pt x="7325" y="6789"/>
                </a:lnTo>
                <a:lnTo>
                  <a:pt x="7276" y="6813"/>
                </a:lnTo>
                <a:lnTo>
                  <a:pt x="7227" y="6862"/>
                </a:lnTo>
                <a:lnTo>
                  <a:pt x="7057" y="7057"/>
                </a:lnTo>
                <a:lnTo>
                  <a:pt x="6960" y="7154"/>
                </a:lnTo>
                <a:lnTo>
                  <a:pt x="6862" y="7251"/>
                </a:lnTo>
                <a:lnTo>
                  <a:pt x="6741" y="7300"/>
                </a:lnTo>
                <a:lnTo>
                  <a:pt x="6619" y="7324"/>
                </a:lnTo>
                <a:lnTo>
                  <a:pt x="6473" y="7324"/>
                </a:lnTo>
                <a:lnTo>
                  <a:pt x="6351" y="7300"/>
                </a:lnTo>
                <a:lnTo>
                  <a:pt x="6230" y="7251"/>
                </a:lnTo>
                <a:lnTo>
                  <a:pt x="6108" y="7178"/>
                </a:lnTo>
                <a:lnTo>
                  <a:pt x="6035" y="7057"/>
                </a:lnTo>
                <a:lnTo>
                  <a:pt x="5986" y="6935"/>
                </a:lnTo>
                <a:lnTo>
                  <a:pt x="5986" y="6886"/>
                </a:lnTo>
                <a:lnTo>
                  <a:pt x="5962" y="6838"/>
                </a:lnTo>
                <a:lnTo>
                  <a:pt x="5913" y="6789"/>
                </a:lnTo>
                <a:lnTo>
                  <a:pt x="5865" y="6740"/>
                </a:lnTo>
                <a:lnTo>
                  <a:pt x="5792" y="6716"/>
                </a:lnTo>
                <a:close/>
                <a:moveTo>
                  <a:pt x="16595" y="6302"/>
                </a:moveTo>
                <a:lnTo>
                  <a:pt x="16547" y="7081"/>
                </a:lnTo>
                <a:lnTo>
                  <a:pt x="16401" y="7203"/>
                </a:lnTo>
                <a:lnTo>
                  <a:pt x="16279" y="7349"/>
                </a:lnTo>
                <a:lnTo>
                  <a:pt x="16011" y="7665"/>
                </a:lnTo>
                <a:lnTo>
                  <a:pt x="15792" y="7908"/>
                </a:lnTo>
                <a:lnTo>
                  <a:pt x="15573" y="8200"/>
                </a:lnTo>
                <a:lnTo>
                  <a:pt x="15573" y="7689"/>
                </a:lnTo>
                <a:lnTo>
                  <a:pt x="15573" y="7665"/>
                </a:lnTo>
                <a:lnTo>
                  <a:pt x="15671" y="7470"/>
                </a:lnTo>
                <a:lnTo>
                  <a:pt x="15768" y="7276"/>
                </a:lnTo>
                <a:lnTo>
                  <a:pt x="16011" y="6935"/>
                </a:lnTo>
                <a:lnTo>
                  <a:pt x="16303" y="6619"/>
                </a:lnTo>
                <a:lnTo>
                  <a:pt x="16595" y="6302"/>
                </a:lnTo>
                <a:close/>
                <a:moveTo>
                  <a:pt x="16547" y="7592"/>
                </a:moveTo>
                <a:lnTo>
                  <a:pt x="16522" y="8663"/>
                </a:lnTo>
                <a:lnTo>
                  <a:pt x="16425" y="8711"/>
                </a:lnTo>
                <a:lnTo>
                  <a:pt x="16328" y="8760"/>
                </a:lnTo>
                <a:lnTo>
                  <a:pt x="16157" y="8930"/>
                </a:lnTo>
                <a:lnTo>
                  <a:pt x="15841" y="9271"/>
                </a:lnTo>
                <a:lnTo>
                  <a:pt x="15719" y="9417"/>
                </a:lnTo>
                <a:lnTo>
                  <a:pt x="15573" y="9612"/>
                </a:lnTo>
                <a:lnTo>
                  <a:pt x="15573" y="8882"/>
                </a:lnTo>
                <a:lnTo>
                  <a:pt x="15671" y="8857"/>
                </a:lnTo>
                <a:lnTo>
                  <a:pt x="15744" y="8784"/>
                </a:lnTo>
                <a:lnTo>
                  <a:pt x="15890" y="8517"/>
                </a:lnTo>
                <a:lnTo>
                  <a:pt x="16060" y="8273"/>
                </a:lnTo>
                <a:lnTo>
                  <a:pt x="16401" y="7811"/>
                </a:lnTo>
                <a:lnTo>
                  <a:pt x="16547" y="7592"/>
                </a:lnTo>
                <a:close/>
                <a:moveTo>
                  <a:pt x="9734" y="9149"/>
                </a:moveTo>
                <a:lnTo>
                  <a:pt x="9661" y="9174"/>
                </a:lnTo>
                <a:lnTo>
                  <a:pt x="9588" y="9198"/>
                </a:lnTo>
                <a:lnTo>
                  <a:pt x="9539" y="9247"/>
                </a:lnTo>
                <a:lnTo>
                  <a:pt x="9466" y="9368"/>
                </a:lnTo>
                <a:lnTo>
                  <a:pt x="9442" y="9490"/>
                </a:lnTo>
                <a:lnTo>
                  <a:pt x="9320" y="9587"/>
                </a:lnTo>
                <a:lnTo>
                  <a:pt x="9174" y="9660"/>
                </a:lnTo>
                <a:lnTo>
                  <a:pt x="9052" y="9685"/>
                </a:lnTo>
                <a:lnTo>
                  <a:pt x="8882" y="9685"/>
                </a:lnTo>
                <a:lnTo>
                  <a:pt x="8785" y="9660"/>
                </a:lnTo>
                <a:lnTo>
                  <a:pt x="8736" y="9636"/>
                </a:lnTo>
                <a:lnTo>
                  <a:pt x="8687" y="9587"/>
                </a:lnTo>
                <a:lnTo>
                  <a:pt x="8663" y="9539"/>
                </a:lnTo>
                <a:lnTo>
                  <a:pt x="8663" y="9441"/>
                </a:lnTo>
                <a:lnTo>
                  <a:pt x="8639" y="9368"/>
                </a:lnTo>
                <a:lnTo>
                  <a:pt x="8590" y="9320"/>
                </a:lnTo>
                <a:lnTo>
                  <a:pt x="8517" y="9295"/>
                </a:lnTo>
                <a:lnTo>
                  <a:pt x="8444" y="9271"/>
                </a:lnTo>
                <a:lnTo>
                  <a:pt x="8395" y="9295"/>
                </a:lnTo>
                <a:lnTo>
                  <a:pt x="8322" y="9344"/>
                </a:lnTo>
                <a:lnTo>
                  <a:pt x="8274" y="9417"/>
                </a:lnTo>
                <a:lnTo>
                  <a:pt x="8249" y="9466"/>
                </a:lnTo>
                <a:lnTo>
                  <a:pt x="8201" y="9514"/>
                </a:lnTo>
                <a:lnTo>
                  <a:pt x="8079" y="9587"/>
                </a:lnTo>
                <a:lnTo>
                  <a:pt x="7933" y="9612"/>
                </a:lnTo>
                <a:lnTo>
                  <a:pt x="7738" y="9636"/>
                </a:lnTo>
                <a:lnTo>
                  <a:pt x="7568" y="9636"/>
                </a:lnTo>
                <a:lnTo>
                  <a:pt x="7422" y="9587"/>
                </a:lnTo>
                <a:lnTo>
                  <a:pt x="7325" y="9514"/>
                </a:lnTo>
                <a:lnTo>
                  <a:pt x="7276" y="9466"/>
                </a:lnTo>
                <a:lnTo>
                  <a:pt x="7252" y="9417"/>
                </a:lnTo>
                <a:lnTo>
                  <a:pt x="7252" y="9344"/>
                </a:lnTo>
                <a:lnTo>
                  <a:pt x="7227" y="9295"/>
                </a:lnTo>
                <a:lnTo>
                  <a:pt x="7179" y="9247"/>
                </a:lnTo>
                <a:lnTo>
                  <a:pt x="7130" y="9222"/>
                </a:lnTo>
                <a:lnTo>
                  <a:pt x="7081" y="9198"/>
                </a:lnTo>
                <a:lnTo>
                  <a:pt x="7008" y="9198"/>
                </a:lnTo>
                <a:lnTo>
                  <a:pt x="6960" y="9222"/>
                </a:lnTo>
                <a:lnTo>
                  <a:pt x="6887" y="9247"/>
                </a:lnTo>
                <a:lnTo>
                  <a:pt x="6765" y="9417"/>
                </a:lnTo>
                <a:lnTo>
                  <a:pt x="6643" y="9563"/>
                </a:lnTo>
                <a:lnTo>
                  <a:pt x="6570" y="9636"/>
                </a:lnTo>
                <a:lnTo>
                  <a:pt x="6449" y="9685"/>
                </a:lnTo>
                <a:lnTo>
                  <a:pt x="6327" y="9733"/>
                </a:lnTo>
                <a:lnTo>
                  <a:pt x="6205" y="9758"/>
                </a:lnTo>
                <a:lnTo>
                  <a:pt x="6084" y="9758"/>
                </a:lnTo>
                <a:lnTo>
                  <a:pt x="6035" y="9733"/>
                </a:lnTo>
                <a:lnTo>
                  <a:pt x="5986" y="9709"/>
                </a:lnTo>
                <a:lnTo>
                  <a:pt x="5962" y="9660"/>
                </a:lnTo>
                <a:lnTo>
                  <a:pt x="5938" y="9612"/>
                </a:lnTo>
                <a:lnTo>
                  <a:pt x="5938" y="9514"/>
                </a:lnTo>
                <a:lnTo>
                  <a:pt x="5962" y="9441"/>
                </a:lnTo>
                <a:lnTo>
                  <a:pt x="5962" y="9344"/>
                </a:lnTo>
                <a:lnTo>
                  <a:pt x="5938" y="9271"/>
                </a:lnTo>
                <a:lnTo>
                  <a:pt x="5865" y="9198"/>
                </a:lnTo>
                <a:lnTo>
                  <a:pt x="5792" y="9174"/>
                </a:lnTo>
                <a:lnTo>
                  <a:pt x="5646" y="9174"/>
                </a:lnTo>
                <a:lnTo>
                  <a:pt x="5573" y="9247"/>
                </a:lnTo>
                <a:lnTo>
                  <a:pt x="5548" y="9320"/>
                </a:lnTo>
                <a:lnTo>
                  <a:pt x="5500" y="9417"/>
                </a:lnTo>
                <a:lnTo>
                  <a:pt x="5451" y="9490"/>
                </a:lnTo>
                <a:lnTo>
                  <a:pt x="5378" y="9587"/>
                </a:lnTo>
                <a:lnTo>
                  <a:pt x="5305" y="9636"/>
                </a:lnTo>
                <a:lnTo>
                  <a:pt x="5183" y="9685"/>
                </a:lnTo>
                <a:lnTo>
                  <a:pt x="5086" y="9733"/>
                </a:lnTo>
                <a:lnTo>
                  <a:pt x="4843" y="9782"/>
                </a:lnTo>
                <a:lnTo>
                  <a:pt x="4624" y="9782"/>
                </a:lnTo>
                <a:lnTo>
                  <a:pt x="4502" y="9733"/>
                </a:lnTo>
                <a:lnTo>
                  <a:pt x="4405" y="9709"/>
                </a:lnTo>
                <a:lnTo>
                  <a:pt x="4332" y="9636"/>
                </a:lnTo>
                <a:lnTo>
                  <a:pt x="4259" y="9587"/>
                </a:lnTo>
                <a:lnTo>
                  <a:pt x="4210" y="9490"/>
                </a:lnTo>
                <a:lnTo>
                  <a:pt x="4161" y="9393"/>
                </a:lnTo>
                <a:lnTo>
                  <a:pt x="4161" y="9344"/>
                </a:lnTo>
                <a:lnTo>
                  <a:pt x="4137" y="9295"/>
                </a:lnTo>
                <a:lnTo>
                  <a:pt x="4040" y="9247"/>
                </a:lnTo>
                <a:lnTo>
                  <a:pt x="3942" y="9222"/>
                </a:lnTo>
                <a:lnTo>
                  <a:pt x="3869" y="9247"/>
                </a:lnTo>
                <a:lnTo>
                  <a:pt x="3602" y="9417"/>
                </a:lnTo>
                <a:lnTo>
                  <a:pt x="3407" y="9539"/>
                </a:lnTo>
                <a:lnTo>
                  <a:pt x="3212" y="9660"/>
                </a:lnTo>
                <a:lnTo>
                  <a:pt x="3018" y="9733"/>
                </a:lnTo>
                <a:lnTo>
                  <a:pt x="2872" y="9733"/>
                </a:lnTo>
                <a:lnTo>
                  <a:pt x="2823" y="9709"/>
                </a:lnTo>
                <a:lnTo>
                  <a:pt x="2774" y="9660"/>
                </a:lnTo>
                <a:lnTo>
                  <a:pt x="2774" y="9587"/>
                </a:lnTo>
                <a:lnTo>
                  <a:pt x="2774" y="9490"/>
                </a:lnTo>
                <a:lnTo>
                  <a:pt x="2774" y="9417"/>
                </a:lnTo>
                <a:lnTo>
                  <a:pt x="2750" y="9368"/>
                </a:lnTo>
                <a:lnTo>
                  <a:pt x="2726" y="9344"/>
                </a:lnTo>
                <a:lnTo>
                  <a:pt x="2677" y="9320"/>
                </a:lnTo>
                <a:lnTo>
                  <a:pt x="2653" y="9295"/>
                </a:lnTo>
                <a:lnTo>
                  <a:pt x="2604" y="9320"/>
                </a:lnTo>
                <a:lnTo>
                  <a:pt x="2555" y="9320"/>
                </a:lnTo>
                <a:lnTo>
                  <a:pt x="2507" y="9368"/>
                </a:lnTo>
                <a:lnTo>
                  <a:pt x="2458" y="9490"/>
                </a:lnTo>
                <a:lnTo>
                  <a:pt x="2434" y="9612"/>
                </a:lnTo>
                <a:lnTo>
                  <a:pt x="2434" y="9733"/>
                </a:lnTo>
                <a:lnTo>
                  <a:pt x="2458" y="9831"/>
                </a:lnTo>
                <a:lnTo>
                  <a:pt x="2531" y="9928"/>
                </a:lnTo>
                <a:lnTo>
                  <a:pt x="2604" y="10025"/>
                </a:lnTo>
                <a:lnTo>
                  <a:pt x="2726" y="10098"/>
                </a:lnTo>
                <a:lnTo>
                  <a:pt x="2847" y="10147"/>
                </a:lnTo>
                <a:lnTo>
                  <a:pt x="2969" y="10171"/>
                </a:lnTo>
                <a:lnTo>
                  <a:pt x="3115" y="10147"/>
                </a:lnTo>
                <a:lnTo>
                  <a:pt x="3237" y="10123"/>
                </a:lnTo>
                <a:lnTo>
                  <a:pt x="3358" y="10074"/>
                </a:lnTo>
                <a:lnTo>
                  <a:pt x="3626" y="9928"/>
                </a:lnTo>
                <a:lnTo>
                  <a:pt x="3845" y="9758"/>
                </a:lnTo>
                <a:lnTo>
                  <a:pt x="3918" y="9855"/>
                </a:lnTo>
                <a:lnTo>
                  <a:pt x="3991" y="9952"/>
                </a:lnTo>
                <a:lnTo>
                  <a:pt x="4088" y="10025"/>
                </a:lnTo>
                <a:lnTo>
                  <a:pt x="4186" y="10074"/>
                </a:lnTo>
                <a:lnTo>
                  <a:pt x="4429" y="10171"/>
                </a:lnTo>
                <a:lnTo>
                  <a:pt x="4672" y="10196"/>
                </a:lnTo>
                <a:lnTo>
                  <a:pt x="4940" y="10196"/>
                </a:lnTo>
                <a:lnTo>
                  <a:pt x="5208" y="10147"/>
                </a:lnTo>
                <a:lnTo>
                  <a:pt x="5427" y="10050"/>
                </a:lnTo>
                <a:lnTo>
                  <a:pt x="5646" y="9928"/>
                </a:lnTo>
                <a:lnTo>
                  <a:pt x="5743" y="10001"/>
                </a:lnTo>
                <a:lnTo>
                  <a:pt x="5840" y="10098"/>
                </a:lnTo>
                <a:lnTo>
                  <a:pt x="5986" y="10147"/>
                </a:lnTo>
                <a:lnTo>
                  <a:pt x="6132" y="10196"/>
                </a:lnTo>
                <a:lnTo>
                  <a:pt x="6278" y="10220"/>
                </a:lnTo>
                <a:lnTo>
                  <a:pt x="6424" y="10196"/>
                </a:lnTo>
                <a:lnTo>
                  <a:pt x="6546" y="10171"/>
                </a:lnTo>
                <a:lnTo>
                  <a:pt x="6643" y="10123"/>
                </a:lnTo>
                <a:lnTo>
                  <a:pt x="6741" y="10050"/>
                </a:lnTo>
                <a:lnTo>
                  <a:pt x="6838" y="9977"/>
                </a:lnTo>
                <a:lnTo>
                  <a:pt x="7008" y="9782"/>
                </a:lnTo>
                <a:lnTo>
                  <a:pt x="7130" y="9879"/>
                </a:lnTo>
                <a:lnTo>
                  <a:pt x="7300" y="9977"/>
                </a:lnTo>
                <a:lnTo>
                  <a:pt x="7471" y="10025"/>
                </a:lnTo>
                <a:lnTo>
                  <a:pt x="7665" y="10050"/>
                </a:lnTo>
                <a:lnTo>
                  <a:pt x="7860" y="10050"/>
                </a:lnTo>
                <a:lnTo>
                  <a:pt x="8030" y="10025"/>
                </a:lnTo>
                <a:lnTo>
                  <a:pt x="8225" y="9952"/>
                </a:lnTo>
                <a:lnTo>
                  <a:pt x="8371" y="9879"/>
                </a:lnTo>
                <a:lnTo>
                  <a:pt x="8493" y="9977"/>
                </a:lnTo>
                <a:lnTo>
                  <a:pt x="8639" y="10025"/>
                </a:lnTo>
                <a:lnTo>
                  <a:pt x="8785" y="10074"/>
                </a:lnTo>
                <a:lnTo>
                  <a:pt x="8955" y="10074"/>
                </a:lnTo>
                <a:lnTo>
                  <a:pt x="9125" y="10050"/>
                </a:lnTo>
                <a:lnTo>
                  <a:pt x="9320" y="10001"/>
                </a:lnTo>
                <a:lnTo>
                  <a:pt x="9466" y="9928"/>
                </a:lnTo>
                <a:lnTo>
                  <a:pt x="9636" y="9831"/>
                </a:lnTo>
                <a:lnTo>
                  <a:pt x="9734" y="9904"/>
                </a:lnTo>
                <a:lnTo>
                  <a:pt x="9855" y="9952"/>
                </a:lnTo>
                <a:lnTo>
                  <a:pt x="10001" y="9977"/>
                </a:lnTo>
                <a:lnTo>
                  <a:pt x="10147" y="10001"/>
                </a:lnTo>
                <a:lnTo>
                  <a:pt x="10293" y="10001"/>
                </a:lnTo>
                <a:lnTo>
                  <a:pt x="10439" y="9977"/>
                </a:lnTo>
                <a:lnTo>
                  <a:pt x="10561" y="9928"/>
                </a:lnTo>
                <a:lnTo>
                  <a:pt x="10682" y="9855"/>
                </a:lnTo>
                <a:lnTo>
                  <a:pt x="10780" y="9952"/>
                </a:lnTo>
                <a:lnTo>
                  <a:pt x="10901" y="10001"/>
                </a:lnTo>
                <a:lnTo>
                  <a:pt x="11193" y="10001"/>
                </a:lnTo>
                <a:lnTo>
                  <a:pt x="11339" y="9952"/>
                </a:lnTo>
                <a:lnTo>
                  <a:pt x="11510" y="9904"/>
                </a:lnTo>
                <a:lnTo>
                  <a:pt x="11656" y="9831"/>
                </a:lnTo>
                <a:lnTo>
                  <a:pt x="11802" y="9733"/>
                </a:lnTo>
                <a:lnTo>
                  <a:pt x="11850" y="9806"/>
                </a:lnTo>
                <a:lnTo>
                  <a:pt x="11923" y="9855"/>
                </a:lnTo>
                <a:lnTo>
                  <a:pt x="12069" y="9928"/>
                </a:lnTo>
                <a:lnTo>
                  <a:pt x="12240" y="9952"/>
                </a:lnTo>
                <a:lnTo>
                  <a:pt x="12434" y="9952"/>
                </a:lnTo>
                <a:lnTo>
                  <a:pt x="12629" y="9904"/>
                </a:lnTo>
                <a:lnTo>
                  <a:pt x="12824" y="9831"/>
                </a:lnTo>
                <a:lnTo>
                  <a:pt x="13018" y="9758"/>
                </a:lnTo>
                <a:lnTo>
                  <a:pt x="13164" y="9660"/>
                </a:lnTo>
                <a:lnTo>
                  <a:pt x="13237" y="9612"/>
                </a:lnTo>
                <a:lnTo>
                  <a:pt x="13262" y="9539"/>
                </a:lnTo>
                <a:lnTo>
                  <a:pt x="13262" y="9466"/>
                </a:lnTo>
                <a:lnTo>
                  <a:pt x="13237" y="9393"/>
                </a:lnTo>
                <a:lnTo>
                  <a:pt x="13189" y="9344"/>
                </a:lnTo>
                <a:lnTo>
                  <a:pt x="13116" y="9320"/>
                </a:lnTo>
                <a:lnTo>
                  <a:pt x="13067" y="9320"/>
                </a:lnTo>
                <a:lnTo>
                  <a:pt x="12994" y="9344"/>
                </a:lnTo>
                <a:lnTo>
                  <a:pt x="12775" y="9466"/>
                </a:lnTo>
                <a:lnTo>
                  <a:pt x="12605" y="9539"/>
                </a:lnTo>
                <a:lnTo>
                  <a:pt x="12459" y="9587"/>
                </a:lnTo>
                <a:lnTo>
                  <a:pt x="12288" y="9612"/>
                </a:lnTo>
                <a:lnTo>
                  <a:pt x="12167" y="9612"/>
                </a:lnTo>
                <a:lnTo>
                  <a:pt x="12118" y="9587"/>
                </a:lnTo>
                <a:lnTo>
                  <a:pt x="12094" y="9539"/>
                </a:lnTo>
                <a:lnTo>
                  <a:pt x="12069" y="9490"/>
                </a:lnTo>
                <a:lnTo>
                  <a:pt x="12069" y="9417"/>
                </a:lnTo>
                <a:lnTo>
                  <a:pt x="12069" y="9368"/>
                </a:lnTo>
                <a:lnTo>
                  <a:pt x="12045" y="9295"/>
                </a:lnTo>
                <a:lnTo>
                  <a:pt x="12021" y="9247"/>
                </a:lnTo>
                <a:lnTo>
                  <a:pt x="11972" y="9222"/>
                </a:lnTo>
                <a:lnTo>
                  <a:pt x="11875" y="9222"/>
                </a:lnTo>
                <a:lnTo>
                  <a:pt x="11826" y="9247"/>
                </a:lnTo>
                <a:lnTo>
                  <a:pt x="11777" y="9295"/>
                </a:lnTo>
                <a:lnTo>
                  <a:pt x="11704" y="9393"/>
                </a:lnTo>
                <a:lnTo>
                  <a:pt x="11583" y="9490"/>
                </a:lnTo>
                <a:lnTo>
                  <a:pt x="11437" y="9587"/>
                </a:lnTo>
                <a:lnTo>
                  <a:pt x="11266" y="9660"/>
                </a:lnTo>
                <a:lnTo>
                  <a:pt x="11120" y="9709"/>
                </a:lnTo>
                <a:lnTo>
                  <a:pt x="11072" y="9709"/>
                </a:lnTo>
                <a:lnTo>
                  <a:pt x="11023" y="9685"/>
                </a:lnTo>
                <a:lnTo>
                  <a:pt x="10974" y="9660"/>
                </a:lnTo>
                <a:lnTo>
                  <a:pt x="10950" y="9612"/>
                </a:lnTo>
                <a:lnTo>
                  <a:pt x="10950" y="9539"/>
                </a:lnTo>
                <a:lnTo>
                  <a:pt x="10974" y="9441"/>
                </a:lnTo>
                <a:lnTo>
                  <a:pt x="10974" y="9393"/>
                </a:lnTo>
                <a:lnTo>
                  <a:pt x="10950" y="9320"/>
                </a:lnTo>
                <a:lnTo>
                  <a:pt x="10926" y="9271"/>
                </a:lnTo>
                <a:lnTo>
                  <a:pt x="10853" y="9271"/>
                </a:lnTo>
                <a:lnTo>
                  <a:pt x="10804" y="9247"/>
                </a:lnTo>
                <a:lnTo>
                  <a:pt x="10755" y="9271"/>
                </a:lnTo>
                <a:lnTo>
                  <a:pt x="10682" y="9295"/>
                </a:lnTo>
                <a:lnTo>
                  <a:pt x="10658" y="9368"/>
                </a:lnTo>
                <a:lnTo>
                  <a:pt x="10585" y="9490"/>
                </a:lnTo>
                <a:lnTo>
                  <a:pt x="10463" y="9587"/>
                </a:lnTo>
                <a:lnTo>
                  <a:pt x="10342" y="9636"/>
                </a:lnTo>
                <a:lnTo>
                  <a:pt x="10025" y="9636"/>
                </a:lnTo>
                <a:lnTo>
                  <a:pt x="9928" y="9587"/>
                </a:lnTo>
                <a:lnTo>
                  <a:pt x="9855" y="9563"/>
                </a:lnTo>
                <a:lnTo>
                  <a:pt x="9904" y="9393"/>
                </a:lnTo>
                <a:lnTo>
                  <a:pt x="9904" y="9320"/>
                </a:lnTo>
                <a:lnTo>
                  <a:pt x="9879" y="9247"/>
                </a:lnTo>
                <a:lnTo>
                  <a:pt x="9831" y="9198"/>
                </a:lnTo>
                <a:lnTo>
                  <a:pt x="9782" y="9174"/>
                </a:lnTo>
                <a:lnTo>
                  <a:pt x="9734" y="9149"/>
                </a:lnTo>
                <a:close/>
                <a:moveTo>
                  <a:pt x="16522" y="9003"/>
                </a:moveTo>
                <a:lnTo>
                  <a:pt x="16522" y="9879"/>
                </a:lnTo>
                <a:lnTo>
                  <a:pt x="16401" y="9879"/>
                </a:lnTo>
                <a:lnTo>
                  <a:pt x="16279" y="9928"/>
                </a:lnTo>
                <a:lnTo>
                  <a:pt x="16182" y="9977"/>
                </a:lnTo>
                <a:lnTo>
                  <a:pt x="16084" y="10050"/>
                </a:lnTo>
                <a:lnTo>
                  <a:pt x="15914" y="10196"/>
                </a:lnTo>
                <a:lnTo>
                  <a:pt x="15744" y="10390"/>
                </a:lnTo>
                <a:lnTo>
                  <a:pt x="15598" y="10561"/>
                </a:lnTo>
                <a:lnTo>
                  <a:pt x="15598" y="10342"/>
                </a:lnTo>
                <a:lnTo>
                  <a:pt x="15646" y="10317"/>
                </a:lnTo>
                <a:lnTo>
                  <a:pt x="15671" y="10269"/>
                </a:lnTo>
                <a:lnTo>
                  <a:pt x="15890" y="9879"/>
                </a:lnTo>
                <a:lnTo>
                  <a:pt x="16011" y="9685"/>
                </a:lnTo>
                <a:lnTo>
                  <a:pt x="16133" y="9490"/>
                </a:lnTo>
                <a:lnTo>
                  <a:pt x="16328" y="9271"/>
                </a:lnTo>
                <a:lnTo>
                  <a:pt x="16522" y="9003"/>
                </a:lnTo>
                <a:close/>
                <a:moveTo>
                  <a:pt x="16522" y="10001"/>
                </a:moveTo>
                <a:lnTo>
                  <a:pt x="16522" y="10755"/>
                </a:lnTo>
                <a:lnTo>
                  <a:pt x="16352" y="10853"/>
                </a:lnTo>
                <a:lnTo>
                  <a:pt x="16230" y="10974"/>
                </a:lnTo>
                <a:lnTo>
                  <a:pt x="15987" y="11242"/>
                </a:lnTo>
                <a:lnTo>
                  <a:pt x="15792" y="11461"/>
                </a:lnTo>
                <a:lnTo>
                  <a:pt x="15598" y="11704"/>
                </a:lnTo>
                <a:lnTo>
                  <a:pt x="15598" y="11291"/>
                </a:lnTo>
                <a:lnTo>
                  <a:pt x="15768" y="10974"/>
                </a:lnTo>
                <a:lnTo>
                  <a:pt x="15963" y="10682"/>
                </a:lnTo>
                <a:lnTo>
                  <a:pt x="16255" y="10342"/>
                </a:lnTo>
                <a:lnTo>
                  <a:pt x="16522" y="10001"/>
                </a:lnTo>
                <a:close/>
                <a:moveTo>
                  <a:pt x="10244" y="11145"/>
                </a:moveTo>
                <a:lnTo>
                  <a:pt x="10171" y="11193"/>
                </a:lnTo>
                <a:lnTo>
                  <a:pt x="10123" y="11242"/>
                </a:lnTo>
                <a:lnTo>
                  <a:pt x="9928" y="11534"/>
                </a:lnTo>
                <a:lnTo>
                  <a:pt x="9831" y="11656"/>
                </a:lnTo>
                <a:lnTo>
                  <a:pt x="9709" y="11753"/>
                </a:lnTo>
                <a:lnTo>
                  <a:pt x="9636" y="11802"/>
                </a:lnTo>
                <a:lnTo>
                  <a:pt x="9539" y="11826"/>
                </a:lnTo>
                <a:lnTo>
                  <a:pt x="9320" y="11826"/>
                </a:lnTo>
                <a:lnTo>
                  <a:pt x="9223" y="11802"/>
                </a:lnTo>
                <a:lnTo>
                  <a:pt x="9150" y="11753"/>
                </a:lnTo>
                <a:lnTo>
                  <a:pt x="9077" y="11680"/>
                </a:lnTo>
                <a:lnTo>
                  <a:pt x="9052" y="11607"/>
                </a:lnTo>
                <a:lnTo>
                  <a:pt x="9125" y="11412"/>
                </a:lnTo>
                <a:lnTo>
                  <a:pt x="9125" y="11339"/>
                </a:lnTo>
                <a:lnTo>
                  <a:pt x="9101" y="11266"/>
                </a:lnTo>
                <a:lnTo>
                  <a:pt x="9052" y="11218"/>
                </a:lnTo>
                <a:lnTo>
                  <a:pt x="9004" y="11169"/>
                </a:lnTo>
                <a:lnTo>
                  <a:pt x="8882" y="11169"/>
                </a:lnTo>
                <a:lnTo>
                  <a:pt x="8809" y="11193"/>
                </a:lnTo>
                <a:lnTo>
                  <a:pt x="8760" y="11266"/>
                </a:lnTo>
                <a:lnTo>
                  <a:pt x="8687" y="11388"/>
                </a:lnTo>
                <a:lnTo>
                  <a:pt x="8663" y="11510"/>
                </a:lnTo>
                <a:lnTo>
                  <a:pt x="8566" y="11656"/>
                </a:lnTo>
                <a:lnTo>
                  <a:pt x="8395" y="11729"/>
                </a:lnTo>
                <a:lnTo>
                  <a:pt x="8298" y="11753"/>
                </a:lnTo>
                <a:lnTo>
                  <a:pt x="8176" y="11777"/>
                </a:lnTo>
                <a:lnTo>
                  <a:pt x="8103" y="11753"/>
                </a:lnTo>
                <a:lnTo>
                  <a:pt x="8055" y="11729"/>
                </a:lnTo>
                <a:lnTo>
                  <a:pt x="8055" y="11680"/>
                </a:lnTo>
                <a:lnTo>
                  <a:pt x="8055" y="11607"/>
                </a:lnTo>
                <a:lnTo>
                  <a:pt x="8079" y="11534"/>
                </a:lnTo>
                <a:lnTo>
                  <a:pt x="8079" y="11461"/>
                </a:lnTo>
                <a:lnTo>
                  <a:pt x="8055" y="11412"/>
                </a:lnTo>
                <a:lnTo>
                  <a:pt x="8006" y="11364"/>
                </a:lnTo>
                <a:lnTo>
                  <a:pt x="7957" y="11339"/>
                </a:lnTo>
                <a:lnTo>
                  <a:pt x="7884" y="11315"/>
                </a:lnTo>
                <a:lnTo>
                  <a:pt x="7811" y="11339"/>
                </a:lnTo>
                <a:lnTo>
                  <a:pt x="7763" y="11388"/>
                </a:lnTo>
                <a:lnTo>
                  <a:pt x="7544" y="11558"/>
                </a:lnTo>
                <a:lnTo>
                  <a:pt x="7325" y="11753"/>
                </a:lnTo>
                <a:lnTo>
                  <a:pt x="7179" y="11802"/>
                </a:lnTo>
                <a:lnTo>
                  <a:pt x="6984" y="11826"/>
                </a:lnTo>
                <a:lnTo>
                  <a:pt x="6887" y="11802"/>
                </a:lnTo>
                <a:lnTo>
                  <a:pt x="6765" y="11802"/>
                </a:lnTo>
                <a:lnTo>
                  <a:pt x="6692" y="11753"/>
                </a:lnTo>
                <a:lnTo>
                  <a:pt x="6643" y="11704"/>
                </a:lnTo>
                <a:lnTo>
                  <a:pt x="6668" y="11583"/>
                </a:lnTo>
                <a:lnTo>
                  <a:pt x="6668" y="11412"/>
                </a:lnTo>
                <a:lnTo>
                  <a:pt x="6643" y="11339"/>
                </a:lnTo>
                <a:lnTo>
                  <a:pt x="6595" y="11266"/>
                </a:lnTo>
                <a:lnTo>
                  <a:pt x="6546" y="11218"/>
                </a:lnTo>
                <a:lnTo>
                  <a:pt x="6473" y="11193"/>
                </a:lnTo>
                <a:lnTo>
                  <a:pt x="6400" y="11193"/>
                </a:lnTo>
                <a:lnTo>
                  <a:pt x="6327" y="11218"/>
                </a:lnTo>
                <a:lnTo>
                  <a:pt x="6254" y="11291"/>
                </a:lnTo>
                <a:lnTo>
                  <a:pt x="6205" y="11364"/>
                </a:lnTo>
                <a:lnTo>
                  <a:pt x="6181" y="11485"/>
                </a:lnTo>
                <a:lnTo>
                  <a:pt x="6157" y="11583"/>
                </a:lnTo>
                <a:lnTo>
                  <a:pt x="6084" y="11656"/>
                </a:lnTo>
                <a:lnTo>
                  <a:pt x="5986" y="11704"/>
                </a:lnTo>
                <a:lnTo>
                  <a:pt x="5767" y="11704"/>
                </a:lnTo>
                <a:lnTo>
                  <a:pt x="5670" y="11680"/>
                </a:lnTo>
                <a:lnTo>
                  <a:pt x="5573" y="11607"/>
                </a:lnTo>
                <a:lnTo>
                  <a:pt x="5475" y="11534"/>
                </a:lnTo>
                <a:lnTo>
                  <a:pt x="5427" y="11461"/>
                </a:lnTo>
                <a:lnTo>
                  <a:pt x="5378" y="11388"/>
                </a:lnTo>
                <a:lnTo>
                  <a:pt x="5305" y="11315"/>
                </a:lnTo>
                <a:lnTo>
                  <a:pt x="5232" y="11291"/>
                </a:lnTo>
                <a:lnTo>
                  <a:pt x="5159" y="11291"/>
                </a:lnTo>
                <a:lnTo>
                  <a:pt x="5062" y="11315"/>
                </a:lnTo>
                <a:lnTo>
                  <a:pt x="5013" y="11364"/>
                </a:lnTo>
                <a:lnTo>
                  <a:pt x="4964" y="11412"/>
                </a:lnTo>
                <a:lnTo>
                  <a:pt x="4964" y="11510"/>
                </a:lnTo>
                <a:lnTo>
                  <a:pt x="4964" y="11607"/>
                </a:lnTo>
                <a:lnTo>
                  <a:pt x="4964" y="11680"/>
                </a:lnTo>
                <a:lnTo>
                  <a:pt x="4940" y="11729"/>
                </a:lnTo>
                <a:lnTo>
                  <a:pt x="4891" y="11777"/>
                </a:lnTo>
                <a:lnTo>
                  <a:pt x="4818" y="11826"/>
                </a:lnTo>
                <a:lnTo>
                  <a:pt x="4697" y="11850"/>
                </a:lnTo>
                <a:lnTo>
                  <a:pt x="4599" y="11826"/>
                </a:lnTo>
                <a:lnTo>
                  <a:pt x="4502" y="11753"/>
                </a:lnTo>
                <a:lnTo>
                  <a:pt x="4453" y="11656"/>
                </a:lnTo>
                <a:lnTo>
                  <a:pt x="4453" y="11607"/>
                </a:lnTo>
                <a:lnTo>
                  <a:pt x="4453" y="11558"/>
                </a:lnTo>
                <a:lnTo>
                  <a:pt x="4478" y="11437"/>
                </a:lnTo>
                <a:lnTo>
                  <a:pt x="4429" y="11364"/>
                </a:lnTo>
                <a:lnTo>
                  <a:pt x="4380" y="11291"/>
                </a:lnTo>
                <a:lnTo>
                  <a:pt x="4307" y="11266"/>
                </a:lnTo>
                <a:lnTo>
                  <a:pt x="4210" y="11242"/>
                </a:lnTo>
                <a:lnTo>
                  <a:pt x="4113" y="11266"/>
                </a:lnTo>
                <a:lnTo>
                  <a:pt x="4040" y="11339"/>
                </a:lnTo>
                <a:lnTo>
                  <a:pt x="3991" y="11412"/>
                </a:lnTo>
                <a:lnTo>
                  <a:pt x="3942" y="11510"/>
                </a:lnTo>
                <a:lnTo>
                  <a:pt x="3894" y="11607"/>
                </a:lnTo>
                <a:lnTo>
                  <a:pt x="3796" y="11680"/>
                </a:lnTo>
                <a:lnTo>
                  <a:pt x="3723" y="11753"/>
                </a:lnTo>
                <a:lnTo>
                  <a:pt x="3529" y="11850"/>
                </a:lnTo>
                <a:lnTo>
                  <a:pt x="3431" y="11875"/>
                </a:lnTo>
                <a:lnTo>
                  <a:pt x="3310" y="11899"/>
                </a:lnTo>
                <a:lnTo>
                  <a:pt x="3261" y="11899"/>
                </a:lnTo>
                <a:lnTo>
                  <a:pt x="3212" y="11875"/>
                </a:lnTo>
                <a:lnTo>
                  <a:pt x="3139" y="11826"/>
                </a:lnTo>
                <a:lnTo>
                  <a:pt x="3115" y="11729"/>
                </a:lnTo>
                <a:lnTo>
                  <a:pt x="3066" y="11631"/>
                </a:lnTo>
                <a:lnTo>
                  <a:pt x="3018" y="11461"/>
                </a:lnTo>
                <a:lnTo>
                  <a:pt x="2993" y="11388"/>
                </a:lnTo>
                <a:lnTo>
                  <a:pt x="2969" y="11388"/>
                </a:lnTo>
                <a:lnTo>
                  <a:pt x="2969" y="11364"/>
                </a:lnTo>
                <a:lnTo>
                  <a:pt x="2945" y="11339"/>
                </a:lnTo>
                <a:lnTo>
                  <a:pt x="2896" y="11315"/>
                </a:lnTo>
                <a:lnTo>
                  <a:pt x="2847" y="11315"/>
                </a:lnTo>
                <a:lnTo>
                  <a:pt x="2799" y="11339"/>
                </a:lnTo>
                <a:lnTo>
                  <a:pt x="2750" y="11364"/>
                </a:lnTo>
                <a:lnTo>
                  <a:pt x="2701" y="11461"/>
                </a:lnTo>
                <a:lnTo>
                  <a:pt x="2677" y="11583"/>
                </a:lnTo>
                <a:lnTo>
                  <a:pt x="2677" y="11802"/>
                </a:lnTo>
                <a:lnTo>
                  <a:pt x="2701" y="11923"/>
                </a:lnTo>
                <a:lnTo>
                  <a:pt x="2726" y="12021"/>
                </a:lnTo>
                <a:lnTo>
                  <a:pt x="2799" y="12093"/>
                </a:lnTo>
                <a:lnTo>
                  <a:pt x="2847" y="12191"/>
                </a:lnTo>
                <a:lnTo>
                  <a:pt x="2945" y="12264"/>
                </a:lnTo>
                <a:lnTo>
                  <a:pt x="3042" y="12312"/>
                </a:lnTo>
                <a:lnTo>
                  <a:pt x="3188" y="12361"/>
                </a:lnTo>
                <a:lnTo>
                  <a:pt x="3480" y="12361"/>
                </a:lnTo>
                <a:lnTo>
                  <a:pt x="3626" y="12337"/>
                </a:lnTo>
                <a:lnTo>
                  <a:pt x="3748" y="12288"/>
                </a:lnTo>
                <a:lnTo>
                  <a:pt x="3869" y="12215"/>
                </a:lnTo>
                <a:lnTo>
                  <a:pt x="4015" y="12142"/>
                </a:lnTo>
                <a:lnTo>
                  <a:pt x="4113" y="12045"/>
                </a:lnTo>
                <a:lnTo>
                  <a:pt x="4259" y="12166"/>
                </a:lnTo>
                <a:lnTo>
                  <a:pt x="4405" y="12239"/>
                </a:lnTo>
                <a:lnTo>
                  <a:pt x="4575" y="12288"/>
                </a:lnTo>
                <a:lnTo>
                  <a:pt x="4745" y="12312"/>
                </a:lnTo>
                <a:lnTo>
                  <a:pt x="4916" y="12288"/>
                </a:lnTo>
                <a:lnTo>
                  <a:pt x="5086" y="12239"/>
                </a:lnTo>
                <a:lnTo>
                  <a:pt x="5232" y="12142"/>
                </a:lnTo>
                <a:lnTo>
                  <a:pt x="5354" y="12021"/>
                </a:lnTo>
                <a:lnTo>
                  <a:pt x="5475" y="12069"/>
                </a:lnTo>
                <a:lnTo>
                  <a:pt x="5597" y="12118"/>
                </a:lnTo>
                <a:lnTo>
                  <a:pt x="5743" y="12142"/>
                </a:lnTo>
                <a:lnTo>
                  <a:pt x="5889" y="12166"/>
                </a:lnTo>
                <a:lnTo>
                  <a:pt x="6011" y="12166"/>
                </a:lnTo>
                <a:lnTo>
                  <a:pt x="6157" y="12142"/>
                </a:lnTo>
                <a:lnTo>
                  <a:pt x="6278" y="12093"/>
                </a:lnTo>
                <a:lnTo>
                  <a:pt x="6376" y="12045"/>
                </a:lnTo>
                <a:lnTo>
                  <a:pt x="6546" y="12142"/>
                </a:lnTo>
                <a:lnTo>
                  <a:pt x="6716" y="12239"/>
                </a:lnTo>
                <a:lnTo>
                  <a:pt x="6862" y="12288"/>
                </a:lnTo>
                <a:lnTo>
                  <a:pt x="7008" y="12312"/>
                </a:lnTo>
                <a:lnTo>
                  <a:pt x="7154" y="12288"/>
                </a:lnTo>
                <a:lnTo>
                  <a:pt x="7276" y="12264"/>
                </a:lnTo>
                <a:lnTo>
                  <a:pt x="7398" y="12191"/>
                </a:lnTo>
                <a:lnTo>
                  <a:pt x="7519" y="12118"/>
                </a:lnTo>
                <a:lnTo>
                  <a:pt x="7763" y="11948"/>
                </a:lnTo>
                <a:lnTo>
                  <a:pt x="7836" y="12021"/>
                </a:lnTo>
                <a:lnTo>
                  <a:pt x="7909" y="12093"/>
                </a:lnTo>
                <a:lnTo>
                  <a:pt x="8030" y="12142"/>
                </a:lnTo>
                <a:lnTo>
                  <a:pt x="8347" y="12142"/>
                </a:lnTo>
                <a:lnTo>
                  <a:pt x="8493" y="12118"/>
                </a:lnTo>
                <a:lnTo>
                  <a:pt x="8663" y="12045"/>
                </a:lnTo>
                <a:lnTo>
                  <a:pt x="8785" y="11948"/>
                </a:lnTo>
                <a:lnTo>
                  <a:pt x="8882" y="12021"/>
                </a:lnTo>
                <a:lnTo>
                  <a:pt x="8955" y="12093"/>
                </a:lnTo>
                <a:lnTo>
                  <a:pt x="9174" y="12191"/>
                </a:lnTo>
                <a:lnTo>
                  <a:pt x="9320" y="12239"/>
                </a:lnTo>
                <a:lnTo>
                  <a:pt x="9466" y="12264"/>
                </a:lnTo>
                <a:lnTo>
                  <a:pt x="9588" y="12239"/>
                </a:lnTo>
                <a:lnTo>
                  <a:pt x="9709" y="12215"/>
                </a:lnTo>
                <a:lnTo>
                  <a:pt x="9831" y="12166"/>
                </a:lnTo>
                <a:lnTo>
                  <a:pt x="9952" y="12093"/>
                </a:lnTo>
                <a:lnTo>
                  <a:pt x="10147" y="11899"/>
                </a:lnTo>
                <a:lnTo>
                  <a:pt x="10269" y="12021"/>
                </a:lnTo>
                <a:lnTo>
                  <a:pt x="10415" y="12093"/>
                </a:lnTo>
                <a:lnTo>
                  <a:pt x="10561" y="12142"/>
                </a:lnTo>
                <a:lnTo>
                  <a:pt x="10755" y="12166"/>
                </a:lnTo>
                <a:lnTo>
                  <a:pt x="10926" y="12191"/>
                </a:lnTo>
                <a:lnTo>
                  <a:pt x="11096" y="12166"/>
                </a:lnTo>
                <a:lnTo>
                  <a:pt x="11266" y="12093"/>
                </a:lnTo>
                <a:lnTo>
                  <a:pt x="11412" y="12021"/>
                </a:lnTo>
                <a:lnTo>
                  <a:pt x="11558" y="12093"/>
                </a:lnTo>
                <a:lnTo>
                  <a:pt x="11704" y="12142"/>
                </a:lnTo>
                <a:lnTo>
                  <a:pt x="12045" y="12142"/>
                </a:lnTo>
                <a:lnTo>
                  <a:pt x="12215" y="12118"/>
                </a:lnTo>
                <a:lnTo>
                  <a:pt x="12410" y="12069"/>
                </a:lnTo>
                <a:lnTo>
                  <a:pt x="12580" y="11996"/>
                </a:lnTo>
                <a:lnTo>
                  <a:pt x="12726" y="11899"/>
                </a:lnTo>
                <a:lnTo>
                  <a:pt x="12799" y="11948"/>
                </a:lnTo>
                <a:lnTo>
                  <a:pt x="12921" y="11972"/>
                </a:lnTo>
                <a:lnTo>
                  <a:pt x="13043" y="11972"/>
                </a:lnTo>
                <a:lnTo>
                  <a:pt x="13164" y="11948"/>
                </a:lnTo>
                <a:lnTo>
                  <a:pt x="13237" y="11899"/>
                </a:lnTo>
                <a:lnTo>
                  <a:pt x="13286" y="11850"/>
                </a:lnTo>
                <a:lnTo>
                  <a:pt x="13310" y="11777"/>
                </a:lnTo>
                <a:lnTo>
                  <a:pt x="13310" y="11704"/>
                </a:lnTo>
                <a:lnTo>
                  <a:pt x="13286" y="11631"/>
                </a:lnTo>
                <a:lnTo>
                  <a:pt x="13262" y="11583"/>
                </a:lnTo>
                <a:lnTo>
                  <a:pt x="13189" y="11558"/>
                </a:lnTo>
                <a:lnTo>
                  <a:pt x="13116" y="11534"/>
                </a:lnTo>
                <a:lnTo>
                  <a:pt x="13043" y="11558"/>
                </a:lnTo>
                <a:lnTo>
                  <a:pt x="12970" y="11534"/>
                </a:lnTo>
                <a:lnTo>
                  <a:pt x="12897" y="11437"/>
                </a:lnTo>
                <a:lnTo>
                  <a:pt x="12799" y="11388"/>
                </a:lnTo>
                <a:lnTo>
                  <a:pt x="12751" y="11364"/>
                </a:lnTo>
                <a:lnTo>
                  <a:pt x="12702" y="11364"/>
                </a:lnTo>
                <a:lnTo>
                  <a:pt x="12653" y="11388"/>
                </a:lnTo>
                <a:lnTo>
                  <a:pt x="12605" y="11437"/>
                </a:lnTo>
                <a:lnTo>
                  <a:pt x="12532" y="11485"/>
                </a:lnTo>
                <a:lnTo>
                  <a:pt x="12410" y="11558"/>
                </a:lnTo>
                <a:lnTo>
                  <a:pt x="12264" y="11631"/>
                </a:lnTo>
                <a:lnTo>
                  <a:pt x="12094" y="11704"/>
                </a:lnTo>
                <a:lnTo>
                  <a:pt x="11948" y="11729"/>
                </a:lnTo>
                <a:lnTo>
                  <a:pt x="11753" y="11729"/>
                </a:lnTo>
                <a:lnTo>
                  <a:pt x="11729" y="11704"/>
                </a:lnTo>
                <a:lnTo>
                  <a:pt x="11704" y="11656"/>
                </a:lnTo>
                <a:lnTo>
                  <a:pt x="11680" y="11607"/>
                </a:lnTo>
                <a:lnTo>
                  <a:pt x="11704" y="11485"/>
                </a:lnTo>
                <a:lnTo>
                  <a:pt x="11704" y="11412"/>
                </a:lnTo>
                <a:lnTo>
                  <a:pt x="11656" y="11339"/>
                </a:lnTo>
                <a:lnTo>
                  <a:pt x="11607" y="11291"/>
                </a:lnTo>
                <a:lnTo>
                  <a:pt x="11534" y="11266"/>
                </a:lnTo>
                <a:lnTo>
                  <a:pt x="11461" y="11291"/>
                </a:lnTo>
                <a:lnTo>
                  <a:pt x="11388" y="11315"/>
                </a:lnTo>
                <a:lnTo>
                  <a:pt x="11315" y="11364"/>
                </a:lnTo>
                <a:lnTo>
                  <a:pt x="11291" y="11437"/>
                </a:lnTo>
                <a:lnTo>
                  <a:pt x="11266" y="11558"/>
                </a:lnTo>
                <a:lnTo>
                  <a:pt x="11218" y="11607"/>
                </a:lnTo>
                <a:lnTo>
                  <a:pt x="11169" y="11656"/>
                </a:lnTo>
                <a:lnTo>
                  <a:pt x="11047" y="11729"/>
                </a:lnTo>
                <a:lnTo>
                  <a:pt x="10901" y="11753"/>
                </a:lnTo>
                <a:lnTo>
                  <a:pt x="10755" y="11753"/>
                </a:lnTo>
                <a:lnTo>
                  <a:pt x="10609" y="11729"/>
                </a:lnTo>
                <a:lnTo>
                  <a:pt x="10488" y="11656"/>
                </a:lnTo>
                <a:lnTo>
                  <a:pt x="10463" y="11631"/>
                </a:lnTo>
                <a:lnTo>
                  <a:pt x="10439" y="11583"/>
                </a:lnTo>
                <a:lnTo>
                  <a:pt x="10439" y="11510"/>
                </a:lnTo>
                <a:lnTo>
                  <a:pt x="10463" y="11461"/>
                </a:lnTo>
                <a:lnTo>
                  <a:pt x="10512" y="11364"/>
                </a:lnTo>
                <a:lnTo>
                  <a:pt x="10488" y="11291"/>
                </a:lnTo>
                <a:lnTo>
                  <a:pt x="10463" y="11218"/>
                </a:lnTo>
                <a:lnTo>
                  <a:pt x="10390" y="11169"/>
                </a:lnTo>
                <a:lnTo>
                  <a:pt x="10317" y="11145"/>
                </a:lnTo>
                <a:close/>
                <a:moveTo>
                  <a:pt x="16498" y="11193"/>
                </a:moveTo>
                <a:lnTo>
                  <a:pt x="16498" y="11948"/>
                </a:lnTo>
                <a:lnTo>
                  <a:pt x="16255" y="12093"/>
                </a:lnTo>
                <a:lnTo>
                  <a:pt x="16011" y="12312"/>
                </a:lnTo>
                <a:lnTo>
                  <a:pt x="15792" y="12556"/>
                </a:lnTo>
                <a:lnTo>
                  <a:pt x="15598" y="12823"/>
                </a:lnTo>
                <a:lnTo>
                  <a:pt x="15598" y="12775"/>
                </a:lnTo>
                <a:lnTo>
                  <a:pt x="15598" y="12434"/>
                </a:lnTo>
                <a:lnTo>
                  <a:pt x="15622" y="12385"/>
                </a:lnTo>
                <a:lnTo>
                  <a:pt x="15914" y="11923"/>
                </a:lnTo>
                <a:lnTo>
                  <a:pt x="16060" y="11680"/>
                </a:lnTo>
                <a:lnTo>
                  <a:pt x="16206" y="11461"/>
                </a:lnTo>
                <a:lnTo>
                  <a:pt x="16352" y="11339"/>
                </a:lnTo>
                <a:lnTo>
                  <a:pt x="16498" y="11193"/>
                </a:lnTo>
                <a:close/>
                <a:moveTo>
                  <a:pt x="16498" y="12288"/>
                </a:moveTo>
                <a:lnTo>
                  <a:pt x="16498" y="13140"/>
                </a:lnTo>
                <a:lnTo>
                  <a:pt x="16303" y="13213"/>
                </a:lnTo>
                <a:lnTo>
                  <a:pt x="16157" y="13334"/>
                </a:lnTo>
                <a:lnTo>
                  <a:pt x="16011" y="13456"/>
                </a:lnTo>
                <a:lnTo>
                  <a:pt x="15890" y="13602"/>
                </a:lnTo>
                <a:lnTo>
                  <a:pt x="15719" y="13797"/>
                </a:lnTo>
                <a:lnTo>
                  <a:pt x="15573" y="14016"/>
                </a:lnTo>
                <a:lnTo>
                  <a:pt x="15573" y="13602"/>
                </a:lnTo>
                <a:lnTo>
                  <a:pt x="15792" y="13213"/>
                </a:lnTo>
                <a:lnTo>
                  <a:pt x="16036" y="12848"/>
                </a:lnTo>
                <a:lnTo>
                  <a:pt x="16255" y="12556"/>
                </a:lnTo>
                <a:lnTo>
                  <a:pt x="16498" y="12288"/>
                </a:lnTo>
                <a:close/>
                <a:moveTo>
                  <a:pt x="2847" y="13286"/>
                </a:moveTo>
                <a:lnTo>
                  <a:pt x="2799" y="13310"/>
                </a:lnTo>
                <a:lnTo>
                  <a:pt x="2774" y="13334"/>
                </a:lnTo>
                <a:lnTo>
                  <a:pt x="2580" y="13675"/>
                </a:lnTo>
                <a:lnTo>
                  <a:pt x="2507" y="13870"/>
                </a:lnTo>
                <a:lnTo>
                  <a:pt x="2458" y="14064"/>
                </a:lnTo>
                <a:lnTo>
                  <a:pt x="2434" y="14259"/>
                </a:lnTo>
                <a:lnTo>
                  <a:pt x="2458" y="14332"/>
                </a:lnTo>
                <a:lnTo>
                  <a:pt x="2507" y="14405"/>
                </a:lnTo>
                <a:lnTo>
                  <a:pt x="2555" y="14478"/>
                </a:lnTo>
                <a:lnTo>
                  <a:pt x="2628" y="14527"/>
                </a:lnTo>
                <a:lnTo>
                  <a:pt x="2750" y="14551"/>
                </a:lnTo>
                <a:lnTo>
                  <a:pt x="3018" y="14551"/>
                </a:lnTo>
                <a:lnTo>
                  <a:pt x="3164" y="14527"/>
                </a:lnTo>
                <a:lnTo>
                  <a:pt x="3285" y="14478"/>
                </a:lnTo>
                <a:lnTo>
                  <a:pt x="3431" y="14429"/>
                </a:lnTo>
                <a:lnTo>
                  <a:pt x="3699" y="14283"/>
                </a:lnTo>
                <a:lnTo>
                  <a:pt x="3942" y="14089"/>
                </a:lnTo>
                <a:lnTo>
                  <a:pt x="4015" y="14186"/>
                </a:lnTo>
                <a:lnTo>
                  <a:pt x="4137" y="14259"/>
                </a:lnTo>
                <a:lnTo>
                  <a:pt x="4234" y="14332"/>
                </a:lnTo>
                <a:lnTo>
                  <a:pt x="4380" y="14381"/>
                </a:lnTo>
                <a:lnTo>
                  <a:pt x="4551" y="14429"/>
                </a:lnTo>
                <a:lnTo>
                  <a:pt x="4867" y="14429"/>
                </a:lnTo>
                <a:lnTo>
                  <a:pt x="5037" y="14405"/>
                </a:lnTo>
                <a:lnTo>
                  <a:pt x="5183" y="14356"/>
                </a:lnTo>
                <a:lnTo>
                  <a:pt x="5329" y="14283"/>
                </a:lnTo>
                <a:lnTo>
                  <a:pt x="5475" y="14186"/>
                </a:lnTo>
                <a:lnTo>
                  <a:pt x="5597" y="14089"/>
                </a:lnTo>
                <a:lnTo>
                  <a:pt x="5719" y="14186"/>
                </a:lnTo>
                <a:lnTo>
                  <a:pt x="5889" y="14235"/>
                </a:lnTo>
                <a:lnTo>
                  <a:pt x="6084" y="14259"/>
                </a:lnTo>
                <a:lnTo>
                  <a:pt x="6278" y="14259"/>
                </a:lnTo>
                <a:lnTo>
                  <a:pt x="6814" y="14235"/>
                </a:lnTo>
                <a:lnTo>
                  <a:pt x="7325" y="14259"/>
                </a:lnTo>
                <a:lnTo>
                  <a:pt x="7665" y="14283"/>
                </a:lnTo>
                <a:lnTo>
                  <a:pt x="8030" y="14259"/>
                </a:lnTo>
                <a:lnTo>
                  <a:pt x="8225" y="14235"/>
                </a:lnTo>
                <a:lnTo>
                  <a:pt x="8395" y="14186"/>
                </a:lnTo>
                <a:lnTo>
                  <a:pt x="8541" y="14113"/>
                </a:lnTo>
                <a:lnTo>
                  <a:pt x="8687" y="13991"/>
                </a:lnTo>
                <a:lnTo>
                  <a:pt x="8712" y="13943"/>
                </a:lnTo>
                <a:lnTo>
                  <a:pt x="8712" y="13894"/>
                </a:lnTo>
                <a:lnTo>
                  <a:pt x="8687" y="13845"/>
                </a:lnTo>
                <a:lnTo>
                  <a:pt x="8639" y="13821"/>
                </a:lnTo>
                <a:lnTo>
                  <a:pt x="8420" y="13772"/>
                </a:lnTo>
                <a:lnTo>
                  <a:pt x="8225" y="13797"/>
                </a:lnTo>
                <a:lnTo>
                  <a:pt x="7787" y="13845"/>
                </a:lnTo>
                <a:lnTo>
                  <a:pt x="7373" y="13845"/>
                </a:lnTo>
                <a:lnTo>
                  <a:pt x="6935" y="13797"/>
                </a:lnTo>
                <a:lnTo>
                  <a:pt x="6716" y="13797"/>
                </a:lnTo>
                <a:lnTo>
                  <a:pt x="6376" y="13821"/>
                </a:lnTo>
                <a:lnTo>
                  <a:pt x="6059" y="13821"/>
                </a:lnTo>
                <a:lnTo>
                  <a:pt x="5962" y="13797"/>
                </a:lnTo>
                <a:lnTo>
                  <a:pt x="5938" y="13797"/>
                </a:lnTo>
                <a:lnTo>
                  <a:pt x="5938" y="13772"/>
                </a:lnTo>
                <a:lnTo>
                  <a:pt x="5962" y="13699"/>
                </a:lnTo>
                <a:lnTo>
                  <a:pt x="5938" y="13602"/>
                </a:lnTo>
                <a:lnTo>
                  <a:pt x="5913" y="13553"/>
                </a:lnTo>
                <a:lnTo>
                  <a:pt x="5865" y="13480"/>
                </a:lnTo>
                <a:lnTo>
                  <a:pt x="5816" y="13456"/>
                </a:lnTo>
                <a:lnTo>
                  <a:pt x="5743" y="13432"/>
                </a:lnTo>
                <a:lnTo>
                  <a:pt x="5670" y="13456"/>
                </a:lnTo>
                <a:lnTo>
                  <a:pt x="5597" y="13505"/>
                </a:lnTo>
                <a:lnTo>
                  <a:pt x="5354" y="13748"/>
                </a:lnTo>
                <a:lnTo>
                  <a:pt x="5062" y="13943"/>
                </a:lnTo>
                <a:lnTo>
                  <a:pt x="4964" y="13991"/>
                </a:lnTo>
                <a:lnTo>
                  <a:pt x="4818" y="14016"/>
                </a:lnTo>
                <a:lnTo>
                  <a:pt x="4672" y="14016"/>
                </a:lnTo>
                <a:lnTo>
                  <a:pt x="4526" y="13991"/>
                </a:lnTo>
                <a:lnTo>
                  <a:pt x="4405" y="13943"/>
                </a:lnTo>
                <a:lnTo>
                  <a:pt x="4307" y="13870"/>
                </a:lnTo>
                <a:lnTo>
                  <a:pt x="4283" y="13821"/>
                </a:lnTo>
                <a:lnTo>
                  <a:pt x="4283" y="13748"/>
                </a:lnTo>
                <a:lnTo>
                  <a:pt x="4283" y="13675"/>
                </a:lnTo>
                <a:lnTo>
                  <a:pt x="4307" y="13578"/>
                </a:lnTo>
                <a:lnTo>
                  <a:pt x="4307" y="13505"/>
                </a:lnTo>
                <a:lnTo>
                  <a:pt x="4307" y="13432"/>
                </a:lnTo>
                <a:lnTo>
                  <a:pt x="4259" y="13383"/>
                </a:lnTo>
                <a:lnTo>
                  <a:pt x="4186" y="13334"/>
                </a:lnTo>
                <a:lnTo>
                  <a:pt x="4113" y="13310"/>
                </a:lnTo>
                <a:lnTo>
                  <a:pt x="4040" y="13334"/>
                </a:lnTo>
                <a:lnTo>
                  <a:pt x="3967" y="13359"/>
                </a:lnTo>
                <a:lnTo>
                  <a:pt x="3918" y="13432"/>
                </a:lnTo>
                <a:lnTo>
                  <a:pt x="3845" y="13529"/>
                </a:lnTo>
                <a:lnTo>
                  <a:pt x="3772" y="13602"/>
                </a:lnTo>
                <a:lnTo>
                  <a:pt x="3602" y="13772"/>
                </a:lnTo>
                <a:lnTo>
                  <a:pt x="3407" y="13918"/>
                </a:lnTo>
                <a:lnTo>
                  <a:pt x="3212" y="14016"/>
                </a:lnTo>
                <a:lnTo>
                  <a:pt x="3091" y="14089"/>
                </a:lnTo>
                <a:lnTo>
                  <a:pt x="2945" y="14113"/>
                </a:lnTo>
                <a:lnTo>
                  <a:pt x="2896" y="14113"/>
                </a:lnTo>
                <a:lnTo>
                  <a:pt x="2847" y="14089"/>
                </a:lnTo>
                <a:lnTo>
                  <a:pt x="2847" y="14016"/>
                </a:lnTo>
                <a:lnTo>
                  <a:pt x="2847" y="13918"/>
                </a:lnTo>
                <a:lnTo>
                  <a:pt x="2969" y="13456"/>
                </a:lnTo>
                <a:lnTo>
                  <a:pt x="2969" y="13407"/>
                </a:lnTo>
                <a:lnTo>
                  <a:pt x="2969" y="13359"/>
                </a:lnTo>
                <a:lnTo>
                  <a:pt x="2920" y="13310"/>
                </a:lnTo>
                <a:lnTo>
                  <a:pt x="2872" y="13286"/>
                </a:lnTo>
                <a:close/>
                <a:moveTo>
                  <a:pt x="16498" y="13286"/>
                </a:moveTo>
                <a:lnTo>
                  <a:pt x="16474" y="14137"/>
                </a:lnTo>
                <a:lnTo>
                  <a:pt x="16425" y="14137"/>
                </a:lnTo>
                <a:lnTo>
                  <a:pt x="16328" y="14210"/>
                </a:lnTo>
                <a:lnTo>
                  <a:pt x="16206" y="14283"/>
                </a:lnTo>
                <a:lnTo>
                  <a:pt x="15987" y="14478"/>
                </a:lnTo>
                <a:lnTo>
                  <a:pt x="15792" y="14697"/>
                </a:lnTo>
                <a:lnTo>
                  <a:pt x="15622" y="14916"/>
                </a:lnTo>
                <a:lnTo>
                  <a:pt x="15525" y="15038"/>
                </a:lnTo>
                <a:lnTo>
                  <a:pt x="15549" y="14673"/>
                </a:lnTo>
                <a:lnTo>
                  <a:pt x="15573" y="14673"/>
                </a:lnTo>
                <a:lnTo>
                  <a:pt x="15695" y="14502"/>
                </a:lnTo>
                <a:lnTo>
                  <a:pt x="15817" y="14332"/>
                </a:lnTo>
                <a:lnTo>
                  <a:pt x="16011" y="13967"/>
                </a:lnTo>
                <a:lnTo>
                  <a:pt x="16230" y="13602"/>
                </a:lnTo>
                <a:lnTo>
                  <a:pt x="16352" y="13432"/>
                </a:lnTo>
                <a:lnTo>
                  <a:pt x="16498" y="13286"/>
                </a:lnTo>
                <a:close/>
                <a:moveTo>
                  <a:pt x="16474" y="14332"/>
                </a:moveTo>
                <a:lnTo>
                  <a:pt x="16449" y="15208"/>
                </a:lnTo>
                <a:lnTo>
                  <a:pt x="16352" y="15232"/>
                </a:lnTo>
                <a:lnTo>
                  <a:pt x="16230" y="15305"/>
                </a:lnTo>
                <a:lnTo>
                  <a:pt x="15987" y="15500"/>
                </a:lnTo>
                <a:lnTo>
                  <a:pt x="15768" y="15719"/>
                </a:lnTo>
                <a:lnTo>
                  <a:pt x="15622" y="15889"/>
                </a:lnTo>
                <a:lnTo>
                  <a:pt x="15476" y="16035"/>
                </a:lnTo>
                <a:lnTo>
                  <a:pt x="15476" y="15743"/>
                </a:lnTo>
                <a:lnTo>
                  <a:pt x="15549" y="15695"/>
                </a:lnTo>
                <a:lnTo>
                  <a:pt x="15598" y="15646"/>
                </a:lnTo>
                <a:lnTo>
                  <a:pt x="15671" y="15500"/>
                </a:lnTo>
                <a:lnTo>
                  <a:pt x="15817" y="15257"/>
                </a:lnTo>
                <a:lnTo>
                  <a:pt x="16011" y="15013"/>
                </a:lnTo>
                <a:lnTo>
                  <a:pt x="16279" y="14697"/>
                </a:lnTo>
                <a:lnTo>
                  <a:pt x="16376" y="14502"/>
                </a:lnTo>
                <a:lnTo>
                  <a:pt x="16474" y="14332"/>
                </a:lnTo>
                <a:close/>
                <a:moveTo>
                  <a:pt x="16449" y="15622"/>
                </a:moveTo>
                <a:lnTo>
                  <a:pt x="16425" y="16376"/>
                </a:lnTo>
                <a:lnTo>
                  <a:pt x="16328" y="16425"/>
                </a:lnTo>
                <a:lnTo>
                  <a:pt x="16230" y="16522"/>
                </a:lnTo>
                <a:lnTo>
                  <a:pt x="16036" y="16692"/>
                </a:lnTo>
                <a:lnTo>
                  <a:pt x="15719" y="17082"/>
                </a:lnTo>
                <a:lnTo>
                  <a:pt x="15427" y="17422"/>
                </a:lnTo>
                <a:lnTo>
                  <a:pt x="15427" y="17106"/>
                </a:lnTo>
                <a:lnTo>
                  <a:pt x="15452" y="16960"/>
                </a:lnTo>
                <a:lnTo>
                  <a:pt x="15452" y="16887"/>
                </a:lnTo>
                <a:lnTo>
                  <a:pt x="15476" y="16765"/>
                </a:lnTo>
                <a:lnTo>
                  <a:pt x="15525" y="16644"/>
                </a:lnTo>
                <a:lnTo>
                  <a:pt x="15598" y="16522"/>
                </a:lnTo>
                <a:lnTo>
                  <a:pt x="15695" y="16400"/>
                </a:lnTo>
                <a:lnTo>
                  <a:pt x="15890" y="16181"/>
                </a:lnTo>
                <a:lnTo>
                  <a:pt x="16060" y="15987"/>
                </a:lnTo>
                <a:lnTo>
                  <a:pt x="16255" y="15816"/>
                </a:lnTo>
                <a:lnTo>
                  <a:pt x="16449" y="15622"/>
                </a:lnTo>
                <a:close/>
                <a:moveTo>
                  <a:pt x="16401" y="16984"/>
                </a:moveTo>
                <a:lnTo>
                  <a:pt x="16401" y="17641"/>
                </a:lnTo>
                <a:lnTo>
                  <a:pt x="16157" y="17763"/>
                </a:lnTo>
                <a:lnTo>
                  <a:pt x="15938" y="17933"/>
                </a:lnTo>
                <a:lnTo>
                  <a:pt x="15719" y="18104"/>
                </a:lnTo>
                <a:lnTo>
                  <a:pt x="15549" y="18323"/>
                </a:lnTo>
                <a:lnTo>
                  <a:pt x="15403" y="18493"/>
                </a:lnTo>
                <a:lnTo>
                  <a:pt x="15403" y="18347"/>
                </a:lnTo>
                <a:lnTo>
                  <a:pt x="15452" y="18298"/>
                </a:lnTo>
                <a:lnTo>
                  <a:pt x="15476" y="18250"/>
                </a:lnTo>
                <a:lnTo>
                  <a:pt x="15525" y="18104"/>
                </a:lnTo>
                <a:lnTo>
                  <a:pt x="15598" y="17982"/>
                </a:lnTo>
                <a:lnTo>
                  <a:pt x="15768" y="17714"/>
                </a:lnTo>
                <a:lnTo>
                  <a:pt x="15963" y="17471"/>
                </a:lnTo>
                <a:lnTo>
                  <a:pt x="16157" y="17252"/>
                </a:lnTo>
                <a:lnTo>
                  <a:pt x="16401" y="16984"/>
                </a:lnTo>
                <a:close/>
                <a:moveTo>
                  <a:pt x="14405" y="1533"/>
                </a:moveTo>
                <a:lnTo>
                  <a:pt x="14722" y="1558"/>
                </a:lnTo>
                <a:lnTo>
                  <a:pt x="14819" y="1582"/>
                </a:lnTo>
                <a:lnTo>
                  <a:pt x="14892" y="1606"/>
                </a:lnTo>
                <a:lnTo>
                  <a:pt x="14965" y="1655"/>
                </a:lnTo>
                <a:lnTo>
                  <a:pt x="14965" y="1874"/>
                </a:lnTo>
                <a:lnTo>
                  <a:pt x="14989" y="2093"/>
                </a:lnTo>
                <a:lnTo>
                  <a:pt x="15062" y="2531"/>
                </a:lnTo>
                <a:lnTo>
                  <a:pt x="15062" y="3188"/>
                </a:lnTo>
                <a:lnTo>
                  <a:pt x="15038" y="3821"/>
                </a:lnTo>
                <a:lnTo>
                  <a:pt x="15014" y="5183"/>
                </a:lnTo>
                <a:lnTo>
                  <a:pt x="15014" y="6546"/>
                </a:lnTo>
                <a:lnTo>
                  <a:pt x="15038" y="9563"/>
                </a:lnTo>
                <a:lnTo>
                  <a:pt x="15038" y="12580"/>
                </a:lnTo>
                <a:lnTo>
                  <a:pt x="15038" y="13651"/>
                </a:lnTo>
                <a:lnTo>
                  <a:pt x="14989" y="14697"/>
                </a:lnTo>
                <a:lnTo>
                  <a:pt x="14941" y="15768"/>
                </a:lnTo>
                <a:lnTo>
                  <a:pt x="14892" y="16814"/>
                </a:lnTo>
                <a:lnTo>
                  <a:pt x="14868" y="18420"/>
                </a:lnTo>
                <a:lnTo>
                  <a:pt x="14843" y="19077"/>
                </a:lnTo>
                <a:lnTo>
                  <a:pt x="14843" y="19296"/>
                </a:lnTo>
                <a:lnTo>
                  <a:pt x="14819" y="19393"/>
                </a:lnTo>
                <a:lnTo>
                  <a:pt x="14868" y="19296"/>
                </a:lnTo>
                <a:lnTo>
                  <a:pt x="14843" y="19369"/>
                </a:lnTo>
                <a:lnTo>
                  <a:pt x="14843" y="19442"/>
                </a:lnTo>
                <a:lnTo>
                  <a:pt x="14503" y="19491"/>
                </a:lnTo>
                <a:lnTo>
                  <a:pt x="13505" y="19491"/>
                </a:lnTo>
                <a:lnTo>
                  <a:pt x="12580" y="19515"/>
                </a:lnTo>
                <a:lnTo>
                  <a:pt x="11680" y="19539"/>
                </a:lnTo>
                <a:lnTo>
                  <a:pt x="9636" y="19466"/>
                </a:lnTo>
                <a:lnTo>
                  <a:pt x="7592" y="19418"/>
                </a:lnTo>
                <a:lnTo>
                  <a:pt x="6570" y="19393"/>
                </a:lnTo>
                <a:lnTo>
                  <a:pt x="2653" y="19393"/>
                </a:lnTo>
                <a:lnTo>
                  <a:pt x="1777" y="19466"/>
                </a:lnTo>
                <a:lnTo>
                  <a:pt x="1266" y="19491"/>
                </a:lnTo>
                <a:lnTo>
                  <a:pt x="731" y="19515"/>
                </a:lnTo>
                <a:lnTo>
                  <a:pt x="731" y="19491"/>
                </a:lnTo>
                <a:lnTo>
                  <a:pt x="682" y="18955"/>
                </a:lnTo>
                <a:lnTo>
                  <a:pt x="658" y="18420"/>
                </a:lnTo>
                <a:lnTo>
                  <a:pt x="633" y="17349"/>
                </a:lnTo>
                <a:lnTo>
                  <a:pt x="658" y="16279"/>
                </a:lnTo>
                <a:lnTo>
                  <a:pt x="633" y="15743"/>
                </a:lnTo>
                <a:lnTo>
                  <a:pt x="609" y="15208"/>
                </a:lnTo>
                <a:lnTo>
                  <a:pt x="560" y="14648"/>
                </a:lnTo>
                <a:lnTo>
                  <a:pt x="560" y="14113"/>
                </a:lnTo>
                <a:lnTo>
                  <a:pt x="560" y="13553"/>
                </a:lnTo>
                <a:lnTo>
                  <a:pt x="560" y="13018"/>
                </a:lnTo>
                <a:lnTo>
                  <a:pt x="633" y="11923"/>
                </a:lnTo>
                <a:lnTo>
                  <a:pt x="682" y="10828"/>
                </a:lnTo>
                <a:lnTo>
                  <a:pt x="731" y="9685"/>
                </a:lnTo>
                <a:lnTo>
                  <a:pt x="731" y="8541"/>
                </a:lnTo>
                <a:lnTo>
                  <a:pt x="682" y="7422"/>
                </a:lnTo>
                <a:lnTo>
                  <a:pt x="658" y="6278"/>
                </a:lnTo>
                <a:lnTo>
                  <a:pt x="585" y="4015"/>
                </a:lnTo>
                <a:lnTo>
                  <a:pt x="560" y="2847"/>
                </a:lnTo>
                <a:lnTo>
                  <a:pt x="560" y="2239"/>
                </a:lnTo>
                <a:lnTo>
                  <a:pt x="512" y="1655"/>
                </a:lnTo>
                <a:lnTo>
                  <a:pt x="852" y="1679"/>
                </a:lnTo>
                <a:lnTo>
                  <a:pt x="1193" y="1704"/>
                </a:lnTo>
                <a:lnTo>
                  <a:pt x="1874" y="1679"/>
                </a:lnTo>
                <a:lnTo>
                  <a:pt x="1874" y="1679"/>
                </a:lnTo>
                <a:lnTo>
                  <a:pt x="1753" y="1850"/>
                </a:lnTo>
                <a:lnTo>
                  <a:pt x="1631" y="2020"/>
                </a:lnTo>
                <a:lnTo>
                  <a:pt x="1558" y="2190"/>
                </a:lnTo>
                <a:lnTo>
                  <a:pt x="1534" y="2409"/>
                </a:lnTo>
                <a:lnTo>
                  <a:pt x="1534" y="2507"/>
                </a:lnTo>
                <a:lnTo>
                  <a:pt x="1558" y="2628"/>
                </a:lnTo>
                <a:lnTo>
                  <a:pt x="1607" y="2872"/>
                </a:lnTo>
                <a:lnTo>
                  <a:pt x="1728" y="3066"/>
                </a:lnTo>
                <a:lnTo>
                  <a:pt x="1874" y="3261"/>
                </a:lnTo>
                <a:lnTo>
                  <a:pt x="2069" y="3407"/>
                </a:lnTo>
                <a:lnTo>
                  <a:pt x="2288" y="3529"/>
                </a:lnTo>
                <a:lnTo>
                  <a:pt x="2385" y="3553"/>
                </a:lnTo>
                <a:lnTo>
                  <a:pt x="2507" y="3577"/>
                </a:lnTo>
                <a:lnTo>
                  <a:pt x="2750" y="3577"/>
                </a:lnTo>
                <a:lnTo>
                  <a:pt x="2896" y="3529"/>
                </a:lnTo>
                <a:lnTo>
                  <a:pt x="3042" y="3480"/>
                </a:lnTo>
                <a:lnTo>
                  <a:pt x="3164" y="3407"/>
                </a:lnTo>
                <a:lnTo>
                  <a:pt x="3285" y="3310"/>
                </a:lnTo>
                <a:lnTo>
                  <a:pt x="3407" y="3188"/>
                </a:lnTo>
                <a:lnTo>
                  <a:pt x="3504" y="3066"/>
                </a:lnTo>
                <a:lnTo>
                  <a:pt x="3577" y="2945"/>
                </a:lnTo>
                <a:lnTo>
                  <a:pt x="3650" y="2799"/>
                </a:lnTo>
                <a:lnTo>
                  <a:pt x="3699" y="2653"/>
                </a:lnTo>
                <a:lnTo>
                  <a:pt x="3748" y="2482"/>
                </a:lnTo>
                <a:lnTo>
                  <a:pt x="3772" y="2336"/>
                </a:lnTo>
                <a:lnTo>
                  <a:pt x="3772" y="2190"/>
                </a:lnTo>
                <a:lnTo>
                  <a:pt x="3748" y="2044"/>
                </a:lnTo>
                <a:lnTo>
                  <a:pt x="3723" y="1923"/>
                </a:lnTo>
                <a:lnTo>
                  <a:pt x="3675" y="1801"/>
                </a:lnTo>
                <a:lnTo>
                  <a:pt x="3577" y="1679"/>
                </a:lnTo>
                <a:lnTo>
                  <a:pt x="5378" y="1679"/>
                </a:lnTo>
                <a:lnTo>
                  <a:pt x="5281" y="1777"/>
                </a:lnTo>
                <a:lnTo>
                  <a:pt x="5208" y="1874"/>
                </a:lnTo>
                <a:lnTo>
                  <a:pt x="5086" y="2069"/>
                </a:lnTo>
                <a:lnTo>
                  <a:pt x="5013" y="2288"/>
                </a:lnTo>
                <a:lnTo>
                  <a:pt x="4989" y="2507"/>
                </a:lnTo>
                <a:lnTo>
                  <a:pt x="5013" y="2726"/>
                </a:lnTo>
                <a:lnTo>
                  <a:pt x="5110" y="2920"/>
                </a:lnTo>
                <a:lnTo>
                  <a:pt x="5232" y="3091"/>
                </a:lnTo>
                <a:lnTo>
                  <a:pt x="5402" y="3261"/>
                </a:lnTo>
                <a:lnTo>
                  <a:pt x="5597" y="3358"/>
                </a:lnTo>
                <a:lnTo>
                  <a:pt x="5840" y="3431"/>
                </a:lnTo>
                <a:lnTo>
                  <a:pt x="6059" y="3456"/>
                </a:lnTo>
                <a:lnTo>
                  <a:pt x="6303" y="3431"/>
                </a:lnTo>
                <a:lnTo>
                  <a:pt x="6497" y="3358"/>
                </a:lnTo>
                <a:lnTo>
                  <a:pt x="6716" y="3237"/>
                </a:lnTo>
                <a:lnTo>
                  <a:pt x="6862" y="3091"/>
                </a:lnTo>
                <a:lnTo>
                  <a:pt x="7008" y="2896"/>
                </a:lnTo>
                <a:lnTo>
                  <a:pt x="7081" y="2653"/>
                </a:lnTo>
                <a:lnTo>
                  <a:pt x="7106" y="2531"/>
                </a:lnTo>
                <a:lnTo>
                  <a:pt x="7106" y="2409"/>
                </a:lnTo>
                <a:lnTo>
                  <a:pt x="7081" y="2142"/>
                </a:lnTo>
                <a:lnTo>
                  <a:pt x="7057" y="1996"/>
                </a:lnTo>
                <a:lnTo>
                  <a:pt x="7008" y="1874"/>
                </a:lnTo>
                <a:lnTo>
                  <a:pt x="6935" y="1777"/>
                </a:lnTo>
                <a:lnTo>
                  <a:pt x="6862" y="1679"/>
                </a:lnTo>
                <a:lnTo>
                  <a:pt x="8614" y="1631"/>
                </a:lnTo>
                <a:lnTo>
                  <a:pt x="8639" y="1631"/>
                </a:lnTo>
                <a:lnTo>
                  <a:pt x="8541" y="1801"/>
                </a:lnTo>
                <a:lnTo>
                  <a:pt x="8444" y="1971"/>
                </a:lnTo>
                <a:lnTo>
                  <a:pt x="8420" y="2142"/>
                </a:lnTo>
                <a:lnTo>
                  <a:pt x="8395" y="2336"/>
                </a:lnTo>
                <a:lnTo>
                  <a:pt x="8420" y="2458"/>
                </a:lnTo>
                <a:lnTo>
                  <a:pt x="8444" y="2580"/>
                </a:lnTo>
                <a:lnTo>
                  <a:pt x="8493" y="2677"/>
                </a:lnTo>
                <a:lnTo>
                  <a:pt x="8541" y="2774"/>
                </a:lnTo>
                <a:lnTo>
                  <a:pt x="8712" y="2969"/>
                </a:lnTo>
                <a:lnTo>
                  <a:pt x="8906" y="3115"/>
                </a:lnTo>
                <a:lnTo>
                  <a:pt x="9125" y="3237"/>
                </a:lnTo>
                <a:lnTo>
                  <a:pt x="9369" y="3310"/>
                </a:lnTo>
                <a:lnTo>
                  <a:pt x="9588" y="3310"/>
                </a:lnTo>
                <a:lnTo>
                  <a:pt x="9709" y="3285"/>
                </a:lnTo>
                <a:lnTo>
                  <a:pt x="9831" y="3237"/>
                </a:lnTo>
                <a:lnTo>
                  <a:pt x="9977" y="3139"/>
                </a:lnTo>
                <a:lnTo>
                  <a:pt x="10098" y="3018"/>
                </a:lnTo>
                <a:lnTo>
                  <a:pt x="10171" y="2872"/>
                </a:lnTo>
                <a:lnTo>
                  <a:pt x="10244" y="2701"/>
                </a:lnTo>
                <a:lnTo>
                  <a:pt x="10293" y="2507"/>
                </a:lnTo>
                <a:lnTo>
                  <a:pt x="10293" y="2336"/>
                </a:lnTo>
                <a:lnTo>
                  <a:pt x="10293" y="2142"/>
                </a:lnTo>
                <a:lnTo>
                  <a:pt x="10293" y="1971"/>
                </a:lnTo>
                <a:lnTo>
                  <a:pt x="10220" y="1777"/>
                </a:lnTo>
                <a:lnTo>
                  <a:pt x="10123" y="1582"/>
                </a:lnTo>
                <a:lnTo>
                  <a:pt x="11169" y="1558"/>
                </a:lnTo>
                <a:lnTo>
                  <a:pt x="12215" y="1533"/>
                </a:lnTo>
                <a:lnTo>
                  <a:pt x="12069" y="1631"/>
                </a:lnTo>
                <a:lnTo>
                  <a:pt x="11948" y="1728"/>
                </a:lnTo>
                <a:lnTo>
                  <a:pt x="11850" y="1850"/>
                </a:lnTo>
                <a:lnTo>
                  <a:pt x="11753" y="1996"/>
                </a:lnTo>
                <a:lnTo>
                  <a:pt x="11656" y="2190"/>
                </a:lnTo>
                <a:lnTo>
                  <a:pt x="11631" y="2409"/>
                </a:lnTo>
                <a:lnTo>
                  <a:pt x="11631" y="2604"/>
                </a:lnTo>
                <a:lnTo>
                  <a:pt x="11704" y="2799"/>
                </a:lnTo>
                <a:lnTo>
                  <a:pt x="11802" y="2969"/>
                </a:lnTo>
                <a:lnTo>
                  <a:pt x="11948" y="3115"/>
                </a:lnTo>
                <a:lnTo>
                  <a:pt x="12118" y="3237"/>
                </a:lnTo>
                <a:lnTo>
                  <a:pt x="12313" y="3310"/>
                </a:lnTo>
                <a:lnTo>
                  <a:pt x="12532" y="3358"/>
                </a:lnTo>
                <a:lnTo>
                  <a:pt x="12751" y="3383"/>
                </a:lnTo>
                <a:lnTo>
                  <a:pt x="12970" y="3358"/>
                </a:lnTo>
                <a:lnTo>
                  <a:pt x="13213" y="3310"/>
                </a:lnTo>
                <a:lnTo>
                  <a:pt x="13432" y="3237"/>
                </a:lnTo>
                <a:lnTo>
                  <a:pt x="13602" y="3115"/>
                </a:lnTo>
                <a:lnTo>
                  <a:pt x="13773" y="2969"/>
                </a:lnTo>
                <a:lnTo>
                  <a:pt x="13821" y="2872"/>
                </a:lnTo>
                <a:lnTo>
                  <a:pt x="13870" y="2774"/>
                </a:lnTo>
                <a:lnTo>
                  <a:pt x="13919" y="2628"/>
                </a:lnTo>
                <a:lnTo>
                  <a:pt x="13919" y="2458"/>
                </a:lnTo>
                <a:lnTo>
                  <a:pt x="13894" y="2288"/>
                </a:lnTo>
                <a:lnTo>
                  <a:pt x="13846" y="2117"/>
                </a:lnTo>
                <a:lnTo>
                  <a:pt x="13773" y="1947"/>
                </a:lnTo>
                <a:lnTo>
                  <a:pt x="13675" y="1801"/>
                </a:lnTo>
                <a:lnTo>
                  <a:pt x="13554" y="1655"/>
                </a:lnTo>
                <a:lnTo>
                  <a:pt x="13432" y="1558"/>
                </a:lnTo>
                <a:lnTo>
                  <a:pt x="13870" y="1533"/>
                </a:lnTo>
                <a:close/>
                <a:moveTo>
                  <a:pt x="2628" y="19904"/>
                </a:moveTo>
                <a:lnTo>
                  <a:pt x="2507" y="20002"/>
                </a:lnTo>
                <a:lnTo>
                  <a:pt x="2385" y="20099"/>
                </a:lnTo>
                <a:lnTo>
                  <a:pt x="2190" y="20318"/>
                </a:lnTo>
                <a:lnTo>
                  <a:pt x="1996" y="20464"/>
                </a:lnTo>
                <a:lnTo>
                  <a:pt x="1996" y="20196"/>
                </a:lnTo>
                <a:lnTo>
                  <a:pt x="1996" y="19953"/>
                </a:lnTo>
                <a:lnTo>
                  <a:pt x="2628" y="19904"/>
                </a:lnTo>
                <a:close/>
                <a:moveTo>
                  <a:pt x="16449" y="20220"/>
                </a:moveTo>
                <a:lnTo>
                  <a:pt x="16425" y="20658"/>
                </a:lnTo>
                <a:lnTo>
                  <a:pt x="16376" y="21121"/>
                </a:lnTo>
                <a:lnTo>
                  <a:pt x="16230" y="21145"/>
                </a:lnTo>
                <a:lnTo>
                  <a:pt x="16328" y="20683"/>
                </a:lnTo>
                <a:lnTo>
                  <a:pt x="16449" y="20220"/>
                </a:lnTo>
                <a:close/>
                <a:moveTo>
                  <a:pt x="16425" y="18955"/>
                </a:moveTo>
                <a:lnTo>
                  <a:pt x="16449" y="19880"/>
                </a:lnTo>
                <a:lnTo>
                  <a:pt x="16303" y="19977"/>
                </a:lnTo>
                <a:lnTo>
                  <a:pt x="16206" y="20099"/>
                </a:lnTo>
                <a:lnTo>
                  <a:pt x="16109" y="20245"/>
                </a:lnTo>
                <a:lnTo>
                  <a:pt x="16011" y="20415"/>
                </a:lnTo>
                <a:lnTo>
                  <a:pt x="15890" y="20780"/>
                </a:lnTo>
                <a:lnTo>
                  <a:pt x="15792" y="21194"/>
                </a:lnTo>
                <a:lnTo>
                  <a:pt x="15744" y="21194"/>
                </a:lnTo>
                <a:lnTo>
                  <a:pt x="15817" y="20926"/>
                </a:lnTo>
                <a:lnTo>
                  <a:pt x="15865" y="20658"/>
                </a:lnTo>
                <a:lnTo>
                  <a:pt x="15987" y="20172"/>
                </a:lnTo>
                <a:lnTo>
                  <a:pt x="16206" y="19564"/>
                </a:lnTo>
                <a:lnTo>
                  <a:pt x="16425" y="18955"/>
                </a:lnTo>
                <a:close/>
                <a:moveTo>
                  <a:pt x="16401" y="17787"/>
                </a:moveTo>
                <a:lnTo>
                  <a:pt x="16425" y="18517"/>
                </a:lnTo>
                <a:lnTo>
                  <a:pt x="16303" y="18663"/>
                </a:lnTo>
                <a:lnTo>
                  <a:pt x="16206" y="18834"/>
                </a:lnTo>
                <a:lnTo>
                  <a:pt x="16011" y="19174"/>
                </a:lnTo>
                <a:lnTo>
                  <a:pt x="15865" y="19564"/>
                </a:lnTo>
                <a:lnTo>
                  <a:pt x="15744" y="19929"/>
                </a:lnTo>
                <a:lnTo>
                  <a:pt x="15500" y="20537"/>
                </a:lnTo>
                <a:lnTo>
                  <a:pt x="15379" y="20877"/>
                </a:lnTo>
                <a:lnTo>
                  <a:pt x="15306" y="21218"/>
                </a:lnTo>
                <a:lnTo>
                  <a:pt x="14892" y="21242"/>
                </a:lnTo>
                <a:lnTo>
                  <a:pt x="15038" y="20926"/>
                </a:lnTo>
                <a:lnTo>
                  <a:pt x="15135" y="20585"/>
                </a:lnTo>
                <a:lnTo>
                  <a:pt x="15184" y="20220"/>
                </a:lnTo>
                <a:lnTo>
                  <a:pt x="15184" y="19856"/>
                </a:lnTo>
                <a:lnTo>
                  <a:pt x="15257" y="19831"/>
                </a:lnTo>
                <a:lnTo>
                  <a:pt x="15330" y="19807"/>
                </a:lnTo>
                <a:lnTo>
                  <a:pt x="15379" y="19758"/>
                </a:lnTo>
                <a:lnTo>
                  <a:pt x="15403" y="19710"/>
                </a:lnTo>
                <a:lnTo>
                  <a:pt x="15427" y="19661"/>
                </a:lnTo>
                <a:lnTo>
                  <a:pt x="15427" y="19539"/>
                </a:lnTo>
                <a:lnTo>
                  <a:pt x="15379" y="19418"/>
                </a:lnTo>
                <a:lnTo>
                  <a:pt x="15403" y="19296"/>
                </a:lnTo>
                <a:lnTo>
                  <a:pt x="15403" y="19150"/>
                </a:lnTo>
                <a:lnTo>
                  <a:pt x="15500" y="19053"/>
                </a:lnTo>
                <a:lnTo>
                  <a:pt x="15598" y="18931"/>
                </a:lnTo>
                <a:lnTo>
                  <a:pt x="15768" y="18663"/>
                </a:lnTo>
                <a:lnTo>
                  <a:pt x="16084" y="18225"/>
                </a:lnTo>
                <a:lnTo>
                  <a:pt x="16230" y="18006"/>
                </a:lnTo>
                <a:lnTo>
                  <a:pt x="16401" y="17787"/>
                </a:lnTo>
                <a:close/>
                <a:moveTo>
                  <a:pt x="3431" y="19904"/>
                </a:moveTo>
                <a:lnTo>
                  <a:pt x="3285" y="20002"/>
                </a:lnTo>
                <a:lnTo>
                  <a:pt x="3164" y="20123"/>
                </a:lnTo>
                <a:lnTo>
                  <a:pt x="2920" y="20342"/>
                </a:lnTo>
                <a:lnTo>
                  <a:pt x="2628" y="20683"/>
                </a:lnTo>
                <a:lnTo>
                  <a:pt x="2336" y="21023"/>
                </a:lnTo>
                <a:lnTo>
                  <a:pt x="2093" y="21291"/>
                </a:lnTo>
                <a:lnTo>
                  <a:pt x="2044" y="20902"/>
                </a:lnTo>
                <a:lnTo>
                  <a:pt x="2190" y="20853"/>
                </a:lnTo>
                <a:lnTo>
                  <a:pt x="2312" y="20756"/>
                </a:lnTo>
                <a:lnTo>
                  <a:pt x="2531" y="20585"/>
                </a:lnTo>
                <a:lnTo>
                  <a:pt x="2677" y="20464"/>
                </a:lnTo>
                <a:lnTo>
                  <a:pt x="2823" y="20318"/>
                </a:lnTo>
                <a:lnTo>
                  <a:pt x="2945" y="20172"/>
                </a:lnTo>
                <a:lnTo>
                  <a:pt x="2969" y="20075"/>
                </a:lnTo>
                <a:lnTo>
                  <a:pt x="2993" y="20002"/>
                </a:lnTo>
                <a:lnTo>
                  <a:pt x="2969" y="19953"/>
                </a:lnTo>
                <a:lnTo>
                  <a:pt x="2945" y="19904"/>
                </a:lnTo>
                <a:close/>
                <a:moveTo>
                  <a:pt x="10050" y="19977"/>
                </a:moveTo>
                <a:lnTo>
                  <a:pt x="9879" y="20148"/>
                </a:lnTo>
                <a:lnTo>
                  <a:pt x="9734" y="20293"/>
                </a:lnTo>
                <a:lnTo>
                  <a:pt x="9588" y="20537"/>
                </a:lnTo>
                <a:lnTo>
                  <a:pt x="9442" y="20756"/>
                </a:lnTo>
                <a:lnTo>
                  <a:pt x="9296" y="20975"/>
                </a:lnTo>
                <a:lnTo>
                  <a:pt x="9223" y="21072"/>
                </a:lnTo>
                <a:lnTo>
                  <a:pt x="9198" y="21194"/>
                </a:lnTo>
                <a:lnTo>
                  <a:pt x="9198" y="21242"/>
                </a:lnTo>
                <a:lnTo>
                  <a:pt x="9198" y="21291"/>
                </a:lnTo>
                <a:lnTo>
                  <a:pt x="8493" y="21291"/>
                </a:lnTo>
                <a:lnTo>
                  <a:pt x="8663" y="21072"/>
                </a:lnTo>
                <a:lnTo>
                  <a:pt x="8833" y="20853"/>
                </a:lnTo>
                <a:lnTo>
                  <a:pt x="9028" y="20537"/>
                </a:lnTo>
                <a:lnTo>
                  <a:pt x="9247" y="20245"/>
                </a:lnTo>
                <a:lnTo>
                  <a:pt x="9393" y="20099"/>
                </a:lnTo>
                <a:lnTo>
                  <a:pt x="9563" y="19977"/>
                </a:lnTo>
                <a:close/>
                <a:moveTo>
                  <a:pt x="10780" y="20002"/>
                </a:moveTo>
                <a:lnTo>
                  <a:pt x="10585" y="20342"/>
                </a:lnTo>
                <a:lnTo>
                  <a:pt x="10366" y="20731"/>
                </a:lnTo>
                <a:lnTo>
                  <a:pt x="10147" y="21145"/>
                </a:lnTo>
                <a:lnTo>
                  <a:pt x="10123" y="21218"/>
                </a:lnTo>
                <a:lnTo>
                  <a:pt x="10147" y="21291"/>
                </a:lnTo>
                <a:lnTo>
                  <a:pt x="9417" y="21291"/>
                </a:lnTo>
                <a:lnTo>
                  <a:pt x="9515" y="21242"/>
                </a:lnTo>
                <a:lnTo>
                  <a:pt x="9588" y="21169"/>
                </a:lnTo>
                <a:lnTo>
                  <a:pt x="9734" y="20975"/>
                </a:lnTo>
                <a:lnTo>
                  <a:pt x="9977" y="20610"/>
                </a:lnTo>
                <a:lnTo>
                  <a:pt x="10050" y="20512"/>
                </a:lnTo>
                <a:lnTo>
                  <a:pt x="10147" y="20415"/>
                </a:lnTo>
                <a:lnTo>
                  <a:pt x="10366" y="20220"/>
                </a:lnTo>
                <a:lnTo>
                  <a:pt x="10463" y="20123"/>
                </a:lnTo>
                <a:lnTo>
                  <a:pt x="10512" y="20002"/>
                </a:lnTo>
                <a:close/>
                <a:moveTo>
                  <a:pt x="11534" y="20026"/>
                </a:moveTo>
                <a:lnTo>
                  <a:pt x="11364" y="20269"/>
                </a:lnTo>
                <a:lnTo>
                  <a:pt x="11218" y="20512"/>
                </a:lnTo>
                <a:lnTo>
                  <a:pt x="11120" y="20683"/>
                </a:lnTo>
                <a:lnTo>
                  <a:pt x="11023" y="20877"/>
                </a:lnTo>
                <a:lnTo>
                  <a:pt x="10950" y="21096"/>
                </a:lnTo>
                <a:lnTo>
                  <a:pt x="10901" y="21291"/>
                </a:lnTo>
                <a:lnTo>
                  <a:pt x="10488" y="21291"/>
                </a:lnTo>
                <a:lnTo>
                  <a:pt x="10609" y="21145"/>
                </a:lnTo>
                <a:lnTo>
                  <a:pt x="10707" y="20975"/>
                </a:lnTo>
                <a:lnTo>
                  <a:pt x="10901" y="20658"/>
                </a:lnTo>
                <a:lnTo>
                  <a:pt x="11120" y="20342"/>
                </a:lnTo>
                <a:lnTo>
                  <a:pt x="11218" y="20196"/>
                </a:lnTo>
                <a:lnTo>
                  <a:pt x="11315" y="20026"/>
                </a:lnTo>
                <a:close/>
                <a:moveTo>
                  <a:pt x="14843" y="19953"/>
                </a:moveTo>
                <a:lnTo>
                  <a:pt x="14746" y="20220"/>
                </a:lnTo>
                <a:lnTo>
                  <a:pt x="14697" y="20512"/>
                </a:lnTo>
                <a:lnTo>
                  <a:pt x="14624" y="20780"/>
                </a:lnTo>
                <a:lnTo>
                  <a:pt x="14576" y="20926"/>
                </a:lnTo>
                <a:lnTo>
                  <a:pt x="14527" y="21048"/>
                </a:lnTo>
                <a:lnTo>
                  <a:pt x="14503" y="21121"/>
                </a:lnTo>
                <a:lnTo>
                  <a:pt x="14503" y="21169"/>
                </a:lnTo>
                <a:lnTo>
                  <a:pt x="14527" y="21267"/>
                </a:lnTo>
                <a:lnTo>
                  <a:pt x="14211" y="21291"/>
                </a:lnTo>
                <a:lnTo>
                  <a:pt x="14284" y="20999"/>
                </a:lnTo>
                <a:lnTo>
                  <a:pt x="14381" y="20658"/>
                </a:lnTo>
                <a:lnTo>
                  <a:pt x="14454" y="20293"/>
                </a:lnTo>
                <a:lnTo>
                  <a:pt x="14454" y="20123"/>
                </a:lnTo>
                <a:lnTo>
                  <a:pt x="14478" y="19977"/>
                </a:lnTo>
                <a:lnTo>
                  <a:pt x="14843" y="19953"/>
                </a:lnTo>
                <a:close/>
                <a:moveTo>
                  <a:pt x="12337" y="20026"/>
                </a:moveTo>
                <a:lnTo>
                  <a:pt x="12215" y="20220"/>
                </a:lnTo>
                <a:lnTo>
                  <a:pt x="12142" y="20391"/>
                </a:lnTo>
                <a:lnTo>
                  <a:pt x="11948" y="20829"/>
                </a:lnTo>
                <a:lnTo>
                  <a:pt x="11875" y="21072"/>
                </a:lnTo>
                <a:lnTo>
                  <a:pt x="11826" y="21315"/>
                </a:lnTo>
                <a:lnTo>
                  <a:pt x="11364" y="21291"/>
                </a:lnTo>
                <a:lnTo>
                  <a:pt x="11412" y="21121"/>
                </a:lnTo>
                <a:lnTo>
                  <a:pt x="11485" y="20950"/>
                </a:lnTo>
                <a:lnTo>
                  <a:pt x="11656" y="20634"/>
                </a:lnTo>
                <a:lnTo>
                  <a:pt x="11826" y="20342"/>
                </a:lnTo>
                <a:lnTo>
                  <a:pt x="11899" y="20196"/>
                </a:lnTo>
                <a:lnTo>
                  <a:pt x="11948" y="20026"/>
                </a:lnTo>
                <a:close/>
                <a:moveTo>
                  <a:pt x="13335" y="20002"/>
                </a:moveTo>
                <a:lnTo>
                  <a:pt x="13213" y="20148"/>
                </a:lnTo>
                <a:lnTo>
                  <a:pt x="13140" y="20293"/>
                </a:lnTo>
                <a:lnTo>
                  <a:pt x="12970" y="20585"/>
                </a:lnTo>
                <a:lnTo>
                  <a:pt x="12799" y="20950"/>
                </a:lnTo>
                <a:lnTo>
                  <a:pt x="12751" y="21121"/>
                </a:lnTo>
                <a:lnTo>
                  <a:pt x="12702" y="21315"/>
                </a:lnTo>
                <a:lnTo>
                  <a:pt x="12264" y="21315"/>
                </a:lnTo>
                <a:lnTo>
                  <a:pt x="12337" y="21023"/>
                </a:lnTo>
                <a:lnTo>
                  <a:pt x="12410" y="20756"/>
                </a:lnTo>
                <a:lnTo>
                  <a:pt x="12507" y="20366"/>
                </a:lnTo>
                <a:lnTo>
                  <a:pt x="12580" y="20172"/>
                </a:lnTo>
                <a:lnTo>
                  <a:pt x="12629" y="20075"/>
                </a:lnTo>
                <a:lnTo>
                  <a:pt x="12702" y="20026"/>
                </a:lnTo>
                <a:lnTo>
                  <a:pt x="13335" y="20002"/>
                </a:lnTo>
                <a:close/>
                <a:moveTo>
                  <a:pt x="14113" y="20002"/>
                </a:moveTo>
                <a:lnTo>
                  <a:pt x="14065" y="20196"/>
                </a:lnTo>
                <a:lnTo>
                  <a:pt x="14016" y="20366"/>
                </a:lnTo>
                <a:lnTo>
                  <a:pt x="13870" y="20804"/>
                </a:lnTo>
                <a:lnTo>
                  <a:pt x="13748" y="21242"/>
                </a:lnTo>
                <a:lnTo>
                  <a:pt x="13748" y="21291"/>
                </a:lnTo>
                <a:lnTo>
                  <a:pt x="13164" y="21315"/>
                </a:lnTo>
                <a:lnTo>
                  <a:pt x="13262" y="21023"/>
                </a:lnTo>
                <a:lnTo>
                  <a:pt x="13383" y="20731"/>
                </a:lnTo>
                <a:lnTo>
                  <a:pt x="13578" y="20391"/>
                </a:lnTo>
                <a:lnTo>
                  <a:pt x="13651" y="20196"/>
                </a:lnTo>
                <a:lnTo>
                  <a:pt x="13700" y="20002"/>
                </a:lnTo>
                <a:close/>
                <a:moveTo>
                  <a:pt x="8979" y="19953"/>
                </a:moveTo>
                <a:lnTo>
                  <a:pt x="8833" y="20148"/>
                </a:lnTo>
                <a:lnTo>
                  <a:pt x="8736" y="20318"/>
                </a:lnTo>
                <a:lnTo>
                  <a:pt x="8395" y="20804"/>
                </a:lnTo>
                <a:lnTo>
                  <a:pt x="8225" y="21048"/>
                </a:lnTo>
                <a:lnTo>
                  <a:pt x="8079" y="21315"/>
                </a:lnTo>
                <a:lnTo>
                  <a:pt x="7446" y="21340"/>
                </a:lnTo>
                <a:lnTo>
                  <a:pt x="7446" y="21340"/>
                </a:lnTo>
                <a:lnTo>
                  <a:pt x="7592" y="21194"/>
                </a:lnTo>
                <a:lnTo>
                  <a:pt x="7714" y="21023"/>
                </a:lnTo>
                <a:lnTo>
                  <a:pt x="7957" y="20683"/>
                </a:lnTo>
                <a:lnTo>
                  <a:pt x="8055" y="20561"/>
                </a:lnTo>
                <a:lnTo>
                  <a:pt x="8152" y="20464"/>
                </a:lnTo>
                <a:lnTo>
                  <a:pt x="8371" y="20293"/>
                </a:lnTo>
                <a:lnTo>
                  <a:pt x="8614" y="20123"/>
                </a:lnTo>
                <a:lnTo>
                  <a:pt x="8833" y="19953"/>
                </a:lnTo>
                <a:close/>
                <a:moveTo>
                  <a:pt x="5646" y="19929"/>
                </a:moveTo>
                <a:lnTo>
                  <a:pt x="5548" y="19977"/>
                </a:lnTo>
                <a:lnTo>
                  <a:pt x="4818" y="20658"/>
                </a:lnTo>
                <a:lnTo>
                  <a:pt x="4478" y="20975"/>
                </a:lnTo>
                <a:lnTo>
                  <a:pt x="4332" y="21145"/>
                </a:lnTo>
                <a:lnTo>
                  <a:pt x="4259" y="21242"/>
                </a:lnTo>
                <a:lnTo>
                  <a:pt x="4210" y="21340"/>
                </a:lnTo>
                <a:lnTo>
                  <a:pt x="4210" y="21364"/>
                </a:lnTo>
                <a:lnTo>
                  <a:pt x="4234" y="21364"/>
                </a:lnTo>
                <a:lnTo>
                  <a:pt x="4332" y="21340"/>
                </a:lnTo>
                <a:lnTo>
                  <a:pt x="4453" y="21291"/>
                </a:lnTo>
                <a:lnTo>
                  <a:pt x="4648" y="21194"/>
                </a:lnTo>
                <a:lnTo>
                  <a:pt x="5013" y="20926"/>
                </a:lnTo>
                <a:lnTo>
                  <a:pt x="5427" y="20610"/>
                </a:lnTo>
                <a:lnTo>
                  <a:pt x="5816" y="20245"/>
                </a:lnTo>
                <a:lnTo>
                  <a:pt x="5865" y="20172"/>
                </a:lnTo>
                <a:lnTo>
                  <a:pt x="5865" y="20075"/>
                </a:lnTo>
                <a:lnTo>
                  <a:pt x="5816" y="19977"/>
                </a:lnTo>
                <a:lnTo>
                  <a:pt x="5743" y="19929"/>
                </a:lnTo>
                <a:close/>
                <a:moveTo>
                  <a:pt x="8225" y="19929"/>
                </a:moveTo>
                <a:lnTo>
                  <a:pt x="7982" y="20123"/>
                </a:lnTo>
                <a:lnTo>
                  <a:pt x="7763" y="20342"/>
                </a:lnTo>
                <a:lnTo>
                  <a:pt x="7568" y="20585"/>
                </a:lnTo>
                <a:lnTo>
                  <a:pt x="7373" y="20829"/>
                </a:lnTo>
                <a:lnTo>
                  <a:pt x="7033" y="21364"/>
                </a:lnTo>
                <a:lnTo>
                  <a:pt x="6668" y="21388"/>
                </a:lnTo>
                <a:lnTo>
                  <a:pt x="6668" y="21388"/>
                </a:lnTo>
                <a:lnTo>
                  <a:pt x="6838" y="21169"/>
                </a:lnTo>
                <a:lnTo>
                  <a:pt x="6984" y="20950"/>
                </a:lnTo>
                <a:lnTo>
                  <a:pt x="7227" y="20585"/>
                </a:lnTo>
                <a:lnTo>
                  <a:pt x="7495" y="20220"/>
                </a:lnTo>
                <a:lnTo>
                  <a:pt x="7690" y="20050"/>
                </a:lnTo>
                <a:lnTo>
                  <a:pt x="7860" y="19929"/>
                </a:lnTo>
                <a:close/>
                <a:moveTo>
                  <a:pt x="4526" y="19904"/>
                </a:moveTo>
                <a:lnTo>
                  <a:pt x="4356" y="20050"/>
                </a:lnTo>
                <a:lnTo>
                  <a:pt x="4186" y="20196"/>
                </a:lnTo>
                <a:lnTo>
                  <a:pt x="3869" y="20512"/>
                </a:lnTo>
                <a:lnTo>
                  <a:pt x="3285" y="21023"/>
                </a:lnTo>
                <a:lnTo>
                  <a:pt x="3115" y="21194"/>
                </a:lnTo>
                <a:lnTo>
                  <a:pt x="3042" y="21267"/>
                </a:lnTo>
                <a:lnTo>
                  <a:pt x="2969" y="21315"/>
                </a:lnTo>
                <a:lnTo>
                  <a:pt x="2920" y="21364"/>
                </a:lnTo>
                <a:lnTo>
                  <a:pt x="2920" y="21388"/>
                </a:lnTo>
                <a:lnTo>
                  <a:pt x="2945" y="21437"/>
                </a:lnTo>
                <a:lnTo>
                  <a:pt x="2969" y="21461"/>
                </a:lnTo>
                <a:lnTo>
                  <a:pt x="2872" y="21461"/>
                </a:lnTo>
                <a:lnTo>
                  <a:pt x="2458" y="21413"/>
                </a:lnTo>
                <a:lnTo>
                  <a:pt x="2580" y="21315"/>
                </a:lnTo>
                <a:lnTo>
                  <a:pt x="2701" y="21169"/>
                </a:lnTo>
                <a:lnTo>
                  <a:pt x="2896" y="20950"/>
                </a:lnTo>
                <a:lnTo>
                  <a:pt x="3188" y="20683"/>
                </a:lnTo>
                <a:lnTo>
                  <a:pt x="3480" y="20415"/>
                </a:lnTo>
                <a:lnTo>
                  <a:pt x="3602" y="20318"/>
                </a:lnTo>
                <a:lnTo>
                  <a:pt x="3723" y="20245"/>
                </a:lnTo>
                <a:lnTo>
                  <a:pt x="3991" y="20148"/>
                </a:lnTo>
                <a:lnTo>
                  <a:pt x="4040" y="20099"/>
                </a:lnTo>
                <a:lnTo>
                  <a:pt x="4064" y="20026"/>
                </a:lnTo>
                <a:lnTo>
                  <a:pt x="4064" y="19977"/>
                </a:lnTo>
                <a:lnTo>
                  <a:pt x="4064" y="19904"/>
                </a:lnTo>
                <a:close/>
                <a:moveTo>
                  <a:pt x="7349" y="19904"/>
                </a:moveTo>
                <a:lnTo>
                  <a:pt x="7154" y="20148"/>
                </a:lnTo>
                <a:lnTo>
                  <a:pt x="7008" y="20366"/>
                </a:lnTo>
                <a:lnTo>
                  <a:pt x="6546" y="21072"/>
                </a:lnTo>
                <a:lnTo>
                  <a:pt x="6400" y="21242"/>
                </a:lnTo>
                <a:lnTo>
                  <a:pt x="6254" y="21413"/>
                </a:lnTo>
                <a:lnTo>
                  <a:pt x="5451" y="21461"/>
                </a:lnTo>
                <a:lnTo>
                  <a:pt x="5621" y="21315"/>
                </a:lnTo>
                <a:lnTo>
                  <a:pt x="5792" y="21145"/>
                </a:lnTo>
                <a:lnTo>
                  <a:pt x="6084" y="20829"/>
                </a:lnTo>
                <a:lnTo>
                  <a:pt x="6303" y="20634"/>
                </a:lnTo>
                <a:lnTo>
                  <a:pt x="6522" y="20415"/>
                </a:lnTo>
                <a:lnTo>
                  <a:pt x="6619" y="20293"/>
                </a:lnTo>
                <a:lnTo>
                  <a:pt x="6716" y="20172"/>
                </a:lnTo>
                <a:lnTo>
                  <a:pt x="6741" y="20026"/>
                </a:lnTo>
                <a:lnTo>
                  <a:pt x="6765" y="19904"/>
                </a:lnTo>
                <a:close/>
                <a:moveTo>
                  <a:pt x="6424" y="19904"/>
                </a:moveTo>
                <a:lnTo>
                  <a:pt x="6278" y="20026"/>
                </a:lnTo>
                <a:lnTo>
                  <a:pt x="5986" y="20318"/>
                </a:lnTo>
                <a:lnTo>
                  <a:pt x="5694" y="20610"/>
                </a:lnTo>
                <a:lnTo>
                  <a:pt x="5500" y="20804"/>
                </a:lnTo>
                <a:lnTo>
                  <a:pt x="5281" y="20999"/>
                </a:lnTo>
                <a:lnTo>
                  <a:pt x="5110" y="21242"/>
                </a:lnTo>
                <a:lnTo>
                  <a:pt x="5037" y="21364"/>
                </a:lnTo>
                <a:lnTo>
                  <a:pt x="4989" y="21486"/>
                </a:lnTo>
                <a:lnTo>
                  <a:pt x="4575" y="21510"/>
                </a:lnTo>
                <a:lnTo>
                  <a:pt x="3845" y="21510"/>
                </a:lnTo>
                <a:lnTo>
                  <a:pt x="3139" y="21486"/>
                </a:lnTo>
                <a:lnTo>
                  <a:pt x="3237" y="21437"/>
                </a:lnTo>
                <a:lnTo>
                  <a:pt x="3334" y="21388"/>
                </a:lnTo>
                <a:lnTo>
                  <a:pt x="3529" y="21242"/>
                </a:lnTo>
                <a:lnTo>
                  <a:pt x="3796" y="20999"/>
                </a:lnTo>
                <a:lnTo>
                  <a:pt x="4161" y="20683"/>
                </a:lnTo>
                <a:lnTo>
                  <a:pt x="4526" y="20342"/>
                </a:lnTo>
                <a:lnTo>
                  <a:pt x="4745" y="20123"/>
                </a:lnTo>
                <a:lnTo>
                  <a:pt x="4843" y="20026"/>
                </a:lnTo>
                <a:lnTo>
                  <a:pt x="4916" y="19904"/>
                </a:lnTo>
                <a:close/>
                <a:moveTo>
                  <a:pt x="6132" y="0"/>
                </a:moveTo>
                <a:lnTo>
                  <a:pt x="6059" y="49"/>
                </a:lnTo>
                <a:lnTo>
                  <a:pt x="6011" y="98"/>
                </a:lnTo>
                <a:lnTo>
                  <a:pt x="5986" y="146"/>
                </a:lnTo>
                <a:lnTo>
                  <a:pt x="5938" y="317"/>
                </a:lnTo>
                <a:lnTo>
                  <a:pt x="5913" y="487"/>
                </a:lnTo>
                <a:lnTo>
                  <a:pt x="5938" y="828"/>
                </a:lnTo>
                <a:lnTo>
                  <a:pt x="5913" y="1047"/>
                </a:lnTo>
                <a:lnTo>
                  <a:pt x="5913" y="1241"/>
                </a:lnTo>
                <a:lnTo>
                  <a:pt x="4745" y="1266"/>
                </a:lnTo>
                <a:lnTo>
                  <a:pt x="2969" y="1266"/>
                </a:lnTo>
                <a:lnTo>
                  <a:pt x="2945" y="1144"/>
                </a:lnTo>
                <a:lnTo>
                  <a:pt x="2945" y="901"/>
                </a:lnTo>
                <a:lnTo>
                  <a:pt x="2945" y="633"/>
                </a:lnTo>
                <a:lnTo>
                  <a:pt x="2945" y="365"/>
                </a:lnTo>
                <a:lnTo>
                  <a:pt x="2920" y="122"/>
                </a:lnTo>
                <a:lnTo>
                  <a:pt x="2896" y="73"/>
                </a:lnTo>
                <a:lnTo>
                  <a:pt x="2847" y="25"/>
                </a:lnTo>
                <a:lnTo>
                  <a:pt x="2799" y="25"/>
                </a:lnTo>
                <a:lnTo>
                  <a:pt x="2726" y="49"/>
                </a:lnTo>
                <a:lnTo>
                  <a:pt x="2653" y="122"/>
                </a:lnTo>
                <a:lnTo>
                  <a:pt x="2580" y="219"/>
                </a:lnTo>
                <a:lnTo>
                  <a:pt x="2531" y="317"/>
                </a:lnTo>
                <a:lnTo>
                  <a:pt x="2507" y="438"/>
                </a:lnTo>
                <a:lnTo>
                  <a:pt x="2482" y="682"/>
                </a:lnTo>
                <a:lnTo>
                  <a:pt x="2482" y="925"/>
                </a:lnTo>
                <a:lnTo>
                  <a:pt x="2482" y="1266"/>
                </a:lnTo>
                <a:lnTo>
                  <a:pt x="877" y="1266"/>
                </a:lnTo>
                <a:lnTo>
                  <a:pt x="366" y="1339"/>
                </a:lnTo>
                <a:lnTo>
                  <a:pt x="317" y="1363"/>
                </a:lnTo>
                <a:lnTo>
                  <a:pt x="268" y="1387"/>
                </a:lnTo>
                <a:lnTo>
                  <a:pt x="244" y="1460"/>
                </a:lnTo>
                <a:lnTo>
                  <a:pt x="195" y="1485"/>
                </a:lnTo>
                <a:lnTo>
                  <a:pt x="171" y="1558"/>
                </a:lnTo>
                <a:lnTo>
                  <a:pt x="98" y="2069"/>
                </a:lnTo>
                <a:lnTo>
                  <a:pt x="49" y="2628"/>
                </a:lnTo>
                <a:lnTo>
                  <a:pt x="25" y="3164"/>
                </a:lnTo>
                <a:lnTo>
                  <a:pt x="25" y="3723"/>
                </a:lnTo>
                <a:lnTo>
                  <a:pt x="49" y="4818"/>
                </a:lnTo>
                <a:lnTo>
                  <a:pt x="98" y="5913"/>
                </a:lnTo>
                <a:lnTo>
                  <a:pt x="171" y="8273"/>
                </a:lnTo>
                <a:lnTo>
                  <a:pt x="171" y="9441"/>
                </a:lnTo>
                <a:lnTo>
                  <a:pt x="147" y="10634"/>
                </a:lnTo>
                <a:lnTo>
                  <a:pt x="98" y="11777"/>
                </a:lnTo>
                <a:lnTo>
                  <a:pt x="25" y="12921"/>
                </a:lnTo>
                <a:lnTo>
                  <a:pt x="1" y="14064"/>
                </a:lnTo>
                <a:lnTo>
                  <a:pt x="1" y="14624"/>
                </a:lnTo>
                <a:lnTo>
                  <a:pt x="49" y="15208"/>
                </a:lnTo>
                <a:lnTo>
                  <a:pt x="49" y="15743"/>
                </a:lnTo>
                <a:lnTo>
                  <a:pt x="49" y="16279"/>
                </a:lnTo>
                <a:lnTo>
                  <a:pt x="25" y="17398"/>
                </a:lnTo>
                <a:lnTo>
                  <a:pt x="25" y="17933"/>
                </a:lnTo>
                <a:lnTo>
                  <a:pt x="49" y="18493"/>
                </a:lnTo>
                <a:lnTo>
                  <a:pt x="98" y="19028"/>
                </a:lnTo>
                <a:lnTo>
                  <a:pt x="195" y="19564"/>
                </a:lnTo>
                <a:lnTo>
                  <a:pt x="244" y="19661"/>
                </a:lnTo>
                <a:lnTo>
                  <a:pt x="293" y="19710"/>
                </a:lnTo>
                <a:lnTo>
                  <a:pt x="390" y="19734"/>
                </a:lnTo>
                <a:lnTo>
                  <a:pt x="487" y="19758"/>
                </a:lnTo>
                <a:lnTo>
                  <a:pt x="585" y="19856"/>
                </a:lnTo>
                <a:lnTo>
                  <a:pt x="682" y="19904"/>
                </a:lnTo>
                <a:lnTo>
                  <a:pt x="804" y="19953"/>
                </a:lnTo>
                <a:lnTo>
                  <a:pt x="950" y="19977"/>
                </a:lnTo>
                <a:lnTo>
                  <a:pt x="1485" y="19977"/>
                </a:lnTo>
                <a:lnTo>
                  <a:pt x="1485" y="20342"/>
                </a:lnTo>
                <a:lnTo>
                  <a:pt x="1485" y="20634"/>
                </a:lnTo>
                <a:lnTo>
                  <a:pt x="1509" y="20950"/>
                </a:lnTo>
                <a:lnTo>
                  <a:pt x="1558" y="21534"/>
                </a:lnTo>
                <a:lnTo>
                  <a:pt x="1558" y="21607"/>
                </a:lnTo>
                <a:lnTo>
                  <a:pt x="1582" y="21705"/>
                </a:lnTo>
                <a:lnTo>
                  <a:pt x="1655" y="21753"/>
                </a:lnTo>
                <a:lnTo>
                  <a:pt x="1728" y="21802"/>
                </a:lnTo>
                <a:lnTo>
                  <a:pt x="1898" y="21802"/>
                </a:lnTo>
                <a:lnTo>
                  <a:pt x="1971" y="21778"/>
                </a:lnTo>
                <a:lnTo>
                  <a:pt x="2385" y="21851"/>
                </a:lnTo>
                <a:lnTo>
                  <a:pt x="2799" y="21899"/>
                </a:lnTo>
                <a:lnTo>
                  <a:pt x="3626" y="21948"/>
                </a:lnTo>
                <a:lnTo>
                  <a:pt x="4478" y="21948"/>
                </a:lnTo>
                <a:lnTo>
                  <a:pt x="5305" y="21924"/>
                </a:lnTo>
                <a:lnTo>
                  <a:pt x="7008" y="21826"/>
                </a:lnTo>
                <a:lnTo>
                  <a:pt x="7836" y="21778"/>
                </a:lnTo>
                <a:lnTo>
                  <a:pt x="8687" y="21753"/>
                </a:lnTo>
                <a:lnTo>
                  <a:pt x="9515" y="21729"/>
                </a:lnTo>
                <a:lnTo>
                  <a:pt x="10342" y="21753"/>
                </a:lnTo>
                <a:lnTo>
                  <a:pt x="12021" y="21778"/>
                </a:lnTo>
                <a:lnTo>
                  <a:pt x="13700" y="21778"/>
                </a:lnTo>
                <a:lnTo>
                  <a:pt x="14527" y="21753"/>
                </a:lnTo>
                <a:lnTo>
                  <a:pt x="15354" y="21680"/>
                </a:lnTo>
                <a:lnTo>
                  <a:pt x="15427" y="21705"/>
                </a:lnTo>
                <a:lnTo>
                  <a:pt x="15500" y="21680"/>
                </a:lnTo>
                <a:lnTo>
                  <a:pt x="16425" y="21583"/>
                </a:lnTo>
                <a:lnTo>
                  <a:pt x="16498" y="21559"/>
                </a:lnTo>
                <a:lnTo>
                  <a:pt x="16620" y="21607"/>
                </a:lnTo>
                <a:lnTo>
                  <a:pt x="16717" y="21607"/>
                </a:lnTo>
                <a:lnTo>
                  <a:pt x="16766" y="21583"/>
                </a:lnTo>
                <a:lnTo>
                  <a:pt x="16814" y="21534"/>
                </a:lnTo>
                <a:lnTo>
                  <a:pt x="16863" y="21486"/>
                </a:lnTo>
                <a:lnTo>
                  <a:pt x="16863" y="21413"/>
                </a:lnTo>
                <a:lnTo>
                  <a:pt x="16936" y="20902"/>
                </a:lnTo>
                <a:lnTo>
                  <a:pt x="16985" y="20391"/>
                </a:lnTo>
                <a:lnTo>
                  <a:pt x="16985" y="19880"/>
                </a:lnTo>
                <a:lnTo>
                  <a:pt x="16985" y="19369"/>
                </a:lnTo>
                <a:lnTo>
                  <a:pt x="16936" y="18323"/>
                </a:lnTo>
                <a:lnTo>
                  <a:pt x="16936" y="17812"/>
                </a:lnTo>
                <a:lnTo>
                  <a:pt x="16936" y="17301"/>
                </a:lnTo>
                <a:lnTo>
                  <a:pt x="17009" y="14867"/>
                </a:lnTo>
                <a:lnTo>
                  <a:pt x="17033" y="13651"/>
                </a:lnTo>
                <a:lnTo>
                  <a:pt x="17033" y="12458"/>
                </a:lnTo>
                <a:lnTo>
                  <a:pt x="17058" y="10025"/>
                </a:lnTo>
                <a:lnTo>
                  <a:pt x="17082" y="8809"/>
                </a:lnTo>
                <a:lnTo>
                  <a:pt x="17082" y="7592"/>
                </a:lnTo>
                <a:lnTo>
                  <a:pt x="17082" y="6984"/>
                </a:lnTo>
                <a:lnTo>
                  <a:pt x="17082" y="6375"/>
                </a:lnTo>
                <a:lnTo>
                  <a:pt x="17106" y="5791"/>
                </a:lnTo>
                <a:lnTo>
                  <a:pt x="17082" y="5183"/>
                </a:lnTo>
                <a:lnTo>
                  <a:pt x="17033" y="4696"/>
                </a:lnTo>
                <a:lnTo>
                  <a:pt x="16960" y="4210"/>
                </a:lnTo>
                <a:lnTo>
                  <a:pt x="16766" y="3237"/>
                </a:lnTo>
                <a:lnTo>
                  <a:pt x="16839" y="3115"/>
                </a:lnTo>
                <a:lnTo>
                  <a:pt x="16839" y="2993"/>
                </a:lnTo>
                <a:lnTo>
                  <a:pt x="16814" y="2945"/>
                </a:lnTo>
                <a:lnTo>
                  <a:pt x="16790" y="2896"/>
                </a:lnTo>
                <a:lnTo>
                  <a:pt x="16717" y="2847"/>
                </a:lnTo>
                <a:lnTo>
                  <a:pt x="16644" y="2847"/>
                </a:lnTo>
                <a:lnTo>
                  <a:pt x="16157" y="2774"/>
                </a:lnTo>
                <a:lnTo>
                  <a:pt x="15865" y="2774"/>
                </a:lnTo>
                <a:lnTo>
                  <a:pt x="15622" y="2799"/>
                </a:lnTo>
                <a:lnTo>
                  <a:pt x="15598" y="2434"/>
                </a:lnTo>
                <a:lnTo>
                  <a:pt x="15549" y="2069"/>
                </a:lnTo>
                <a:lnTo>
                  <a:pt x="15500" y="1898"/>
                </a:lnTo>
                <a:lnTo>
                  <a:pt x="15452" y="1728"/>
                </a:lnTo>
                <a:lnTo>
                  <a:pt x="15403" y="1582"/>
                </a:lnTo>
                <a:lnTo>
                  <a:pt x="15306" y="1436"/>
                </a:lnTo>
                <a:lnTo>
                  <a:pt x="15306" y="1339"/>
                </a:lnTo>
                <a:lnTo>
                  <a:pt x="15233" y="1241"/>
                </a:lnTo>
                <a:lnTo>
                  <a:pt x="15160" y="1193"/>
                </a:lnTo>
                <a:lnTo>
                  <a:pt x="15087" y="1144"/>
                </a:lnTo>
                <a:lnTo>
                  <a:pt x="14892" y="1095"/>
                </a:lnTo>
                <a:lnTo>
                  <a:pt x="13262" y="1095"/>
                </a:lnTo>
                <a:lnTo>
                  <a:pt x="13018" y="1120"/>
                </a:lnTo>
                <a:lnTo>
                  <a:pt x="13043" y="560"/>
                </a:lnTo>
                <a:lnTo>
                  <a:pt x="13043" y="268"/>
                </a:lnTo>
                <a:lnTo>
                  <a:pt x="13018" y="146"/>
                </a:lnTo>
                <a:lnTo>
                  <a:pt x="12970" y="25"/>
                </a:lnTo>
                <a:lnTo>
                  <a:pt x="12945" y="0"/>
                </a:lnTo>
                <a:lnTo>
                  <a:pt x="12897" y="0"/>
                </a:lnTo>
                <a:lnTo>
                  <a:pt x="12799" y="98"/>
                </a:lnTo>
                <a:lnTo>
                  <a:pt x="12702" y="219"/>
                </a:lnTo>
                <a:lnTo>
                  <a:pt x="12653" y="341"/>
                </a:lnTo>
                <a:lnTo>
                  <a:pt x="12605" y="463"/>
                </a:lnTo>
                <a:lnTo>
                  <a:pt x="12556" y="755"/>
                </a:lnTo>
                <a:lnTo>
                  <a:pt x="12556" y="1047"/>
                </a:lnTo>
                <a:lnTo>
                  <a:pt x="12532" y="1120"/>
                </a:lnTo>
                <a:lnTo>
                  <a:pt x="11145" y="1144"/>
                </a:lnTo>
                <a:lnTo>
                  <a:pt x="9734" y="1168"/>
                </a:lnTo>
                <a:lnTo>
                  <a:pt x="9734" y="195"/>
                </a:lnTo>
                <a:lnTo>
                  <a:pt x="9734" y="146"/>
                </a:lnTo>
                <a:lnTo>
                  <a:pt x="9709" y="98"/>
                </a:lnTo>
                <a:lnTo>
                  <a:pt x="9636" y="25"/>
                </a:lnTo>
                <a:lnTo>
                  <a:pt x="9466" y="25"/>
                </a:lnTo>
                <a:lnTo>
                  <a:pt x="9417" y="73"/>
                </a:lnTo>
                <a:lnTo>
                  <a:pt x="9344" y="171"/>
                </a:lnTo>
                <a:lnTo>
                  <a:pt x="9296" y="317"/>
                </a:lnTo>
                <a:lnTo>
                  <a:pt x="9247" y="438"/>
                </a:lnTo>
                <a:lnTo>
                  <a:pt x="9223" y="609"/>
                </a:lnTo>
                <a:lnTo>
                  <a:pt x="9198" y="901"/>
                </a:lnTo>
                <a:lnTo>
                  <a:pt x="9198" y="1193"/>
                </a:lnTo>
                <a:lnTo>
                  <a:pt x="9150" y="1193"/>
                </a:lnTo>
                <a:lnTo>
                  <a:pt x="7811" y="1217"/>
                </a:lnTo>
                <a:lnTo>
                  <a:pt x="6449" y="1241"/>
                </a:lnTo>
                <a:lnTo>
                  <a:pt x="6449" y="706"/>
                </a:lnTo>
                <a:lnTo>
                  <a:pt x="6424" y="414"/>
                </a:lnTo>
                <a:lnTo>
                  <a:pt x="6376" y="146"/>
                </a:lnTo>
                <a:lnTo>
                  <a:pt x="6351" y="73"/>
                </a:lnTo>
                <a:lnTo>
                  <a:pt x="6303" y="25"/>
                </a:lnTo>
                <a:lnTo>
                  <a:pt x="6254" y="0"/>
                </a:lnTo>
                <a:close/>
              </a:path>
            </a:pathLst>
          </a:custGeom>
          <a:solidFill>
            <a:srgbClr val="666666"/>
          </a:solidFill>
          <a:ln>
            <a:solidFill>
              <a:srgbClr val="00B0F0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Google Shape;274;p39">
            <a:extLst>
              <a:ext uri="{FF2B5EF4-FFF2-40B4-BE49-F238E27FC236}">
                <a16:creationId xmlns:a16="http://schemas.microsoft.com/office/drawing/2014/main" id="{F4AA6B8F-7A75-EE45-949B-B39BDD6FCDFC}"/>
              </a:ext>
            </a:extLst>
          </p:cNvPr>
          <p:cNvSpPr/>
          <p:nvPr/>
        </p:nvSpPr>
        <p:spPr>
          <a:xfrm>
            <a:off x="7464152" y="260648"/>
            <a:ext cx="1008112" cy="1298251"/>
          </a:xfrm>
          <a:custGeom>
            <a:avLst/>
            <a:gdLst/>
            <a:ahLst/>
            <a:cxnLst/>
            <a:rect l="l" t="t" r="r" b="b"/>
            <a:pathLst>
              <a:path w="17107" h="21949" extrusionOk="0">
                <a:moveTo>
                  <a:pt x="9198" y="1679"/>
                </a:moveTo>
                <a:lnTo>
                  <a:pt x="9198" y="1947"/>
                </a:lnTo>
                <a:lnTo>
                  <a:pt x="9247" y="2190"/>
                </a:lnTo>
                <a:lnTo>
                  <a:pt x="9296" y="2385"/>
                </a:lnTo>
                <a:lnTo>
                  <a:pt x="9344" y="2482"/>
                </a:lnTo>
                <a:lnTo>
                  <a:pt x="9417" y="2531"/>
                </a:lnTo>
                <a:lnTo>
                  <a:pt x="9515" y="2604"/>
                </a:lnTo>
                <a:lnTo>
                  <a:pt x="9612" y="2604"/>
                </a:lnTo>
                <a:lnTo>
                  <a:pt x="9709" y="2580"/>
                </a:lnTo>
                <a:lnTo>
                  <a:pt x="9758" y="2531"/>
                </a:lnTo>
                <a:lnTo>
                  <a:pt x="9782" y="2482"/>
                </a:lnTo>
                <a:lnTo>
                  <a:pt x="9831" y="2385"/>
                </a:lnTo>
                <a:lnTo>
                  <a:pt x="9855" y="2263"/>
                </a:lnTo>
                <a:lnTo>
                  <a:pt x="9831" y="2409"/>
                </a:lnTo>
                <a:lnTo>
                  <a:pt x="9806" y="2555"/>
                </a:lnTo>
                <a:lnTo>
                  <a:pt x="9758" y="2677"/>
                </a:lnTo>
                <a:lnTo>
                  <a:pt x="9661" y="2799"/>
                </a:lnTo>
                <a:lnTo>
                  <a:pt x="9563" y="2847"/>
                </a:lnTo>
                <a:lnTo>
                  <a:pt x="9466" y="2872"/>
                </a:lnTo>
                <a:lnTo>
                  <a:pt x="9320" y="2847"/>
                </a:lnTo>
                <a:lnTo>
                  <a:pt x="9198" y="2774"/>
                </a:lnTo>
                <a:lnTo>
                  <a:pt x="9077" y="2701"/>
                </a:lnTo>
                <a:lnTo>
                  <a:pt x="8979" y="2628"/>
                </a:lnTo>
                <a:lnTo>
                  <a:pt x="8906" y="2531"/>
                </a:lnTo>
                <a:lnTo>
                  <a:pt x="8858" y="2434"/>
                </a:lnTo>
                <a:lnTo>
                  <a:pt x="8809" y="2312"/>
                </a:lnTo>
                <a:lnTo>
                  <a:pt x="8809" y="2190"/>
                </a:lnTo>
                <a:lnTo>
                  <a:pt x="8833" y="2093"/>
                </a:lnTo>
                <a:lnTo>
                  <a:pt x="8858" y="1971"/>
                </a:lnTo>
                <a:lnTo>
                  <a:pt x="8931" y="1898"/>
                </a:lnTo>
                <a:lnTo>
                  <a:pt x="9004" y="1801"/>
                </a:lnTo>
                <a:lnTo>
                  <a:pt x="9101" y="1728"/>
                </a:lnTo>
                <a:lnTo>
                  <a:pt x="9198" y="1679"/>
                </a:lnTo>
                <a:close/>
                <a:moveTo>
                  <a:pt x="12483" y="1850"/>
                </a:moveTo>
                <a:lnTo>
                  <a:pt x="12507" y="2142"/>
                </a:lnTo>
                <a:lnTo>
                  <a:pt x="12556" y="2288"/>
                </a:lnTo>
                <a:lnTo>
                  <a:pt x="12605" y="2409"/>
                </a:lnTo>
                <a:lnTo>
                  <a:pt x="12629" y="2434"/>
                </a:lnTo>
                <a:lnTo>
                  <a:pt x="12653" y="2482"/>
                </a:lnTo>
                <a:lnTo>
                  <a:pt x="12751" y="2482"/>
                </a:lnTo>
                <a:lnTo>
                  <a:pt x="12848" y="2458"/>
                </a:lnTo>
                <a:lnTo>
                  <a:pt x="12921" y="2409"/>
                </a:lnTo>
                <a:lnTo>
                  <a:pt x="12970" y="2288"/>
                </a:lnTo>
                <a:lnTo>
                  <a:pt x="13018" y="2190"/>
                </a:lnTo>
                <a:lnTo>
                  <a:pt x="13043" y="2069"/>
                </a:lnTo>
                <a:lnTo>
                  <a:pt x="13043" y="1947"/>
                </a:lnTo>
                <a:lnTo>
                  <a:pt x="13140" y="1971"/>
                </a:lnTo>
                <a:lnTo>
                  <a:pt x="13213" y="2020"/>
                </a:lnTo>
                <a:lnTo>
                  <a:pt x="13286" y="2093"/>
                </a:lnTo>
                <a:lnTo>
                  <a:pt x="13359" y="2190"/>
                </a:lnTo>
                <a:lnTo>
                  <a:pt x="13432" y="2312"/>
                </a:lnTo>
                <a:lnTo>
                  <a:pt x="13456" y="2434"/>
                </a:lnTo>
                <a:lnTo>
                  <a:pt x="13432" y="2580"/>
                </a:lnTo>
                <a:lnTo>
                  <a:pt x="13408" y="2628"/>
                </a:lnTo>
                <a:lnTo>
                  <a:pt x="13383" y="2701"/>
                </a:lnTo>
                <a:lnTo>
                  <a:pt x="13286" y="2774"/>
                </a:lnTo>
                <a:lnTo>
                  <a:pt x="13164" y="2847"/>
                </a:lnTo>
                <a:lnTo>
                  <a:pt x="13043" y="2872"/>
                </a:lnTo>
                <a:lnTo>
                  <a:pt x="12921" y="2896"/>
                </a:lnTo>
                <a:lnTo>
                  <a:pt x="12629" y="2896"/>
                </a:lnTo>
                <a:lnTo>
                  <a:pt x="12386" y="2872"/>
                </a:lnTo>
                <a:lnTo>
                  <a:pt x="12264" y="2799"/>
                </a:lnTo>
                <a:lnTo>
                  <a:pt x="12167" y="2726"/>
                </a:lnTo>
                <a:lnTo>
                  <a:pt x="12094" y="2628"/>
                </a:lnTo>
                <a:lnTo>
                  <a:pt x="12069" y="2507"/>
                </a:lnTo>
                <a:lnTo>
                  <a:pt x="12094" y="2385"/>
                </a:lnTo>
                <a:lnTo>
                  <a:pt x="12118" y="2263"/>
                </a:lnTo>
                <a:lnTo>
                  <a:pt x="12167" y="2166"/>
                </a:lnTo>
                <a:lnTo>
                  <a:pt x="12240" y="2044"/>
                </a:lnTo>
                <a:lnTo>
                  <a:pt x="12361" y="1923"/>
                </a:lnTo>
                <a:lnTo>
                  <a:pt x="12483" y="1850"/>
                </a:lnTo>
                <a:close/>
                <a:moveTo>
                  <a:pt x="5865" y="1825"/>
                </a:moveTo>
                <a:lnTo>
                  <a:pt x="5840" y="1874"/>
                </a:lnTo>
                <a:lnTo>
                  <a:pt x="5840" y="2069"/>
                </a:lnTo>
                <a:lnTo>
                  <a:pt x="5840" y="2288"/>
                </a:lnTo>
                <a:lnTo>
                  <a:pt x="5865" y="2385"/>
                </a:lnTo>
                <a:lnTo>
                  <a:pt x="5889" y="2482"/>
                </a:lnTo>
                <a:lnTo>
                  <a:pt x="5938" y="2580"/>
                </a:lnTo>
                <a:lnTo>
                  <a:pt x="6011" y="2628"/>
                </a:lnTo>
                <a:lnTo>
                  <a:pt x="6132" y="2677"/>
                </a:lnTo>
                <a:lnTo>
                  <a:pt x="6230" y="2653"/>
                </a:lnTo>
                <a:lnTo>
                  <a:pt x="6327" y="2604"/>
                </a:lnTo>
                <a:lnTo>
                  <a:pt x="6376" y="2531"/>
                </a:lnTo>
                <a:lnTo>
                  <a:pt x="6400" y="2531"/>
                </a:lnTo>
                <a:lnTo>
                  <a:pt x="6424" y="2409"/>
                </a:lnTo>
                <a:lnTo>
                  <a:pt x="6449" y="2288"/>
                </a:lnTo>
                <a:lnTo>
                  <a:pt x="6449" y="1996"/>
                </a:lnTo>
                <a:lnTo>
                  <a:pt x="6522" y="2020"/>
                </a:lnTo>
                <a:lnTo>
                  <a:pt x="6595" y="2117"/>
                </a:lnTo>
                <a:lnTo>
                  <a:pt x="6643" y="2215"/>
                </a:lnTo>
                <a:lnTo>
                  <a:pt x="6643" y="2312"/>
                </a:lnTo>
                <a:lnTo>
                  <a:pt x="6643" y="2531"/>
                </a:lnTo>
                <a:lnTo>
                  <a:pt x="6595" y="2677"/>
                </a:lnTo>
                <a:lnTo>
                  <a:pt x="6522" y="2774"/>
                </a:lnTo>
                <a:lnTo>
                  <a:pt x="6424" y="2872"/>
                </a:lnTo>
                <a:lnTo>
                  <a:pt x="6303" y="2920"/>
                </a:lnTo>
                <a:lnTo>
                  <a:pt x="6181" y="2969"/>
                </a:lnTo>
                <a:lnTo>
                  <a:pt x="6059" y="2993"/>
                </a:lnTo>
                <a:lnTo>
                  <a:pt x="5913" y="2993"/>
                </a:lnTo>
                <a:lnTo>
                  <a:pt x="5792" y="2969"/>
                </a:lnTo>
                <a:lnTo>
                  <a:pt x="5646" y="2896"/>
                </a:lnTo>
                <a:lnTo>
                  <a:pt x="5548" y="2799"/>
                </a:lnTo>
                <a:lnTo>
                  <a:pt x="5475" y="2701"/>
                </a:lnTo>
                <a:lnTo>
                  <a:pt x="5427" y="2580"/>
                </a:lnTo>
                <a:lnTo>
                  <a:pt x="5427" y="2458"/>
                </a:lnTo>
                <a:lnTo>
                  <a:pt x="5451" y="2312"/>
                </a:lnTo>
                <a:lnTo>
                  <a:pt x="5475" y="2190"/>
                </a:lnTo>
                <a:lnTo>
                  <a:pt x="5548" y="2069"/>
                </a:lnTo>
                <a:lnTo>
                  <a:pt x="5694" y="1923"/>
                </a:lnTo>
                <a:lnTo>
                  <a:pt x="5865" y="1825"/>
                </a:lnTo>
                <a:close/>
                <a:moveTo>
                  <a:pt x="2531" y="1825"/>
                </a:moveTo>
                <a:lnTo>
                  <a:pt x="2580" y="2288"/>
                </a:lnTo>
                <a:lnTo>
                  <a:pt x="2604" y="2385"/>
                </a:lnTo>
                <a:lnTo>
                  <a:pt x="2653" y="2458"/>
                </a:lnTo>
                <a:lnTo>
                  <a:pt x="2750" y="2507"/>
                </a:lnTo>
                <a:lnTo>
                  <a:pt x="2847" y="2531"/>
                </a:lnTo>
                <a:lnTo>
                  <a:pt x="2945" y="2507"/>
                </a:lnTo>
                <a:lnTo>
                  <a:pt x="3018" y="2458"/>
                </a:lnTo>
                <a:lnTo>
                  <a:pt x="3066" y="2385"/>
                </a:lnTo>
                <a:lnTo>
                  <a:pt x="3091" y="2288"/>
                </a:lnTo>
                <a:lnTo>
                  <a:pt x="3066" y="1947"/>
                </a:lnTo>
                <a:lnTo>
                  <a:pt x="3115" y="1996"/>
                </a:lnTo>
                <a:lnTo>
                  <a:pt x="3188" y="2044"/>
                </a:lnTo>
                <a:lnTo>
                  <a:pt x="3212" y="2117"/>
                </a:lnTo>
                <a:lnTo>
                  <a:pt x="3237" y="2166"/>
                </a:lnTo>
                <a:lnTo>
                  <a:pt x="3237" y="2336"/>
                </a:lnTo>
                <a:lnTo>
                  <a:pt x="3212" y="2507"/>
                </a:lnTo>
                <a:lnTo>
                  <a:pt x="3139" y="2677"/>
                </a:lnTo>
                <a:lnTo>
                  <a:pt x="3042" y="2823"/>
                </a:lnTo>
                <a:lnTo>
                  <a:pt x="2920" y="2945"/>
                </a:lnTo>
                <a:lnTo>
                  <a:pt x="2774" y="3018"/>
                </a:lnTo>
                <a:lnTo>
                  <a:pt x="2653" y="3066"/>
                </a:lnTo>
                <a:lnTo>
                  <a:pt x="2531" y="3042"/>
                </a:lnTo>
                <a:lnTo>
                  <a:pt x="2409" y="3018"/>
                </a:lnTo>
                <a:lnTo>
                  <a:pt x="2312" y="2945"/>
                </a:lnTo>
                <a:lnTo>
                  <a:pt x="2215" y="2847"/>
                </a:lnTo>
                <a:lnTo>
                  <a:pt x="2142" y="2750"/>
                </a:lnTo>
                <a:lnTo>
                  <a:pt x="2093" y="2653"/>
                </a:lnTo>
                <a:lnTo>
                  <a:pt x="2044" y="2531"/>
                </a:lnTo>
                <a:lnTo>
                  <a:pt x="2044" y="2434"/>
                </a:lnTo>
                <a:lnTo>
                  <a:pt x="2044" y="2361"/>
                </a:lnTo>
                <a:lnTo>
                  <a:pt x="2117" y="2215"/>
                </a:lnTo>
                <a:lnTo>
                  <a:pt x="2190" y="2069"/>
                </a:lnTo>
                <a:lnTo>
                  <a:pt x="2312" y="1947"/>
                </a:lnTo>
                <a:lnTo>
                  <a:pt x="2409" y="1874"/>
                </a:lnTo>
                <a:lnTo>
                  <a:pt x="2531" y="1825"/>
                </a:lnTo>
                <a:close/>
                <a:moveTo>
                  <a:pt x="15598" y="3285"/>
                </a:moveTo>
                <a:lnTo>
                  <a:pt x="15768" y="3310"/>
                </a:lnTo>
                <a:lnTo>
                  <a:pt x="15598" y="3553"/>
                </a:lnTo>
                <a:lnTo>
                  <a:pt x="15598" y="3285"/>
                </a:lnTo>
                <a:close/>
                <a:moveTo>
                  <a:pt x="16328" y="3310"/>
                </a:moveTo>
                <a:lnTo>
                  <a:pt x="16328" y="3577"/>
                </a:lnTo>
                <a:lnTo>
                  <a:pt x="16352" y="3869"/>
                </a:lnTo>
                <a:lnTo>
                  <a:pt x="16011" y="4234"/>
                </a:lnTo>
                <a:lnTo>
                  <a:pt x="15695" y="4623"/>
                </a:lnTo>
                <a:lnTo>
                  <a:pt x="15549" y="4794"/>
                </a:lnTo>
                <a:lnTo>
                  <a:pt x="15573" y="4526"/>
                </a:lnTo>
                <a:lnTo>
                  <a:pt x="15598" y="4404"/>
                </a:lnTo>
                <a:lnTo>
                  <a:pt x="15695" y="4161"/>
                </a:lnTo>
                <a:lnTo>
                  <a:pt x="15817" y="3918"/>
                </a:lnTo>
                <a:lnTo>
                  <a:pt x="15963" y="3626"/>
                </a:lnTo>
                <a:lnTo>
                  <a:pt x="16133" y="3310"/>
                </a:lnTo>
                <a:close/>
                <a:moveTo>
                  <a:pt x="16425" y="4331"/>
                </a:moveTo>
                <a:lnTo>
                  <a:pt x="16547" y="4940"/>
                </a:lnTo>
                <a:lnTo>
                  <a:pt x="16425" y="4988"/>
                </a:lnTo>
                <a:lnTo>
                  <a:pt x="16328" y="5086"/>
                </a:lnTo>
                <a:lnTo>
                  <a:pt x="16133" y="5280"/>
                </a:lnTo>
                <a:lnTo>
                  <a:pt x="15938" y="5499"/>
                </a:lnTo>
                <a:lnTo>
                  <a:pt x="15817" y="5670"/>
                </a:lnTo>
                <a:lnTo>
                  <a:pt x="15549" y="5986"/>
                </a:lnTo>
                <a:lnTo>
                  <a:pt x="15549" y="5864"/>
                </a:lnTo>
                <a:lnTo>
                  <a:pt x="15598" y="5840"/>
                </a:lnTo>
                <a:lnTo>
                  <a:pt x="15646" y="5791"/>
                </a:lnTo>
                <a:lnTo>
                  <a:pt x="15671" y="5718"/>
                </a:lnTo>
                <a:lnTo>
                  <a:pt x="15671" y="5645"/>
                </a:lnTo>
                <a:lnTo>
                  <a:pt x="15671" y="5475"/>
                </a:lnTo>
                <a:lnTo>
                  <a:pt x="15719" y="5305"/>
                </a:lnTo>
                <a:lnTo>
                  <a:pt x="15792" y="5159"/>
                </a:lnTo>
                <a:lnTo>
                  <a:pt x="15890" y="4988"/>
                </a:lnTo>
                <a:lnTo>
                  <a:pt x="16133" y="4696"/>
                </a:lnTo>
                <a:lnTo>
                  <a:pt x="16352" y="4453"/>
                </a:lnTo>
                <a:lnTo>
                  <a:pt x="16425" y="4331"/>
                </a:lnTo>
                <a:close/>
                <a:moveTo>
                  <a:pt x="16571" y="5280"/>
                </a:moveTo>
                <a:lnTo>
                  <a:pt x="16595" y="5621"/>
                </a:lnTo>
                <a:lnTo>
                  <a:pt x="16595" y="6010"/>
                </a:lnTo>
                <a:lnTo>
                  <a:pt x="16401" y="6108"/>
                </a:lnTo>
                <a:lnTo>
                  <a:pt x="16230" y="6254"/>
                </a:lnTo>
                <a:lnTo>
                  <a:pt x="15914" y="6546"/>
                </a:lnTo>
                <a:lnTo>
                  <a:pt x="15719" y="6740"/>
                </a:lnTo>
                <a:lnTo>
                  <a:pt x="15549" y="6959"/>
                </a:lnTo>
                <a:lnTo>
                  <a:pt x="15549" y="6765"/>
                </a:lnTo>
                <a:lnTo>
                  <a:pt x="15622" y="6619"/>
                </a:lnTo>
                <a:lnTo>
                  <a:pt x="15695" y="6497"/>
                </a:lnTo>
                <a:lnTo>
                  <a:pt x="15841" y="6229"/>
                </a:lnTo>
                <a:lnTo>
                  <a:pt x="16036" y="5962"/>
                </a:lnTo>
                <a:lnTo>
                  <a:pt x="16230" y="5670"/>
                </a:lnTo>
                <a:lnTo>
                  <a:pt x="16449" y="5402"/>
                </a:lnTo>
                <a:lnTo>
                  <a:pt x="16571" y="5280"/>
                </a:lnTo>
                <a:close/>
                <a:moveTo>
                  <a:pt x="5743" y="6716"/>
                </a:moveTo>
                <a:lnTo>
                  <a:pt x="5694" y="6740"/>
                </a:lnTo>
                <a:lnTo>
                  <a:pt x="5621" y="6789"/>
                </a:lnTo>
                <a:lnTo>
                  <a:pt x="5475" y="6935"/>
                </a:lnTo>
                <a:lnTo>
                  <a:pt x="5305" y="7105"/>
                </a:lnTo>
                <a:lnTo>
                  <a:pt x="5086" y="7251"/>
                </a:lnTo>
                <a:lnTo>
                  <a:pt x="4867" y="7373"/>
                </a:lnTo>
                <a:lnTo>
                  <a:pt x="4745" y="7422"/>
                </a:lnTo>
                <a:lnTo>
                  <a:pt x="4648" y="7446"/>
                </a:lnTo>
                <a:lnTo>
                  <a:pt x="4429" y="7446"/>
                </a:lnTo>
                <a:lnTo>
                  <a:pt x="4332" y="7397"/>
                </a:lnTo>
                <a:lnTo>
                  <a:pt x="4259" y="7349"/>
                </a:lnTo>
                <a:lnTo>
                  <a:pt x="4186" y="7251"/>
                </a:lnTo>
                <a:lnTo>
                  <a:pt x="4113" y="7130"/>
                </a:lnTo>
                <a:lnTo>
                  <a:pt x="4064" y="7057"/>
                </a:lnTo>
                <a:lnTo>
                  <a:pt x="3991" y="7032"/>
                </a:lnTo>
                <a:lnTo>
                  <a:pt x="3894" y="7032"/>
                </a:lnTo>
                <a:lnTo>
                  <a:pt x="3821" y="7057"/>
                </a:lnTo>
                <a:lnTo>
                  <a:pt x="3553" y="7227"/>
                </a:lnTo>
                <a:lnTo>
                  <a:pt x="3358" y="7324"/>
                </a:lnTo>
                <a:lnTo>
                  <a:pt x="3188" y="7422"/>
                </a:lnTo>
                <a:lnTo>
                  <a:pt x="3042" y="7470"/>
                </a:lnTo>
                <a:lnTo>
                  <a:pt x="2969" y="7470"/>
                </a:lnTo>
                <a:lnTo>
                  <a:pt x="2896" y="7446"/>
                </a:lnTo>
                <a:lnTo>
                  <a:pt x="2847" y="7422"/>
                </a:lnTo>
                <a:lnTo>
                  <a:pt x="2823" y="7349"/>
                </a:lnTo>
                <a:lnTo>
                  <a:pt x="2799" y="7276"/>
                </a:lnTo>
                <a:lnTo>
                  <a:pt x="2799" y="7178"/>
                </a:lnTo>
                <a:lnTo>
                  <a:pt x="2799" y="7130"/>
                </a:lnTo>
                <a:lnTo>
                  <a:pt x="2774" y="7105"/>
                </a:lnTo>
                <a:lnTo>
                  <a:pt x="2726" y="7081"/>
                </a:lnTo>
                <a:lnTo>
                  <a:pt x="2653" y="7081"/>
                </a:lnTo>
                <a:lnTo>
                  <a:pt x="2604" y="7154"/>
                </a:lnTo>
                <a:lnTo>
                  <a:pt x="2555" y="7373"/>
                </a:lnTo>
                <a:lnTo>
                  <a:pt x="2531" y="7470"/>
                </a:lnTo>
                <a:lnTo>
                  <a:pt x="2531" y="7568"/>
                </a:lnTo>
                <a:lnTo>
                  <a:pt x="2555" y="7665"/>
                </a:lnTo>
                <a:lnTo>
                  <a:pt x="2628" y="7762"/>
                </a:lnTo>
                <a:lnTo>
                  <a:pt x="2701" y="7811"/>
                </a:lnTo>
                <a:lnTo>
                  <a:pt x="2823" y="7860"/>
                </a:lnTo>
                <a:lnTo>
                  <a:pt x="2945" y="7884"/>
                </a:lnTo>
                <a:lnTo>
                  <a:pt x="3091" y="7860"/>
                </a:lnTo>
                <a:lnTo>
                  <a:pt x="3212" y="7835"/>
                </a:lnTo>
                <a:lnTo>
                  <a:pt x="3358" y="7787"/>
                </a:lnTo>
                <a:lnTo>
                  <a:pt x="3602" y="7665"/>
                </a:lnTo>
                <a:lnTo>
                  <a:pt x="3845" y="7519"/>
                </a:lnTo>
                <a:lnTo>
                  <a:pt x="3942" y="7641"/>
                </a:lnTo>
                <a:lnTo>
                  <a:pt x="4040" y="7714"/>
                </a:lnTo>
                <a:lnTo>
                  <a:pt x="4137" y="7787"/>
                </a:lnTo>
                <a:lnTo>
                  <a:pt x="4259" y="7835"/>
                </a:lnTo>
                <a:lnTo>
                  <a:pt x="4356" y="7860"/>
                </a:lnTo>
                <a:lnTo>
                  <a:pt x="4478" y="7860"/>
                </a:lnTo>
                <a:lnTo>
                  <a:pt x="4745" y="7835"/>
                </a:lnTo>
                <a:lnTo>
                  <a:pt x="4989" y="7762"/>
                </a:lnTo>
                <a:lnTo>
                  <a:pt x="5232" y="7641"/>
                </a:lnTo>
                <a:lnTo>
                  <a:pt x="5475" y="7495"/>
                </a:lnTo>
                <a:lnTo>
                  <a:pt x="5694" y="7324"/>
                </a:lnTo>
                <a:lnTo>
                  <a:pt x="5816" y="7470"/>
                </a:lnTo>
                <a:lnTo>
                  <a:pt x="5962" y="7592"/>
                </a:lnTo>
                <a:lnTo>
                  <a:pt x="6132" y="7665"/>
                </a:lnTo>
                <a:lnTo>
                  <a:pt x="6327" y="7738"/>
                </a:lnTo>
                <a:lnTo>
                  <a:pt x="6741" y="7738"/>
                </a:lnTo>
                <a:lnTo>
                  <a:pt x="6862" y="7689"/>
                </a:lnTo>
                <a:lnTo>
                  <a:pt x="6984" y="7641"/>
                </a:lnTo>
                <a:lnTo>
                  <a:pt x="7106" y="7592"/>
                </a:lnTo>
                <a:lnTo>
                  <a:pt x="7300" y="7422"/>
                </a:lnTo>
                <a:lnTo>
                  <a:pt x="7422" y="7568"/>
                </a:lnTo>
                <a:lnTo>
                  <a:pt x="7592" y="7665"/>
                </a:lnTo>
                <a:lnTo>
                  <a:pt x="7787" y="7714"/>
                </a:lnTo>
                <a:lnTo>
                  <a:pt x="7982" y="7738"/>
                </a:lnTo>
                <a:lnTo>
                  <a:pt x="8201" y="7714"/>
                </a:lnTo>
                <a:lnTo>
                  <a:pt x="8395" y="7665"/>
                </a:lnTo>
                <a:lnTo>
                  <a:pt x="8590" y="7568"/>
                </a:lnTo>
                <a:lnTo>
                  <a:pt x="8785" y="7446"/>
                </a:lnTo>
                <a:lnTo>
                  <a:pt x="8931" y="7568"/>
                </a:lnTo>
                <a:lnTo>
                  <a:pt x="9101" y="7665"/>
                </a:lnTo>
                <a:lnTo>
                  <a:pt x="9271" y="7738"/>
                </a:lnTo>
                <a:lnTo>
                  <a:pt x="9466" y="7787"/>
                </a:lnTo>
                <a:lnTo>
                  <a:pt x="9636" y="7787"/>
                </a:lnTo>
                <a:lnTo>
                  <a:pt x="9806" y="7762"/>
                </a:lnTo>
                <a:lnTo>
                  <a:pt x="9977" y="7714"/>
                </a:lnTo>
                <a:lnTo>
                  <a:pt x="10098" y="7616"/>
                </a:lnTo>
                <a:lnTo>
                  <a:pt x="10196" y="7714"/>
                </a:lnTo>
                <a:lnTo>
                  <a:pt x="10293" y="7787"/>
                </a:lnTo>
                <a:lnTo>
                  <a:pt x="10415" y="7860"/>
                </a:lnTo>
                <a:lnTo>
                  <a:pt x="10536" y="7908"/>
                </a:lnTo>
                <a:lnTo>
                  <a:pt x="10658" y="7957"/>
                </a:lnTo>
                <a:lnTo>
                  <a:pt x="10780" y="7957"/>
                </a:lnTo>
                <a:lnTo>
                  <a:pt x="10901" y="7908"/>
                </a:lnTo>
                <a:lnTo>
                  <a:pt x="10999" y="7860"/>
                </a:lnTo>
                <a:lnTo>
                  <a:pt x="11120" y="7811"/>
                </a:lnTo>
                <a:lnTo>
                  <a:pt x="11193" y="7714"/>
                </a:lnTo>
                <a:lnTo>
                  <a:pt x="11364" y="7543"/>
                </a:lnTo>
                <a:lnTo>
                  <a:pt x="11607" y="7689"/>
                </a:lnTo>
                <a:lnTo>
                  <a:pt x="11729" y="7762"/>
                </a:lnTo>
                <a:lnTo>
                  <a:pt x="11850" y="7811"/>
                </a:lnTo>
                <a:lnTo>
                  <a:pt x="11972" y="7835"/>
                </a:lnTo>
                <a:lnTo>
                  <a:pt x="12094" y="7835"/>
                </a:lnTo>
                <a:lnTo>
                  <a:pt x="12191" y="7811"/>
                </a:lnTo>
                <a:lnTo>
                  <a:pt x="12288" y="7738"/>
                </a:lnTo>
                <a:lnTo>
                  <a:pt x="12410" y="7835"/>
                </a:lnTo>
                <a:lnTo>
                  <a:pt x="12556" y="7884"/>
                </a:lnTo>
                <a:lnTo>
                  <a:pt x="12726" y="7908"/>
                </a:lnTo>
                <a:lnTo>
                  <a:pt x="12872" y="7884"/>
                </a:lnTo>
                <a:lnTo>
                  <a:pt x="13018" y="7860"/>
                </a:lnTo>
                <a:lnTo>
                  <a:pt x="13164" y="7762"/>
                </a:lnTo>
                <a:lnTo>
                  <a:pt x="13262" y="7665"/>
                </a:lnTo>
                <a:lnTo>
                  <a:pt x="13335" y="7519"/>
                </a:lnTo>
                <a:lnTo>
                  <a:pt x="13335" y="7470"/>
                </a:lnTo>
                <a:lnTo>
                  <a:pt x="13335" y="7446"/>
                </a:lnTo>
                <a:lnTo>
                  <a:pt x="13286" y="7422"/>
                </a:lnTo>
                <a:lnTo>
                  <a:pt x="13262" y="7422"/>
                </a:lnTo>
                <a:lnTo>
                  <a:pt x="13043" y="7470"/>
                </a:lnTo>
                <a:lnTo>
                  <a:pt x="12775" y="7543"/>
                </a:lnTo>
                <a:lnTo>
                  <a:pt x="12653" y="7543"/>
                </a:lnTo>
                <a:lnTo>
                  <a:pt x="12532" y="7519"/>
                </a:lnTo>
                <a:lnTo>
                  <a:pt x="12459" y="7470"/>
                </a:lnTo>
                <a:lnTo>
                  <a:pt x="12434" y="7422"/>
                </a:lnTo>
                <a:lnTo>
                  <a:pt x="12410" y="7373"/>
                </a:lnTo>
                <a:lnTo>
                  <a:pt x="12386" y="7300"/>
                </a:lnTo>
                <a:lnTo>
                  <a:pt x="12337" y="7251"/>
                </a:lnTo>
                <a:lnTo>
                  <a:pt x="12288" y="7203"/>
                </a:lnTo>
                <a:lnTo>
                  <a:pt x="12167" y="7203"/>
                </a:lnTo>
                <a:lnTo>
                  <a:pt x="12118" y="7251"/>
                </a:lnTo>
                <a:lnTo>
                  <a:pt x="12094" y="7300"/>
                </a:lnTo>
                <a:lnTo>
                  <a:pt x="12069" y="7373"/>
                </a:lnTo>
                <a:lnTo>
                  <a:pt x="12069" y="7422"/>
                </a:lnTo>
                <a:lnTo>
                  <a:pt x="12045" y="7470"/>
                </a:lnTo>
                <a:lnTo>
                  <a:pt x="12021" y="7495"/>
                </a:lnTo>
                <a:lnTo>
                  <a:pt x="11899" y="7495"/>
                </a:lnTo>
                <a:lnTo>
                  <a:pt x="11777" y="7446"/>
                </a:lnTo>
                <a:lnTo>
                  <a:pt x="11583" y="7300"/>
                </a:lnTo>
                <a:lnTo>
                  <a:pt x="11461" y="7178"/>
                </a:lnTo>
                <a:lnTo>
                  <a:pt x="11388" y="7154"/>
                </a:lnTo>
                <a:lnTo>
                  <a:pt x="11339" y="7130"/>
                </a:lnTo>
                <a:lnTo>
                  <a:pt x="11266" y="7154"/>
                </a:lnTo>
                <a:lnTo>
                  <a:pt x="11218" y="7178"/>
                </a:lnTo>
                <a:lnTo>
                  <a:pt x="11047" y="7397"/>
                </a:lnTo>
                <a:lnTo>
                  <a:pt x="10926" y="7495"/>
                </a:lnTo>
                <a:lnTo>
                  <a:pt x="10804" y="7543"/>
                </a:lnTo>
                <a:lnTo>
                  <a:pt x="10707" y="7568"/>
                </a:lnTo>
                <a:lnTo>
                  <a:pt x="10609" y="7568"/>
                </a:lnTo>
                <a:lnTo>
                  <a:pt x="10536" y="7519"/>
                </a:lnTo>
                <a:lnTo>
                  <a:pt x="10463" y="7422"/>
                </a:lnTo>
                <a:lnTo>
                  <a:pt x="10390" y="7324"/>
                </a:lnTo>
                <a:lnTo>
                  <a:pt x="10342" y="7178"/>
                </a:lnTo>
                <a:lnTo>
                  <a:pt x="10342" y="7105"/>
                </a:lnTo>
                <a:lnTo>
                  <a:pt x="10293" y="7032"/>
                </a:lnTo>
                <a:lnTo>
                  <a:pt x="10244" y="7008"/>
                </a:lnTo>
                <a:lnTo>
                  <a:pt x="10196" y="6984"/>
                </a:lnTo>
                <a:lnTo>
                  <a:pt x="10123" y="6984"/>
                </a:lnTo>
                <a:lnTo>
                  <a:pt x="10074" y="7008"/>
                </a:lnTo>
                <a:lnTo>
                  <a:pt x="10025" y="7057"/>
                </a:lnTo>
                <a:lnTo>
                  <a:pt x="9977" y="7130"/>
                </a:lnTo>
                <a:lnTo>
                  <a:pt x="9952" y="7227"/>
                </a:lnTo>
                <a:lnTo>
                  <a:pt x="9904" y="7300"/>
                </a:lnTo>
                <a:lnTo>
                  <a:pt x="9831" y="7349"/>
                </a:lnTo>
                <a:lnTo>
                  <a:pt x="9782" y="7397"/>
                </a:lnTo>
                <a:lnTo>
                  <a:pt x="9709" y="7422"/>
                </a:lnTo>
                <a:lnTo>
                  <a:pt x="9636" y="7422"/>
                </a:lnTo>
                <a:lnTo>
                  <a:pt x="9466" y="7397"/>
                </a:lnTo>
                <a:lnTo>
                  <a:pt x="9320" y="7349"/>
                </a:lnTo>
                <a:lnTo>
                  <a:pt x="9174" y="7251"/>
                </a:lnTo>
                <a:lnTo>
                  <a:pt x="9028" y="7154"/>
                </a:lnTo>
                <a:lnTo>
                  <a:pt x="8906" y="7032"/>
                </a:lnTo>
                <a:lnTo>
                  <a:pt x="8858" y="6984"/>
                </a:lnTo>
                <a:lnTo>
                  <a:pt x="8687" y="6984"/>
                </a:lnTo>
                <a:lnTo>
                  <a:pt x="8639" y="7032"/>
                </a:lnTo>
                <a:lnTo>
                  <a:pt x="8517" y="7130"/>
                </a:lnTo>
                <a:lnTo>
                  <a:pt x="8371" y="7227"/>
                </a:lnTo>
                <a:lnTo>
                  <a:pt x="8201" y="7300"/>
                </a:lnTo>
                <a:lnTo>
                  <a:pt x="8030" y="7349"/>
                </a:lnTo>
                <a:lnTo>
                  <a:pt x="7860" y="7349"/>
                </a:lnTo>
                <a:lnTo>
                  <a:pt x="7787" y="7324"/>
                </a:lnTo>
                <a:lnTo>
                  <a:pt x="7738" y="7300"/>
                </a:lnTo>
                <a:lnTo>
                  <a:pt x="7665" y="7251"/>
                </a:lnTo>
                <a:lnTo>
                  <a:pt x="7641" y="7178"/>
                </a:lnTo>
                <a:lnTo>
                  <a:pt x="7592" y="7105"/>
                </a:lnTo>
                <a:lnTo>
                  <a:pt x="7592" y="7008"/>
                </a:lnTo>
                <a:lnTo>
                  <a:pt x="7568" y="6935"/>
                </a:lnTo>
                <a:lnTo>
                  <a:pt x="7544" y="6886"/>
                </a:lnTo>
                <a:lnTo>
                  <a:pt x="7495" y="6838"/>
                </a:lnTo>
                <a:lnTo>
                  <a:pt x="7446" y="6813"/>
                </a:lnTo>
                <a:lnTo>
                  <a:pt x="7398" y="6789"/>
                </a:lnTo>
                <a:lnTo>
                  <a:pt x="7325" y="6789"/>
                </a:lnTo>
                <a:lnTo>
                  <a:pt x="7276" y="6813"/>
                </a:lnTo>
                <a:lnTo>
                  <a:pt x="7227" y="6862"/>
                </a:lnTo>
                <a:lnTo>
                  <a:pt x="7057" y="7057"/>
                </a:lnTo>
                <a:lnTo>
                  <a:pt x="6960" y="7154"/>
                </a:lnTo>
                <a:lnTo>
                  <a:pt x="6862" y="7251"/>
                </a:lnTo>
                <a:lnTo>
                  <a:pt x="6741" y="7300"/>
                </a:lnTo>
                <a:lnTo>
                  <a:pt x="6619" y="7324"/>
                </a:lnTo>
                <a:lnTo>
                  <a:pt x="6473" y="7324"/>
                </a:lnTo>
                <a:lnTo>
                  <a:pt x="6351" y="7300"/>
                </a:lnTo>
                <a:lnTo>
                  <a:pt x="6230" y="7251"/>
                </a:lnTo>
                <a:lnTo>
                  <a:pt x="6108" y="7178"/>
                </a:lnTo>
                <a:lnTo>
                  <a:pt x="6035" y="7057"/>
                </a:lnTo>
                <a:lnTo>
                  <a:pt x="5986" y="6935"/>
                </a:lnTo>
                <a:lnTo>
                  <a:pt x="5986" y="6886"/>
                </a:lnTo>
                <a:lnTo>
                  <a:pt x="5962" y="6838"/>
                </a:lnTo>
                <a:lnTo>
                  <a:pt x="5913" y="6789"/>
                </a:lnTo>
                <a:lnTo>
                  <a:pt x="5865" y="6740"/>
                </a:lnTo>
                <a:lnTo>
                  <a:pt x="5792" y="6716"/>
                </a:lnTo>
                <a:close/>
                <a:moveTo>
                  <a:pt x="16595" y="6302"/>
                </a:moveTo>
                <a:lnTo>
                  <a:pt x="16547" y="7081"/>
                </a:lnTo>
                <a:lnTo>
                  <a:pt x="16401" y="7203"/>
                </a:lnTo>
                <a:lnTo>
                  <a:pt x="16279" y="7349"/>
                </a:lnTo>
                <a:lnTo>
                  <a:pt x="16011" y="7665"/>
                </a:lnTo>
                <a:lnTo>
                  <a:pt x="15792" y="7908"/>
                </a:lnTo>
                <a:lnTo>
                  <a:pt x="15573" y="8200"/>
                </a:lnTo>
                <a:lnTo>
                  <a:pt x="15573" y="7689"/>
                </a:lnTo>
                <a:lnTo>
                  <a:pt x="15573" y="7665"/>
                </a:lnTo>
                <a:lnTo>
                  <a:pt x="15671" y="7470"/>
                </a:lnTo>
                <a:lnTo>
                  <a:pt x="15768" y="7276"/>
                </a:lnTo>
                <a:lnTo>
                  <a:pt x="16011" y="6935"/>
                </a:lnTo>
                <a:lnTo>
                  <a:pt x="16303" y="6619"/>
                </a:lnTo>
                <a:lnTo>
                  <a:pt x="16595" y="6302"/>
                </a:lnTo>
                <a:close/>
                <a:moveTo>
                  <a:pt x="16547" y="7592"/>
                </a:moveTo>
                <a:lnTo>
                  <a:pt x="16522" y="8663"/>
                </a:lnTo>
                <a:lnTo>
                  <a:pt x="16425" y="8711"/>
                </a:lnTo>
                <a:lnTo>
                  <a:pt x="16328" y="8760"/>
                </a:lnTo>
                <a:lnTo>
                  <a:pt x="16157" y="8930"/>
                </a:lnTo>
                <a:lnTo>
                  <a:pt x="15841" y="9271"/>
                </a:lnTo>
                <a:lnTo>
                  <a:pt x="15719" y="9417"/>
                </a:lnTo>
                <a:lnTo>
                  <a:pt x="15573" y="9612"/>
                </a:lnTo>
                <a:lnTo>
                  <a:pt x="15573" y="8882"/>
                </a:lnTo>
                <a:lnTo>
                  <a:pt x="15671" y="8857"/>
                </a:lnTo>
                <a:lnTo>
                  <a:pt x="15744" y="8784"/>
                </a:lnTo>
                <a:lnTo>
                  <a:pt x="15890" y="8517"/>
                </a:lnTo>
                <a:lnTo>
                  <a:pt x="16060" y="8273"/>
                </a:lnTo>
                <a:lnTo>
                  <a:pt x="16401" y="7811"/>
                </a:lnTo>
                <a:lnTo>
                  <a:pt x="16547" y="7592"/>
                </a:lnTo>
                <a:close/>
                <a:moveTo>
                  <a:pt x="9734" y="9149"/>
                </a:moveTo>
                <a:lnTo>
                  <a:pt x="9661" y="9174"/>
                </a:lnTo>
                <a:lnTo>
                  <a:pt x="9588" y="9198"/>
                </a:lnTo>
                <a:lnTo>
                  <a:pt x="9539" y="9247"/>
                </a:lnTo>
                <a:lnTo>
                  <a:pt x="9466" y="9368"/>
                </a:lnTo>
                <a:lnTo>
                  <a:pt x="9442" y="9490"/>
                </a:lnTo>
                <a:lnTo>
                  <a:pt x="9320" y="9587"/>
                </a:lnTo>
                <a:lnTo>
                  <a:pt x="9174" y="9660"/>
                </a:lnTo>
                <a:lnTo>
                  <a:pt x="9052" y="9685"/>
                </a:lnTo>
                <a:lnTo>
                  <a:pt x="8882" y="9685"/>
                </a:lnTo>
                <a:lnTo>
                  <a:pt x="8785" y="9660"/>
                </a:lnTo>
                <a:lnTo>
                  <a:pt x="8736" y="9636"/>
                </a:lnTo>
                <a:lnTo>
                  <a:pt x="8687" y="9587"/>
                </a:lnTo>
                <a:lnTo>
                  <a:pt x="8663" y="9539"/>
                </a:lnTo>
                <a:lnTo>
                  <a:pt x="8663" y="9441"/>
                </a:lnTo>
                <a:lnTo>
                  <a:pt x="8639" y="9368"/>
                </a:lnTo>
                <a:lnTo>
                  <a:pt x="8590" y="9320"/>
                </a:lnTo>
                <a:lnTo>
                  <a:pt x="8517" y="9295"/>
                </a:lnTo>
                <a:lnTo>
                  <a:pt x="8444" y="9271"/>
                </a:lnTo>
                <a:lnTo>
                  <a:pt x="8395" y="9295"/>
                </a:lnTo>
                <a:lnTo>
                  <a:pt x="8322" y="9344"/>
                </a:lnTo>
                <a:lnTo>
                  <a:pt x="8274" y="9417"/>
                </a:lnTo>
                <a:lnTo>
                  <a:pt x="8249" y="9466"/>
                </a:lnTo>
                <a:lnTo>
                  <a:pt x="8201" y="9514"/>
                </a:lnTo>
                <a:lnTo>
                  <a:pt x="8079" y="9587"/>
                </a:lnTo>
                <a:lnTo>
                  <a:pt x="7933" y="9612"/>
                </a:lnTo>
                <a:lnTo>
                  <a:pt x="7738" y="9636"/>
                </a:lnTo>
                <a:lnTo>
                  <a:pt x="7568" y="9636"/>
                </a:lnTo>
                <a:lnTo>
                  <a:pt x="7422" y="9587"/>
                </a:lnTo>
                <a:lnTo>
                  <a:pt x="7325" y="9514"/>
                </a:lnTo>
                <a:lnTo>
                  <a:pt x="7276" y="9466"/>
                </a:lnTo>
                <a:lnTo>
                  <a:pt x="7252" y="9417"/>
                </a:lnTo>
                <a:lnTo>
                  <a:pt x="7252" y="9344"/>
                </a:lnTo>
                <a:lnTo>
                  <a:pt x="7227" y="9295"/>
                </a:lnTo>
                <a:lnTo>
                  <a:pt x="7179" y="9247"/>
                </a:lnTo>
                <a:lnTo>
                  <a:pt x="7130" y="9222"/>
                </a:lnTo>
                <a:lnTo>
                  <a:pt x="7081" y="9198"/>
                </a:lnTo>
                <a:lnTo>
                  <a:pt x="7008" y="9198"/>
                </a:lnTo>
                <a:lnTo>
                  <a:pt x="6960" y="9222"/>
                </a:lnTo>
                <a:lnTo>
                  <a:pt x="6887" y="9247"/>
                </a:lnTo>
                <a:lnTo>
                  <a:pt x="6765" y="9417"/>
                </a:lnTo>
                <a:lnTo>
                  <a:pt x="6643" y="9563"/>
                </a:lnTo>
                <a:lnTo>
                  <a:pt x="6570" y="9636"/>
                </a:lnTo>
                <a:lnTo>
                  <a:pt x="6449" y="9685"/>
                </a:lnTo>
                <a:lnTo>
                  <a:pt x="6327" y="9733"/>
                </a:lnTo>
                <a:lnTo>
                  <a:pt x="6205" y="9758"/>
                </a:lnTo>
                <a:lnTo>
                  <a:pt x="6084" y="9758"/>
                </a:lnTo>
                <a:lnTo>
                  <a:pt x="6035" y="9733"/>
                </a:lnTo>
                <a:lnTo>
                  <a:pt x="5986" y="9709"/>
                </a:lnTo>
                <a:lnTo>
                  <a:pt x="5962" y="9660"/>
                </a:lnTo>
                <a:lnTo>
                  <a:pt x="5938" y="9612"/>
                </a:lnTo>
                <a:lnTo>
                  <a:pt x="5938" y="9514"/>
                </a:lnTo>
                <a:lnTo>
                  <a:pt x="5962" y="9441"/>
                </a:lnTo>
                <a:lnTo>
                  <a:pt x="5962" y="9344"/>
                </a:lnTo>
                <a:lnTo>
                  <a:pt x="5938" y="9271"/>
                </a:lnTo>
                <a:lnTo>
                  <a:pt x="5865" y="9198"/>
                </a:lnTo>
                <a:lnTo>
                  <a:pt x="5792" y="9174"/>
                </a:lnTo>
                <a:lnTo>
                  <a:pt x="5646" y="9174"/>
                </a:lnTo>
                <a:lnTo>
                  <a:pt x="5573" y="9247"/>
                </a:lnTo>
                <a:lnTo>
                  <a:pt x="5548" y="9320"/>
                </a:lnTo>
                <a:lnTo>
                  <a:pt x="5500" y="9417"/>
                </a:lnTo>
                <a:lnTo>
                  <a:pt x="5451" y="9490"/>
                </a:lnTo>
                <a:lnTo>
                  <a:pt x="5378" y="9587"/>
                </a:lnTo>
                <a:lnTo>
                  <a:pt x="5305" y="9636"/>
                </a:lnTo>
                <a:lnTo>
                  <a:pt x="5183" y="9685"/>
                </a:lnTo>
                <a:lnTo>
                  <a:pt x="5086" y="9733"/>
                </a:lnTo>
                <a:lnTo>
                  <a:pt x="4843" y="9782"/>
                </a:lnTo>
                <a:lnTo>
                  <a:pt x="4624" y="9782"/>
                </a:lnTo>
                <a:lnTo>
                  <a:pt x="4502" y="9733"/>
                </a:lnTo>
                <a:lnTo>
                  <a:pt x="4405" y="9709"/>
                </a:lnTo>
                <a:lnTo>
                  <a:pt x="4332" y="9636"/>
                </a:lnTo>
                <a:lnTo>
                  <a:pt x="4259" y="9587"/>
                </a:lnTo>
                <a:lnTo>
                  <a:pt x="4210" y="9490"/>
                </a:lnTo>
                <a:lnTo>
                  <a:pt x="4161" y="9393"/>
                </a:lnTo>
                <a:lnTo>
                  <a:pt x="4161" y="9344"/>
                </a:lnTo>
                <a:lnTo>
                  <a:pt x="4137" y="9295"/>
                </a:lnTo>
                <a:lnTo>
                  <a:pt x="4040" y="9247"/>
                </a:lnTo>
                <a:lnTo>
                  <a:pt x="3942" y="9222"/>
                </a:lnTo>
                <a:lnTo>
                  <a:pt x="3869" y="9247"/>
                </a:lnTo>
                <a:lnTo>
                  <a:pt x="3602" y="9417"/>
                </a:lnTo>
                <a:lnTo>
                  <a:pt x="3407" y="9539"/>
                </a:lnTo>
                <a:lnTo>
                  <a:pt x="3212" y="9660"/>
                </a:lnTo>
                <a:lnTo>
                  <a:pt x="3018" y="9733"/>
                </a:lnTo>
                <a:lnTo>
                  <a:pt x="2872" y="9733"/>
                </a:lnTo>
                <a:lnTo>
                  <a:pt x="2823" y="9709"/>
                </a:lnTo>
                <a:lnTo>
                  <a:pt x="2774" y="9660"/>
                </a:lnTo>
                <a:lnTo>
                  <a:pt x="2774" y="9587"/>
                </a:lnTo>
                <a:lnTo>
                  <a:pt x="2774" y="9490"/>
                </a:lnTo>
                <a:lnTo>
                  <a:pt x="2774" y="9417"/>
                </a:lnTo>
                <a:lnTo>
                  <a:pt x="2750" y="9368"/>
                </a:lnTo>
                <a:lnTo>
                  <a:pt x="2726" y="9344"/>
                </a:lnTo>
                <a:lnTo>
                  <a:pt x="2677" y="9320"/>
                </a:lnTo>
                <a:lnTo>
                  <a:pt x="2653" y="9295"/>
                </a:lnTo>
                <a:lnTo>
                  <a:pt x="2604" y="9320"/>
                </a:lnTo>
                <a:lnTo>
                  <a:pt x="2555" y="9320"/>
                </a:lnTo>
                <a:lnTo>
                  <a:pt x="2507" y="9368"/>
                </a:lnTo>
                <a:lnTo>
                  <a:pt x="2458" y="9490"/>
                </a:lnTo>
                <a:lnTo>
                  <a:pt x="2434" y="9612"/>
                </a:lnTo>
                <a:lnTo>
                  <a:pt x="2434" y="9733"/>
                </a:lnTo>
                <a:lnTo>
                  <a:pt x="2458" y="9831"/>
                </a:lnTo>
                <a:lnTo>
                  <a:pt x="2531" y="9928"/>
                </a:lnTo>
                <a:lnTo>
                  <a:pt x="2604" y="10025"/>
                </a:lnTo>
                <a:lnTo>
                  <a:pt x="2726" y="10098"/>
                </a:lnTo>
                <a:lnTo>
                  <a:pt x="2847" y="10147"/>
                </a:lnTo>
                <a:lnTo>
                  <a:pt x="2969" y="10171"/>
                </a:lnTo>
                <a:lnTo>
                  <a:pt x="3115" y="10147"/>
                </a:lnTo>
                <a:lnTo>
                  <a:pt x="3237" y="10123"/>
                </a:lnTo>
                <a:lnTo>
                  <a:pt x="3358" y="10074"/>
                </a:lnTo>
                <a:lnTo>
                  <a:pt x="3626" y="9928"/>
                </a:lnTo>
                <a:lnTo>
                  <a:pt x="3845" y="9758"/>
                </a:lnTo>
                <a:lnTo>
                  <a:pt x="3918" y="9855"/>
                </a:lnTo>
                <a:lnTo>
                  <a:pt x="3991" y="9952"/>
                </a:lnTo>
                <a:lnTo>
                  <a:pt x="4088" y="10025"/>
                </a:lnTo>
                <a:lnTo>
                  <a:pt x="4186" y="10074"/>
                </a:lnTo>
                <a:lnTo>
                  <a:pt x="4429" y="10171"/>
                </a:lnTo>
                <a:lnTo>
                  <a:pt x="4672" y="10196"/>
                </a:lnTo>
                <a:lnTo>
                  <a:pt x="4940" y="10196"/>
                </a:lnTo>
                <a:lnTo>
                  <a:pt x="5208" y="10147"/>
                </a:lnTo>
                <a:lnTo>
                  <a:pt x="5427" y="10050"/>
                </a:lnTo>
                <a:lnTo>
                  <a:pt x="5646" y="9928"/>
                </a:lnTo>
                <a:lnTo>
                  <a:pt x="5743" y="10001"/>
                </a:lnTo>
                <a:lnTo>
                  <a:pt x="5840" y="10098"/>
                </a:lnTo>
                <a:lnTo>
                  <a:pt x="5986" y="10147"/>
                </a:lnTo>
                <a:lnTo>
                  <a:pt x="6132" y="10196"/>
                </a:lnTo>
                <a:lnTo>
                  <a:pt x="6278" y="10220"/>
                </a:lnTo>
                <a:lnTo>
                  <a:pt x="6424" y="10196"/>
                </a:lnTo>
                <a:lnTo>
                  <a:pt x="6546" y="10171"/>
                </a:lnTo>
                <a:lnTo>
                  <a:pt x="6643" y="10123"/>
                </a:lnTo>
                <a:lnTo>
                  <a:pt x="6741" y="10050"/>
                </a:lnTo>
                <a:lnTo>
                  <a:pt x="6838" y="9977"/>
                </a:lnTo>
                <a:lnTo>
                  <a:pt x="7008" y="9782"/>
                </a:lnTo>
                <a:lnTo>
                  <a:pt x="7130" y="9879"/>
                </a:lnTo>
                <a:lnTo>
                  <a:pt x="7300" y="9977"/>
                </a:lnTo>
                <a:lnTo>
                  <a:pt x="7471" y="10025"/>
                </a:lnTo>
                <a:lnTo>
                  <a:pt x="7665" y="10050"/>
                </a:lnTo>
                <a:lnTo>
                  <a:pt x="7860" y="10050"/>
                </a:lnTo>
                <a:lnTo>
                  <a:pt x="8030" y="10025"/>
                </a:lnTo>
                <a:lnTo>
                  <a:pt x="8225" y="9952"/>
                </a:lnTo>
                <a:lnTo>
                  <a:pt x="8371" y="9879"/>
                </a:lnTo>
                <a:lnTo>
                  <a:pt x="8493" y="9977"/>
                </a:lnTo>
                <a:lnTo>
                  <a:pt x="8639" y="10025"/>
                </a:lnTo>
                <a:lnTo>
                  <a:pt x="8785" y="10074"/>
                </a:lnTo>
                <a:lnTo>
                  <a:pt x="8955" y="10074"/>
                </a:lnTo>
                <a:lnTo>
                  <a:pt x="9125" y="10050"/>
                </a:lnTo>
                <a:lnTo>
                  <a:pt x="9320" y="10001"/>
                </a:lnTo>
                <a:lnTo>
                  <a:pt x="9466" y="9928"/>
                </a:lnTo>
                <a:lnTo>
                  <a:pt x="9636" y="9831"/>
                </a:lnTo>
                <a:lnTo>
                  <a:pt x="9734" y="9904"/>
                </a:lnTo>
                <a:lnTo>
                  <a:pt x="9855" y="9952"/>
                </a:lnTo>
                <a:lnTo>
                  <a:pt x="10001" y="9977"/>
                </a:lnTo>
                <a:lnTo>
                  <a:pt x="10147" y="10001"/>
                </a:lnTo>
                <a:lnTo>
                  <a:pt x="10293" y="10001"/>
                </a:lnTo>
                <a:lnTo>
                  <a:pt x="10439" y="9977"/>
                </a:lnTo>
                <a:lnTo>
                  <a:pt x="10561" y="9928"/>
                </a:lnTo>
                <a:lnTo>
                  <a:pt x="10682" y="9855"/>
                </a:lnTo>
                <a:lnTo>
                  <a:pt x="10780" y="9952"/>
                </a:lnTo>
                <a:lnTo>
                  <a:pt x="10901" y="10001"/>
                </a:lnTo>
                <a:lnTo>
                  <a:pt x="11193" y="10001"/>
                </a:lnTo>
                <a:lnTo>
                  <a:pt x="11339" y="9952"/>
                </a:lnTo>
                <a:lnTo>
                  <a:pt x="11510" y="9904"/>
                </a:lnTo>
                <a:lnTo>
                  <a:pt x="11656" y="9831"/>
                </a:lnTo>
                <a:lnTo>
                  <a:pt x="11802" y="9733"/>
                </a:lnTo>
                <a:lnTo>
                  <a:pt x="11850" y="9806"/>
                </a:lnTo>
                <a:lnTo>
                  <a:pt x="11923" y="9855"/>
                </a:lnTo>
                <a:lnTo>
                  <a:pt x="12069" y="9928"/>
                </a:lnTo>
                <a:lnTo>
                  <a:pt x="12240" y="9952"/>
                </a:lnTo>
                <a:lnTo>
                  <a:pt x="12434" y="9952"/>
                </a:lnTo>
                <a:lnTo>
                  <a:pt x="12629" y="9904"/>
                </a:lnTo>
                <a:lnTo>
                  <a:pt x="12824" y="9831"/>
                </a:lnTo>
                <a:lnTo>
                  <a:pt x="13018" y="9758"/>
                </a:lnTo>
                <a:lnTo>
                  <a:pt x="13164" y="9660"/>
                </a:lnTo>
                <a:lnTo>
                  <a:pt x="13237" y="9612"/>
                </a:lnTo>
                <a:lnTo>
                  <a:pt x="13262" y="9539"/>
                </a:lnTo>
                <a:lnTo>
                  <a:pt x="13262" y="9466"/>
                </a:lnTo>
                <a:lnTo>
                  <a:pt x="13237" y="9393"/>
                </a:lnTo>
                <a:lnTo>
                  <a:pt x="13189" y="9344"/>
                </a:lnTo>
                <a:lnTo>
                  <a:pt x="13116" y="9320"/>
                </a:lnTo>
                <a:lnTo>
                  <a:pt x="13067" y="9320"/>
                </a:lnTo>
                <a:lnTo>
                  <a:pt x="12994" y="9344"/>
                </a:lnTo>
                <a:lnTo>
                  <a:pt x="12775" y="9466"/>
                </a:lnTo>
                <a:lnTo>
                  <a:pt x="12605" y="9539"/>
                </a:lnTo>
                <a:lnTo>
                  <a:pt x="12459" y="9587"/>
                </a:lnTo>
                <a:lnTo>
                  <a:pt x="12288" y="9612"/>
                </a:lnTo>
                <a:lnTo>
                  <a:pt x="12167" y="9612"/>
                </a:lnTo>
                <a:lnTo>
                  <a:pt x="12118" y="9587"/>
                </a:lnTo>
                <a:lnTo>
                  <a:pt x="12094" y="9539"/>
                </a:lnTo>
                <a:lnTo>
                  <a:pt x="12069" y="9490"/>
                </a:lnTo>
                <a:lnTo>
                  <a:pt x="12069" y="9417"/>
                </a:lnTo>
                <a:lnTo>
                  <a:pt x="12069" y="9368"/>
                </a:lnTo>
                <a:lnTo>
                  <a:pt x="12045" y="9295"/>
                </a:lnTo>
                <a:lnTo>
                  <a:pt x="12021" y="9247"/>
                </a:lnTo>
                <a:lnTo>
                  <a:pt x="11972" y="9222"/>
                </a:lnTo>
                <a:lnTo>
                  <a:pt x="11875" y="9222"/>
                </a:lnTo>
                <a:lnTo>
                  <a:pt x="11826" y="9247"/>
                </a:lnTo>
                <a:lnTo>
                  <a:pt x="11777" y="9295"/>
                </a:lnTo>
                <a:lnTo>
                  <a:pt x="11704" y="9393"/>
                </a:lnTo>
                <a:lnTo>
                  <a:pt x="11583" y="9490"/>
                </a:lnTo>
                <a:lnTo>
                  <a:pt x="11437" y="9587"/>
                </a:lnTo>
                <a:lnTo>
                  <a:pt x="11266" y="9660"/>
                </a:lnTo>
                <a:lnTo>
                  <a:pt x="11120" y="9709"/>
                </a:lnTo>
                <a:lnTo>
                  <a:pt x="11072" y="9709"/>
                </a:lnTo>
                <a:lnTo>
                  <a:pt x="11023" y="9685"/>
                </a:lnTo>
                <a:lnTo>
                  <a:pt x="10974" y="9660"/>
                </a:lnTo>
                <a:lnTo>
                  <a:pt x="10950" y="9612"/>
                </a:lnTo>
                <a:lnTo>
                  <a:pt x="10950" y="9539"/>
                </a:lnTo>
                <a:lnTo>
                  <a:pt x="10974" y="9441"/>
                </a:lnTo>
                <a:lnTo>
                  <a:pt x="10974" y="9393"/>
                </a:lnTo>
                <a:lnTo>
                  <a:pt x="10950" y="9320"/>
                </a:lnTo>
                <a:lnTo>
                  <a:pt x="10926" y="9271"/>
                </a:lnTo>
                <a:lnTo>
                  <a:pt x="10853" y="9271"/>
                </a:lnTo>
                <a:lnTo>
                  <a:pt x="10804" y="9247"/>
                </a:lnTo>
                <a:lnTo>
                  <a:pt x="10755" y="9271"/>
                </a:lnTo>
                <a:lnTo>
                  <a:pt x="10682" y="9295"/>
                </a:lnTo>
                <a:lnTo>
                  <a:pt x="10658" y="9368"/>
                </a:lnTo>
                <a:lnTo>
                  <a:pt x="10585" y="9490"/>
                </a:lnTo>
                <a:lnTo>
                  <a:pt x="10463" y="9587"/>
                </a:lnTo>
                <a:lnTo>
                  <a:pt x="10342" y="9636"/>
                </a:lnTo>
                <a:lnTo>
                  <a:pt x="10025" y="9636"/>
                </a:lnTo>
                <a:lnTo>
                  <a:pt x="9928" y="9587"/>
                </a:lnTo>
                <a:lnTo>
                  <a:pt x="9855" y="9563"/>
                </a:lnTo>
                <a:lnTo>
                  <a:pt x="9904" y="9393"/>
                </a:lnTo>
                <a:lnTo>
                  <a:pt x="9904" y="9320"/>
                </a:lnTo>
                <a:lnTo>
                  <a:pt x="9879" y="9247"/>
                </a:lnTo>
                <a:lnTo>
                  <a:pt x="9831" y="9198"/>
                </a:lnTo>
                <a:lnTo>
                  <a:pt x="9782" y="9174"/>
                </a:lnTo>
                <a:lnTo>
                  <a:pt x="9734" y="9149"/>
                </a:lnTo>
                <a:close/>
                <a:moveTo>
                  <a:pt x="16522" y="9003"/>
                </a:moveTo>
                <a:lnTo>
                  <a:pt x="16522" y="9879"/>
                </a:lnTo>
                <a:lnTo>
                  <a:pt x="16401" y="9879"/>
                </a:lnTo>
                <a:lnTo>
                  <a:pt x="16279" y="9928"/>
                </a:lnTo>
                <a:lnTo>
                  <a:pt x="16182" y="9977"/>
                </a:lnTo>
                <a:lnTo>
                  <a:pt x="16084" y="10050"/>
                </a:lnTo>
                <a:lnTo>
                  <a:pt x="15914" y="10196"/>
                </a:lnTo>
                <a:lnTo>
                  <a:pt x="15744" y="10390"/>
                </a:lnTo>
                <a:lnTo>
                  <a:pt x="15598" y="10561"/>
                </a:lnTo>
                <a:lnTo>
                  <a:pt x="15598" y="10342"/>
                </a:lnTo>
                <a:lnTo>
                  <a:pt x="15646" y="10317"/>
                </a:lnTo>
                <a:lnTo>
                  <a:pt x="15671" y="10269"/>
                </a:lnTo>
                <a:lnTo>
                  <a:pt x="15890" y="9879"/>
                </a:lnTo>
                <a:lnTo>
                  <a:pt x="16011" y="9685"/>
                </a:lnTo>
                <a:lnTo>
                  <a:pt x="16133" y="9490"/>
                </a:lnTo>
                <a:lnTo>
                  <a:pt x="16328" y="9271"/>
                </a:lnTo>
                <a:lnTo>
                  <a:pt x="16522" y="9003"/>
                </a:lnTo>
                <a:close/>
                <a:moveTo>
                  <a:pt x="16522" y="10001"/>
                </a:moveTo>
                <a:lnTo>
                  <a:pt x="16522" y="10755"/>
                </a:lnTo>
                <a:lnTo>
                  <a:pt x="16352" y="10853"/>
                </a:lnTo>
                <a:lnTo>
                  <a:pt x="16230" y="10974"/>
                </a:lnTo>
                <a:lnTo>
                  <a:pt x="15987" y="11242"/>
                </a:lnTo>
                <a:lnTo>
                  <a:pt x="15792" y="11461"/>
                </a:lnTo>
                <a:lnTo>
                  <a:pt x="15598" y="11704"/>
                </a:lnTo>
                <a:lnTo>
                  <a:pt x="15598" y="11291"/>
                </a:lnTo>
                <a:lnTo>
                  <a:pt x="15768" y="10974"/>
                </a:lnTo>
                <a:lnTo>
                  <a:pt x="15963" y="10682"/>
                </a:lnTo>
                <a:lnTo>
                  <a:pt x="16255" y="10342"/>
                </a:lnTo>
                <a:lnTo>
                  <a:pt x="16522" y="10001"/>
                </a:lnTo>
                <a:close/>
                <a:moveTo>
                  <a:pt x="10244" y="11145"/>
                </a:moveTo>
                <a:lnTo>
                  <a:pt x="10171" y="11193"/>
                </a:lnTo>
                <a:lnTo>
                  <a:pt x="10123" y="11242"/>
                </a:lnTo>
                <a:lnTo>
                  <a:pt x="9928" y="11534"/>
                </a:lnTo>
                <a:lnTo>
                  <a:pt x="9831" y="11656"/>
                </a:lnTo>
                <a:lnTo>
                  <a:pt x="9709" y="11753"/>
                </a:lnTo>
                <a:lnTo>
                  <a:pt x="9636" y="11802"/>
                </a:lnTo>
                <a:lnTo>
                  <a:pt x="9539" y="11826"/>
                </a:lnTo>
                <a:lnTo>
                  <a:pt x="9320" y="11826"/>
                </a:lnTo>
                <a:lnTo>
                  <a:pt x="9223" y="11802"/>
                </a:lnTo>
                <a:lnTo>
                  <a:pt x="9150" y="11753"/>
                </a:lnTo>
                <a:lnTo>
                  <a:pt x="9077" y="11680"/>
                </a:lnTo>
                <a:lnTo>
                  <a:pt x="9052" y="11607"/>
                </a:lnTo>
                <a:lnTo>
                  <a:pt x="9125" y="11412"/>
                </a:lnTo>
                <a:lnTo>
                  <a:pt x="9125" y="11339"/>
                </a:lnTo>
                <a:lnTo>
                  <a:pt x="9101" y="11266"/>
                </a:lnTo>
                <a:lnTo>
                  <a:pt x="9052" y="11218"/>
                </a:lnTo>
                <a:lnTo>
                  <a:pt x="9004" y="11169"/>
                </a:lnTo>
                <a:lnTo>
                  <a:pt x="8882" y="11169"/>
                </a:lnTo>
                <a:lnTo>
                  <a:pt x="8809" y="11193"/>
                </a:lnTo>
                <a:lnTo>
                  <a:pt x="8760" y="11266"/>
                </a:lnTo>
                <a:lnTo>
                  <a:pt x="8687" y="11388"/>
                </a:lnTo>
                <a:lnTo>
                  <a:pt x="8663" y="11510"/>
                </a:lnTo>
                <a:lnTo>
                  <a:pt x="8566" y="11656"/>
                </a:lnTo>
                <a:lnTo>
                  <a:pt x="8395" y="11729"/>
                </a:lnTo>
                <a:lnTo>
                  <a:pt x="8298" y="11753"/>
                </a:lnTo>
                <a:lnTo>
                  <a:pt x="8176" y="11777"/>
                </a:lnTo>
                <a:lnTo>
                  <a:pt x="8103" y="11753"/>
                </a:lnTo>
                <a:lnTo>
                  <a:pt x="8055" y="11729"/>
                </a:lnTo>
                <a:lnTo>
                  <a:pt x="8055" y="11680"/>
                </a:lnTo>
                <a:lnTo>
                  <a:pt x="8055" y="11607"/>
                </a:lnTo>
                <a:lnTo>
                  <a:pt x="8079" y="11534"/>
                </a:lnTo>
                <a:lnTo>
                  <a:pt x="8079" y="11461"/>
                </a:lnTo>
                <a:lnTo>
                  <a:pt x="8055" y="11412"/>
                </a:lnTo>
                <a:lnTo>
                  <a:pt x="8006" y="11364"/>
                </a:lnTo>
                <a:lnTo>
                  <a:pt x="7957" y="11339"/>
                </a:lnTo>
                <a:lnTo>
                  <a:pt x="7884" y="11315"/>
                </a:lnTo>
                <a:lnTo>
                  <a:pt x="7811" y="11339"/>
                </a:lnTo>
                <a:lnTo>
                  <a:pt x="7763" y="11388"/>
                </a:lnTo>
                <a:lnTo>
                  <a:pt x="7544" y="11558"/>
                </a:lnTo>
                <a:lnTo>
                  <a:pt x="7325" y="11753"/>
                </a:lnTo>
                <a:lnTo>
                  <a:pt x="7179" y="11802"/>
                </a:lnTo>
                <a:lnTo>
                  <a:pt x="6984" y="11826"/>
                </a:lnTo>
                <a:lnTo>
                  <a:pt x="6887" y="11802"/>
                </a:lnTo>
                <a:lnTo>
                  <a:pt x="6765" y="11802"/>
                </a:lnTo>
                <a:lnTo>
                  <a:pt x="6692" y="11753"/>
                </a:lnTo>
                <a:lnTo>
                  <a:pt x="6643" y="11704"/>
                </a:lnTo>
                <a:lnTo>
                  <a:pt x="6668" y="11583"/>
                </a:lnTo>
                <a:lnTo>
                  <a:pt x="6668" y="11412"/>
                </a:lnTo>
                <a:lnTo>
                  <a:pt x="6643" y="11339"/>
                </a:lnTo>
                <a:lnTo>
                  <a:pt x="6595" y="11266"/>
                </a:lnTo>
                <a:lnTo>
                  <a:pt x="6546" y="11218"/>
                </a:lnTo>
                <a:lnTo>
                  <a:pt x="6473" y="11193"/>
                </a:lnTo>
                <a:lnTo>
                  <a:pt x="6400" y="11193"/>
                </a:lnTo>
                <a:lnTo>
                  <a:pt x="6327" y="11218"/>
                </a:lnTo>
                <a:lnTo>
                  <a:pt x="6254" y="11291"/>
                </a:lnTo>
                <a:lnTo>
                  <a:pt x="6205" y="11364"/>
                </a:lnTo>
                <a:lnTo>
                  <a:pt x="6181" y="11485"/>
                </a:lnTo>
                <a:lnTo>
                  <a:pt x="6157" y="11583"/>
                </a:lnTo>
                <a:lnTo>
                  <a:pt x="6084" y="11656"/>
                </a:lnTo>
                <a:lnTo>
                  <a:pt x="5986" y="11704"/>
                </a:lnTo>
                <a:lnTo>
                  <a:pt x="5767" y="11704"/>
                </a:lnTo>
                <a:lnTo>
                  <a:pt x="5670" y="11680"/>
                </a:lnTo>
                <a:lnTo>
                  <a:pt x="5573" y="11607"/>
                </a:lnTo>
                <a:lnTo>
                  <a:pt x="5475" y="11534"/>
                </a:lnTo>
                <a:lnTo>
                  <a:pt x="5427" y="11461"/>
                </a:lnTo>
                <a:lnTo>
                  <a:pt x="5378" y="11388"/>
                </a:lnTo>
                <a:lnTo>
                  <a:pt x="5305" y="11315"/>
                </a:lnTo>
                <a:lnTo>
                  <a:pt x="5232" y="11291"/>
                </a:lnTo>
                <a:lnTo>
                  <a:pt x="5159" y="11291"/>
                </a:lnTo>
                <a:lnTo>
                  <a:pt x="5062" y="11315"/>
                </a:lnTo>
                <a:lnTo>
                  <a:pt x="5013" y="11364"/>
                </a:lnTo>
                <a:lnTo>
                  <a:pt x="4964" y="11412"/>
                </a:lnTo>
                <a:lnTo>
                  <a:pt x="4964" y="11510"/>
                </a:lnTo>
                <a:lnTo>
                  <a:pt x="4964" y="11607"/>
                </a:lnTo>
                <a:lnTo>
                  <a:pt x="4964" y="11680"/>
                </a:lnTo>
                <a:lnTo>
                  <a:pt x="4940" y="11729"/>
                </a:lnTo>
                <a:lnTo>
                  <a:pt x="4891" y="11777"/>
                </a:lnTo>
                <a:lnTo>
                  <a:pt x="4818" y="11826"/>
                </a:lnTo>
                <a:lnTo>
                  <a:pt x="4697" y="11850"/>
                </a:lnTo>
                <a:lnTo>
                  <a:pt x="4599" y="11826"/>
                </a:lnTo>
                <a:lnTo>
                  <a:pt x="4502" y="11753"/>
                </a:lnTo>
                <a:lnTo>
                  <a:pt x="4453" y="11656"/>
                </a:lnTo>
                <a:lnTo>
                  <a:pt x="4453" y="11607"/>
                </a:lnTo>
                <a:lnTo>
                  <a:pt x="4453" y="11558"/>
                </a:lnTo>
                <a:lnTo>
                  <a:pt x="4478" y="11437"/>
                </a:lnTo>
                <a:lnTo>
                  <a:pt x="4429" y="11364"/>
                </a:lnTo>
                <a:lnTo>
                  <a:pt x="4380" y="11291"/>
                </a:lnTo>
                <a:lnTo>
                  <a:pt x="4307" y="11266"/>
                </a:lnTo>
                <a:lnTo>
                  <a:pt x="4210" y="11242"/>
                </a:lnTo>
                <a:lnTo>
                  <a:pt x="4113" y="11266"/>
                </a:lnTo>
                <a:lnTo>
                  <a:pt x="4040" y="11339"/>
                </a:lnTo>
                <a:lnTo>
                  <a:pt x="3991" y="11412"/>
                </a:lnTo>
                <a:lnTo>
                  <a:pt x="3942" y="11510"/>
                </a:lnTo>
                <a:lnTo>
                  <a:pt x="3894" y="11607"/>
                </a:lnTo>
                <a:lnTo>
                  <a:pt x="3796" y="11680"/>
                </a:lnTo>
                <a:lnTo>
                  <a:pt x="3723" y="11753"/>
                </a:lnTo>
                <a:lnTo>
                  <a:pt x="3529" y="11850"/>
                </a:lnTo>
                <a:lnTo>
                  <a:pt x="3431" y="11875"/>
                </a:lnTo>
                <a:lnTo>
                  <a:pt x="3310" y="11899"/>
                </a:lnTo>
                <a:lnTo>
                  <a:pt x="3261" y="11899"/>
                </a:lnTo>
                <a:lnTo>
                  <a:pt x="3212" y="11875"/>
                </a:lnTo>
                <a:lnTo>
                  <a:pt x="3139" y="11826"/>
                </a:lnTo>
                <a:lnTo>
                  <a:pt x="3115" y="11729"/>
                </a:lnTo>
                <a:lnTo>
                  <a:pt x="3066" y="11631"/>
                </a:lnTo>
                <a:lnTo>
                  <a:pt x="3018" y="11461"/>
                </a:lnTo>
                <a:lnTo>
                  <a:pt x="2993" y="11388"/>
                </a:lnTo>
                <a:lnTo>
                  <a:pt x="2969" y="11388"/>
                </a:lnTo>
                <a:lnTo>
                  <a:pt x="2969" y="11364"/>
                </a:lnTo>
                <a:lnTo>
                  <a:pt x="2945" y="11339"/>
                </a:lnTo>
                <a:lnTo>
                  <a:pt x="2896" y="11315"/>
                </a:lnTo>
                <a:lnTo>
                  <a:pt x="2847" y="11315"/>
                </a:lnTo>
                <a:lnTo>
                  <a:pt x="2799" y="11339"/>
                </a:lnTo>
                <a:lnTo>
                  <a:pt x="2750" y="11364"/>
                </a:lnTo>
                <a:lnTo>
                  <a:pt x="2701" y="11461"/>
                </a:lnTo>
                <a:lnTo>
                  <a:pt x="2677" y="11583"/>
                </a:lnTo>
                <a:lnTo>
                  <a:pt x="2677" y="11802"/>
                </a:lnTo>
                <a:lnTo>
                  <a:pt x="2701" y="11923"/>
                </a:lnTo>
                <a:lnTo>
                  <a:pt x="2726" y="12021"/>
                </a:lnTo>
                <a:lnTo>
                  <a:pt x="2799" y="12093"/>
                </a:lnTo>
                <a:lnTo>
                  <a:pt x="2847" y="12191"/>
                </a:lnTo>
                <a:lnTo>
                  <a:pt x="2945" y="12264"/>
                </a:lnTo>
                <a:lnTo>
                  <a:pt x="3042" y="12312"/>
                </a:lnTo>
                <a:lnTo>
                  <a:pt x="3188" y="12361"/>
                </a:lnTo>
                <a:lnTo>
                  <a:pt x="3480" y="12361"/>
                </a:lnTo>
                <a:lnTo>
                  <a:pt x="3626" y="12337"/>
                </a:lnTo>
                <a:lnTo>
                  <a:pt x="3748" y="12288"/>
                </a:lnTo>
                <a:lnTo>
                  <a:pt x="3869" y="12215"/>
                </a:lnTo>
                <a:lnTo>
                  <a:pt x="4015" y="12142"/>
                </a:lnTo>
                <a:lnTo>
                  <a:pt x="4113" y="12045"/>
                </a:lnTo>
                <a:lnTo>
                  <a:pt x="4259" y="12166"/>
                </a:lnTo>
                <a:lnTo>
                  <a:pt x="4405" y="12239"/>
                </a:lnTo>
                <a:lnTo>
                  <a:pt x="4575" y="12288"/>
                </a:lnTo>
                <a:lnTo>
                  <a:pt x="4745" y="12312"/>
                </a:lnTo>
                <a:lnTo>
                  <a:pt x="4916" y="12288"/>
                </a:lnTo>
                <a:lnTo>
                  <a:pt x="5086" y="12239"/>
                </a:lnTo>
                <a:lnTo>
                  <a:pt x="5232" y="12142"/>
                </a:lnTo>
                <a:lnTo>
                  <a:pt x="5354" y="12021"/>
                </a:lnTo>
                <a:lnTo>
                  <a:pt x="5475" y="12069"/>
                </a:lnTo>
                <a:lnTo>
                  <a:pt x="5597" y="12118"/>
                </a:lnTo>
                <a:lnTo>
                  <a:pt x="5743" y="12142"/>
                </a:lnTo>
                <a:lnTo>
                  <a:pt x="5889" y="12166"/>
                </a:lnTo>
                <a:lnTo>
                  <a:pt x="6011" y="12166"/>
                </a:lnTo>
                <a:lnTo>
                  <a:pt x="6157" y="12142"/>
                </a:lnTo>
                <a:lnTo>
                  <a:pt x="6278" y="12093"/>
                </a:lnTo>
                <a:lnTo>
                  <a:pt x="6376" y="12045"/>
                </a:lnTo>
                <a:lnTo>
                  <a:pt x="6546" y="12142"/>
                </a:lnTo>
                <a:lnTo>
                  <a:pt x="6716" y="12239"/>
                </a:lnTo>
                <a:lnTo>
                  <a:pt x="6862" y="12288"/>
                </a:lnTo>
                <a:lnTo>
                  <a:pt x="7008" y="12312"/>
                </a:lnTo>
                <a:lnTo>
                  <a:pt x="7154" y="12288"/>
                </a:lnTo>
                <a:lnTo>
                  <a:pt x="7276" y="12264"/>
                </a:lnTo>
                <a:lnTo>
                  <a:pt x="7398" y="12191"/>
                </a:lnTo>
                <a:lnTo>
                  <a:pt x="7519" y="12118"/>
                </a:lnTo>
                <a:lnTo>
                  <a:pt x="7763" y="11948"/>
                </a:lnTo>
                <a:lnTo>
                  <a:pt x="7836" y="12021"/>
                </a:lnTo>
                <a:lnTo>
                  <a:pt x="7909" y="12093"/>
                </a:lnTo>
                <a:lnTo>
                  <a:pt x="8030" y="12142"/>
                </a:lnTo>
                <a:lnTo>
                  <a:pt x="8347" y="12142"/>
                </a:lnTo>
                <a:lnTo>
                  <a:pt x="8493" y="12118"/>
                </a:lnTo>
                <a:lnTo>
                  <a:pt x="8663" y="12045"/>
                </a:lnTo>
                <a:lnTo>
                  <a:pt x="8785" y="11948"/>
                </a:lnTo>
                <a:lnTo>
                  <a:pt x="8882" y="12021"/>
                </a:lnTo>
                <a:lnTo>
                  <a:pt x="8955" y="12093"/>
                </a:lnTo>
                <a:lnTo>
                  <a:pt x="9174" y="12191"/>
                </a:lnTo>
                <a:lnTo>
                  <a:pt x="9320" y="12239"/>
                </a:lnTo>
                <a:lnTo>
                  <a:pt x="9466" y="12264"/>
                </a:lnTo>
                <a:lnTo>
                  <a:pt x="9588" y="12239"/>
                </a:lnTo>
                <a:lnTo>
                  <a:pt x="9709" y="12215"/>
                </a:lnTo>
                <a:lnTo>
                  <a:pt x="9831" y="12166"/>
                </a:lnTo>
                <a:lnTo>
                  <a:pt x="9952" y="12093"/>
                </a:lnTo>
                <a:lnTo>
                  <a:pt x="10147" y="11899"/>
                </a:lnTo>
                <a:lnTo>
                  <a:pt x="10269" y="12021"/>
                </a:lnTo>
                <a:lnTo>
                  <a:pt x="10415" y="12093"/>
                </a:lnTo>
                <a:lnTo>
                  <a:pt x="10561" y="12142"/>
                </a:lnTo>
                <a:lnTo>
                  <a:pt x="10755" y="12166"/>
                </a:lnTo>
                <a:lnTo>
                  <a:pt x="10926" y="12191"/>
                </a:lnTo>
                <a:lnTo>
                  <a:pt x="11096" y="12166"/>
                </a:lnTo>
                <a:lnTo>
                  <a:pt x="11266" y="12093"/>
                </a:lnTo>
                <a:lnTo>
                  <a:pt x="11412" y="12021"/>
                </a:lnTo>
                <a:lnTo>
                  <a:pt x="11558" y="12093"/>
                </a:lnTo>
                <a:lnTo>
                  <a:pt x="11704" y="12142"/>
                </a:lnTo>
                <a:lnTo>
                  <a:pt x="12045" y="12142"/>
                </a:lnTo>
                <a:lnTo>
                  <a:pt x="12215" y="12118"/>
                </a:lnTo>
                <a:lnTo>
                  <a:pt x="12410" y="12069"/>
                </a:lnTo>
                <a:lnTo>
                  <a:pt x="12580" y="11996"/>
                </a:lnTo>
                <a:lnTo>
                  <a:pt x="12726" y="11899"/>
                </a:lnTo>
                <a:lnTo>
                  <a:pt x="12799" y="11948"/>
                </a:lnTo>
                <a:lnTo>
                  <a:pt x="12921" y="11972"/>
                </a:lnTo>
                <a:lnTo>
                  <a:pt x="13043" y="11972"/>
                </a:lnTo>
                <a:lnTo>
                  <a:pt x="13164" y="11948"/>
                </a:lnTo>
                <a:lnTo>
                  <a:pt x="13237" y="11899"/>
                </a:lnTo>
                <a:lnTo>
                  <a:pt x="13286" y="11850"/>
                </a:lnTo>
                <a:lnTo>
                  <a:pt x="13310" y="11777"/>
                </a:lnTo>
                <a:lnTo>
                  <a:pt x="13310" y="11704"/>
                </a:lnTo>
                <a:lnTo>
                  <a:pt x="13286" y="11631"/>
                </a:lnTo>
                <a:lnTo>
                  <a:pt x="13262" y="11583"/>
                </a:lnTo>
                <a:lnTo>
                  <a:pt x="13189" y="11558"/>
                </a:lnTo>
                <a:lnTo>
                  <a:pt x="13116" y="11534"/>
                </a:lnTo>
                <a:lnTo>
                  <a:pt x="13043" y="11558"/>
                </a:lnTo>
                <a:lnTo>
                  <a:pt x="12970" y="11534"/>
                </a:lnTo>
                <a:lnTo>
                  <a:pt x="12897" y="11437"/>
                </a:lnTo>
                <a:lnTo>
                  <a:pt x="12799" y="11388"/>
                </a:lnTo>
                <a:lnTo>
                  <a:pt x="12751" y="11364"/>
                </a:lnTo>
                <a:lnTo>
                  <a:pt x="12702" y="11364"/>
                </a:lnTo>
                <a:lnTo>
                  <a:pt x="12653" y="11388"/>
                </a:lnTo>
                <a:lnTo>
                  <a:pt x="12605" y="11437"/>
                </a:lnTo>
                <a:lnTo>
                  <a:pt x="12532" y="11485"/>
                </a:lnTo>
                <a:lnTo>
                  <a:pt x="12410" y="11558"/>
                </a:lnTo>
                <a:lnTo>
                  <a:pt x="12264" y="11631"/>
                </a:lnTo>
                <a:lnTo>
                  <a:pt x="12094" y="11704"/>
                </a:lnTo>
                <a:lnTo>
                  <a:pt x="11948" y="11729"/>
                </a:lnTo>
                <a:lnTo>
                  <a:pt x="11753" y="11729"/>
                </a:lnTo>
                <a:lnTo>
                  <a:pt x="11729" y="11704"/>
                </a:lnTo>
                <a:lnTo>
                  <a:pt x="11704" y="11656"/>
                </a:lnTo>
                <a:lnTo>
                  <a:pt x="11680" y="11607"/>
                </a:lnTo>
                <a:lnTo>
                  <a:pt x="11704" y="11485"/>
                </a:lnTo>
                <a:lnTo>
                  <a:pt x="11704" y="11412"/>
                </a:lnTo>
                <a:lnTo>
                  <a:pt x="11656" y="11339"/>
                </a:lnTo>
                <a:lnTo>
                  <a:pt x="11607" y="11291"/>
                </a:lnTo>
                <a:lnTo>
                  <a:pt x="11534" y="11266"/>
                </a:lnTo>
                <a:lnTo>
                  <a:pt x="11461" y="11291"/>
                </a:lnTo>
                <a:lnTo>
                  <a:pt x="11388" y="11315"/>
                </a:lnTo>
                <a:lnTo>
                  <a:pt x="11315" y="11364"/>
                </a:lnTo>
                <a:lnTo>
                  <a:pt x="11291" y="11437"/>
                </a:lnTo>
                <a:lnTo>
                  <a:pt x="11266" y="11558"/>
                </a:lnTo>
                <a:lnTo>
                  <a:pt x="11218" y="11607"/>
                </a:lnTo>
                <a:lnTo>
                  <a:pt x="11169" y="11656"/>
                </a:lnTo>
                <a:lnTo>
                  <a:pt x="11047" y="11729"/>
                </a:lnTo>
                <a:lnTo>
                  <a:pt x="10901" y="11753"/>
                </a:lnTo>
                <a:lnTo>
                  <a:pt x="10755" y="11753"/>
                </a:lnTo>
                <a:lnTo>
                  <a:pt x="10609" y="11729"/>
                </a:lnTo>
                <a:lnTo>
                  <a:pt x="10488" y="11656"/>
                </a:lnTo>
                <a:lnTo>
                  <a:pt x="10463" y="11631"/>
                </a:lnTo>
                <a:lnTo>
                  <a:pt x="10439" y="11583"/>
                </a:lnTo>
                <a:lnTo>
                  <a:pt x="10439" y="11510"/>
                </a:lnTo>
                <a:lnTo>
                  <a:pt x="10463" y="11461"/>
                </a:lnTo>
                <a:lnTo>
                  <a:pt x="10512" y="11364"/>
                </a:lnTo>
                <a:lnTo>
                  <a:pt x="10488" y="11291"/>
                </a:lnTo>
                <a:lnTo>
                  <a:pt x="10463" y="11218"/>
                </a:lnTo>
                <a:lnTo>
                  <a:pt x="10390" y="11169"/>
                </a:lnTo>
                <a:lnTo>
                  <a:pt x="10317" y="11145"/>
                </a:lnTo>
                <a:close/>
                <a:moveTo>
                  <a:pt x="16498" y="11193"/>
                </a:moveTo>
                <a:lnTo>
                  <a:pt x="16498" y="11948"/>
                </a:lnTo>
                <a:lnTo>
                  <a:pt x="16255" y="12093"/>
                </a:lnTo>
                <a:lnTo>
                  <a:pt x="16011" y="12312"/>
                </a:lnTo>
                <a:lnTo>
                  <a:pt x="15792" y="12556"/>
                </a:lnTo>
                <a:lnTo>
                  <a:pt x="15598" y="12823"/>
                </a:lnTo>
                <a:lnTo>
                  <a:pt x="15598" y="12775"/>
                </a:lnTo>
                <a:lnTo>
                  <a:pt x="15598" y="12434"/>
                </a:lnTo>
                <a:lnTo>
                  <a:pt x="15622" y="12385"/>
                </a:lnTo>
                <a:lnTo>
                  <a:pt x="15914" y="11923"/>
                </a:lnTo>
                <a:lnTo>
                  <a:pt x="16060" y="11680"/>
                </a:lnTo>
                <a:lnTo>
                  <a:pt x="16206" y="11461"/>
                </a:lnTo>
                <a:lnTo>
                  <a:pt x="16352" y="11339"/>
                </a:lnTo>
                <a:lnTo>
                  <a:pt x="16498" y="11193"/>
                </a:lnTo>
                <a:close/>
                <a:moveTo>
                  <a:pt x="16498" y="12288"/>
                </a:moveTo>
                <a:lnTo>
                  <a:pt x="16498" y="13140"/>
                </a:lnTo>
                <a:lnTo>
                  <a:pt x="16303" y="13213"/>
                </a:lnTo>
                <a:lnTo>
                  <a:pt x="16157" y="13334"/>
                </a:lnTo>
                <a:lnTo>
                  <a:pt x="16011" y="13456"/>
                </a:lnTo>
                <a:lnTo>
                  <a:pt x="15890" y="13602"/>
                </a:lnTo>
                <a:lnTo>
                  <a:pt x="15719" y="13797"/>
                </a:lnTo>
                <a:lnTo>
                  <a:pt x="15573" y="14016"/>
                </a:lnTo>
                <a:lnTo>
                  <a:pt x="15573" y="13602"/>
                </a:lnTo>
                <a:lnTo>
                  <a:pt x="15792" y="13213"/>
                </a:lnTo>
                <a:lnTo>
                  <a:pt x="16036" y="12848"/>
                </a:lnTo>
                <a:lnTo>
                  <a:pt x="16255" y="12556"/>
                </a:lnTo>
                <a:lnTo>
                  <a:pt x="16498" y="12288"/>
                </a:lnTo>
                <a:close/>
                <a:moveTo>
                  <a:pt x="2847" y="13286"/>
                </a:moveTo>
                <a:lnTo>
                  <a:pt x="2799" y="13310"/>
                </a:lnTo>
                <a:lnTo>
                  <a:pt x="2774" y="13334"/>
                </a:lnTo>
                <a:lnTo>
                  <a:pt x="2580" y="13675"/>
                </a:lnTo>
                <a:lnTo>
                  <a:pt x="2507" y="13870"/>
                </a:lnTo>
                <a:lnTo>
                  <a:pt x="2458" y="14064"/>
                </a:lnTo>
                <a:lnTo>
                  <a:pt x="2434" y="14259"/>
                </a:lnTo>
                <a:lnTo>
                  <a:pt x="2458" y="14332"/>
                </a:lnTo>
                <a:lnTo>
                  <a:pt x="2507" y="14405"/>
                </a:lnTo>
                <a:lnTo>
                  <a:pt x="2555" y="14478"/>
                </a:lnTo>
                <a:lnTo>
                  <a:pt x="2628" y="14527"/>
                </a:lnTo>
                <a:lnTo>
                  <a:pt x="2750" y="14551"/>
                </a:lnTo>
                <a:lnTo>
                  <a:pt x="3018" y="14551"/>
                </a:lnTo>
                <a:lnTo>
                  <a:pt x="3164" y="14527"/>
                </a:lnTo>
                <a:lnTo>
                  <a:pt x="3285" y="14478"/>
                </a:lnTo>
                <a:lnTo>
                  <a:pt x="3431" y="14429"/>
                </a:lnTo>
                <a:lnTo>
                  <a:pt x="3699" y="14283"/>
                </a:lnTo>
                <a:lnTo>
                  <a:pt x="3942" y="14089"/>
                </a:lnTo>
                <a:lnTo>
                  <a:pt x="4015" y="14186"/>
                </a:lnTo>
                <a:lnTo>
                  <a:pt x="4137" y="14259"/>
                </a:lnTo>
                <a:lnTo>
                  <a:pt x="4234" y="14332"/>
                </a:lnTo>
                <a:lnTo>
                  <a:pt x="4380" y="14381"/>
                </a:lnTo>
                <a:lnTo>
                  <a:pt x="4551" y="14429"/>
                </a:lnTo>
                <a:lnTo>
                  <a:pt x="4867" y="14429"/>
                </a:lnTo>
                <a:lnTo>
                  <a:pt x="5037" y="14405"/>
                </a:lnTo>
                <a:lnTo>
                  <a:pt x="5183" y="14356"/>
                </a:lnTo>
                <a:lnTo>
                  <a:pt x="5329" y="14283"/>
                </a:lnTo>
                <a:lnTo>
                  <a:pt x="5475" y="14186"/>
                </a:lnTo>
                <a:lnTo>
                  <a:pt x="5597" y="14089"/>
                </a:lnTo>
                <a:lnTo>
                  <a:pt x="5719" y="14186"/>
                </a:lnTo>
                <a:lnTo>
                  <a:pt x="5889" y="14235"/>
                </a:lnTo>
                <a:lnTo>
                  <a:pt x="6084" y="14259"/>
                </a:lnTo>
                <a:lnTo>
                  <a:pt x="6278" y="14259"/>
                </a:lnTo>
                <a:lnTo>
                  <a:pt x="6814" y="14235"/>
                </a:lnTo>
                <a:lnTo>
                  <a:pt x="7325" y="14259"/>
                </a:lnTo>
                <a:lnTo>
                  <a:pt x="7665" y="14283"/>
                </a:lnTo>
                <a:lnTo>
                  <a:pt x="8030" y="14259"/>
                </a:lnTo>
                <a:lnTo>
                  <a:pt x="8225" y="14235"/>
                </a:lnTo>
                <a:lnTo>
                  <a:pt x="8395" y="14186"/>
                </a:lnTo>
                <a:lnTo>
                  <a:pt x="8541" y="14113"/>
                </a:lnTo>
                <a:lnTo>
                  <a:pt x="8687" y="13991"/>
                </a:lnTo>
                <a:lnTo>
                  <a:pt x="8712" y="13943"/>
                </a:lnTo>
                <a:lnTo>
                  <a:pt x="8712" y="13894"/>
                </a:lnTo>
                <a:lnTo>
                  <a:pt x="8687" y="13845"/>
                </a:lnTo>
                <a:lnTo>
                  <a:pt x="8639" y="13821"/>
                </a:lnTo>
                <a:lnTo>
                  <a:pt x="8420" y="13772"/>
                </a:lnTo>
                <a:lnTo>
                  <a:pt x="8225" y="13797"/>
                </a:lnTo>
                <a:lnTo>
                  <a:pt x="7787" y="13845"/>
                </a:lnTo>
                <a:lnTo>
                  <a:pt x="7373" y="13845"/>
                </a:lnTo>
                <a:lnTo>
                  <a:pt x="6935" y="13797"/>
                </a:lnTo>
                <a:lnTo>
                  <a:pt x="6716" y="13797"/>
                </a:lnTo>
                <a:lnTo>
                  <a:pt x="6376" y="13821"/>
                </a:lnTo>
                <a:lnTo>
                  <a:pt x="6059" y="13821"/>
                </a:lnTo>
                <a:lnTo>
                  <a:pt x="5962" y="13797"/>
                </a:lnTo>
                <a:lnTo>
                  <a:pt x="5938" y="13797"/>
                </a:lnTo>
                <a:lnTo>
                  <a:pt x="5938" y="13772"/>
                </a:lnTo>
                <a:lnTo>
                  <a:pt x="5962" y="13699"/>
                </a:lnTo>
                <a:lnTo>
                  <a:pt x="5938" y="13602"/>
                </a:lnTo>
                <a:lnTo>
                  <a:pt x="5913" y="13553"/>
                </a:lnTo>
                <a:lnTo>
                  <a:pt x="5865" y="13480"/>
                </a:lnTo>
                <a:lnTo>
                  <a:pt x="5816" y="13456"/>
                </a:lnTo>
                <a:lnTo>
                  <a:pt x="5743" y="13432"/>
                </a:lnTo>
                <a:lnTo>
                  <a:pt x="5670" y="13456"/>
                </a:lnTo>
                <a:lnTo>
                  <a:pt x="5597" y="13505"/>
                </a:lnTo>
                <a:lnTo>
                  <a:pt x="5354" y="13748"/>
                </a:lnTo>
                <a:lnTo>
                  <a:pt x="5062" y="13943"/>
                </a:lnTo>
                <a:lnTo>
                  <a:pt x="4964" y="13991"/>
                </a:lnTo>
                <a:lnTo>
                  <a:pt x="4818" y="14016"/>
                </a:lnTo>
                <a:lnTo>
                  <a:pt x="4672" y="14016"/>
                </a:lnTo>
                <a:lnTo>
                  <a:pt x="4526" y="13991"/>
                </a:lnTo>
                <a:lnTo>
                  <a:pt x="4405" y="13943"/>
                </a:lnTo>
                <a:lnTo>
                  <a:pt x="4307" y="13870"/>
                </a:lnTo>
                <a:lnTo>
                  <a:pt x="4283" y="13821"/>
                </a:lnTo>
                <a:lnTo>
                  <a:pt x="4283" y="13748"/>
                </a:lnTo>
                <a:lnTo>
                  <a:pt x="4283" y="13675"/>
                </a:lnTo>
                <a:lnTo>
                  <a:pt x="4307" y="13578"/>
                </a:lnTo>
                <a:lnTo>
                  <a:pt x="4307" y="13505"/>
                </a:lnTo>
                <a:lnTo>
                  <a:pt x="4307" y="13432"/>
                </a:lnTo>
                <a:lnTo>
                  <a:pt x="4259" y="13383"/>
                </a:lnTo>
                <a:lnTo>
                  <a:pt x="4186" y="13334"/>
                </a:lnTo>
                <a:lnTo>
                  <a:pt x="4113" y="13310"/>
                </a:lnTo>
                <a:lnTo>
                  <a:pt x="4040" y="13334"/>
                </a:lnTo>
                <a:lnTo>
                  <a:pt x="3967" y="13359"/>
                </a:lnTo>
                <a:lnTo>
                  <a:pt x="3918" y="13432"/>
                </a:lnTo>
                <a:lnTo>
                  <a:pt x="3845" y="13529"/>
                </a:lnTo>
                <a:lnTo>
                  <a:pt x="3772" y="13602"/>
                </a:lnTo>
                <a:lnTo>
                  <a:pt x="3602" y="13772"/>
                </a:lnTo>
                <a:lnTo>
                  <a:pt x="3407" y="13918"/>
                </a:lnTo>
                <a:lnTo>
                  <a:pt x="3212" y="14016"/>
                </a:lnTo>
                <a:lnTo>
                  <a:pt x="3091" y="14089"/>
                </a:lnTo>
                <a:lnTo>
                  <a:pt x="2945" y="14113"/>
                </a:lnTo>
                <a:lnTo>
                  <a:pt x="2896" y="14113"/>
                </a:lnTo>
                <a:lnTo>
                  <a:pt x="2847" y="14089"/>
                </a:lnTo>
                <a:lnTo>
                  <a:pt x="2847" y="14016"/>
                </a:lnTo>
                <a:lnTo>
                  <a:pt x="2847" y="13918"/>
                </a:lnTo>
                <a:lnTo>
                  <a:pt x="2969" y="13456"/>
                </a:lnTo>
                <a:lnTo>
                  <a:pt x="2969" y="13407"/>
                </a:lnTo>
                <a:lnTo>
                  <a:pt x="2969" y="13359"/>
                </a:lnTo>
                <a:lnTo>
                  <a:pt x="2920" y="13310"/>
                </a:lnTo>
                <a:lnTo>
                  <a:pt x="2872" y="13286"/>
                </a:lnTo>
                <a:close/>
                <a:moveTo>
                  <a:pt x="16498" y="13286"/>
                </a:moveTo>
                <a:lnTo>
                  <a:pt x="16474" y="14137"/>
                </a:lnTo>
                <a:lnTo>
                  <a:pt x="16425" y="14137"/>
                </a:lnTo>
                <a:lnTo>
                  <a:pt x="16328" y="14210"/>
                </a:lnTo>
                <a:lnTo>
                  <a:pt x="16206" y="14283"/>
                </a:lnTo>
                <a:lnTo>
                  <a:pt x="15987" y="14478"/>
                </a:lnTo>
                <a:lnTo>
                  <a:pt x="15792" y="14697"/>
                </a:lnTo>
                <a:lnTo>
                  <a:pt x="15622" y="14916"/>
                </a:lnTo>
                <a:lnTo>
                  <a:pt x="15525" y="15038"/>
                </a:lnTo>
                <a:lnTo>
                  <a:pt x="15549" y="14673"/>
                </a:lnTo>
                <a:lnTo>
                  <a:pt x="15573" y="14673"/>
                </a:lnTo>
                <a:lnTo>
                  <a:pt x="15695" y="14502"/>
                </a:lnTo>
                <a:lnTo>
                  <a:pt x="15817" y="14332"/>
                </a:lnTo>
                <a:lnTo>
                  <a:pt x="16011" y="13967"/>
                </a:lnTo>
                <a:lnTo>
                  <a:pt x="16230" y="13602"/>
                </a:lnTo>
                <a:lnTo>
                  <a:pt x="16352" y="13432"/>
                </a:lnTo>
                <a:lnTo>
                  <a:pt x="16498" y="13286"/>
                </a:lnTo>
                <a:close/>
                <a:moveTo>
                  <a:pt x="16474" y="14332"/>
                </a:moveTo>
                <a:lnTo>
                  <a:pt x="16449" y="15208"/>
                </a:lnTo>
                <a:lnTo>
                  <a:pt x="16352" y="15232"/>
                </a:lnTo>
                <a:lnTo>
                  <a:pt x="16230" y="15305"/>
                </a:lnTo>
                <a:lnTo>
                  <a:pt x="15987" y="15500"/>
                </a:lnTo>
                <a:lnTo>
                  <a:pt x="15768" y="15719"/>
                </a:lnTo>
                <a:lnTo>
                  <a:pt x="15622" y="15889"/>
                </a:lnTo>
                <a:lnTo>
                  <a:pt x="15476" y="16035"/>
                </a:lnTo>
                <a:lnTo>
                  <a:pt x="15476" y="15743"/>
                </a:lnTo>
                <a:lnTo>
                  <a:pt x="15549" y="15695"/>
                </a:lnTo>
                <a:lnTo>
                  <a:pt x="15598" y="15646"/>
                </a:lnTo>
                <a:lnTo>
                  <a:pt x="15671" y="15500"/>
                </a:lnTo>
                <a:lnTo>
                  <a:pt x="15817" y="15257"/>
                </a:lnTo>
                <a:lnTo>
                  <a:pt x="16011" y="15013"/>
                </a:lnTo>
                <a:lnTo>
                  <a:pt x="16279" y="14697"/>
                </a:lnTo>
                <a:lnTo>
                  <a:pt x="16376" y="14502"/>
                </a:lnTo>
                <a:lnTo>
                  <a:pt x="16474" y="14332"/>
                </a:lnTo>
                <a:close/>
                <a:moveTo>
                  <a:pt x="16449" y="15622"/>
                </a:moveTo>
                <a:lnTo>
                  <a:pt x="16425" y="16376"/>
                </a:lnTo>
                <a:lnTo>
                  <a:pt x="16328" y="16425"/>
                </a:lnTo>
                <a:lnTo>
                  <a:pt x="16230" y="16522"/>
                </a:lnTo>
                <a:lnTo>
                  <a:pt x="16036" y="16692"/>
                </a:lnTo>
                <a:lnTo>
                  <a:pt x="15719" y="17082"/>
                </a:lnTo>
                <a:lnTo>
                  <a:pt x="15427" y="17422"/>
                </a:lnTo>
                <a:lnTo>
                  <a:pt x="15427" y="17106"/>
                </a:lnTo>
                <a:lnTo>
                  <a:pt x="15452" y="16960"/>
                </a:lnTo>
                <a:lnTo>
                  <a:pt x="15452" y="16887"/>
                </a:lnTo>
                <a:lnTo>
                  <a:pt x="15476" y="16765"/>
                </a:lnTo>
                <a:lnTo>
                  <a:pt x="15525" y="16644"/>
                </a:lnTo>
                <a:lnTo>
                  <a:pt x="15598" y="16522"/>
                </a:lnTo>
                <a:lnTo>
                  <a:pt x="15695" y="16400"/>
                </a:lnTo>
                <a:lnTo>
                  <a:pt x="15890" y="16181"/>
                </a:lnTo>
                <a:lnTo>
                  <a:pt x="16060" y="15987"/>
                </a:lnTo>
                <a:lnTo>
                  <a:pt x="16255" y="15816"/>
                </a:lnTo>
                <a:lnTo>
                  <a:pt x="16449" y="15622"/>
                </a:lnTo>
                <a:close/>
                <a:moveTo>
                  <a:pt x="16401" y="16984"/>
                </a:moveTo>
                <a:lnTo>
                  <a:pt x="16401" y="17641"/>
                </a:lnTo>
                <a:lnTo>
                  <a:pt x="16157" y="17763"/>
                </a:lnTo>
                <a:lnTo>
                  <a:pt x="15938" y="17933"/>
                </a:lnTo>
                <a:lnTo>
                  <a:pt x="15719" y="18104"/>
                </a:lnTo>
                <a:lnTo>
                  <a:pt x="15549" y="18323"/>
                </a:lnTo>
                <a:lnTo>
                  <a:pt x="15403" y="18493"/>
                </a:lnTo>
                <a:lnTo>
                  <a:pt x="15403" y="18347"/>
                </a:lnTo>
                <a:lnTo>
                  <a:pt x="15452" y="18298"/>
                </a:lnTo>
                <a:lnTo>
                  <a:pt x="15476" y="18250"/>
                </a:lnTo>
                <a:lnTo>
                  <a:pt x="15525" y="18104"/>
                </a:lnTo>
                <a:lnTo>
                  <a:pt x="15598" y="17982"/>
                </a:lnTo>
                <a:lnTo>
                  <a:pt x="15768" y="17714"/>
                </a:lnTo>
                <a:lnTo>
                  <a:pt x="15963" y="17471"/>
                </a:lnTo>
                <a:lnTo>
                  <a:pt x="16157" y="17252"/>
                </a:lnTo>
                <a:lnTo>
                  <a:pt x="16401" y="16984"/>
                </a:lnTo>
                <a:close/>
                <a:moveTo>
                  <a:pt x="14405" y="1533"/>
                </a:moveTo>
                <a:lnTo>
                  <a:pt x="14722" y="1558"/>
                </a:lnTo>
                <a:lnTo>
                  <a:pt x="14819" y="1582"/>
                </a:lnTo>
                <a:lnTo>
                  <a:pt x="14892" y="1606"/>
                </a:lnTo>
                <a:lnTo>
                  <a:pt x="14965" y="1655"/>
                </a:lnTo>
                <a:lnTo>
                  <a:pt x="14965" y="1874"/>
                </a:lnTo>
                <a:lnTo>
                  <a:pt x="14989" y="2093"/>
                </a:lnTo>
                <a:lnTo>
                  <a:pt x="15062" y="2531"/>
                </a:lnTo>
                <a:lnTo>
                  <a:pt x="15062" y="3188"/>
                </a:lnTo>
                <a:lnTo>
                  <a:pt x="15038" y="3821"/>
                </a:lnTo>
                <a:lnTo>
                  <a:pt x="15014" y="5183"/>
                </a:lnTo>
                <a:lnTo>
                  <a:pt x="15014" y="6546"/>
                </a:lnTo>
                <a:lnTo>
                  <a:pt x="15038" y="9563"/>
                </a:lnTo>
                <a:lnTo>
                  <a:pt x="15038" y="12580"/>
                </a:lnTo>
                <a:lnTo>
                  <a:pt x="15038" y="13651"/>
                </a:lnTo>
                <a:lnTo>
                  <a:pt x="14989" y="14697"/>
                </a:lnTo>
                <a:lnTo>
                  <a:pt x="14941" y="15768"/>
                </a:lnTo>
                <a:lnTo>
                  <a:pt x="14892" y="16814"/>
                </a:lnTo>
                <a:lnTo>
                  <a:pt x="14868" y="18420"/>
                </a:lnTo>
                <a:lnTo>
                  <a:pt x="14843" y="19077"/>
                </a:lnTo>
                <a:lnTo>
                  <a:pt x="14843" y="19296"/>
                </a:lnTo>
                <a:lnTo>
                  <a:pt x="14819" y="19393"/>
                </a:lnTo>
                <a:lnTo>
                  <a:pt x="14868" y="19296"/>
                </a:lnTo>
                <a:lnTo>
                  <a:pt x="14843" y="19369"/>
                </a:lnTo>
                <a:lnTo>
                  <a:pt x="14843" y="19442"/>
                </a:lnTo>
                <a:lnTo>
                  <a:pt x="14503" y="19491"/>
                </a:lnTo>
                <a:lnTo>
                  <a:pt x="13505" y="19491"/>
                </a:lnTo>
                <a:lnTo>
                  <a:pt x="12580" y="19515"/>
                </a:lnTo>
                <a:lnTo>
                  <a:pt x="11680" y="19539"/>
                </a:lnTo>
                <a:lnTo>
                  <a:pt x="9636" y="19466"/>
                </a:lnTo>
                <a:lnTo>
                  <a:pt x="7592" y="19418"/>
                </a:lnTo>
                <a:lnTo>
                  <a:pt x="6570" y="19393"/>
                </a:lnTo>
                <a:lnTo>
                  <a:pt x="2653" y="19393"/>
                </a:lnTo>
                <a:lnTo>
                  <a:pt x="1777" y="19466"/>
                </a:lnTo>
                <a:lnTo>
                  <a:pt x="1266" y="19491"/>
                </a:lnTo>
                <a:lnTo>
                  <a:pt x="731" y="19515"/>
                </a:lnTo>
                <a:lnTo>
                  <a:pt x="731" y="19491"/>
                </a:lnTo>
                <a:lnTo>
                  <a:pt x="682" y="18955"/>
                </a:lnTo>
                <a:lnTo>
                  <a:pt x="658" y="18420"/>
                </a:lnTo>
                <a:lnTo>
                  <a:pt x="633" y="17349"/>
                </a:lnTo>
                <a:lnTo>
                  <a:pt x="658" y="16279"/>
                </a:lnTo>
                <a:lnTo>
                  <a:pt x="633" y="15743"/>
                </a:lnTo>
                <a:lnTo>
                  <a:pt x="609" y="15208"/>
                </a:lnTo>
                <a:lnTo>
                  <a:pt x="560" y="14648"/>
                </a:lnTo>
                <a:lnTo>
                  <a:pt x="560" y="14113"/>
                </a:lnTo>
                <a:lnTo>
                  <a:pt x="560" y="13553"/>
                </a:lnTo>
                <a:lnTo>
                  <a:pt x="560" y="13018"/>
                </a:lnTo>
                <a:lnTo>
                  <a:pt x="633" y="11923"/>
                </a:lnTo>
                <a:lnTo>
                  <a:pt x="682" y="10828"/>
                </a:lnTo>
                <a:lnTo>
                  <a:pt x="731" y="9685"/>
                </a:lnTo>
                <a:lnTo>
                  <a:pt x="731" y="8541"/>
                </a:lnTo>
                <a:lnTo>
                  <a:pt x="682" y="7422"/>
                </a:lnTo>
                <a:lnTo>
                  <a:pt x="658" y="6278"/>
                </a:lnTo>
                <a:lnTo>
                  <a:pt x="585" y="4015"/>
                </a:lnTo>
                <a:lnTo>
                  <a:pt x="560" y="2847"/>
                </a:lnTo>
                <a:lnTo>
                  <a:pt x="560" y="2239"/>
                </a:lnTo>
                <a:lnTo>
                  <a:pt x="512" y="1655"/>
                </a:lnTo>
                <a:lnTo>
                  <a:pt x="852" y="1679"/>
                </a:lnTo>
                <a:lnTo>
                  <a:pt x="1193" y="1704"/>
                </a:lnTo>
                <a:lnTo>
                  <a:pt x="1874" y="1679"/>
                </a:lnTo>
                <a:lnTo>
                  <a:pt x="1874" y="1679"/>
                </a:lnTo>
                <a:lnTo>
                  <a:pt x="1753" y="1850"/>
                </a:lnTo>
                <a:lnTo>
                  <a:pt x="1631" y="2020"/>
                </a:lnTo>
                <a:lnTo>
                  <a:pt x="1558" y="2190"/>
                </a:lnTo>
                <a:lnTo>
                  <a:pt x="1534" y="2409"/>
                </a:lnTo>
                <a:lnTo>
                  <a:pt x="1534" y="2507"/>
                </a:lnTo>
                <a:lnTo>
                  <a:pt x="1558" y="2628"/>
                </a:lnTo>
                <a:lnTo>
                  <a:pt x="1607" y="2872"/>
                </a:lnTo>
                <a:lnTo>
                  <a:pt x="1728" y="3066"/>
                </a:lnTo>
                <a:lnTo>
                  <a:pt x="1874" y="3261"/>
                </a:lnTo>
                <a:lnTo>
                  <a:pt x="2069" y="3407"/>
                </a:lnTo>
                <a:lnTo>
                  <a:pt x="2288" y="3529"/>
                </a:lnTo>
                <a:lnTo>
                  <a:pt x="2385" y="3553"/>
                </a:lnTo>
                <a:lnTo>
                  <a:pt x="2507" y="3577"/>
                </a:lnTo>
                <a:lnTo>
                  <a:pt x="2750" y="3577"/>
                </a:lnTo>
                <a:lnTo>
                  <a:pt x="2896" y="3529"/>
                </a:lnTo>
                <a:lnTo>
                  <a:pt x="3042" y="3480"/>
                </a:lnTo>
                <a:lnTo>
                  <a:pt x="3164" y="3407"/>
                </a:lnTo>
                <a:lnTo>
                  <a:pt x="3285" y="3310"/>
                </a:lnTo>
                <a:lnTo>
                  <a:pt x="3407" y="3188"/>
                </a:lnTo>
                <a:lnTo>
                  <a:pt x="3504" y="3066"/>
                </a:lnTo>
                <a:lnTo>
                  <a:pt x="3577" y="2945"/>
                </a:lnTo>
                <a:lnTo>
                  <a:pt x="3650" y="2799"/>
                </a:lnTo>
                <a:lnTo>
                  <a:pt x="3699" y="2653"/>
                </a:lnTo>
                <a:lnTo>
                  <a:pt x="3748" y="2482"/>
                </a:lnTo>
                <a:lnTo>
                  <a:pt x="3772" y="2336"/>
                </a:lnTo>
                <a:lnTo>
                  <a:pt x="3772" y="2190"/>
                </a:lnTo>
                <a:lnTo>
                  <a:pt x="3748" y="2044"/>
                </a:lnTo>
                <a:lnTo>
                  <a:pt x="3723" y="1923"/>
                </a:lnTo>
                <a:lnTo>
                  <a:pt x="3675" y="1801"/>
                </a:lnTo>
                <a:lnTo>
                  <a:pt x="3577" y="1679"/>
                </a:lnTo>
                <a:lnTo>
                  <a:pt x="5378" y="1679"/>
                </a:lnTo>
                <a:lnTo>
                  <a:pt x="5281" y="1777"/>
                </a:lnTo>
                <a:lnTo>
                  <a:pt x="5208" y="1874"/>
                </a:lnTo>
                <a:lnTo>
                  <a:pt x="5086" y="2069"/>
                </a:lnTo>
                <a:lnTo>
                  <a:pt x="5013" y="2288"/>
                </a:lnTo>
                <a:lnTo>
                  <a:pt x="4989" y="2507"/>
                </a:lnTo>
                <a:lnTo>
                  <a:pt x="5013" y="2726"/>
                </a:lnTo>
                <a:lnTo>
                  <a:pt x="5110" y="2920"/>
                </a:lnTo>
                <a:lnTo>
                  <a:pt x="5232" y="3091"/>
                </a:lnTo>
                <a:lnTo>
                  <a:pt x="5402" y="3261"/>
                </a:lnTo>
                <a:lnTo>
                  <a:pt x="5597" y="3358"/>
                </a:lnTo>
                <a:lnTo>
                  <a:pt x="5840" y="3431"/>
                </a:lnTo>
                <a:lnTo>
                  <a:pt x="6059" y="3456"/>
                </a:lnTo>
                <a:lnTo>
                  <a:pt x="6303" y="3431"/>
                </a:lnTo>
                <a:lnTo>
                  <a:pt x="6497" y="3358"/>
                </a:lnTo>
                <a:lnTo>
                  <a:pt x="6716" y="3237"/>
                </a:lnTo>
                <a:lnTo>
                  <a:pt x="6862" y="3091"/>
                </a:lnTo>
                <a:lnTo>
                  <a:pt x="7008" y="2896"/>
                </a:lnTo>
                <a:lnTo>
                  <a:pt x="7081" y="2653"/>
                </a:lnTo>
                <a:lnTo>
                  <a:pt x="7106" y="2531"/>
                </a:lnTo>
                <a:lnTo>
                  <a:pt x="7106" y="2409"/>
                </a:lnTo>
                <a:lnTo>
                  <a:pt x="7081" y="2142"/>
                </a:lnTo>
                <a:lnTo>
                  <a:pt x="7057" y="1996"/>
                </a:lnTo>
                <a:lnTo>
                  <a:pt x="7008" y="1874"/>
                </a:lnTo>
                <a:lnTo>
                  <a:pt x="6935" y="1777"/>
                </a:lnTo>
                <a:lnTo>
                  <a:pt x="6862" y="1679"/>
                </a:lnTo>
                <a:lnTo>
                  <a:pt x="8614" y="1631"/>
                </a:lnTo>
                <a:lnTo>
                  <a:pt x="8639" y="1631"/>
                </a:lnTo>
                <a:lnTo>
                  <a:pt x="8541" y="1801"/>
                </a:lnTo>
                <a:lnTo>
                  <a:pt x="8444" y="1971"/>
                </a:lnTo>
                <a:lnTo>
                  <a:pt x="8420" y="2142"/>
                </a:lnTo>
                <a:lnTo>
                  <a:pt x="8395" y="2336"/>
                </a:lnTo>
                <a:lnTo>
                  <a:pt x="8420" y="2458"/>
                </a:lnTo>
                <a:lnTo>
                  <a:pt x="8444" y="2580"/>
                </a:lnTo>
                <a:lnTo>
                  <a:pt x="8493" y="2677"/>
                </a:lnTo>
                <a:lnTo>
                  <a:pt x="8541" y="2774"/>
                </a:lnTo>
                <a:lnTo>
                  <a:pt x="8712" y="2969"/>
                </a:lnTo>
                <a:lnTo>
                  <a:pt x="8906" y="3115"/>
                </a:lnTo>
                <a:lnTo>
                  <a:pt x="9125" y="3237"/>
                </a:lnTo>
                <a:lnTo>
                  <a:pt x="9369" y="3310"/>
                </a:lnTo>
                <a:lnTo>
                  <a:pt x="9588" y="3310"/>
                </a:lnTo>
                <a:lnTo>
                  <a:pt x="9709" y="3285"/>
                </a:lnTo>
                <a:lnTo>
                  <a:pt x="9831" y="3237"/>
                </a:lnTo>
                <a:lnTo>
                  <a:pt x="9977" y="3139"/>
                </a:lnTo>
                <a:lnTo>
                  <a:pt x="10098" y="3018"/>
                </a:lnTo>
                <a:lnTo>
                  <a:pt x="10171" y="2872"/>
                </a:lnTo>
                <a:lnTo>
                  <a:pt x="10244" y="2701"/>
                </a:lnTo>
                <a:lnTo>
                  <a:pt x="10293" y="2507"/>
                </a:lnTo>
                <a:lnTo>
                  <a:pt x="10293" y="2336"/>
                </a:lnTo>
                <a:lnTo>
                  <a:pt x="10293" y="2142"/>
                </a:lnTo>
                <a:lnTo>
                  <a:pt x="10293" y="1971"/>
                </a:lnTo>
                <a:lnTo>
                  <a:pt x="10220" y="1777"/>
                </a:lnTo>
                <a:lnTo>
                  <a:pt x="10123" y="1582"/>
                </a:lnTo>
                <a:lnTo>
                  <a:pt x="11169" y="1558"/>
                </a:lnTo>
                <a:lnTo>
                  <a:pt x="12215" y="1533"/>
                </a:lnTo>
                <a:lnTo>
                  <a:pt x="12069" y="1631"/>
                </a:lnTo>
                <a:lnTo>
                  <a:pt x="11948" y="1728"/>
                </a:lnTo>
                <a:lnTo>
                  <a:pt x="11850" y="1850"/>
                </a:lnTo>
                <a:lnTo>
                  <a:pt x="11753" y="1996"/>
                </a:lnTo>
                <a:lnTo>
                  <a:pt x="11656" y="2190"/>
                </a:lnTo>
                <a:lnTo>
                  <a:pt x="11631" y="2409"/>
                </a:lnTo>
                <a:lnTo>
                  <a:pt x="11631" y="2604"/>
                </a:lnTo>
                <a:lnTo>
                  <a:pt x="11704" y="2799"/>
                </a:lnTo>
                <a:lnTo>
                  <a:pt x="11802" y="2969"/>
                </a:lnTo>
                <a:lnTo>
                  <a:pt x="11948" y="3115"/>
                </a:lnTo>
                <a:lnTo>
                  <a:pt x="12118" y="3237"/>
                </a:lnTo>
                <a:lnTo>
                  <a:pt x="12313" y="3310"/>
                </a:lnTo>
                <a:lnTo>
                  <a:pt x="12532" y="3358"/>
                </a:lnTo>
                <a:lnTo>
                  <a:pt x="12751" y="3383"/>
                </a:lnTo>
                <a:lnTo>
                  <a:pt x="12970" y="3358"/>
                </a:lnTo>
                <a:lnTo>
                  <a:pt x="13213" y="3310"/>
                </a:lnTo>
                <a:lnTo>
                  <a:pt x="13432" y="3237"/>
                </a:lnTo>
                <a:lnTo>
                  <a:pt x="13602" y="3115"/>
                </a:lnTo>
                <a:lnTo>
                  <a:pt x="13773" y="2969"/>
                </a:lnTo>
                <a:lnTo>
                  <a:pt x="13821" y="2872"/>
                </a:lnTo>
                <a:lnTo>
                  <a:pt x="13870" y="2774"/>
                </a:lnTo>
                <a:lnTo>
                  <a:pt x="13919" y="2628"/>
                </a:lnTo>
                <a:lnTo>
                  <a:pt x="13919" y="2458"/>
                </a:lnTo>
                <a:lnTo>
                  <a:pt x="13894" y="2288"/>
                </a:lnTo>
                <a:lnTo>
                  <a:pt x="13846" y="2117"/>
                </a:lnTo>
                <a:lnTo>
                  <a:pt x="13773" y="1947"/>
                </a:lnTo>
                <a:lnTo>
                  <a:pt x="13675" y="1801"/>
                </a:lnTo>
                <a:lnTo>
                  <a:pt x="13554" y="1655"/>
                </a:lnTo>
                <a:lnTo>
                  <a:pt x="13432" y="1558"/>
                </a:lnTo>
                <a:lnTo>
                  <a:pt x="13870" y="1533"/>
                </a:lnTo>
                <a:close/>
                <a:moveTo>
                  <a:pt x="2628" y="19904"/>
                </a:moveTo>
                <a:lnTo>
                  <a:pt x="2507" y="20002"/>
                </a:lnTo>
                <a:lnTo>
                  <a:pt x="2385" y="20099"/>
                </a:lnTo>
                <a:lnTo>
                  <a:pt x="2190" y="20318"/>
                </a:lnTo>
                <a:lnTo>
                  <a:pt x="1996" y="20464"/>
                </a:lnTo>
                <a:lnTo>
                  <a:pt x="1996" y="20196"/>
                </a:lnTo>
                <a:lnTo>
                  <a:pt x="1996" y="19953"/>
                </a:lnTo>
                <a:lnTo>
                  <a:pt x="2628" y="19904"/>
                </a:lnTo>
                <a:close/>
                <a:moveTo>
                  <a:pt x="16449" y="20220"/>
                </a:moveTo>
                <a:lnTo>
                  <a:pt x="16425" y="20658"/>
                </a:lnTo>
                <a:lnTo>
                  <a:pt x="16376" y="21121"/>
                </a:lnTo>
                <a:lnTo>
                  <a:pt x="16230" y="21145"/>
                </a:lnTo>
                <a:lnTo>
                  <a:pt x="16328" y="20683"/>
                </a:lnTo>
                <a:lnTo>
                  <a:pt x="16449" y="20220"/>
                </a:lnTo>
                <a:close/>
                <a:moveTo>
                  <a:pt x="16425" y="18955"/>
                </a:moveTo>
                <a:lnTo>
                  <a:pt x="16449" y="19880"/>
                </a:lnTo>
                <a:lnTo>
                  <a:pt x="16303" y="19977"/>
                </a:lnTo>
                <a:lnTo>
                  <a:pt x="16206" y="20099"/>
                </a:lnTo>
                <a:lnTo>
                  <a:pt x="16109" y="20245"/>
                </a:lnTo>
                <a:lnTo>
                  <a:pt x="16011" y="20415"/>
                </a:lnTo>
                <a:lnTo>
                  <a:pt x="15890" y="20780"/>
                </a:lnTo>
                <a:lnTo>
                  <a:pt x="15792" y="21194"/>
                </a:lnTo>
                <a:lnTo>
                  <a:pt x="15744" y="21194"/>
                </a:lnTo>
                <a:lnTo>
                  <a:pt x="15817" y="20926"/>
                </a:lnTo>
                <a:lnTo>
                  <a:pt x="15865" y="20658"/>
                </a:lnTo>
                <a:lnTo>
                  <a:pt x="15987" y="20172"/>
                </a:lnTo>
                <a:lnTo>
                  <a:pt x="16206" y="19564"/>
                </a:lnTo>
                <a:lnTo>
                  <a:pt x="16425" y="18955"/>
                </a:lnTo>
                <a:close/>
                <a:moveTo>
                  <a:pt x="16401" y="17787"/>
                </a:moveTo>
                <a:lnTo>
                  <a:pt x="16425" y="18517"/>
                </a:lnTo>
                <a:lnTo>
                  <a:pt x="16303" y="18663"/>
                </a:lnTo>
                <a:lnTo>
                  <a:pt x="16206" y="18834"/>
                </a:lnTo>
                <a:lnTo>
                  <a:pt x="16011" y="19174"/>
                </a:lnTo>
                <a:lnTo>
                  <a:pt x="15865" y="19564"/>
                </a:lnTo>
                <a:lnTo>
                  <a:pt x="15744" y="19929"/>
                </a:lnTo>
                <a:lnTo>
                  <a:pt x="15500" y="20537"/>
                </a:lnTo>
                <a:lnTo>
                  <a:pt x="15379" y="20877"/>
                </a:lnTo>
                <a:lnTo>
                  <a:pt x="15306" y="21218"/>
                </a:lnTo>
                <a:lnTo>
                  <a:pt x="14892" y="21242"/>
                </a:lnTo>
                <a:lnTo>
                  <a:pt x="15038" y="20926"/>
                </a:lnTo>
                <a:lnTo>
                  <a:pt x="15135" y="20585"/>
                </a:lnTo>
                <a:lnTo>
                  <a:pt x="15184" y="20220"/>
                </a:lnTo>
                <a:lnTo>
                  <a:pt x="15184" y="19856"/>
                </a:lnTo>
                <a:lnTo>
                  <a:pt x="15257" y="19831"/>
                </a:lnTo>
                <a:lnTo>
                  <a:pt x="15330" y="19807"/>
                </a:lnTo>
                <a:lnTo>
                  <a:pt x="15379" y="19758"/>
                </a:lnTo>
                <a:lnTo>
                  <a:pt x="15403" y="19710"/>
                </a:lnTo>
                <a:lnTo>
                  <a:pt x="15427" y="19661"/>
                </a:lnTo>
                <a:lnTo>
                  <a:pt x="15427" y="19539"/>
                </a:lnTo>
                <a:lnTo>
                  <a:pt x="15379" y="19418"/>
                </a:lnTo>
                <a:lnTo>
                  <a:pt x="15403" y="19296"/>
                </a:lnTo>
                <a:lnTo>
                  <a:pt x="15403" y="19150"/>
                </a:lnTo>
                <a:lnTo>
                  <a:pt x="15500" y="19053"/>
                </a:lnTo>
                <a:lnTo>
                  <a:pt x="15598" y="18931"/>
                </a:lnTo>
                <a:lnTo>
                  <a:pt x="15768" y="18663"/>
                </a:lnTo>
                <a:lnTo>
                  <a:pt x="16084" y="18225"/>
                </a:lnTo>
                <a:lnTo>
                  <a:pt x="16230" y="18006"/>
                </a:lnTo>
                <a:lnTo>
                  <a:pt x="16401" y="17787"/>
                </a:lnTo>
                <a:close/>
                <a:moveTo>
                  <a:pt x="3431" y="19904"/>
                </a:moveTo>
                <a:lnTo>
                  <a:pt x="3285" y="20002"/>
                </a:lnTo>
                <a:lnTo>
                  <a:pt x="3164" y="20123"/>
                </a:lnTo>
                <a:lnTo>
                  <a:pt x="2920" y="20342"/>
                </a:lnTo>
                <a:lnTo>
                  <a:pt x="2628" y="20683"/>
                </a:lnTo>
                <a:lnTo>
                  <a:pt x="2336" y="21023"/>
                </a:lnTo>
                <a:lnTo>
                  <a:pt x="2093" y="21291"/>
                </a:lnTo>
                <a:lnTo>
                  <a:pt x="2044" y="20902"/>
                </a:lnTo>
                <a:lnTo>
                  <a:pt x="2190" y="20853"/>
                </a:lnTo>
                <a:lnTo>
                  <a:pt x="2312" y="20756"/>
                </a:lnTo>
                <a:lnTo>
                  <a:pt x="2531" y="20585"/>
                </a:lnTo>
                <a:lnTo>
                  <a:pt x="2677" y="20464"/>
                </a:lnTo>
                <a:lnTo>
                  <a:pt x="2823" y="20318"/>
                </a:lnTo>
                <a:lnTo>
                  <a:pt x="2945" y="20172"/>
                </a:lnTo>
                <a:lnTo>
                  <a:pt x="2969" y="20075"/>
                </a:lnTo>
                <a:lnTo>
                  <a:pt x="2993" y="20002"/>
                </a:lnTo>
                <a:lnTo>
                  <a:pt x="2969" y="19953"/>
                </a:lnTo>
                <a:lnTo>
                  <a:pt x="2945" y="19904"/>
                </a:lnTo>
                <a:close/>
                <a:moveTo>
                  <a:pt x="10050" y="19977"/>
                </a:moveTo>
                <a:lnTo>
                  <a:pt x="9879" y="20148"/>
                </a:lnTo>
                <a:lnTo>
                  <a:pt x="9734" y="20293"/>
                </a:lnTo>
                <a:lnTo>
                  <a:pt x="9588" y="20537"/>
                </a:lnTo>
                <a:lnTo>
                  <a:pt x="9442" y="20756"/>
                </a:lnTo>
                <a:lnTo>
                  <a:pt x="9296" y="20975"/>
                </a:lnTo>
                <a:lnTo>
                  <a:pt x="9223" y="21072"/>
                </a:lnTo>
                <a:lnTo>
                  <a:pt x="9198" y="21194"/>
                </a:lnTo>
                <a:lnTo>
                  <a:pt x="9198" y="21242"/>
                </a:lnTo>
                <a:lnTo>
                  <a:pt x="9198" y="21291"/>
                </a:lnTo>
                <a:lnTo>
                  <a:pt x="8493" y="21291"/>
                </a:lnTo>
                <a:lnTo>
                  <a:pt x="8663" y="21072"/>
                </a:lnTo>
                <a:lnTo>
                  <a:pt x="8833" y="20853"/>
                </a:lnTo>
                <a:lnTo>
                  <a:pt x="9028" y="20537"/>
                </a:lnTo>
                <a:lnTo>
                  <a:pt x="9247" y="20245"/>
                </a:lnTo>
                <a:lnTo>
                  <a:pt x="9393" y="20099"/>
                </a:lnTo>
                <a:lnTo>
                  <a:pt x="9563" y="19977"/>
                </a:lnTo>
                <a:close/>
                <a:moveTo>
                  <a:pt x="10780" y="20002"/>
                </a:moveTo>
                <a:lnTo>
                  <a:pt x="10585" y="20342"/>
                </a:lnTo>
                <a:lnTo>
                  <a:pt x="10366" y="20731"/>
                </a:lnTo>
                <a:lnTo>
                  <a:pt x="10147" y="21145"/>
                </a:lnTo>
                <a:lnTo>
                  <a:pt x="10123" y="21218"/>
                </a:lnTo>
                <a:lnTo>
                  <a:pt x="10147" y="21291"/>
                </a:lnTo>
                <a:lnTo>
                  <a:pt x="9417" y="21291"/>
                </a:lnTo>
                <a:lnTo>
                  <a:pt x="9515" y="21242"/>
                </a:lnTo>
                <a:lnTo>
                  <a:pt x="9588" y="21169"/>
                </a:lnTo>
                <a:lnTo>
                  <a:pt x="9734" y="20975"/>
                </a:lnTo>
                <a:lnTo>
                  <a:pt x="9977" y="20610"/>
                </a:lnTo>
                <a:lnTo>
                  <a:pt x="10050" y="20512"/>
                </a:lnTo>
                <a:lnTo>
                  <a:pt x="10147" y="20415"/>
                </a:lnTo>
                <a:lnTo>
                  <a:pt x="10366" y="20220"/>
                </a:lnTo>
                <a:lnTo>
                  <a:pt x="10463" y="20123"/>
                </a:lnTo>
                <a:lnTo>
                  <a:pt x="10512" y="20002"/>
                </a:lnTo>
                <a:close/>
                <a:moveTo>
                  <a:pt x="11534" y="20026"/>
                </a:moveTo>
                <a:lnTo>
                  <a:pt x="11364" y="20269"/>
                </a:lnTo>
                <a:lnTo>
                  <a:pt x="11218" y="20512"/>
                </a:lnTo>
                <a:lnTo>
                  <a:pt x="11120" y="20683"/>
                </a:lnTo>
                <a:lnTo>
                  <a:pt x="11023" y="20877"/>
                </a:lnTo>
                <a:lnTo>
                  <a:pt x="10950" y="21096"/>
                </a:lnTo>
                <a:lnTo>
                  <a:pt x="10901" y="21291"/>
                </a:lnTo>
                <a:lnTo>
                  <a:pt x="10488" y="21291"/>
                </a:lnTo>
                <a:lnTo>
                  <a:pt x="10609" y="21145"/>
                </a:lnTo>
                <a:lnTo>
                  <a:pt x="10707" y="20975"/>
                </a:lnTo>
                <a:lnTo>
                  <a:pt x="10901" y="20658"/>
                </a:lnTo>
                <a:lnTo>
                  <a:pt x="11120" y="20342"/>
                </a:lnTo>
                <a:lnTo>
                  <a:pt x="11218" y="20196"/>
                </a:lnTo>
                <a:lnTo>
                  <a:pt x="11315" y="20026"/>
                </a:lnTo>
                <a:close/>
                <a:moveTo>
                  <a:pt x="14843" y="19953"/>
                </a:moveTo>
                <a:lnTo>
                  <a:pt x="14746" y="20220"/>
                </a:lnTo>
                <a:lnTo>
                  <a:pt x="14697" y="20512"/>
                </a:lnTo>
                <a:lnTo>
                  <a:pt x="14624" y="20780"/>
                </a:lnTo>
                <a:lnTo>
                  <a:pt x="14576" y="20926"/>
                </a:lnTo>
                <a:lnTo>
                  <a:pt x="14527" y="21048"/>
                </a:lnTo>
                <a:lnTo>
                  <a:pt x="14503" y="21121"/>
                </a:lnTo>
                <a:lnTo>
                  <a:pt x="14503" y="21169"/>
                </a:lnTo>
                <a:lnTo>
                  <a:pt x="14527" y="21267"/>
                </a:lnTo>
                <a:lnTo>
                  <a:pt x="14211" y="21291"/>
                </a:lnTo>
                <a:lnTo>
                  <a:pt x="14284" y="20999"/>
                </a:lnTo>
                <a:lnTo>
                  <a:pt x="14381" y="20658"/>
                </a:lnTo>
                <a:lnTo>
                  <a:pt x="14454" y="20293"/>
                </a:lnTo>
                <a:lnTo>
                  <a:pt x="14454" y="20123"/>
                </a:lnTo>
                <a:lnTo>
                  <a:pt x="14478" y="19977"/>
                </a:lnTo>
                <a:lnTo>
                  <a:pt x="14843" y="19953"/>
                </a:lnTo>
                <a:close/>
                <a:moveTo>
                  <a:pt x="12337" y="20026"/>
                </a:moveTo>
                <a:lnTo>
                  <a:pt x="12215" y="20220"/>
                </a:lnTo>
                <a:lnTo>
                  <a:pt x="12142" y="20391"/>
                </a:lnTo>
                <a:lnTo>
                  <a:pt x="11948" y="20829"/>
                </a:lnTo>
                <a:lnTo>
                  <a:pt x="11875" y="21072"/>
                </a:lnTo>
                <a:lnTo>
                  <a:pt x="11826" y="21315"/>
                </a:lnTo>
                <a:lnTo>
                  <a:pt x="11364" y="21291"/>
                </a:lnTo>
                <a:lnTo>
                  <a:pt x="11412" y="21121"/>
                </a:lnTo>
                <a:lnTo>
                  <a:pt x="11485" y="20950"/>
                </a:lnTo>
                <a:lnTo>
                  <a:pt x="11656" y="20634"/>
                </a:lnTo>
                <a:lnTo>
                  <a:pt x="11826" y="20342"/>
                </a:lnTo>
                <a:lnTo>
                  <a:pt x="11899" y="20196"/>
                </a:lnTo>
                <a:lnTo>
                  <a:pt x="11948" y="20026"/>
                </a:lnTo>
                <a:close/>
                <a:moveTo>
                  <a:pt x="13335" y="20002"/>
                </a:moveTo>
                <a:lnTo>
                  <a:pt x="13213" y="20148"/>
                </a:lnTo>
                <a:lnTo>
                  <a:pt x="13140" y="20293"/>
                </a:lnTo>
                <a:lnTo>
                  <a:pt x="12970" y="20585"/>
                </a:lnTo>
                <a:lnTo>
                  <a:pt x="12799" y="20950"/>
                </a:lnTo>
                <a:lnTo>
                  <a:pt x="12751" y="21121"/>
                </a:lnTo>
                <a:lnTo>
                  <a:pt x="12702" y="21315"/>
                </a:lnTo>
                <a:lnTo>
                  <a:pt x="12264" y="21315"/>
                </a:lnTo>
                <a:lnTo>
                  <a:pt x="12337" y="21023"/>
                </a:lnTo>
                <a:lnTo>
                  <a:pt x="12410" y="20756"/>
                </a:lnTo>
                <a:lnTo>
                  <a:pt x="12507" y="20366"/>
                </a:lnTo>
                <a:lnTo>
                  <a:pt x="12580" y="20172"/>
                </a:lnTo>
                <a:lnTo>
                  <a:pt x="12629" y="20075"/>
                </a:lnTo>
                <a:lnTo>
                  <a:pt x="12702" y="20026"/>
                </a:lnTo>
                <a:lnTo>
                  <a:pt x="13335" y="20002"/>
                </a:lnTo>
                <a:close/>
                <a:moveTo>
                  <a:pt x="14113" y="20002"/>
                </a:moveTo>
                <a:lnTo>
                  <a:pt x="14065" y="20196"/>
                </a:lnTo>
                <a:lnTo>
                  <a:pt x="14016" y="20366"/>
                </a:lnTo>
                <a:lnTo>
                  <a:pt x="13870" y="20804"/>
                </a:lnTo>
                <a:lnTo>
                  <a:pt x="13748" y="21242"/>
                </a:lnTo>
                <a:lnTo>
                  <a:pt x="13748" y="21291"/>
                </a:lnTo>
                <a:lnTo>
                  <a:pt x="13164" y="21315"/>
                </a:lnTo>
                <a:lnTo>
                  <a:pt x="13262" y="21023"/>
                </a:lnTo>
                <a:lnTo>
                  <a:pt x="13383" y="20731"/>
                </a:lnTo>
                <a:lnTo>
                  <a:pt x="13578" y="20391"/>
                </a:lnTo>
                <a:lnTo>
                  <a:pt x="13651" y="20196"/>
                </a:lnTo>
                <a:lnTo>
                  <a:pt x="13700" y="20002"/>
                </a:lnTo>
                <a:close/>
                <a:moveTo>
                  <a:pt x="8979" y="19953"/>
                </a:moveTo>
                <a:lnTo>
                  <a:pt x="8833" y="20148"/>
                </a:lnTo>
                <a:lnTo>
                  <a:pt x="8736" y="20318"/>
                </a:lnTo>
                <a:lnTo>
                  <a:pt x="8395" y="20804"/>
                </a:lnTo>
                <a:lnTo>
                  <a:pt x="8225" y="21048"/>
                </a:lnTo>
                <a:lnTo>
                  <a:pt x="8079" y="21315"/>
                </a:lnTo>
                <a:lnTo>
                  <a:pt x="7446" y="21340"/>
                </a:lnTo>
                <a:lnTo>
                  <a:pt x="7446" y="21340"/>
                </a:lnTo>
                <a:lnTo>
                  <a:pt x="7592" y="21194"/>
                </a:lnTo>
                <a:lnTo>
                  <a:pt x="7714" y="21023"/>
                </a:lnTo>
                <a:lnTo>
                  <a:pt x="7957" y="20683"/>
                </a:lnTo>
                <a:lnTo>
                  <a:pt x="8055" y="20561"/>
                </a:lnTo>
                <a:lnTo>
                  <a:pt x="8152" y="20464"/>
                </a:lnTo>
                <a:lnTo>
                  <a:pt x="8371" y="20293"/>
                </a:lnTo>
                <a:lnTo>
                  <a:pt x="8614" y="20123"/>
                </a:lnTo>
                <a:lnTo>
                  <a:pt x="8833" y="19953"/>
                </a:lnTo>
                <a:close/>
                <a:moveTo>
                  <a:pt x="5646" y="19929"/>
                </a:moveTo>
                <a:lnTo>
                  <a:pt x="5548" y="19977"/>
                </a:lnTo>
                <a:lnTo>
                  <a:pt x="4818" y="20658"/>
                </a:lnTo>
                <a:lnTo>
                  <a:pt x="4478" y="20975"/>
                </a:lnTo>
                <a:lnTo>
                  <a:pt x="4332" y="21145"/>
                </a:lnTo>
                <a:lnTo>
                  <a:pt x="4259" y="21242"/>
                </a:lnTo>
                <a:lnTo>
                  <a:pt x="4210" y="21340"/>
                </a:lnTo>
                <a:lnTo>
                  <a:pt x="4210" y="21364"/>
                </a:lnTo>
                <a:lnTo>
                  <a:pt x="4234" y="21364"/>
                </a:lnTo>
                <a:lnTo>
                  <a:pt x="4332" y="21340"/>
                </a:lnTo>
                <a:lnTo>
                  <a:pt x="4453" y="21291"/>
                </a:lnTo>
                <a:lnTo>
                  <a:pt x="4648" y="21194"/>
                </a:lnTo>
                <a:lnTo>
                  <a:pt x="5013" y="20926"/>
                </a:lnTo>
                <a:lnTo>
                  <a:pt x="5427" y="20610"/>
                </a:lnTo>
                <a:lnTo>
                  <a:pt x="5816" y="20245"/>
                </a:lnTo>
                <a:lnTo>
                  <a:pt x="5865" y="20172"/>
                </a:lnTo>
                <a:lnTo>
                  <a:pt x="5865" y="20075"/>
                </a:lnTo>
                <a:lnTo>
                  <a:pt x="5816" y="19977"/>
                </a:lnTo>
                <a:lnTo>
                  <a:pt x="5743" y="19929"/>
                </a:lnTo>
                <a:close/>
                <a:moveTo>
                  <a:pt x="8225" y="19929"/>
                </a:moveTo>
                <a:lnTo>
                  <a:pt x="7982" y="20123"/>
                </a:lnTo>
                <a:lnTo>
                  <a:pt x="7763" y="20342"/>
                </a:lnTo>
                <a:lnTo>
                  <a:pt x="7568" y="20585"/>
                </a:lnTo>
                <a:lnTo>
                  <a:pt x="7373" y="20829"/>
                </a:lnTo>
                <a:lnTo>
                  <a:pt x="7033" y="21364"/>
                </a:lnTo>
                <a:lnTo>
                  <a:pt x="6668" y="21388"/>
                </a:lnTo>
                <a:lnTo>
                  <a:pt x="6668" y="21388"/>
                </a:lnTo>
                <a:lnTo>
                  <a:pt x="6838" y="21169"/>
                </a:lnTo>
                <a:lnTo>
                  <a:pt x="6984" y="20950"/>
                </a:lnTo>
                <a:lnTo>
                  <a:pt x="7227" y="20585"/>
                </a:lnTo>
                <a:lnTo>
                  <a:pt x="7495" y="20220"/>
                </a:lnTo>
                <a:lnTo>
                  <a:pt x="7690" y="20050"/>
                </a:lnTo>
                <a:lnTo>
                  <a:pt x="7860" y="19929"/>
                </a:lnTo>
                <a:close/>
                <a:moveTo>
                  <a:pt x="4526" y="19904"/>
                </a:moveTo>
                <a:lnTo>
                  <a:pt x="4356" y="20050"/>
                </a:lnTo>
                <a:lnTo>
                  <a:pt x="4186" y="20196"/>
                </a:lnTo>
                <a:lnTo>
                  <a:pt x="3869" y="20512"/>
                </a:lnTo>
                <a:lnTo>
                  <a:pt x="3285" y="21023"/>
                </a:lnTo>
                <a:lnTo>
                  <a:pt x="3115" y="21194"/>
                </a:lnTo>
                <a:lnTo>
                  <a:pt x="3042" y="21267"/>
                </a:lnTo>
                <a:lnTo>
                  <a:pt x="2969" y="21315"/>
                </a:lnTo>
                <a:lnTo>
                  <a:pt x="2920" y="21364"/>
                </a:lnTo>
                <a:lnTo>
                  <a:pt x="2920" y="21388"/>
                </a:lnTo>
                <a:lnTo>
                  <a:pt x="2945" y="21437"/>
                </a:lnTo>
                <a:lnTo>
                  <a:pt x="2969" y="21461"/>
                </a:lnTo>
                <a:lnTo>
                  <a:pt x="2872" y="21461"/>
                </a:lnTo>
                <a:lnTo>
                  <a:pt x="2458" y="21413"/>
                </a:lnTo>
                <a:lnTo>
                  <a:pt x="2580" y="21315"/>
                </a:lnTo>
                <a:lnTo>
                  <a:pt x="2701" y="21169"/>
                </a:lnTo>
                <a:lnTo>
                  <a:pt x="2896" y="20950"/>
                </a:lnTo>
                <a:lnTo>
                  <a:pt x="3188" y="20683"/>
                </a:lnTo>
                <a:lnTo>
                  <a:pt x="3480" y="20415"/>
                </a:lnTo>
                <a:lnTo>
                  <a:pt x="3602" y="20318"/>
                </a:lnTo>
                <a:lnTo>
                  <a:pt x="3723" y="20245"/>
                </a:lnTo>
                <a:lnTo>
                  <a:pt x="3991" y="20148"/>
                </a:lnTo>
                <a:lnTo>
                  <a:pt x="4040" y="20099"/>
                </a:lnTo>
                <a:lnTo>
                  <a:pt x="4064" y="20026"/>
                </a:lnTo>
                <a:lnTo>
                  <a:pt x="4064" y="19977"/>
                </a:lnTo>
                <a:lnTo>
                  <a:pt x="4064" y="19904"/>
                </a:lnTo>
                <a:close/>
                <a:moveTo>
                  <a:pt x="7349" y="19904"/>
                </a:moveTo>
                <a:lnTo>
                  <a:pt x="7154" y="20148"/>
                </a:lnTo>
                <a:lnTo>
                  <a:pt x="7008" y="20366"/>
                </a:lnTo>
                <a:lnTo>
                  <a:pt x="6546" y="21072"/>
                </a:lnTo>
                <a:lnTo>
                  <a:pt x="6400" y="21242"/>
                </a:lnTo>
                <a:lnTo>
                  <a:pt x="6254" y="21413"/>
                </a:lnTo>
                <a:lnTo>
                  <a:pt x="5451" y="21461"/>
                </a:lnTo>
                <a:lnTo>
                  <a:pt x="5621" y="21315"/>
                </a:lnTo>
                <a:lnTo>
                  <a:pt x="5792" y="21145"/>
                </a:lnTo>
                <a:lnTo>
                  <a:pt x="6084" y="20829"/>
                </a:lnTo>
                <a:lnTo>
                  <a:pt x="6303" y="20634"/>
                </a:lnTo>
                <a:lnTo>
                  <a:pt x="6522" y="20415"/>
                </a:lnTo>
                <a:lnTo>
                  <a:pt x="6619" y="20293"/>
                </a:lnTo>
                <a:lnTo>
                  <a:pt x="6716" y="20172"/>
                </a:lnTo>
                <a:lnTo>
                  <a:pt x="6741" y="20026"/>
                </a:lnTo>
                <a:lnTo>
                  <a:pt x="6765" y="19904"/>
                </a:lnTo>
                <a:close/>
                <a:moveTo>
                  <a:pt x="6424" y="19904"/>
                </a:moveTo>
                <a:lnTo>
                  <a:pt x="6278" y="20026"/>
                </a:lnTo>
                <a:lnTo>
                  <a:pt x="5986" y="20318"/>
                </a:lnTo>
                <a:lnTo>
                  <a:pt x="5694" y="20610"/>
                </a:lnTo>
                <a:lnTo>
                  <a:pt x="5500" y="20804"/>
                </a:lnTo>
                <a:lnTo>
                  <a:pt x="5281" y="20999"/>
                </a:lnTo>
                <a:lnTo>
                  <a:pt x="5110" y="21242"/>
                </a:lnTo>
                <a:lnTo>
                  <a:pt x="5037" y="21364"/>
                </a:lnTo>
                <a:lnTo>
                  <a:pt x="4989" y="21486"/>
                </a:lnTo>
                <a:lnTo>
                  <a:pt x="4575" y="21510"/>
                </a:lnTo>
                <a:lnTo>
                  <a:pt x="3845" y="21510"/>
                </a:lnTo>
                <a:lnTo>
                  <a:pt x="3139" y="21486"/>
                </a:lnTo>
                <a:lnTo>
                  <a:pt x="3237" y="21437"/>
                </a:lnTo>
                <a:lnTo>
                  <a:pt x="3334" y="21388"/>
                </a:lnTo>
                <a:lnTo>
                  <a:pt x="3529" y="21242"/>
                </a:lnTo>
                <a:lnTo>
                  <a:pt x="3796" y="20999"/>
                </a:lnTo>
                <a:lnTo>
                  <a:pt x="4161" y="20683"/>
                </a:lnTo>
                <a:lnTo>
                  <a:pt x="4526" y="20342"/>
                </a:lnTo>
                <a:lnTo>
                  <a:pt x="4745" y="20123"/>
                </a:lnTo>
                <a:lnTo>
                  <a:pt x="4843" y="20026"/>
                </a:lnTo>
                <a:lnTo>
                  <a:pt x="4916" y="19904"/>
                </a:lnTo>
                <a:close/>
                <a:moveTo>
                  <a:pt x="6132" y="0"/>
                </a:moveTo>
                <a:lnTo>
                  <a:pt x="6059" y="49"/>
                </a:lnTo>
                <a:lnTo>
                  <a:pt x="6011" y="98"/>
                </a:lnTo>
                <a:lnTo>
                  <a:pt x="5986" y="146"/>
                </a:lnTo>
                <a:lnTo>
                  <a:pt x="5938" y="317"/>
                </a:lnTo>
                <a:lnTo>
                  <a:pt x="5913" y="487"/>
                </a:lnTo>
                <a:lnTo>
                  <a:pt x="5938" y="828"/>
                </a:lnTo>
                <a:lnTo>
                  <a:pt x="5913" y="1047"/>
                </a:lnTo>
                <a:lnTo>
                  <a:pt x="5913" y="1241"/>
                </a:lnTo>
                <a:lnTo>
                  <a:pt x="4745" y="1266"/>
                </a:lnTo>
                <a:lnTo>
                  <a:pt x="2969" y="1266"/>
                </a:lnTo>
                <a:lnTo>
                  <a:pt x="2945" y="1144"/>
                </a:lnTo>
                <a:lnTo>
                  <a:pt x="2945" y="901"/>
                </a:lnTo>
                <a:lnTo>
                  <a:pt x="2945" y="633"/>
                </a:lnTo>
                <a:lnTo>
                  <a:pt x="2945" y="365"/>
                </a:lnTo>
                <a:lnTo>
                  <a:pt x="2920" y="122"/>
                </a:lnTo>
                <a:lnTo>
                  <a:pt x="2896" y="73"/>
                </a:lnTo>
                <a:lnTo>
                  <a:pt x="2847" y="25"/>
                </a:lnTo>
                <a:lnTo>
                  <a:pt x="2799" y="25"/>
                </a:lnTo>
                <a:lnTo>
                  <a:pt x="2726" y="49"/>
                </a:lnTo>
                <a:lnTo>
                  <a:pt x="2653" y="122"/>
                </a:lnTo>
                <a:lnTo>
                  <a:pt x="2580" y="219"/>
                </a:lnTo>
                <a:lnTo>
                  <a:pt x="2531" y="317"/>
                </a:lnTo>
                <a:lnTo>
                  <a:pt x="2507" y="438"/>
                </a:lnTo>
                <a:lnTo>
                  <a:pt x="2482" y="682"/>
                </a:lnTo>
                <a:lnTo>
                  <a:pt x="2482" y="925"/>
                </a:lnTo>
                <a:lnTo>
                  <a:pt x="2482" y="1266"/>
                </a:lnTo>
                <a:lnTo>
                  <a:pt x="877" y="1266"/>
                </a:lnTo>
                <a:lnTo>
                  <a:pt x="366" y="1339"/>
                </a:lnTo>
                <a:lnTo>
                  <a:pt x="317" y="1363"/>
                </a:lnTo>
                <a:lnTo>
                  <a:pt x="268" y="1387"/>
                </a:lnTo>
                <a:lnTo>
                  <a:pt x="244" y="1460"/>
                </a:lnTo>
                <a:lnTo>
                  <a:pt x="195" y="1485"/>
                </a:lnTo>
                <a:lnTo>
                  <a:pt x="171" y="1558"/>
                </a:lnTo>
                <a:lnTo>
                  <a:pt x="98" y="2069"/>
                </a:lnTo>
                <a:lnTo>
                  <a:pt x="49" y="2628"/>
                </a:lnTo>
                <a:lnTo>
                  <a:pt x="25" y="3164"/>
                </a:lnTo>
                <a:lnTo>
                  <a:pt x="25" y="3723"/>
                </a:lnTo>
                <a:lnTo>
                  <a:pt x="49" y="4818"/>
                </a:lnTo>
                <a:lnTo>
                  <a:pt x="98" y="5913"/>
                </a:lnTo>
                <a:lnTo>
                  <a:pt x="171" y="8273"/>
                </a:lnTo>
                <a:lnTo>
                  <a:pt x="171" y="9441"/>
                </a:lnTo>
                <a:lnTo>
                  <a:pt x="147" y="10634"/>
                </a:lnTo>
                <a:lnTo>
                  <a:pt x="98" y="11777"/>
                </a:lnTo>
                <a:lnTo>
                  <a:pt x="25" y="12921"/>
                </a:lnTo>
                <a:lnTo>
                  <a:pt x="1" y="14064"/>
                </a:lnTo>
                <a:lnTo>
                  <a:pt x="1" y="14624"/>
                </a:lnTo>
                <a:lnTo>
                  <a:pt x="49" y="15208"/>
                </a:lnTo>
                <a:lnTo>
                  <a:pt x="49" y="15743"/>
                </a:lnTo>
                <a:lnTo>
                  <a:pt x="49" y="16279"/>
                </a:lnTo>
                <a:lnTo>
                  <a:pt x="25" y="17398"/>
                </a:lnTo>
                <a:lnTo>
                  <a:pt x="25" y="17933"/>
                </a:lnTo>
                <a:lnTo>
                  <a:pt x="49" y="18493"/>
                </a:lnTo>
                <a:lnTo>
                  <a:pt x="98" y="19028"/>
                </a:lnTo>
                <a:lnTo>
                  <a:pt x="195" y="19564"/>
                </a:lnTo>
                <a:lnTo>
                  <a:pt x="244" y="19661"/>
                </a:lnTo>
                <a:lnTo>
                  <a:pt x="293" y="19710"/>
                </a:lnTo>
                <a:lnTo>
                  <a:pt x="390" y="19734"/>
                </a:lnTo>
                <a:lnTo>
                  <a:pt x="487" y="19758"/>
                </a:lnTo>
                <a:lnTo>
                  <a:pt x="585" y="19856"/>
                </a:lnTo>
                <a:lnTo>
                  <a:pt x="682" y="19904"/>
                </a:lnTo>
                <a:lnTo>
                  <a:pt x="804" y="19953"/>
                </a:lnTo>
                <a:lnTo>
                  <a:pt x="950" y="19977"/>
                </a:lnTo>
                <a:lnTo>
                  <a:pt x="1485" y="19977"/>
                </a:lnTo>
                <a:lnTo>
                  <a:pt x="1485" y="20342"/>
                </a:lnTo>
                <a:lnTo>
                  <a:pt x="1485" y="20634"/>
                </a:lnTo>
                <a:lnTo>
                  <a:pt x="1509" y="20950"/>
                </a:lnTo>
                <a:lnTo>
                  <a:pt x="1558" y="21534"/>
                </a:lnTo>
                <a:lnTo>
                  <a:pt x="1558" y="21607"/>
                </a:lnTo>
                <a:lnTo>
                  <a:pt x="1582" y="21705"/>
                </a:lnTo>
                <a:lnTo>
                  <a:pt x="1655" y="21753"/>
                </a:lnTo>
                <a:lnTo>
                  <a:pt x="1728" y="21802"/>
                </a:lnTo>
                <a:lnTo>
                  <a:pt x="1898" y="21802"/>
                </a:lnTo>
                <a:lnTo>
                  <a:pt x="1971" y="21778"/>
                </a:lnTo>
                <a:lnTo>
                  <a:pt x="2385" y="21851"/>
                </a:lnTo>
                <a:lnTo>
                  <a:pt x="2799" y="21899"/>
                </a:lnTo>
                <a:lnTo>
                  <a:pt x="3626" y="21948"/>
                </a:lnTo>
                <a:lnTo>
                  <a:pt x="4478" y="21948"/>
                </a:lnTo>
                <a:lnTo>
                  <a:pt x="5305" y="21924"/>
                </a:lnTo>
                <a:lnTo>
                  <a:pt x="7008" y="21826"/>
                </a:lnTo>
                <a:lnTo>
                  <a:pt x="7836" y="21778"/>
                </a:lnTo>
                <a:lnTo>
                  <a:pt x="8687" y="21753"/>
                </a:lnTo>
                <a:lnTo>
                  <a:pt x="9515" y="21729"/>
                </a:lnTo>
                <a:lnTo>
                  <a:pt x="10342" y="21753"/>
                </a:lnTo>
                <a:lnTo>
                  <a:pt x="12021" y="21778"/>
                </a:lnTo>
                <a:lnTo>
                  <a:pt x="13700" y="21778"/>
                </a:lnTo>
                <a:lnTo>
                  <a:pt x="14527" y="21753"/>
                </a:lnTo>
                <a:lnTo>
                  <a:pt x="15354" y="21680"/>
                </a:lnTo>
                <a:lnTo>
                  <a:pt x="15427" y="21705"/>
                </a:lnTo>
                <a:lnTo>
                  <a:pt x="15500" y="21680"/>
                </a:lnTo>
                <a:lnTo>
                  <a:pt x="16425" y="21583"/>
                </a:lnTo>
                <a:lnTo>
                  <a:pt x="16498" y="21559"/>
                </a:lnTo>
                <a:lnTo>
                  <a:pt x="16620" y="21607"/>
                </a:lnTo>
                <a:lnTo>
                  <a:pt x="16717" y="21607"/>
                </a:lnTo>
                <a:lnTo>
                  <a:pt x="16766" y="21583"/>
                </a:lnTo>
                <a:lnTo>
                  <a:pt x="16814" y="21534"/>
                </a:lnTo>
                <a:lnTo>
                  <a:pt x="16863" y="21486"/>
                </a:lnTo>
                <a:lnTo>
                  <a:pt x="16863" y="21413"/>
                </a:lnTo>
                <a:lnTo>
                  <a:pt x="16936" y="20902"/>
                </a:lnTo>
                <a:lnTo>
                  <a:pt x="16985" y="20391"/>
                </a:lnTo>
                <a:lnTo>
                  <a:pt x="16985" y="19880"/>
                </a:lnTo>
                <a:lnTo>
                  <a:pt x="16985" y="19369"/>
                </a:lnTo>
                <a:lnTo>
                  <a:pt x="16936" y="18323"/>
                </a:lnTo>
                <a:lnTo>
                  <a:pt x="16936" y="17812"/>
                </a:lnTo>
                <a:lnTo>
                  <a:pt x="16936" y="17301"/>
                </a:lnTo>
                <a:lnTo>
                  <a:pt x="17009" y="14867"/>
                </a:lnTo>
                <a:lnTo>
                  <a:pt x="17033" y="13651"/>
                </a:lnTo>
                <a:lnTo>
                  <a:pt x="17033" y="12458"/>
                </a:lnTo>
                <a:lnTo>
                  <a:pt x="17058" y="10025"/>
                </a:lnTo>
                <a:lnTo>
                  <a:pt x="17082" y="8809"/>
                </a:lnTo>
                <a:lnTo>
                  <a:pt x="17082" y="7592"/>
                </a:lnTo>
                <a:lnTo>
                  <a:pt x="17082" y="6984"/>
                </a:lnTo>
                <a:lnTo>
                  <a:pt x="17082" y="6375"/>
                </a:lnTo>
                <a:lnTo>
                  <a:pt x="17106" y="5791"/>
                </a:lnTo>
                <a:lnTo>
                  <a:pt x="17082" y="5183"/>
                </a:lnTo>
                <a:lnTo>
                  <a:pt x="17033" y="4696"/>
                </a:lnTo>
                <a:lnTo>
                  <a:pt x="16960" y="4210"/>
                </a:lnTo>
                <a:lnTo>
                  <a:pt x="16766" y="3237"/>
                </a:lnTo>
                <a:lnTo>
                  <a:pt x="16839" y="3115"/>
                </a:lnTo>
                <a:lnTo>
                  <a:pt x="16839" y="2993"/>
                </a:lnTo>
                <a:lnTo>
                  <a:pt x="16814" y="2945"/>
                </a:lnTo>
                <a:lnTo>
                  <a:pt x="16790" y="2896"/>
                </a:lnTo>
                <a:lnTo>
                  <a:pt x="16717" y="2847"/>
                </a:lnTo>
                <a:lnTo>
                  <a:pt x="16644" y="2847"/>
                </a:lnTo>
                <a:lnTo>
                  <a:pt x="16157" y="2774"/>
                </a:lnTo>
                <a:lnTo>
                  <a:pt x="15865" y="2774"/>
                </a:lnTo>
                <a:lnTo>
                  <a:pt x="15622" y="2799"/>
                </a:lnTo>
                <a:lnTo>
                  <a:pt x="15598" y="2434"/>
                </a:lnTo>
                <a:lnTo>
                  <a:pt x="15549" y="2069"/>
                </a:lnTo>
                <a:lnTo>
                  <a:pt x="15500" y="1898"/>
                </a:lnTo>
                <a:lnTo>
                  <a:pt x="15452" y="1728"/>
                </a:lnTo>
                <a:lnTo>
                  <a:pt x="15403" y="1582"/>
                </a:lnTo>
                <a:lnTo>
                  <a:pt x="15306" y="1436"/>
                </a:lnTo>
                <a:lnTo>
                  <a:pt x="15306" y="1339"/>
                </a:lnTo>
                <a:lnTo>
                  <a:pt x="15233" y="1241"/>
                </a:lnTo>
                <a:lnTo>
                  <a:pt x="15160" y="1193"/>
                </a:lnTo>
                <a:lnTo>
                  <a:pt x="15087" y="1144"/>
                </a:lnTo>
                <a:lnTo>
                  <a:pt x="14892" y="1095"/>
                </a:lnTo>
                <a:lnTo>
                  <a:pt x="13262" y="1095"/>
                </a:lnTo>
                <a:lnTo>
                  <a:pt x="13018" y="1120"/>
                </a:lnTo>
                <a:lnTo>
                  <a:pt x="13043" y="560"/>
                </a:lnTo>
                <a:lnTo>
                  <a:pt x="13043" y="268"/>
                </a:lnTo>
                <a:lnTo>
                  <a:pt x="13018" y="146"/>
                </a:lnTo>
                <a:lnTo>
                  <a:pt x="12970" y="25"/>
                </a:lnTo>
                <a:lnTo>
                  <a:pt x="12945" y="0"/>
                </a:lnTo>
                <a:lnTo>
                  <a:pt x="12897" y="0"/>
                </a:lnTo>
                <a:lnTo>
                  <a:pt x="12799" y="98"/>
                </a:lnTo>
                <a:lnTo>
                  <a:pt x="12702" y="219"/>
                </a:lnTo>
                <a:lnTo>
                  <a:pt x="12653" y="341"/>
                </a:lnTo>
                <a:lnTo>
                  <a:pt x="12605" y="463"/>
                </a:lnTo>
                <a:lnTo>
                  <a:pt x="12556" y="755"/>
                </a:lnTo>
                <a:lnTo>
                  <a:pt x="12556" y="1047"/>
                </a:lnTo>
                <a:lnTo>
                  <a:pt x="12532" y="1120"/>
                </a:lnTo>
                <a:lnTo>
                  <a:pt x="11145" y="1144"/>
                </a:lnTo>
                <a:lnTo>
                  <a:pt x="9734" y="1168"/>
                </a:lnTo>
                <a:lnTo>
                  <a:pt x="9734" y="195"/>
                </a:lnTo>
                <a:lnTo>
                  <a:pt x="9734" y="146"/>
                </a:lnTo>
                <a:lnTo>
                  <a:pt x="9709" y="98"/>
                </a:lnTo>
                <a:lnTo>
                  <a:pt x="9636" y="25"/>
                </a:lnTo>
                <a:lnTo>
                  <a:pt x="9466" y="25"/>
                </a:lnTo>
                <a:lnTo>
                  <a:pt x="9417" y="73"/>
                </a:lnTo>
                <a:lnTo>
                  <a:pt x="9344" y="171"/>
                </a:lnTo>
                <a:lnTo>
                  <a:pt x="9296" y="317"/>
                </a:lnTo>
                <a:lnTo>
                  <a:pt x="9247" y="438"/>
                </a:lnTo>
                <a:lnTo>
                  <a:pt x="9223" y="609"/>
                </a:lnTo>
                <a:lnTo>
                  <a:pt x="9198" y="901"/>
                </a:lnTo>
                <a:lnTo>
                  <a:pt x="9198" y="1193"/>
                </a:lnTo>
                <a:lnTo>
                  <a:pt x="9150" y="1193"/>
                </a:lnTo>
                <a:lnTo>
                  <a:pt x="7811" y="1217"/>
                </a:lnTo>
                <a:lnTo>
                  <a:pt x="6449" y="1241"/>
                </a:lnTo>
                <a:lnTo>
                  <a:pt x="6449" y="706"/>
                </a:lnTo>
                <a:lnTo>
                  <a:pt x="6424" y="414"/>
                </a:lnTo>
                <a:lnTo>
                  <a:pt x="6376" y="146"/>
                </a:lnTo>
                <a:lnTo>
                  <a:pt x="6351" y="73"/>
                </a:lnTo>
                <a:lnTo>
                  <a:pt x="6303" y="25"/>
                </a:lnTo>
                <a:lnTo>
                  <a:pt x="6254" y="0"/>
                </a:lnTo>
                <a:close/>
              </a:path>
            </a:pathLst>
          </a:custGeom>
          <a:solidFill>
            <a:srgbClr val="666666"/>
          </a:solidFill>
          <a:ln>
            <a:solidFill>
              <a:srgbClr val="FFC000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Google Shape;274;p39">
            <a:extLst>
              <a:ext uri="{FF2B5EF4-FFF2-40B4-BE49-F238E27FC236}">
                <a16:creationId xmlns:a16="http://schemas.microsoft.com/office/drawing/2014/main" id="{A9872EC2-5A2E-554D-AA19-D5ADF91598F5}"/>
              </a:ext>
            </a:extLst>
          </p:cNvPr>
          <p:cNvSpPr/>
          <p:nvPr/>
        </p:nvSpPr>
        <p:spPr>
          <a:xfrm>
            <a:off x="443372" y="5066495"/>
            <a:ext cx="1008112" cy="1298251"/>
          </a:xfrm>
          <a:custGeom>
            <a:avLst/>
            <a:gdLst/>
            <a:ahLst/>
            <a:cxnLst/>
            <a:rect l="l" t="t" r="r" b="b"/>
            <a:pathLst>
              <a:path w="17107" h="21949" extrusionOk="0">
                <a:moveTo>
                  <a:pt x="9198" y="1679"/>
                </a:moveTo>
                <a:lnTo>
                  <a:pt x="9198" y="1947"/>
                </a:lnTo>
                <a:lnTo>
                  <a:pt x="9247" y="2190"/>
                </a:lnTo>
                <a:lnTo>
                  <a:pt x="9296" y="2385"/>
                </a:lnTo>
                <a:lnTo>
                  <a:pt x="9344" y="2482"/>
                </a:lnTo>
                <a:lnTo>
                  <a:pt x="9417" y="2531"/>
                </a:lnTo>
                <a:lnTo>
                  <a:pt x="9515" y="2604"/>
                </a:lnTo>
                <a:lnTo>
                  <a:pt x="9612" y="2604"/>
                </a:lnTo>
                <a:lnTo>
                  <a:pt x="9709" y="2580"/>
                </a:lnTo>
                <a:lnTo>
                  <a:pt x="9758" y="2531"/>
                </a:lnTo>
                <a:lnTo>
                  <a:pt x="9782" y="2482"/>
                </a:lnTo>
                <a:lnTo>
                  <a:pt x="9831" y="2385"/>
                </a:lnTo>
                <a:lnTo>
                  <a:pt x="9855" y="2263"/>
                </a:lnTo>
                <a:lnTo>
                  <a:pt x="9831" y="2409"/>
                </a:lnTo>
                <a:lnTo>
                  <a:pt x="9806" y="2555"/>
                </a:lnTo>
                <a:lnTo>
                  <a:pt x="9758" y="2677"/>
                </a:lnTo>
                <a:lnTo>
                  <a:pt x="9661" y="2799"/>
                </a:lnTo>
                <a:lnTo>
                  <a:pt x="9563" y="2847"/>
                </a:lnTo>
                <a:lnTo>
                  <a:pt x="9466" y="2872"/>
                </a:lnTo>
                <a:lnTo>
                  <a:pt x="9320" y="2847"/>
                </a:lnTo>
                <a:lnTo>
                  <a:pt x="9198" y="2774"/>
                </a:lnTo>
                <a:lnTo>
                  <a:pt x="9077" y="2701"/>
                </a:lnTo>
                <a:lnTo>
                  <a:pt x="8979" y="2628"/>
                </a:lnTo>
                <a:lnTo>
                  <a:pt x="8906" y="2531"/>
                </a:lnTo>
                <a:lnTo>
                  <a:pt x="8858" y="2434"/>
                </a:lnTo>
                <a:lnTo>
                  <a:pt x="8809" y="2312"/>
                </a:lnTo>
                <a:lnTo>
                  <a:pt x="8809" y="2190"/>
                </a:lnTo>
                <a:lnTo>
                  <a:pt x="8833" y="2093"/>
                </a:lnTo>
                <a:lnTo>
                  <a:pt x="8858" y="1971"/>
                </a:lnTo>
                <a:lnTo>
                  <a:pt x="8931" y="1898"/>
                </a:lnTo>
                <a:lnTo>
                  <a:pt x="9004" y="1801"/>
                </a:lnTo>
                <a:lnTo>
                  <a:pt x="9101" y="1728"/>
                </a:lnTo>
                <a:lnTo>
                  <a:pt x="9198" y="1679"/>
                </a:lnTo>
                <a:close/>
                <a:moveTo>
                  <a:pt x="12483" y="1850"/>
                </a:moveTo>
                <a:lnTo>
                  <a:pt x="12507" y="2142"/>
                </a:lnTo>
                <a:lnTo>
                  <a:pt x="12556" y="2288"/>
                </a:lnTo>
                <a:lnTo>
                  <a:pt x="12605" y="2409"/>
                </a:lnTo>
                <a:lnTo>
                  <a:pt x="12629" y="2434"/>
                </a:lnTo>
                <a:lnTo>
                  <a:pt x="12653" y="2482"/>
                </a:lnTo>
                <a:lnTo>
                  <a:pt x="12751" y="2482"/>
                </a:lnTo>
                <a:lnTo>
                  <a:pt x="12848" y="2458"/>
                </a:lnTo>
                <a:lnTo>
                  <a:pt x="12921" y="2409"/>
                </a:lnTo>
                <a:lnTo>
                  <a:pt x="12970" y="2288"/>
                </a:lnTo>
                <a:lnTo>
                  <a:pt x="13018" y="2190"/>
                </a:lnTo>
                <a:lnTo>
                  <a:pt x="13043" y="2069"/>
                </a:lnTo>
                <a:lnTo>
                  <a:pt x="13043" y="1947"/>
                </a:lnTo>
                <a:lnTo>
                  <a:pt x="13140" y="1971"/>
                </a:lnTo>
                <a:lnTo>
                  <a:pt x="13213" y="2020"/>
                </a:lnTo>
                <a:lnTo>
                  <a:pt x="13286" y="2093"/>
                </a:lnTo>
                <a:lnTo>
                  <a:pt x="13359" y="2190"/>
                </a:lnTo>
                <a:lnTo>
                  <a:pt x="13432" y="2312"/>
                </a:lnTo>
                <a:lnTo>
                  <a:pt x="13456" y="2434"/>
                </a:lnTo>
                <a:lnTo>
                  <a:pt x="13432" y="2580"/>
                </a:lnTo>
                <a:lnTo>
                  <a:pt x="13408" y="2628"/>
                </a:lnTo>
                <a:lnTo>
                  <a:pt x="13383" y="2701"/>
                </a:lnTo>
                <a:lnTo>
                  <a:pt x="13286" y="2774"/>
                </a:lnTo>
                <a:lnTo>
                  <a:pt x="13164" y="2847"/>
                </a:lnTo>
                <a:lnTo>
                  <a:pt x="13043" y="2872"/>
                </a:lnTo>
                <a:lnTo>
                  <a:pt x="12921" y="2896"/>
                </a:lnTo>
                <a:lnTo>
                  <a:pt x="12629" y="2896"/>
                </a:lnTo>
                <a:lnTo>
                  <a:pt x="12386" y="2872"/>
                </a:lnTo>
                <a:lnTo>
                  <a:pt x="12264" y="2799"/>
                </a:lnTo>
                <a:lnTo>
                  <a:pt x="12167" y="2726"/>
                </a:lnTo>
                <a:lnTo>
                  <a:pt x="12094" y="2628"/>
                </a:lnTo>
                <a:lnTo>
                  <a:pt x="12069" y="2507"/>
                </a:lnTo>
                <a:lnTo>
                  <a:pt x="12094" y="2385"/>
                </a:lnTo>
                <a:lnTo>
                  <a:pt x="12118" y="2263"/>
                </a:lnTo>
                <a:lnTo>
                  <a:pt x="12167" y="2166"/>
                </a:lnTo>
                <a:lnTo>
                  <a:pt x="12240" y="2044"/>
                </a:lnTo>
                <a:lnTo>
                  <a:pt x="12361" y="1923"/>
                </a:lnTo>
                <a:lnTo>
                  <a:pt x="12483" y="1850"/>
                </a:lnTo>
                <a:close/>
                <a:moveTo>
                  <a:pt x="5865" y="1825"/>
                </a:moveTo>
                <a:lnTo>
                  <a:pt x="5840" y="1874"/>
                </a:lnTo>
                <a:lnTo>
                  <a:pt x="5840" y="2069"/>
                </a:lnTo>
                <a:lnTo>
                  <a:pt x="5840" y="2288"/>
                </a:lnTo>
                <a:lnTo>
                  <a:pt x="5865" y="2385"/>
                </a:lnTo>
                <a:lnTo>
                  <a:pt x="5889" y="2482"/>
                </a:lnTo>
                <a:lnTo>
                  <a:pt x="5938" y="2580"/>
                </a:lnTo>
                <a:lnTo>
                  <a:pt x="6011" y="2628"/>
                </a:lnTo>
                <a:lnTo>
                  <a:pt x="6132" y="2677"/>
                </a:lnTo>
                <a:lnTo>
                  <a:pt x="6230" y="2653"/>
                </a:lnTo>
                <a:lnTo>
                  <a:pt x="6327" y="2604"/>
                </a:lnTo>
                <a:lnTo>
                  <a:pt x="6376" y="2531"/>
                </a:lnTo>
                <a:lnTo>
                  <a:pt x="6400" y="2531"/>
                </a:lnTo>
                <a:lnTo>
                  <a:pt x="6424" y="2409"/>
                </a:lnTo>
                <a:lnTo>
                  <a:pt x="6449" y="2288"/>
                </a:lnTo>
                <a:lnTo>
                  <a:pt x="6449" y="1996"/>
                </a:lnTo>
                <a:lnTo>
                  <a:pt x="6522" y="2020"/>
                </a:lnTo>
                <a:lnTo>
                  <a:pt x="6595" y="2117"/>
                </a:lnTo>
                <a:lnTo>
                  <a:pt x="6643" y="2215"/>
                </a:lnTo>
                <a:lnTo>
                  <a:pt x="6643" y="2312"/>
                </a:lnTo>
                <a:lnTo>
                  <a:pt x="6643" y="2531"/>
                </a:lnTo>
                <a:lnTo>
                  <a:pt x="6595" y="2677"/>
                </a:lnTo>
                <a:lnTo>
                  <a:pt x="6522" y="2774"/>
                </a:lnTo>
                <a:lnTo>
                  <a:pt x="6424" y="2872"/>
                </a:lnTo>
                <a:lnTo>
                  <a:pt x="6303" y="2920"/>
                </a:lnTo>
                <a:lnTo>
                  <a:pt x="6181" y="2969"/>
                </a:lnTo>
                <a:lnTo>
                  <a:pt x="6059" y="2993"/>
                </a:lnTo>
                <a:lnTo>
                  <a:pt x="5913" y="2993"/>
                </a:lnTo>
                <a:lnTo>
                  <a:pt x="5792" y="2969"/>
                </a:lnTo>
                <a:lnTo>
                  <a:pt x="5646" y="2896"/>
                </a:lnTo>
                <a:lnTo>
                  <a:pt x="5548" y="2799"/>
                </a:lnTo>
                <a:lnTo>
                  <a:pt x="5475" y="2701"/>
                </a:lnTo>
                <a:lnTo>
                  <a:pt x="5427" y="2580"/>
                </a:lnTo>
                <a:lnTo>
                  <a:pt x="5427" y="2458"/>
                </a:lnTo>
                <a:lnTo>
                  <a:pt x="5451" y="2312"/>
                </a:lnTo>
                <a:lnTo>
                  <a:pt x="5475" y="2190"/>
                </a:lnTo>
                <a:lnTo>
                  <a:pt x="5548" y="2069"/>
                </a:lnTo>
                <a:lnTo>
                  <a:pt x="5694" y="1923"/>
                </a:lnTo>
                <a:lnTo>
                  <a:pt x="5865" y="1825"/>
                </a:lnTo>
                <a:close/>
                <a:moveTo>
                  <a:pt x="2531" y="1825"/>
                </a:moveTo>
                <a:lnTo>
                  <a:pt x="2580" y="2288"/>
                </a:lnTo>
                <a:lnTo>
                  <a:pt x="2604" y="2385"/>
                </a:lnTo>
                <a:lnTo>
                  <a:pt x="2653" y="2458"/>
                </a:lnTo>
                <a:lnTo>
                  <a:pt x="2750" y="2507"/>
                </a:lnTo>
                <a:lnTo>
                  <a:pt x="2847" y="2531"/>
                </a:lnTo>
                <a:lnTo>
                  <a:pt x="2945" y="2507"/>
                </a:lnTo>
                <a:lnTo>
                  <a:pt x="3018" y="2458"/>
                </a:lnTo>
                <a:lnTo>
                  <a:pt x="3066" y="2385"/>
                </a:lnTo>
                <a:lnTo>
                  <a:pt x="3091" y="2288"/>
                </a:lnTo>
                <a:lnTo>
                  <a:pt x="3066" y="1947"/>
                </a:lnTo>
                <a:lnTo>
                  <a:pt x="3115" y="1996"/>
                </a:lnTo>
                <a:lnTo>
                  <a:pt x="3188" y="2044"/>
                </a:lnTo>
                <a:lnTo>
                  <a:pt x="3212" y="2117"/>
                </a:lnTo>
                <a:lnTo>
                  <a:pt x="3237" y="2166"/>
                </a:lnTo>
                <a:lnTo>
                  <a:pt x="3237" y="2336"/>
                </a:lnTo>
                <a:lnTo>
                  <a:pt x="3212" y="2507"/>
                </a:lnTo>
                <a:lnTo>
                  <a:pt x="3139" y="2677"/>
                </a:lnTo>
                <a:lnTo>
                  <a:pt x="3042" y="2823"/>
                </a:lnTo>
                <a:lnTo>
                  <a:pt x="2920" y="2945"/>
                </a:lnTo>
                <a:lnTo>
                  <a:pt x="2774" y="3018"/>
                </a:lnTo>
                <a:lnTo>
                  <a:pt x="2653" y="3066"/>
                </a:lnTo>
                <a:lnTo>
                  <a:pt x="2531" y="3042"/>
                </a:lnTo>
                <a:lnTo>
                  <a:pt x="2409" y="3018"/>
                </a:lnTo>
                <a:lnTo>
                  <a:pt x="2312" y="2945"/>
                </a:lnTo>
                <a:lnTo>
                  <a:pt x="2215" y="2847"/>
                </a:lnTo>
                <a:lnTo>
                  <a:pt x="2142" y="2750"/>
                </a:lnTo>
                <a:lnTo>
                  <a:pt x="2093" y="2653"/>
                </a:lnTo>
                <a:lnTo>
                  <a:pt x="2044" y="2531"/>
                </a:lnTo>
                <a:lnTo>
                  <a:pt x="2044" y="2434"/>
                </a:lnTo>
                <a:lnTo>
                  <a:pt x="2044" y="2361"/>
                </a:lnTo>
                <a:lnTo>
                  <a:pt x="2117" y="2215"/>
                </a:lnTo>
                <a:lnTo>
                  <a:pt x="2190" y="2069"/>
                </a:lnTo>
                <a:lnTo>
                  <a:pt x="2312" y="1947"/>
                </a:lnTo>
                <a:lnTo>
                  <a:pt x="2409" y="1874"/>
                </a:lnTo>
                <a:lnTo>
                  <a:pt x="2531" y="1825"/>
                </a:lnTo>
                <a:close/>
                <a:moveTo>
                  <a:pt x="15598" y="3285"/>
                </a:moveTo>
                <a:lnTo>
                  <a:pt x="15768" y="3310"/>
                </a:lnTo>
                <a:lnTo>
                  <a:pt x="15598" y="3553"/>
                </a:lnTo>
                <a:lnTo>
                  <a:pt x="15598" y="3285"/>
                </a:lnTo>
                <a:close/>
                <a:moveTo>
                  <a:pt x="16328" y="3310"/>
                </a:moveTo>
                <a:lnTo>
                  <a:pt x="16328" y="3577"/>
                </a:lnTo>
                <a:lnTo>
                  <a:pt x="16352" y="3869"/>
                </a:lnTo>
                <a:lnTo>
                  <a:pt x="16011" y="4234"/>
                </a:lnTo>
                <a:lnTo>
                  <a:pt x="15695" y="4623"/>
                </a:lnTo>
                <a:lnTo>
                  <a:pt x="15549" y="4794"/>
                </a:lnTo>
                <a:lnTo>
                  <a:pt x="15573" y="4526"/>
                </a:lnTo>
                <a:lnTo>
                  <a:pt x="15598" y="4404"/>
                </a:lnTo>
                <a:lnTo>
                  <a:pt x="15695" y="4161"/>
                </a:lnTo>
                <a:lnTo>
                  <a:pt x="15817" y="3918"/>
                </a:lnTo>
                <a:lnTo>
                  <a:pt x="15963" y="3626"/>
                </a:lnTo>
                <a:lnTo>
                  <a:pt x="16133" y="3310"/>
                </a:lnTo>
                <a:close/>
                <a:moveTo>
                  <a:pt x="16425" y="4331"/>
                </a:moveTo>
                <a:lnTo>
                  <a:pt x="16547" y="4940"/>
                </a:lnTo>
                <a:lnTo>
                  <a:pt x="16425" y="4988"/>
                </a:lnTo>
                <a:lnTo>
                  <a:pt x="16328" y="5086"/>
                </a:lnTo>
                <a:lnTo>
                  <a:pt x="16133" y="5280"/>
                </a:lnTo>
                <a:lnTo>
                  <a:pt x="15938" y="5499"/>
                </a:lnTo>
                <a:lnTo>
                  <a:pt x="15817" y="5670"/>
                </a:lnTo>
                <a:lnTo>
                  <a:pt x="15549" y="5986"/>
                </a:lnTo>
                <a:lnTo>
                  <a:pt x="15549" y="5864"/>
                </a:lnTo>
                <a:lnTo>
                  <a:pt x="15598" y="5840"/>
                </a:lnTo>
                <a:lnTo>
                  <a:pt x="15646" y="5791"/>
                </a:lnTo>
                <a:lnTo>
                  <a:pt x="15671" y="5718"/>
                </a:lnTo>
                <a:lnTo>
                  <a:pt x="15671" y="5645"/>
                </a:lnTo>
                <a:lnTo>
                  <a:pt x="15671" y="5475"/>
                </a:lnTo>
                <a:lnTo>
                  <a:pt x="15719" y="5305"/>
                </a:lnTo>
                <a:lnTo>
                  <a:pt x="15792" y="5159"/>
                </a:lnTo>
                <a:lnTo>
                  <a:pt x="15890" y="4988"/>
                </a:lnTo>
                <a:lnTo>
                  <a:pt x="16133" y="4696"/>
                </a:lnTo>
                <a:lnTo>
                  <a:pt x="16352" y="4453"/>
                </a:lnTo>
                <a:lnTo>
                  <a:pt x="16425" y="4331"/>
                </a:lnTo>
                <a:close/>
                <a:moveTo>
                  <a:pt x="16571" y="5280"/>
                </a:moveTo>
                <a:lnTo>
                  <a:pt x="16595" y="5621"/>
                </a:lnTo>
                <a:lnTo>
                  <a:pt x="16595" y="6010"/>
                </a:lnTo>
                <a:lnTo>
                  <a:pt x="16401" y="6108"/>
                </a:lnTo>
                <a:lnTo>
                  <a:pt x="16230" y="6254"/>
                </a:lnTo>
                <a:lnTo>
                  <a:pt x="15914" y="6546"/>
                </a:lnTo>
                <a:lnTo>
                  <a:pt x="15719" y="6740"/>
                </a:lnTo>
                <a:lnTo>
                  <a:pt x="15549" y="6959"/>
                </a:lnTo>
                <a:lnTo>
                  <a:pt x="15549" y="6765"/>
                </a:lnTo>
                <a:lnTo>
                  <a:pt x="15622" y="6619"/>
                </a:lnTo>
                <a:lnTo>
                  <a:pt x="15695" y="6497"/>
                </a:lnTo>
                <a:lnTo>
                  <a:pt x="15841" y="6229"/>
                </a:lnTo>
                <a:lnTo>
                  <a:pt x="16036" y="5962"/>
                </a:lnTo>
                <a:lnTo>
                  <a:pt x="16230" y="5670"/>
                </a:lnTo>
                <a:lnTo>
                  <a:pt x="16449" y="5402"/>
                </a:lnTo>
                <a:lnTo>
                  <a:pt x="16571" y="5280"/>
                </a:lnTo>
                <a:close/>
                <a:moveTo>
                  <a:pt x="5743" y="6716"/>
                </a:moveTo>
                <a:lnTo>
                  <a:pt x="5694" y="6740"/>
                </a:lnTo>
                <a:lnTo>
                  <a:pt x="5621" y="6789"/>
                </a:lnTo>
                <a:lnTo>
                  <a:pt x="5475" y="6935"/>
                </a:lnTo>
                <a:lnTo>
                  <a:pt x="5305" y="7105"/>
                </a:lnTo>
                <a:lnTo>
                  <a:pt x="5086" y="7251"/>
                </a:lnTo>
                <a:lnTo>
                  <a:pt x="4867" y="7373"/>
                </a:lnTo>
                <a:lnTo>
                  <a:pt x="4745" y="7422"/>
                </a:lnTo>
                <a:lnTo>
                  <a:pt x="4648" y="7446"/>
                </a:lnTo>
                <a:lnTo>
                  <a:pt x="4429" y="7446"/>
                </a:lnTo>
                <a:lnTo>
                  <a:pt x="4332" y="7397"/>
                </a:lnTo>
                <a:lnTo>
                  <a:pt x="4259" y="7349"/>
                </a:lnTo>
                <a:lnTo>
                  <a:pt x="4186" y="7251"/>
                </a:lnTo>
                <a:lnTo>
                  <a:pt x="4113" y="7130"/>
                </a:lnTo>
                <a:lnTo>
                  <a:pt x="4064" y="7057"/>
                </a:lnTo>
                <a:lnTo>
                  <a:pt x="3991" y="7032"/>
                </a:lnTo>
                <a:lnTo>
                  <a:pt x="3894" y="7032"/>
                </a:lnTo>
                <a:lnTo>
                  <a:pt x="3821" y="7057"/>
                </a:lnTo>
                <a:lnTo>
                  <a:pt x="3553" y="7227"/>
                </a:lnTo>
                <a:lnTo>
                  <a:pt x="3358" y="7324"/>
                </a:lnTo>
                <a:lnTo>
                  <a:pt x="3188" y="7422"/>
                </a:lnTo>
                <a:lnTo>
                  <a:pt x="3042" y="7470"/>
                </a:lnTo>
                <a:lnTo>
                  <a:pt x="2969" y="7470"/>
                </a:lnTo>
                <a:lnTo>
                  <a:pt x="2896" y="7446"/>
                </a:lnTo>
                <a:lnTo>
                  <a:pt x="2847" y="7422"/>
                </a:lnTo>
                <a:lnTo>
                  <a:pt x="2823" y="7349"/>
                </a:lnTo>
                <a:lnTo>
                  <a:pt x="2799" y="7276"/>
                </a:lnTo>
                <a:lnTo>
                  <a:pt x="2799" y="7178"/>
                </a:lnTo>
                <a:lnTo>
                  <a:pt x="2799" y="7130"/>
                </a:lnTo>
                <a:lnTo>
                  <a:pt x="2774" y="7105"/>
                </a:lnTo>
                <a:lnTo>
                  <a:pt x="2726" y="7081"/>
                </a:lnTo>
                <a:lnTo>
                  <a:pt x="2653" y="7081"/>
                </a:lnTo>
                <a:lnTo>
                  <a:pt x="2604" y="7154"/>
                </a:lnTo>
                <a:lnTo>
                  <a:pt x="2555" y="7373"/>
                </a:lnTo>
                <a:lnTo>
                  <a:pt x="2531" y="7470"/>
                </a:lnTo>
                <a:lnTo>
                  <a:pt x="2531" y="7568"/>
                </a:lnTo>
                <a:lnTo>
                  <a:pt x="2555" y="7665"/>
                </a:lnTo>
                <a:lnTo>
                  <a:pt x="2628" y="7762"/>
                </a:lnTo>
                <a:lnTo>
                  <a:pt x="2701" y="7811"/>
                </a:lnTo>
                <a:lnTo>
                  <a:pt x="2823" y="7860"/>
                </a:lnTo>
                <a:lnTo>
                  <a:pt x="2945" y="7884"/>
                </a:lnTo>
                <a:lnTo>
                  <a:pt x="3091" y="7860"/>
                </a:lnTo>
                <a:lnTo>
                  <a:pt x="3212" y="7835"/>
                </a:lnTo>
                <a:lnTo>
                  <a:pt x="3358" y="7787"/>
                </a:lnTo>
                <a:lnTo>
                  <a:pt x="3602" y="7665"/>
                </a:lnTo>
                <a:lnTo>
                  <a:pt x="3845" y="7519"/>
                </a:lnTo>
                <a:lnTo>
                  <a:pt x="3942" y="7641"/>
                </a:lnTo>
                <a:lnTo>
                  <a:pt x="4040" y="7714"/>
                </a:lnTo>
                <a:lnTo>
                  <a:pt x="4137" y="7787"/>
                </a:lnTo>
                <a:lnTo>
                  <a:pt x="4259" y="7835"/>
                </a:lnTo>
                <a:lnTo>
                  <a:pt x="4356" y="7860"/>
                </a:lnTo>
                <a:lnTo>
                  <a:pt x="4478" y="7860"/>
                </a:lnTo>
                <a:lnTo>
                  <a:pt x="4745" y="7835"/>
                </a:lnTo>
                <a:lnTo>
                  <a:pt x="4989" y="7762"/>
                </a:lnTo>
                <a:lnTo>
                  <a:pt x="5232" y="7641"/>
                </a:lnTo>
                <a:lnTo>
                  <a:pt x="5475" y="7495"/>
                </a:lnTo>
                <a:lnTo>
                  <a:pt x="5694" y="7324"/>
                </a:lnTo>
                <a:lnTo>
                  <a:pt x="5816" y="7470"/>
                </a:lnTo>
                <a:lnTo>
                  <a:pt x="5962" y="7592"/>
                </a:lnTo>
                <a:lnTo>
                  <a:pt x="6132" y="7665"/>
                </a:lnTo>
                <a:lnTo>
                  <a:pt x="6327" y="7738"/>
                </a:lnTo>
                <a:lnTo>
                  <a:pt x="6741" y="7738"/>
                </a:lnTo>
                <a:lnTo>
                  <a:pt x="6862" y="7689"/>
                </a:lnTo>
                <a:lnTo>
                  <a:pt x="6984" y="7641"/>
                </a:lnTo>
                <a:lnTo>
                  <a:pt x="7106" y="7592"/>
                </a:lnTo>
                <a:lnTo>
                  <a:pt x="7300" y="7422"/>
                </a:lnTo>
                <a:lnTo>
                  <a:pt x="7422" y="7568"/>
                </a:lnTo>
                <a:lnTo>
                  <a:pt x="7592" y="7665"/>
                </a:lnTo>
                <a:lnTo>
                  <a:pt x="7787" y="7714"/>
                </a:lnTo>
                <a:lnTo>
                  <a:pt x="7982" y="7738"/>
                </a:lnTo>
                <a:lnTo>
                  <a:pt x="8201" y="7714"/>
                </a:lnTo>
                <a:lnTo>
                  <a:pt x="8395" y="7665"/>
                </a:lnTo>
                <a:lnTo>
                  <a:pt x="8590" y="7568"/>
                </a:lnTo>
                <a:lnTo>
                  <a:pt x="8785" y="7446"/>
                </a:lnTo>
                <a:lnTo>
                  <a:pt x="8931" y="7568"/>
                </a:lnTo>
                <a:lnTo>
                  <a:pt x="9101" y="7665"/>
                </a:lnTo>
                <a:lnTo>
                  <a:pt x="9271" y="7738"/>
                </a:lnTo>
                <a:lnTo>
                  <a:pt x="9466" y="7787"/>
                </a:lnTo>
                <a:lnTo>
                  <a:pt x="9636" y="7787"/>
                </a:lnTo>
                <a:lnTo>
                  <a:pt x="9806" y="7762"/>
                </a:lnTo>
                <a:lnTo>
                  <a:pt x="9977" y="7714"/>
                </a:lnTo>
                <a:lnTo>
                  <a:pt x="10098" y="7616"/>
                </a:lnTo>
                <a:lnTo>
                  <a:pt x="10196" y="7714"/>
                </a:lnTo>
                <a:lnTo>
                  <a:pt x="10293" y="7787"/>
                </a:lnTo>
                <a:lnTo>
                  <a:pt x="10415" y="7860"/>
                </a:lnTo>
                <a:lnTo>
                  <a:pt x="10536" y="7908"/>
                </a:lnTo>
                <a:lnTo>
                  <a:pt x="10658" y="7957"/>
                </a:lnTo>
                <a:lnTo>
                  <a:pt x="10780" y="7957"/>
                </a:lnTo>
                <a:lnTo>
                  <a:pt x="10901" y="7908"/>
                </a:lnTo>
                <a:lnTo>
                  <a:pt x="10999" y="7860"/>
                </a:lnTo>
                <a:lnTo>
                  <a:pt x="11120" y="7811"/>
                </a:lnTo>
                <a:lnTo>
                  <a:pt x="11193" y="7714"/>
                </a:lnTo>
                <a:lnTo>
                  <a:pt x="11364" y="7543"/>
                </a:lnTo>
                <a:lnTo>
                  <a:pt x="11607" y="7689"/>
                </a:lnTo>
                <a:lnTo>
                  <a:pt x="11729" y="7762"/>
                </a:lnTo>
                <a:lnTo>
                  <a:pt x="11850" y="7811"/>
                </a:lnTo>
                <a:lnTo>
                  <a:pt x="11972" y="7835"/>
                </a:lnTo>
                <a:lnTo>
                  <a:pt x="12094" y="7835"/>
                </a:lnTo>
                <a:lnTo>
                  <a:pt x="12191" y="7811"/>
                </a:lnTo>
                <a:lnTo>
                  <a:pt x="12288" y="7738"/>
                </a:lnTo>
                <a:lnTo>
                  <a:pt x="12410" y="7835"/>
                </a:lnTo>
                <a:lnTo>
                  <a:pt x="12556" y="7884"/>
                </a:lnTo>
                <a:lnTo>
                  <a:pt x="12726" y="7908"/>
                </a:lnTo>
                <a:lnTo>
                  <a:pt x="12872" y="7884"/>
                </a:lnTo>
                <a:lnTo>
                  <a:pt x="13018" y="7860"/>
                </a:lnTo>
                <a:lnTo>
                  <a:pt x="13164" y="7762"/>
                </a:lnTo>
                <a:lnTo>
                  <a:pt x="13262" y="7665"/>
                </a:lnTo>
                <a:lnTo>
                  <a:pt x="13335" y="7519"/>
                </a:lnTo>
                <a:lnTo>
                  <a:pt x="13335" y="7470"/>
                </a:lnTo>
                <a:lnTo>
                  <a:pt x="13335" y="7446"/>
                </a:lnTo>
                <a:lnTo>
                  <a:pt x="13286" y="7422"/>
                </a:lnTo>
                <a:lnTo>
                  <a:pt x="13262" y="7422"/>
                </a:lnTo>
                <a:lnTo>
                  <a:pt x="13043" y="7470"/>
                </a:lnTo>
                <a:lnTo>
                  <a:pt x="12775" y="7543"/>
                </a:lnTo>
                <a:lnTo>
                  <a:pt x="12653" y="7543"/>
                </a:lnTo>
                <a:lnTo>
                  <a:pt x="12532" y="7519"/>
                </a:lnTo>
                <a:lnTo>
                  <a:pt x="12459" y="7470"/>
                </a:lnTo>
                <a:lnTo>
                  <a:pt x="12434" y="7422"/>
                </a:lnTo>
                <a:lnTo>
                  <a:pt x="12410" y="7373"/>
                </a:lnTo>
                <a:lnTo>
                  <a:pt x="12386" y="7300"/>
                </a:lnTo>
                <a:lnTo>
                  <a:pt x="12337" y="7251"/>
                </a:lnTo>
                <a:lnTo>
                  <a:pt x="12288" y="7203"/>
                </a:lnTo>
                <a:lnTo>
                  <a:pt x="12167" y="7203"/>
                </a:lnTo>
                <a:lnTo>
                  <a:pt x="12118" y="7251"/>
                </a:lnTo>
                <a:lnTo>
                  <a:pt x="12094" y="7300"/>
                </a:lnTo>
                <a:lnTo>
                  <a:pt x="12069" y="7373"/>
                </a:lnTo>
                <a:lnTo>
                  <a:pt x="12069" y="7422"/>
                </a:lnTo>
                <a:lnTo>
                  <a:pt x="12045" y="7470"/>
                </a:lnTo>
                <a:lnTo>
                  <a:pt x="12021" y="7495"/>
                </a:lnTo>
                <a:lnTo>
                  <a:pt x="11899" y="7495"/>
                </a:lnTo>
                <a:lnTo>
                  <a:pt x="11777" y="7446"/>
                </a:lnTo>
                <a:lnTo>
                  <a:pt x="11583" y="7300"/>
                </a:lnTo>
                <a:lnTo>
                  <a:pt x="11461" y="7178"/>
                </a:lnTo>
                <a:lnTo>
                  <a:pt x="11388" y="7154"/>
                </a:lnTo>
                <a:lnTo>
                  <a:pt x="11339" y="7130"/>
                </a:lnTo>
                <a:lnTo>
                  <a:pt x="11266" y="7154"/>
                </a:lnTo>
                <a:lnTo>
                  <a:pt x="11218" y="7178"/>
                </a:lnTo>
                <a:lnTo>
                  <a:pt x="11047" y="7397"/>
                </a:lnTo>
                <a:lnTo>
                  <a:pt x="10926" y="7495"/>
                </a:lnTo>
                <a:lnTo>
                  <a:pt x="10804" y="7543"/>
                </a:lnTo>
                <a:lnTo>
                  <a:pt x="10707" y="7568"/>
                </a:lnTo>
                <a:lnTo>
                  <a:pt x="10609" y="7568"/>
                </a:lnTo>
                <a:lnTo>
                  <a:pt x="10536" y="7519"/>
                </a:lnTo>
                <a:lnTo>
                  <a:pt x="10463" y="7422"/>
                </a:lnTo>
                <a:lnTo>
                  <a:pt x="10390" y="7324"/>
                </a:lnTo>
                <a:lnTo>
                  <a:pt x="10342" y="7178"/>
                </a:lnTo>
                <a:lnTo>
                  <a:pt x="10342" y="7105"/>
                </a:lnTo>
                <a:lnTo>
                  <a:pt x="10293" y="7032"/>
                </a:lnTo>
                <a:lnTo>
                  <a:pt x="10244" y="7008"/>
                </a:lnTo>
                <a:lnTo>
                  <a:pt x="10196" y="6984"/>
                </a:lnTo>
                <a:lnTo>
                  <a:pt x="10123" y="6984"/>
                </a:lnTo>
                <a:lnTo>
                  <a:pt x="10074" y="7008"/>
                </a:lnTo>
                <a:lnTo>
                  <a:pt x="10025" y="7057"/>
                </a:lnTo>
                <a:lnTo>
                  <a:pt x="9977" y="7130"/>
                </a:lnTo>
                <a:lnTo>
                  <a:pt x="9952" y="7227"/>
                </a:lnTo>
                <a:lnTo>
                  <a:pt x="9904" y="7300"/>
                </a:lnTo>
                <a:lnTo>
                  <a:pt x="9831" y="7349"/>
                </a:lnTo>
                <a:lnTo>
                  <a:pt x="9782" y="7397"/>
                </a:lnTo>
                <a:lnTo>
                  <a:pt x="9709" y="7422"/>
                </a:lnTo>
                <a:lnTo>
                  <a:pt x="9636" y="7422"/>
                </a:lnTo>
                <a:lnTo>
                  <a:pt x="9466" y="7397"/>
                </a:lnTo>
                <a:lnTo>
                  <a:pt x="9320" y="7349"/>
                </a:lnTo>
                <a:lnTo>
                  <a:pt x="9174" y="7251"/>
                </a:lnTo>
                <a:lnTo>
                  <a:pt x="9028" y="7154"/>
                </a:lnTo>
                <a:lnTo>
                  <a:pt x="8906" y="7032"/>
                </a:lnTo>
                <a:lnTo>
                  <a:pt x="8858" y="6984"/>
                </a:lnTo>
                <a:lnTo>
                  <a:pt x="8687" y="6984"/>
                </a:lnTo>
                <a:lnTo>
                  <a:pt x="8639" y="7032"/>
                </a:lnTo>
                <a:lnTo>
                  <a:pt x="8517" y="7130"/>
                </a:lnTo>
                <a:lnTo>
                  <a:pt x="8371" y="7227"/>
                </a:lnTo>
                <a:lnTo>
                  <a:pt x="8201" y="7300"/>
                </a:lnTo>
                <a:lnTo>
                  <a:pt x="8030" y="7349"/>
                </a:lnTo>
                <a:lnTo>
                  <a:pt x="7860" y="7349"/>
                </a:lnTo>
                <a:lnTo>
                  <a:pt x="7787" y="7324"/>
                </a:lnTo>
                <a:lnTo>
                  <a:pt x="7738" y="7300"/>
                </a:lnTo>
                <a:lnTo>
                  <a:pt x="7665" y="7251"/>
                </a:lnTo>
                <a:lnTo>
                  <a:pt x="7641" y="7178"/>
                </a:lnTo>
                <a:lnTo>
                  <a:pt x="7592" y="7105"/>
                </a:lnTo>
                <a:lnTo>
                  <a:pt x="7592" y="7008"/>
                </a:lnTo>
                <a:lnTo>
                  <a:pt x="7568" y="6935"/>
                </a:lnTo>
                <a:lnTo>
                  <a:pt x="7544" y="6886"/>
                </a:lnTo>
                <a:lnTo>
                  <a:pt x="7495" y="6838"/>
                </a:lnTo>
                <a:lnTo>
                  <a:pt x="7446" y="6813"/>
                </a:lnTo>
                <a:lnTo>
                  <a:pt x="7398" y="6789"/>
                </a:lnTo>
                <a:lnTo>
                  <a:pt x="7325" y="6789"/>
                </a:lnTo>
                <a:lnTo>
                  <a:pt x="7276" y="6813"/>
                </a:lnTo>
                <a:lnTo>
                  <a:pt x="7227" y="6862"/>
                </a:lnTo>
                <a:lnTo>
                  <a:pt x="7057" y="7057"/>
                </a:lnTo>
                <a:lnTo>
                  <a:pt x="6960" y="7154"/>
                </a:lnTo>
                <a:lnTo>
                  <a:pt x="6862" y="7251"/>
                </a:lnTo>
                <a:lnTo>
                  <a:pt x="6741" y="7300"/>
                </a:lnTo>
                <a:lnTo>
                  <a:pt x="6619" y="7324"/>
                </a:lnTo>
                <a:lnTo>
                  <a:pt x="6473" y="7324"/>
                </a:lnTo>
                <a:lnTo>
                  <a:pt x="6351" y="7300"/>
                </a:lnTo>
                <a:lnTo>
                  <a:pt x="6230" y="7251"/>
                </a:lnTo>
                <a:lnTo>
                  <a:pt x="6108" y="7178"/>
                </a:lnTo>
                <a:lnTo>
                  <a:pt x="6035" y="7057"/>
                </a:lnTo>
                <a:lnTo>
                  <a:pt x="5986" y="6935"/>
                </a:lnTo>
                <a:lnTo>
                  <a:pt x="5986" y="6886"/>
                </a:lnTo>
                <a:lnTo>
                  <a:pt x="5962" y="6838"/>
                </a:lnTo>
                <a:lnTo>
                  <a:pt x="5913" y="6789"/>
                </a:lnTo>
                <a:lnTo>
                  <a:pt x="5865" y="6740"/>
                </a:lnTo>
                <a:lnTo>
                  <a:pt x="5792" y="6716"/>
                </a:lnTo>
                <a:close/>
                <a:moveTo>
                  <a:pt x="16595" y="6302"/>
                </a:moveTo>
                <a:lnTo>
                  <a:pt x="16547" y="7081"/>
                </a:lnTo>
                <a:lnTo>
                  <a:pt x="16401" y="7203"/>
                </a:lnTo>
                <a:lnTo>
                  <a:pt x="16279" y="7349"/>
                </a:lnTo>
                <a:lnTo>
                  <a:pt x="16011" y="7665"/>
                </a:lnTo>
                <a:lnTo>
                  <a:pt x="15792" y="7908"/>
                </a:lnTo>
                <a:lnTo>
                  <a:pt x="15573" y="8200"/>
                </a:lnTo>
                <a:lnTo>
                  <a:pt x="15573" y="7689"/>
                </a:lnTo>
                <a:lnTo>
                  <a:pt x="15573" y="7665"/>
                </a:lnTo>
                <a:lnTo>
                  <a:pt x="15671" y="7470"/>
                </a:lnTo>
                <a:lnTo>
                  <a:pt x="15768" y="7276"/>
                </a:lnTo>
                <a:lnTo>
                  <a:pt x="16011" y="6935"/>
                </a:lnTo>
                <a:lnTo>
                  <a:pt x="16303" y="6619"/>
                </a:lnTo>
                <a:lnTo>
                  <a:pt x="16595" y="6302"/>
                </a:lnTo>
                <a:close/>
                <a:moveTo>
                  <a:pt x="16547" y="7592"/>
                </a:moveTo>
                <a:lnTo>
                  <a:pt x="16522" y="8663"/>
                </a:lnTo>
                <a:lnTo>
                  <a:pt x="16425" y="8711"/>
                </a:lnTo>
                <a:lnTo>
                  <a:pt x="16328" y="8760"/>
                </a:lnTo>
                <a:lnTo>
                  <a:pt x="16157" y="8930"/>
                </a:lnTo>
                <a:lnTo>
                  <a:pt x="15841" y="9271"/>
                </a:lnTo>
                <a:lnTo>
                  <a:pt x="15719" y="9417"/>
                </a:lnTo>
                <a:lnTo>
                  <a:pt x="15573" y="9612"/>
                </a:lnTo>
                <a:lnTo>
                  <a:pt x="15573" y="8882"/>
                </a:lnTo>
                <a:lnTo>
                  <a:pt x="15671" y="8857"/>
                </a:lnTo>
                <a:lnTo>
                  <a:pt x="15744" y="8784"/>
                </a:lnTo>
                <a:lnTo>
                  <a:pt x="15890" y="8517"/>
                </a:lnTo>
                <a:lnTo>
                  <a:pt x="16060" y="8273"/>
                </a:lnTo>
                <a:lnTo>
                  <a:pt x="16401" y="7811"/>
                </a:lnTo>
                <a:lnTo>
                  <a:pt x="16547" y="7592"/>
                </a:lnTo>
                <a:close/>
                <a:moveTo>
                  <a:pt x="9734" y="9149"/>
                </a:moveTo>
                <a:lnTo>
                  <a:pt x="9661" y="9174"/>
                </a:lnTo>
                <a:lnTo>
                  <a:pt x="9588" y="9198"/>
                </a:lnTo>
                <a:lnTo>
                  <a:pt x="9539" y="9247"/>
                </a:lnTo>
                <a:lnTo>
                  <a:pt x="9466" y="9368"/>
                </a:lnTo>
                <a:lnTo>
                  <a:pt x="9442" y="9490"/>
                </a:lnTo>
                <a:lnTo>
                  <a:pt x="9320" y="9587"/>
                </a:lnTo>
                <a:lnTo>
                  <a:pt x="9174" y="9660"/>
                </a:lnTo>
                <a:lnTo>
                  <a:pt x="9052" y="9685"/>
                </a:lnTo>
                <a:lnTo>
                  <a:pt x="8882" y="9685"/>
                </a:lnTo>
                <a:lnTo>
                  <a:pt x="8785" y="9660"/>
                </a:lnTo>
                <a:lnTo>
                  <a:pt x="8736" y="9636"/>
                </a:lnTo>
                <a:lnTo>
                  <a:pt x="8687" y="9587"/>
                </a:lnTo>
                <a:lnTo>
                  <a:pt x="8663" y="9539"/>
                </a:lnTo>
                <a:lnTo>
                  <a:pt x="8663" y="9441"/>
                </a:lnTo>
                <a:lnTo>
                  <a:pt x="8639" y="9368"/>
                </a:lnTo>
                <a:lnTo>
                  <a:pt x="8590" y="9320"/>
                </a:lnTo>
                <a:lnTo>
                  <a:pt x="8517" y="9295"/>
                </a:lnTo>
                <a:lnTo>
                  <a:pt x="8444" y="9271"/>
                </a:lnTo>
                <a:lnTo>
                  <a:pt x="8395" y="9295"/>
                </a:lnTo>
                <a:lnTo>
                  <a:pt x="8322" y="9344"/>
                </a:lnTo>
                <a:lnTo>
                  <a:pt x="8274" y="9417"/>
                </a:lnTo>
                <a:lnTo>
                  <a:pt x="8249" y="9466"/>
                </a:lnTo>
                <a:lnTo>
                  <a:pt x="8201" y="9514"/>
                </a:lnTo>
                <a:lnTo>
                  <a:pt x="8079" y="9587"/>
                </a:lnTo>
                <a:lnTo>
                  <a:pt x="7933" y="9612"/>
                </a:lnTo>
                <a:lnTo>
                  <a:pt x="7738" y="9636"/>
                </a:lnTo>
                <a:lnTo>
                  <a:pt x="7568" y="9636"/>
                </a:lnTo>
                <a:lnTo>
                  <a:pt x="7422" y="9587"/>
                </a:lnTo>
                <a:lnTo>
                  <a:pt x="7325" y="9514"/>
                </a:lnTo>
                <a:lnTo>
                  <a:pt x="7276" y="9466"/>
                </a:lnTo>
                <a:lnTo>
                  <a:pt x="7252" y="9417"/>
                </a:lnTo>
                <a:lnTo>
                  <a:pt x="7252" y="9344"/>
                </a:lnTo>
                <a:lnTo>
                  <a:pt x="7227" y="9295"/>
                </a:lnTo>
                <a:lnTo>
                  <a:pt x="7179" y="9247"/>
                </a:lnTo>
                <a:lnTo>
                  <a:pt x="7130" y="9222"/>
                </a:lnTo>
                <a:lnTo>
                  <a:pt x="7081" y="9198"/>
                </a:lnTo>
                <a:lnTo>
                  <a:pt x="7008" y="9198"/>
                </a:lnTo>
                <a:lnTo>
                  <a:pt x="6960" y="9222"/>
                </a:lnTo>
                <a:lnTo>
                  <a:pt x="6887" y="9247"/>
                </a:lnTo>
                <a:lnTo>
                  <a:pt x="6765" y="9417"/>
                </a:lnTo>
                <a:lnTo>
                  <a:pt x="6643" y="9563"/>
                </a:lnTo>
                <a:lnTo>
                  <a:pt x="6570" y="9636"/>
                </a:lnTo>
                <a:lnTo>
                  <a:pt x="6449" y="9685"/>
                </a:lnTo>
                <a:lnTo>
                  <a:pt x="6327" y="9733"/>
                </a:lnTo>
                <a:lnTo>
                  <a:pt x="6205" y="9758"/>
                </a:lnTo>
                <a:lnTo>
                  <a:pt x="6084" y="9758"/>
                </a:lnTo>
                <a:lnTo>
                  <a:pt x="6035" y="9733"/>
                </a:lnTo>
                <a:lnTo>
                  <a:pt x="5986" y="9709"/>
                </a:lnTo>
                <a:lnTo>
                  <a:pt x="5962" y="9660"/>
                </a:lnTo>
                <a:lnTo>
                  <a:pt x="5938" y="9612"/>
                </a:lnTo>
                <a:lnTo>
                  <a:pt x="5938" y="9514"/>
                </a:lnTo>
                <a:lnTo>
                  <a:pt x="5962" y="9441"/>
                </a:lnTo>
                <a:lnTo>
                  <a:pt x="5962" y="9344"/>
                </a:lnTo>
                <a:lnTo>
                  <a:pt x="5938" y="9271"/>
                </a:lnTo>
                <a:lnTo>
                  <a:pt x="5865" y="9198"/>
                </a:lnTo>
                <a:lnTo>
                  <a:pt x="5792" y="9174"/>
                </a:lnTo>
                <a:lnTo>
                  <a:pt x="5646" y="9174"/>
                </a:lnTo>
                <a:lnTo>
                  <a:pt x="5573" y="9247"/>
                </a:lnTo>
                <a:lnTo>
                  <a:pt x="5548" y="9320"/>
                </a:lnTo>
                <a:lnTo>
                  <a:pt x="5500" y="9417"/>
                </a:lnTo>
                <a:lnTo>
                  <a:pt x="5451" y="9490"/>
                </a:lnTo>
                <a:lnTo>
                  <a:pt x="5378" y="9587"/>
                </a:lnTo>
                <a:lnTo>
                  <a:pt x="5305" y="9636"/>
                </a:lnTo>
                <a:lnTo>
                  <a:pt x="5183" y="9685"/>
                </a:lnTo>
                <a:lnTo>
                  <a:pt x="5086" y="9733"/>
                </a:lnTo>
                <a:lnTo>
                  <a:pt x="4843" y="9782"/>
                </a:lnTo>
                <a:lnTo>
                  <a:pt x="4624" y="9782"/>
                </a:lnTo>
                <a:lnTo>
                  <a:pt x="4502" y="9733"/>
                </a:lnTo>
                <a:lnTo>
                  <a:pt x="4405" y="9709"/>
                </a:lnTo>
                <a:lnTo>
                  <a:pt x="4332" y="9636"/>
                </a:lnTo>
                <a:lnTo>
                  <a:pt x="4259" y="9587"/>
                </a:lnTo>
                <a:lnTo>
                  <a:pt x="4210" y="9490"/>
                </a:lnTo>
                <a:lnTo>
                  <a:pt x="4161" y="9393"/>
                </a:lnTo>
                <a:lnTo>
                  <a:pt x="4161" y="9344"/>
                </a:lnTo>
                <a:lnTo>
                  <a:pt x="4137" y="9295"/>
                </a:lnTo>
                <a:lnTo>
                  <a:pt x="4040" y="9247"/>
                </a:lnTo>
                <a:lnTo>
                  <a:pt x="3942" y="9222"/>
                </a:lnTo>
                <a:lnTo>
                  <a:pt x="3869" y="9247"/>
                </a:lnTo>
                <a:lnTo>
                  <a:pt x="3602" y="9417"/>
                </a:lnTo>
                <a:lnTo>
                  <a:pt x="3407" y="9539"/>
                </a:lnTo>
                <a:lnTo>
                  <a:pt x="3212" y="9660"/>
                </a:lnTo>
                <a:lnTo>
                  <a:pt x="3018" y="9733"/>
                </a:lnTo>
                <a:lnTo>
                  <a:pt x="2872" y="9733"/>
                </a:lnTo>
                <a:lnTo>
                  <a:pt x="2823" y="9709"/>
                </a:lnTo>
                <a:lnTo>
                  <a:pt x="2774" y="9660"/>
                </a:lnTo>
                <a:lnTo>
                  <a:pt x="2774" y="9587"/>
                </a:lnTo>
                <a:lnTo>
                  <a:pt x="2774" y="9490"/>
                </a:lnTo>
                <a:lnTo>
                  <a:pt x="2774" y="9417"/>
                </a:lnTo>
                <a:lnTo>
                  <a:pt x="2750" y="9368"/>
                </a:lnTo>
                <a:lnTo>
                  <a:pt x="2726" y="9344"/>
                </a:lnTo>
                <a:lnTo>
                  <a:pt x="2677" y="9320"/>
                </a:lnTo>
                <a:lnTo>
                  <a:pt x="2653" y="9295"/>
                </a:lnTo>
                <a:lnTo>
                  <a:pt x="2604" y="9320"/>
                </a:lnTo>
                <a:lnTo>
                  <a:pt x="2555" y="9320"/>
                </a:lnTo>
                <a:lnTo>
                  <a:pt x="2507" y="9368"/>
                </a:lnTo>
                <a:lnTo>
                  <a:pt x="2458" y="9490"/>
                </a:lnTo>
                <a:lnTo>
                  <a:pt x="2434" y="9612"/>
                </a:lnTo>
                <a:lnTo>
                  <a:pt x="2434" y="9733"/>
                </a:lnTo>
                <a:lnTo>
                  <a:pt x="2458" y="9831"/>
                </a:lnTo>
                <a:lnTo>
                  <a:pt x="2531" y="9928"/>
                </a:lnTo>
                <a:lnTo>
                  <a:pt x="2604" y="10025"/>
                </a:lnTo>
                <a:lnTo>
                  <a:pt x="2726" y="10098"/>
                </a:lnTo>
                <a:lnTo>
                  <a:pt x="2847" y="10147"/>
                </a:lnTo>
                <a:lnTo>
                  <a:pt x="2969" y="10171"/>
                </a:lnTo>
                <a:lnTo>
                  <a:pt x="3115" y="10147"/>
                </a:lnTo>
                <a:lnTo>
                  <a:pt x="3237" y="10123"/>
                </a:lnTo>
                <a:lnTo>
                  <a:pt x="3358" y="10074"/>
                </a:lnTo>
                <a:lnTo>
                  <a:pt x="3626" y="9928"/>
                </a:lnTo>
                <a:lnTo>
                  <a:pt x="3845" y="9758"/>
                </a:lnTo>
                <a:lnTo>
                  <a:pt x="3918" y="9855"/>
                </a:lnTo>
                <a:lnTo>
                  <a:pt x="3991" y="9952"/>
                </a:lnTo>
                <a:lnTo>
                  <a:pt x="4088" y="10025"/>
                </a:lnTo>
                <a:lnTo>
                  <a:pt x="4186" y="10074"/>
                </a:lnTo>
                <a:lnTo>
                  <a:pt x="4429" y="10171"/>
                </a:lnTo>
                <a:lnTo>
                  <a:pt x="4672" y="10196"/>
                </a:lnTo>
                <a:lnTo>
                  <a:pt x="4940" y="10196"/>
                </a:lnTo>
                <a:lnTo>
                  <a:pt x="5208" y="10147"/>
                </a:lnTo>
                <a:lnTo>
                  <a:pt x="5427" y="10050"/>
                </a:lnTo>
                <a:lnTo>
                  <a:pt x="5646" y="9928"/>
                </a:lnTo>
                <a:lnTo>
                  <a:pt x="5743" y="10001"/>
                </a:lnTo>
                <a:lnTo>
                  <a:pt x="5840" y="10098"/>
                </a:lnTo>
                <a:lnTo>
                  <a:pt x="5986" y="10147"/>
                </a:lnTo>
                <a:lnTo>
                  <a:pt x="6132" y="10196"/>
                </a:lnTo>
                <a:lnTo>
                  <a:pt x="6278" y="10220"/>
                </a:lnTo>
                <a:lnTo>
                  <a:pt x="6424" y="10196"/>
                </a:lnTo>
                <a:lnTo>
                  <a:pt x="6546" y="10171"/>
                </a:lnTo>
                <a:lnTo>
                  <a:pt x="6643" y="10123"/>
                </a:lnTo>
                <a:lnTo>
                  <a:pt x="6741" y="10050"/>
                </a:lnTo>
                <a:lnTo>
                  <a:pt x="6838" y="9977"/>
                </a:lnTo>
                <a:lnTo>
                  <a:pt x="7008" y="9782"/>
                </a:lnTo>
                <a:lnTo>
                  <a:pt x="7130" y="9879"/>
                </a:lnTo>
                <a:lnTo>
                  <a:pt x="7300" y="9977"/>
                </a:lnTo>
                <a:lnTo>
                  <a:pt x="7471" y="10025"/>
                </a:lnTo>
                <a:lnTo>
                  <a:pt x="7665" y="10050"/>
                </a:lnTo>
                <a:lnTo>
                  <a:pt x="7860" y="10050"/>
                </a:lnTo>
                <a:lnTo>
                  <a:pt x="8030" y="10025"/>
                </a:lnTo>
                <a:lnTo>
                  <a:pt x="8225" y="9952"/>
                </a:lnTo>
                <a:lnTo>
                  <a:pt x="8371" y="9879"/>
                </a:lnTo>
                <a:lnTo>
                  <a:pt x="8493" y="9977"/>
                </a:lnTo>
                <a:lnTo>
                  <a:pt x="8639" y="10025"/>
                </a:lnTo>
                <a:lnTo>
                  <a:pt x="8785" y="10074"/>
                </a:lnTo>
                <a:lnTo>
                  <a:pt x="8955" y="10074"/>
                </a:lnTo>
                <a:lnTo>
                  <a:pt x="9125" y="10050"/>
                </a:lnTo>
                <a:lnTo>
                  <a:pt x="9320" y="10001"/>
                </a:lnTo>
                <a:lnTo>
                  <a:pt x="9466" y="9928"/>
                </a:lnTo>
                <a:lnTo>
                  <a:pt x="9636" y="9831"/>
                </a:lnTo>
                <a:lnTo>
                  <a:pt x="9734" y="9904"/>
                </a:lnTo>
                <a:lnTo>
                  <a:pt x="9855" y="9952"/>
                </a:lnTo>
                <a:lnTo>
                  <a:pt x="10001" y="9977"/>
                </a:lnTo>
                <a:lnTo>
                  <a:pt x="10147" y="10001"/>
                </a:lnTo>
                <a:lnTo>
                  <a:pt x="10293" y="10001"/>
                </a:lnTo>
                <a:lnTo>
                  <a:pt x="10439" y="9977"/>
                </a:lnTo>
                <a:lnTo>
                  <a:pt x="10561" y="9928"/>
                </a:lnTo>
                <a:lnTo>
                  <a:pt x="10682" y="9855"/>
                </a:lnTo>
                <a:lnTo>
                  <a:pt x="10780" y="9952"/>
                </a:lnTo>
                <a:lnTo>
                  <a:pt x="10901" y="10001"/>
                </a:lnTo>
                <a:lnTo>
                  <a:pt x="11193" y="10001"/>
                </a:lnTo>
                <a:lnTo>
                  <a:pt x="11339" y="9952"/>
                </a:lnTo>
                <a:lnTo>
                  <a:pt x="11510" y="9904"/>
                </a:lnTo>
                <a:lnTo>
                  <a:pt x="11656" y="9831"/>
                </a:lnTo>
                <a:lnTo>
                  <a:pt x="11802" y="9733"/>
                </a:lnTo>
                <a:lnTo>
                  <a:pt x="11850" y="9806"/>
                </a:lnTo>
                <a:lnTo>
                  <a:pt x="11923" y="9855"/>
                </a:lnTo>
                <a:lnTo>
                  <a:pt x="12069" y="9928"/>
                </a:lnTo>
                <a:lnTo>
                  <a:pt x="12240" y="9952"/>
                </a:lnTo>
                <a:lnTo>
                  <a:pt x="12434" y="9952"/>
                </a:lnTo>
                <a:lnTo>
                  <a:pt x="12629" y="9904"/>
                </a:lnTo>
                <a:lnTo>
                  <a:pt x="12824" y="9831"/>
                </a:lnTo>
                <a:lnTo>
                  <a:pt x="13018" y="9758"/>
                </a:lnTo>
                <a:lnTo>
                  <a:pt x="13164" y="9660"/>
                </a:lnTo>
                <a:lnTo>
                  <a:pt x="13237" y="9612"/>
                </a:lnTo>
                <a:lnTo>
                  <a:pt x="13262" y="9539"/>
                </a:lnTo>
                <a:lnTo>
                  <a:pt x="13262" y="9466"/>
                </a:lnTo>
                <a:lnTo>
                  <a:pt x="13237" y="9393"/>
                </a:lnTo>
                <a:lnTo>
                  <a:pt x="13189" y="9344"/>
                </a:lnTo>
                <a:lnTo>
                  <a:pt x="13116" y="9320"/>
                </a:lnTo>
                <a:lnTo>
                  <a:pt x="13067" y="9320"/>
                </a:lnTo>
                <a:lnTo>
                  <a:pt x="12994" y="9344"/>
                </a:lnTo>
                <a:lnTo>
                  <a:pt x="12775" y="9466"/>
                </a:lnTo>
                <a:lnTo>
                  <a:pt x="12605" y="9539"/>
                </a:lnTo>
                <a:lnTo>
                  <a:pt x="12459" y="9587"/>
                </a:lnTo>
                <a:lnTo>
                  <a:pt x="12288" y="9612"/>
                </a:lnTo>
                <a:lnTo>
                  <a:pt x="12167" y="9612"/>
                </a:lnTo>
                <a:lnTo>
                  <a:pt x="12118" y="9587"/>
                </a:lnTo>
                <a:lnTo>
                  <a:pt x="12094" y="9539"/>
                </a:lnTo>
                <a:lnTo>
                  <a:pt x="12069" y="9490"/>
                </a:lnTo>
                <a:lnTo>
                  <a:pt x="12069" y="9417"/>
                </a:lnTo>
                <a:lnTo>
                  <a:pt x="12069" y="9368"/>
                </a:lnTo>
                <a:lnTo>
                  <a:pt x="12045" y="9295"/>
                </a:lnTo>
                <a:lnTo>
                  <a:pt x="12021" y="9247"/>
                </a:lnTo>
                <a:lnTo>
                  <a:pt x="11972" y="9222"/>
                </a:lnTo>
                <a:lnTo>
                  <a:pt x="11875" y="9222"/>
                </a:lnTo>
                <a:lnTo>
                  <a:pt x="11826" y="9247"/>
                </a:lnTo>
                <a:lnTo>
                  <a:pt x="11777" y="9295"/>
                </a:lnTo>
                <a:lnTo>
                  <a:pt x="11704" y="9393"/>
                </a:lnTo>
                <a:lnTo>
                  <a:pt x="11583" y="9490"/>
                </a:lnTo>
                <a:lnTo>
                  <a:pt x="11437" y="9587"/>
                </a:lnTo>
                <a:lnTo>
                  <a:pt x="11266" y="9660"/>
                </a:lnTo>
                <a:lnTo>
                  <a:pt x="11120" y="9709"/>
                </a:lnTo>
                <a:lnTo>
                  <a:pt x="11072" y="9709"/>
                </a:lnTo>
                <a:lnTo>
                  <a:pt x="11023" y="9685"/>
                </a:lnTo>
                <a:lnTo>
                  <a:pt x="10974" y="9660"/>
                </a:lnTo>
                <a:lnTo>
                  <a:pt x="10950" y="9612"/>
                </a:lnTo>
                <a:lnTo>
                  <a:pt x="10950" y="9539"/>
                </a:lnTo>
                <a:lnTo>
                  <a:pt x="10974" y="9441"/>
                </a:lnTo>
                <a:lnTo>
                  <a:pt x="10974" y="9393"/>
                </a:lnTo>
                <a:lnTo>
                  <a:pt x="10950" y="9320"/>
                </a:lnTo>
                <a:lnTo>
                  <a:pt x="10926" y="9271"/>
                </a:lnTo>
                <a:lnTo>
                  <a:pt x="10853" y="9271"/>
                </a:lnTo>
                <a:lnTo>
                  <a:pt x="10804" y="9247"/>
                </a:lnTo>
                <a:lnTo>
                  <a:pt x="10755" y="9271"/>
                </a:lnTo>
                <a:lnTo>
                  <a:pt x="10682" y="9295"/>
                </a:lnTo>
                <a:lnTo>
                  <a:pt x="10658" y="9368"/>
                </a:lnTo>
                <a:lnTo>
                  <a:pt x="10585" y="9490"/>
                </a:lnTo>
                <a:lnTo>
                  <a:pt x="10463" y="9587"/>
                </a:lnTo>
                <a:lnTo>
                  <a:pt x="10342" y="9636"/>
                </a:lnTo>
                <a:lnTo>
                  <a:pt x="10025" y="9636"/>
                </a:lnTo>
                <a:lnTo>
                  <a:pt x="9928" y="9587"/>
                </a:lnTo>
                <a:lnTo>
                  <a:pt x="9855" y="9563"/>
                </a:lnTo>
                <a:lnTo>
                  <a:pt x="9904" y="9393"/>
                </a:lnTo>
                <a:lnTo>
                  <a:pt x="9904" y="9320"/>
                </a:lnTo>
                <a:lnTo>
                  <a:pt x="9879" y="9247"/>
                </a:lnTo>
                <a:lnTo>
                  <a:pt x="9831" y="9198"/>
                </a:lnTo>
                <a:lnTo>
                  <a:pt x="9782" y="9174"/>
                </a:lnTo>
                <a:lnTo>
                  <a:pt x="9734" y="9149"/>
                </a:lnTo>
                <a:close/>
                <a:moveTo>
                  <a:pt x="16522" y="9003"/>
                </a:moveTo>
                <a:lnTo>
                  <a:pt x="16522" y="9879"/>
                </a:lnTo>
                <a:lnTo>
                  <a:pt x="16401" y="9879"/>
                </a:lnTo>
                <a:lnTo>
                  <a:pt x="16279" y="9928"/>
                </a:lnTo>
                <a:lnTo>
                  <a:pt x="16182" y="9977"/>
                </a:lnTo>
                <a:lnTo>
                  <a:pt x="16084" y="10050"/>
                </a:lnTo>
                <a:lnTo>
                  <a:pt x="15914" y="10196"/>
                </a:lnTo>
                <a:lnTo>
                  <a:pt x="15744" y="10390"/>
                </a:lnTo>
                <a:lnTo>
                  <a:pt x="15598" y="10561"/>
                </a:lnTo>
                <a:lnTo>
                  <a:pt x="15598" y="10342"/>
                </a:lnTo>
                <a:lnTo>
                  <a:pt x="15646" y="10317"/>
                </a:lnTo>
                <a:lnTo>
                  <a:pt x="15671" y="10269"/>
                </a:lnTo>
                <a:lnTo>
                  <a:pt x="15890" y="9879"/>
                </a:lnTo>
                <a:lnTo>
                  <a:pt x="16011" y="9685"/>
                </a:lnTo>
                <a:lnTo>
                  <a:pt x="16133" y="9490"/>
                </a:lnTo>
                <a:lnTo>
                  <a:pt x="16328" y="9271"/>
                </a:lnTo>
                <a:lnTo>
                  <a:pt x="16522" y="9003"/>
                </a:lnTo>
                <a:close/>
                <a:moveTo>
                  <a:pt x="16522" y="10001"/>
                </a:moveTo>
                <a:lnTo>
                  <a:pt x="16522" y="10755"/>
                </a:lnTo>
                <a:lnTo>
                  <a:pt x="16352" y="10853"/>
                </a:lnTo>
                <a:lnTo>
                  <a:pt x="16230" y="10974"/>
                </a:lnTo>
                <a:lnTo>
                  <a:pt x="15987" y="11242"/>
                </a:lnTo>
                <a:lnTo>
                  <a:pt x="15792" y="11461"/>
                </a:lnTo>
                <a:lnTo>
                  <a:pt x="15598" y="11704"/>
                </a:lnTo>
                <a:lnTo>
                  <a:pt x="15598" y="11291"/>
                </a:lnTo>
                <a:lnTo>
                  <a:pt x="15768" y="10974"/>
                </a:lnTo>
                <a:lnTo>
                  <a:pt x="15963" y="10682"/>
                </a:lnTo>
                <a:lnTo>
                  <a:pt x="16255" y="10342"/>
                </a:lnTo>
                <a:lnTo>
                  <a:pt x="16522" y="10001"/>
                </a:lnTo>
                <a:close/>
                <a:moveTo>
                  <a:pt x="10244" y="11145"/>
                </a:moveTo>
                <a:lnTo>
                  <a:pt x="10171" y="11193"/>
                </a:lnTo>
                <a:lnTo>
                  <a:pt x="10123" y="11242"/>
                </a:lnTo>
                <a:lnTo>
                  <a:pt x="9928" y="11534"/>
                </a:lnTo>
                <a:lnTo>
                  <a:pt x="9831" y="11656"/>
                </a:lnTo>
                <a:lnTo>
                  <a:pt x="9709" y="11753"/>
                </a:lnTo>
                <a:lnTo>
                  <a:pt x="9636" y="11802"/>
                </a:lnTo>
                <a:lnTo>
                  <a:pt x="9539" y="11826"/>
                </a:lnTo>
                <a:lnTo>
                  <a:pt x="9320" y="11826"/>
                </a:lnTo>
                <a:lnTo>
                  <a:pt x="9223" y="11802"/>
                </a:lnTo>
                <a:lnTo>
                  <a:pt x="9150" y="11753"/>
                </a:lnTo>
                <a:lnTo>
                  <a:pt x="9077" y="11680"/>
                </a:lnTo>
                <a:lnTo>
                  <a:pt x="9052" y="11607"/>
                </a:lnTo>
                <a:lnTo>
                  <a:pt x="9125" y="11412"/>
                </a:lnTo>
                <a:lnTo>
                  <a:pt x="9125" y="11339"/>
                </a:lnTo>
                <a:lnTo>
                  <a:pt x="9101" y="11266"/>
                </a:lnTo>
                <a:lnTo>
                  <a:pt x="9052" y="11218"/>
                </a:lnTo>
                <a:lnTo>
                  <a:pt x="9004" y="11169"/>
                </a:lnTo>
                <a:lnTo>
                  <a:pt x="8882" y="11169"/>
                </a:lnTo>
                <a:lnTo>
                  <a:pt x="8809" y="11193"/>
                </a:lnTo>
                <a:lnTo>
                  <a:pt x="8760" y="11266"/>
                </a:lnTo>
                <a:lnTo>
                  <a:pt x="8687" y="11388"/>
                </a:lnTo>
                <a:lnTo>
                  <a:pt x="8663" y="11510"/>
                </a:lnTo>
                <a:lnTo>
                  <a:pt x="8566" y="11656"/>
                </a:lnTo>
                <a:lnTo>
                  <a:pt x="8395" y="11729"/>
                </a:lnTo>
                <a:lnTo>
                  <a:pt x="8298" y="11753"/>
                </a:lnTo>
                <a:lnTo>
                  <a:pt x="8176" y="11777"/>
                </a:lnTo>
                <a:lnTo>
                  <a:pt x="8103" y="11753"/>
                </a:lnTo>
                <a:lnTo>
                  <a:pt x="8055" y="11729"/>
                </a:lnTo>
                <a:lnTo>
                  <a:pt x="8055" y="11680"/>
                </a:lnTo>
                <a:lnTo>
                  <a:pt x="8055" y="11607"/>
                </a:lnTo>
                <a:lnTo>
                  <a:pt x="8079" y="11534"/>
                </a:lnTo>
                <a:lnTo>
                  <a:pt x="8079" y="11461"/>
                </a:lnTo>
                <a:lnTo>
                  <a:pt x="8055" y="11412"/>
                </a:lnTo>
                <a:lnTo>
                  <a:pt x="8006" y="11364"/>
                </a:lnTo>
                <a:lnTo>
                  <a:pt x="7957" y="11339"/>
                </a:lnTo>
                <a:lnTo>
                  <a:pt x="7884" y="11315"/>
                </a:lnTo>
                <a:lnTo>
                  <a:pt x="7811" y="11339"/>
                </a:lnTo>
                <a:lnTo>
                  <a:pt x="7763" y="11388"/>
                </a:lnTo>
                <a:lnTo>
                  <a:pt x="7544" y="11558"/>
                </a:lnTo>
                <a:lnTo>
                  <a:pt x="7325" y="11753"/>
                </a:lnTo>
                <a:lnTo>
                  <a:pt x="7179" y="11802"/>
                </a:lnTo>
                <a:lnTo>
                  <a:pt x="6984" y="11826"/>
                </a:lnTo>
                <a:lnTo>
                  <a:pt x="6887" y="11802"/>
                </a:lnTo>
                <a:lnTo>
                  <a:pt x="6765" y="11802"/>
                </a:lnTo>
                <a:lnTo>
                  <a:pt x="6692" y="11753"/>
                </a:lnTo>
                <a:lnTo>
                  <a:pt x="6643" y="11704"/>
                </a:lnTo>
                <a:lnTo>
                  <a:pt x="6668" y="11583"/>
                </a:lnTo>
                <a:lnTo>
                  <a:pt x="6668" y="11412"/>
                </a:lnTo>
                <a:lnTo>
                  <a:pt x="6643" y="11339"/>
                </a:lnTo>
                <a:lnTo>
                  <a:pt x="6595" y="11266"/>
                </a:lnTo>
                <a:lnTo>
                  <a:pt x="6546" y="11218"/>
                </a:lnTo>
                <a:lnTo>
                  <a:pt x="6473" y="11193"/>
                </a:lnTo>
                <a:lnTo>
                  <a:pt x="6400" y="11193"/>
                </a:lnTo>
                <a:lnTo>
                  <a:pt x="6327" y="11218"/>
                </a:lnTo>
                <a:lnTo>
                  <a:pt x="6254" y="11291"/>
                </a:lnTo>
                <a:lnTo>
                  <a:pt x="6205" y="11364"/>
                </a:lnTo>
                <a:lnTo>
                  <a:pt x="6181" y="11485"/>
                </a:lnTo>
                <a:lnTo>
                  <a:pt x="6157" y="11583"/>
                </a:lnTo>
                <a:lnTo>
                  <a:pt x="6084" y="11656"/>
                </a:lnTo>
                <a:lnTo>
                  <a:pt x="5986" y="11704"/>
                </a:lnTo>
                <a:lnTo>
                  <a:pt x="5767" y="11704"/>
                </a:lnTo>
                <a:lnTo>
                  <a:pt x="5670" y="11680"/>
                </a:lnTo>
                <a:lnTo>
                  <a:pt x="5573" y="11607"/>
                </a:lnTo>
                <a:lnTo>
                  <a:pt x="5475" y="11534"/>
                </a:lnTo>
                <a:lnTo>
                  <a:pt x="5427" y="11461"/>
                </a:lnTo>
                <a:lnTo>
                  <a:pt x="5378" y="11388"/>
                </a:lnTo>
                <a:lnTo>
                  <a:pt x="5305" y="11315"/>
                </a:lnTo>
                <a:lnTo>
                  <a:pt x="5232" y="11291"/>
                </a:lnTo>
                <a:lnTo>
                  <a:pt x="5159" y="11291"/>
                </a:lnTo>
                <a:lnTo>
                  <a:pt x="5062" y="11315"/>
                </a:lnTo>
                <a:lnTo>
                  <a:pt x="5013" y="11364"/>
                </a:lnTo>
                <a:lnTo>
                  <a:pt x="4964" y="11412"/>
                </a:lnTo>
                <a:lnTo>
                  <a:pt x="4964" y="11510"/>
                </a:lnTo>
                <a:lnTo>
                  <a:pt x="4964" y="11607"/>
                </a:lnTo>
                <a:lnTo>
                  <a:pt x="4964" y="11680"/>
                </a:lnTo>
                <a:lnTo>
                  <a:pt x="4940" y="11729"/>
                </a:lnTo>
                <a:lnTo>
                  <a:pt x="4891" y="11777"/>
                </a:lnTo>
                <a:lnTo>
                  <a:pt x="4818" y="11826"/>
                </a:lnTo>
                <a:lnTo>
                  <a:pt x="4697" y="11850"/>
                </a:lnTo>
                <a:lnTo>
                  <a:pt x="4599" y="11826"/>
                </a:lnTo>
                <a:lnTo>
                  <a:pt x="4502" y="11753"/>
                </a:lnTo>
                <a:lnTo>
                  <a:pt x="4453" y="11656"/>
                </a:lnTo>
                <a:lnTo>
                  <a:pt x="4453" y="11607"/>
                </a:lnTo>
                <a:lnTo>
                  <a:pt x="4453" y="11558"/>
                </a:lnTo>
                <a:lnTo>
                  <a:pt x="4478" y="11437"/>
                </a:lnTo>
                <a:lnTo>
                  <a:pt x="4429" y="11364"/>
                </a:lnTo>
                <a:lnTo>
                  <a:pt x="4380" y="11291"/>
                </a:lnTo>
                <a:lnTo>
                  <a:pt x="4307" y="11266"/>
                </a:lnTo>
                <a:lnTo>
                  <a:pt x="4210" y="11242"/>
                </a:lnTo>
                <a:lnTo>
                  <a:pt x="4113" y="11266"/>
                </a:lnTo>
                <a:lnTo>
                  <a:pt x="4040" y="11339"/>
                </a:lnTo>
                <a:lnTo>
                  <a:pt x="3991" y="11412"/>
                </a:lnTo>
                <a:lnTo>
                  <a:pt x="3942" y="11510"/>
                </a:lnTo>
                <a:lnTo>
                  <a:pt x="3894" y="11607"/>
                </a:lnTo>
                <a:lnTo>
                  <a:pt x="3796" y="11680"/>
                </a:lnTo>
                <a:lnTo>
                  <a:pt x="3723" y="11753"/>
                </a:lnTo>
                <a:lnTo>
                  <a:pt x="3529" y="11850"/>
                </a:lnTo>
                <a:lnTo>
                  <a:pt x="3431" y="11875"/>
                </a:lnTo>
                <a:lnTo>
                  <a:pt x="3310" y="11899"/>
                </a:lnTo>
                <a:lnTo>
                  <a:pt x="3261" y="11899"/>
                </a:lnTo>
                <a:lnTo>
                  <a:pt x="3212" y="11875"/>
                </a:lnTo>
                <a:lnTo>
                  <a:pt x="3139" y="11826"/>
                </a:lnTo>
                <a:lnTo>
                  <a:pt x="3115" y="11729"/>
                </a:lnTo>
                <a:lnTo>
                  <a:pt x="3066" y="11631"/>
                </a:lnTo>
                <a:lnTo>
                  <a:pt x="3018" y="11461"/>
                </a:lnTo>
                <a:lnTo>
                  <a:pt x="2993" y="11388"/>
                </a:lnTo>
                <a:lnTo>
                  <a:pt x="2969" y="11388"/>
                </a:lnTo>
                <a:lnTo>
                  <a:pt x="2969" y="11364"/>
                </a:lnTo>
                <a:lnTo>
                  <a:pt x="2945" y="11339"/>
                </a:lnTo>
                <a:lnTo>
                  <a:pt x="2896" y="11315"/>
                </a:lnTo>
                <a:lnTo>
                  <a:pt x="2847" y="11315"/>
                </a:lnTo>
                <a:lnTo>
                  <a:pt x="2799" y="11339"/>
                </a:lnTo>
                <a:lnTo>
                  <a:pt x="2750" y="11364"/>
                </a:lnTo>
                <a:lnTo>
                  <a:pt x="2701" y="11461"/>
                </a:lnTo>
                <a:lnTo>
                  <a:pt x="2677" y="11583"/>
                </a:lnTo>
                <a:lnTo>
                  <a:pt x="2677" y="11802"/>
                </a:lnTo>
                <a:lnTo>
                  <a:pt x="2701" y="11923"/>
                </a:lnTo>
                <a:lnTo>
                  <a:pt x="2726" y="12021"/>
                </a:lnTo>
                <a:lnTo>
                  <a:pt x="2799" y="12093"/>
                </a:lnTo>
                <a:lnTo>
                  <a:pt x="2847" y="12191"/>
                </a:lnTo>
                <a:lnTo>
                  <a:pt x="2945" y="12264"/>
                </a:lnTo>
                <a:lnTo>
                  <a:pt x="3042" y="12312"/>
                </a:lnTo>
                <a:lnTo>
                  <a:pt x="3188" y="12361"/>
                </a:lnTo>
                <a:lnTo>
                  <a:pt x="3480" y="12361"/>
                </a:lnTo>
                <a:lnTo>
                  <a:pt x="3626" y="12337"/>
                </a:lnTo>
                <a:lnTo>
                  <a:pt x="3748" y="12288"/>
                </a:lnTo>
                <a:lnTo>
                  <a:pt x="3869" y="12215"/>
                </a:lnTo>
                <a:lnTo>
                  <a:pt x="4015" y="12142"/>
                </a:lnTo>
                <a:lnTo>
                  <a:pt x="4113" y="12045"/>
                </a:lnTo>
                <a:lnTo>
                  <a:pt x="4259" y="12166"/>
                </a:lnTo>
                <a:lnTo>
                  <a:pt x="4405" y="12239"/>
                </a:lnTo>
                <a:lnTo>
                  <a:pt x="4575" y="12288"/>
                </a:lnTo>
                <a:lnTo>
                  <a:pt x="4745" y="12312"/>
                </a:lnTo>
                <a:lnTo>
                  <a:pt x="4916" y="12288"/>
                </a:lnTo>
                <a:lnTo>
                  <a:pt x="5086" y="12239"/>
                </a:lnTo>
                <a:lnTo>
                  <a:pt x="5232" y="12142"/>
                </a:lnTo>
                <a:lnTo>
                  <a:pt x="5354" y="12021"/>
                </a:lnTo>
                <a:lnTo>
                  <a:pt x="5475" y="12069"/>
                </a:lnTo>
                <a:lnTo>
                  <a:pt x="5597" y="12118"/>
                </a:lnTo>
                <a:lnTo>
                  <a:pt x="5743" y="12142"/>
                </a:lnTo>
                <a:lnTo>
                  <a:pt x="5889" y="12166"/>
                </a:lnTo>
                <a:lnTo>
                  <a:pt x="6011" y="12166"/>
                </a:lnTo>
                <a:lnTo>
                  <a:pt x="6157" y="12142"/>
                </a:lnTo>
                <a:lnTo>
                  <a:pt x="6278" y="12093"/>
                </a:lnTo>
                <a:lnTo>
                  <a:pt x="6376" y="12045"/>
                </a:lnTo>
                <a:lnTo>
                  <a:pt x="6546" y="12142"/>
                </a:lnTo>
                <a:lnTo>
                  <a:pt x="6716" y="12239"/>
                </a:lnTo>
                <a:lnTo>
                  <a:pt x="6862" y="12288"/>
                </a:lnTo>
                <a:lnTo>
                  <a:pt x="7008" y="12312"/>
                </a:lnTo>
                <a:lnTo>
                  <a:pt x="7154" y="12288"/>
                </a:lnTo>
                <a:lnTo>
                  <a:pt x="7276" y="12264"/>
                </a:lnTo>
                <a:lnTo>
                  <a:pt x="7398" y="12191"/>
                </a:lnTo>
                <a:lnTo>
                  <a:pt x="7519" y="12118"/>
                </a:lnTo>
                <a:lnTo>
                  <a:pt x="7763" y="11948"/>
                </a:lnTo>
                <a:lnTo>
                  <a:pt x="7836" y="12021"/>
                </a:lnTo>
                <a:lnTo>
                  <a:pt x="7909" y="12093"/>
                </a:lnTo>
                <a:lnTo>
                  <a:pt x="8030" y="12142"/>
                </a:lnTo>
                <a:lnTo>
                  <a:pt x="8347" y="12142"/>
                </a:lnTo>
                <a:lnTo>
                  <a:pt x="8493" y="12118"/>
                </a:lnTo>
                <a:lnTo>
                  <a:pt x="8663" y="12045"/>
                </a:lnTo>
                <a:lnTo>
                  <a:pt x="8785" y="11948"/>
                </a:lnTo>
                <a:lnTo>
                  <a:pt x="8882" y="12021"/>
                </a:lnTo>
                <a:lnTo>
                  <a:pt x="8955" y="12093"/>
                </a:lnTo>
                <a:lnTo>
                  <a:pt x="9174" y="12191"/>
                </a:lnTo>
                <a:lnTo>
                  <a:pt x="9320" y="12239"/>
                </a:lnTo>
                <a:lnTo>
                  <a:pt x="9466" y="12264"/>
                </a:lnTo>
                <a:lnTo>
                  <a:pt x="9588" y="12239"/>
                </a:lnTo>
                <a:lnTo>
                  <a:pt x="9709" y="12215"/>
                </a:lnTo>
                <a:lnTo>
                  <a:pt x="9831" y="12166"/>
                </a:lnTo>
                <a:lnTo>
                  <a:pt x="9952" y="12093"/>
                </a:lnTo>
                <a:lnTo>
                  <a:pt x="10147" y="11899"/>
                </a:lnTo>
                <a:lnTo>
                  <a:pt x="10269" y="12021"/>
                </a:lnTo>
                <a:lnTo>
                  <a:pt x="10415" y="12093"/>
                </a:lnTo>
                <a:lnTo>
                  <a:pt x="10561" y="12142"/>
                </a:lnTo>
                <a:lnTo>
                  <a:pt x="10755" y="12166"/>
                </a:lnTo>
                <a:lnTo>
                  <a:pt x="10926" y="12191"/>
                </a:lnTo>
                <a:lnTo>
                  <a:pt x="11096" y="12166"/>
                </a:lnTo>
                <a:lnTo>
                  <a:pt x="11266" y="12093"/>
                </a:lnTo>
                <a:lnTo>
                  <a:pt x="11412" y="12021"/>
                </a:lnTo>
                <a:lnTo>
                  <a:pt x="11558" y="12093"/>
                </a:lnTo>
                <a:lnTo>
                  <a:pt x="11704" y="12142"/>
                </a:lnTo>
                <a:lnTo>
                  <a:pt x="12045" y="12142"/>
                </a:lnTo>
                <a:lnTo>
                  <a:pt x="12215" y="12118"/>
                </a:lnTo>
                <a:lnTo>
                  <a:pt x="12410" y="12069"/>
                </a:lnTo>
                <a:lnTo>
                  <a:pt x="12580" y="11996"/>
                </a:lnTo>
                <a:lnTo>
                  <a:pt x="12726" y="11899"/>
                </a:lnTo>
                <a:lnTo>
                  <a:pt x="12799" y="11948"/>
                </a:lnTo>
                <a:lnTo>
                  <a:pt x="12921" y="11972"/>
                </a:lnTo>
                <a:lnTo>
                  <a:pt x="13043" y="11972"/>
                </a:lnTo>
                <a:lnTo>
                  <a:pt x="13164" y="11948"/>
                </a:lnTo>
                <a:lnTo>
                  <a:pt x="13237" y="11899"/>
                </a:lnTo>
                <a:lnTo>
                  <a:pt x="13286" y="11850"/>
                </a:lnTo>
                <a:lnTo>
                  <a:pt x="13310" y="11777"/>
                </a:lnTo>
                <a:lnTo>
                  <a:pt x="13310" y="11704"/>
                </a:lnTo>
                <a:lnTo>
                  <a:pt x="13286" y="11631"/>
                </a:lnTo>
                <a:lnTo>
                  <a:pt x="13262" y="11583"/>
                </a:lnTo>
                <a:lnTo>
                  <a:pt x="13189" y="11558"/>
                </a:lnTo>
                <a:lnTo>
                  <a:pt x="13116" y="11534"/>
                </a:lnTo>
                <a:lnTo>
                  <a:pt x="13043" y="11558"/>
                </a:lnTo>
                <a:lnTo>
                  <a:pt x="12970" y="11534"/>
                </a:lnTo>
                <a:lnTo>
                  <a:pt x="12897" y="11437"/>
                </a:lnTo>
                <a:lnTo>
                  <a:pt x="12799" y="11388"/>
                </a:lnTo>
                <a:lnTo>
                  <a:pt x="12751" y="11364"/>
                </a:lnTo>
                <a:lnTo>
                  <a:pt x="12702" y="11364"/>
                </a:lnTo>
                <a:lnTo>
                  <a:pt x="12653" y="11388"/>
                </a:lnTo>
                <a:lnTo>
                  <a:pt x="12605" y="11437"/>
                </a:lnTo>
                <a:lnTo>
                  <a:pt x="12532" y="11485"/>
                </a:lnTo>
                <a:lnTo>
                  <a:pt x="12410" y="11558"/>
                </a:lnTo>
                <a:lnTo>
                  <a:pt x="12264" y="11631"/>
                </a:lnTo>
                <a:lnTo>
                  <a:pt x="12094" y="11704"/>
                </a:lnTo>
                <a:lnTo>
                  <a:pt x="11948" y="11729"/>
                </a:lnTo>
                <a:lnTo>
                  <a:pt x="11753" y="11729"/>
                </a:lnTo>
                <a:lnTo>
                  <a:pt x="11729" y="11704"/>
                </a:lnTo>
                <a:lnTo>
                  <a:pt x="11704" y="11656"/>
                </a:lnTo>
                <a:lnTo>
                  <a:pt x="11680" y="11607"/>
                </a:lnTo>
                <a:lnTo>
                  <a:pt x="11704" y="11485"/>
                </a:lnTo>
                <a:lnTo>
                  <a:pt x="11704" y="11412"/>
                </a:lnTo>
                <a:lnTo>
                  <a:pt x="11656" y="11339"/>
                </a:lnTo>
                <a:lnTo>
                  <a:pt x="11607" y="11291"/>
                </a:lnTo>
                <a:lnTo>
                  <a:pt x="11534" y="11266"/>
                </a:lnTo>
                <a:lnTo>
                  <a:pt x="11461" y="11291"/>
                </a:lnTo>
                <a:lnTo>
                  <a:pt x="11388" y="11315"/>
                </a:lnTo>
                <a:lnTo>
                  <a:pt x="11315" y="11364"/>
                </a:lnTo>
                <a:lnTo>
                  <a:pt x="11291" y="11437"/>
                </a:lnTo>
                <a:lnTo>
                  <a:pt x="11266" y="11558"/>
                </a:lnTo>
                <a:lnTo>
                  <a:pt x="11218" y="11607"/>
                </a:lnTo>
                <a:lnTo>
                  <a:pt x="11169" y="11656"/>
                </a:lnTo>
                <a:lnTo>
                  <a:pt x="11047" y="11729"/>
                </a:lnTo>
                <a:lnTo>
                  <a:pt x="10901" y="11753"/>
                </a:lnTo>
                <a:lnTo>
                  <a:pt x="10755" y="11753"/>
                </a:lnTo>
                <a:lnTo>
                  <a:pt x="10609" y="11729"/>
                </a:lnTo>
                <a:lnTo>
                  <a:pt x="10488" y="11656"/>
                </a:lnTo>
                <a:lnTo>
                  <a:pt x="10463" y="11631"/>
                </a:lnTo>
                <a:lnTo>
                  <a:pt x="10439" y="11583"/>
                </a:lnTo>
                <a:lnTo>
                  <a:pt x="10439" y="11510"/>
                </a:lnTo>
                <a:lnTo>
                  <a:pt x="10463" y="11461"/>
                </a:lnTo>
                <a:lnTo>
                  <a:pt x="10512" y="11364"/>
                </a:lnTo>
                <a:lnTo>
                  <a:pt x="10488" y="11291"/>
                </a:lnTo>
                <a:lnTo>
                  <a:pt x="10463" y="11218"/>
                </a:lnTo>
                <a:lnTo>
                  <a:pt x="10390" y="11169"/>
                </a:lnTo>
                <a:lnTo>
                  <a:pt x="10317" y="11145"/>
                </a:lnTo>
                <a:close/>
                <a:moveTo>
                  <a:pt x="16498" y="11193"/>
                </a:moveTo>
                <a:lnTo>
                  <a:pt x="16498" y="11948"/>
                </a:lnTo>
                <a:lnTo>
                  <a:pt x="16255" y="12093"/>
                </a:lnTo>
                <a:lnTo>
                  <a:pt x="16011" y="12312"/>
                </a:lnTo>
                <a:lnTo>
                  <a:pt x="15792" y="12556"/>
                </a:lnTo>
                <a:lnTo>
                  <a:pt x="15598" y="12823"/>
                </a:lnTo>
                <a:lnTo>
                  <a:pt x="15598" y="12775"/>
                </a:lnTo>
                <a:lnTo>
                  <a:pt x="15598" y="12434"/>
                </a:lnTo>
                <a:lnTo>
                  <a:pt x="15622" y="12385"/>
                </a:lnTo>
                <a:lnTo>
                  <a:pt x="15914" y="11923"/>
                </a:lnTo>
                <a:lnTo>
                  <a:pt x="16060" y="11680"/>
                </a:lnTo>
                <a:lnTo>
                  <a:pt x="16206" y="11461"/>
                </a:lnTo>
                <a:lnTo>
                  <a:pt x="16352" y="11339"/>
                </a:lnTo>
                <a:lnTo>
                  <a:pt x="16498" y="11193"/>
                </a:lnTo>
                <a:close/>
                <a:moveTo>
                  <a:pt x="16498" y="12288"/>
                </a:moveTo>
                <a:lnTo>
                  <a:pt x="16498" y="13140"/>
                </a:lnTo>
                <a:lnTo>
                  <a:pt x="16303" y="13213"/>
                </a:lnTo>
                <a:lnTo>
                  <a:pt x="16157" y="13334"/>
                </a:lnTo>
                <a:lnTo>
                  <a:pt x="16011" y="13456"/>
                </a:lnTo>
                <a:lnTo>
                  <a:pt x="15890" y="13602"/>
                </a:lnTo>
                <a:lnTo>
                  <a:pt x="15719" y="13797"/>
                </a:lnTo>
                <a:lnTo>
                  <a:pt x="15573" y="14016"/>
                </a:lnTo>
                <a:lnTo>
                  <a:pt x="15573" y="13602"/>
                </a:lnTo>
                <a:lnTo>
                  <a:pt x="15792" y="13213"/>
                </a:lnTo>
                <a:lnTo>
                  <a:pt x="16036" y="12848"/>
                </a:lnTo>
                <a:lnTo>
                  <a:pt x="16255" y="12556"/>
                </a:lnTo>
                <a:lnTo>
                  <a:pt x="16498" y="12288"/>
                </a:lnTo>
                <a:close/>
                <a:moveTo>
                  <a:pt x="2847" y="13286"/>
                </a:moveTo>
                <a:lnTo>
                  <a:pt x="2799" y="13310"/>
                </a:lnTo>
                <a:lnTo>
                  <a:pt x="2774" y="13334"/>
                </a:lnTo>
                <a:lnTo>
                  <a:pt x="2580" y="13675"/>
                </a:lnTo>
                <a:lnTo>
                  <a:pt x="2507" y="13870"/>
                </a:lnTo>
                <a:lnTo>
                  <a:pt x="2458" y="14064"/>
                </a:lnTo>
                <a:lnTo>
                  <a:pt x="2434" y="14259"/>
                </a:lnTo>
                <a:lnTo>
                  <a:pt x="2458" y="14332"/>
                </a:lnTo>
                <a:lnTo>
                  <a:pt x="2507" y="14405"/>
                </a:lnTo>
                <a:lnTo>
                  <a:pt x="2555" y="14478"/>
                </a:lnTo>
                <a:lnTo>
                  <a:pt x="2628" y="14527"/>
                </a:lnTo>
                <a:lnTo>
                  <a:pt x="2750" y="14551"/>
                </a:lnTo>
                <a:lnTo>
                  <a:pt x="3018" y="14551"/>
                </a:lnTo>
                <a:lnTo>
                  <a:pt x="3164" y="14527"/>
                </a:lnTo>
                <a:lnTo>
                  <a:pt x="3285" y="14478"/>
                </a:lnTo>
                <a:lnTo>
                  <a:pt x="3431" y="14429"/>
                </a:lnTo>
                <a:lnTo>
                  <a:pt x="3699" y="14283"/>
                </a:lnTo>
                <a:lnTo>
                  <a:pt x="3942" y="14089"/>
                </a:lnTo>
                <a:lnTo>
                  <a:pt x="4015" y="14186"/>
                </a:lnTo>
                <a:lnTo>
                  <a:pt x="4137" y="14259"/>
                </a:lnTo>
                <a:lnTo>
                  <a:pt x="4234" y="14332"/>
                </a:lnTo>
                <a:lnTo>
                  <a:pt x="4380" y="14381"/>
                </a:lnTo>
                <a:lnTo>
                  <a:pt x="4551" y="14429"/>
                </a:lnTo>
                <a:lnTo>
                  <a:pt x="4867" y="14429"/>
                </a:lnTo>
                <a:lnTo>
                  <a:pt x="5037" y="14405"/>
                </a:lnTo>
                <a:lnTo>
                  <a:pt x="5183" y="14356"/>
                </a:lnTo>
                <a:lnTo>
                  <a:pt x="5329" y="14283"/>
                </a:lnTo>
                <a:lnTo>
                  <a:pt x="5475" y="14186"/>
                </a:lnTo>
                <a:lnTo>
                  <a:pt x="5597" y="14089"/>
                </a:lnTo>
                <a:lnTo>
                  <a:pt x="5719" y="14186"/>
                </a:lnTo>
                <a:lnTo>
                  <a:pt x="5889" y="14235"/>
                </a:lnTo>
                <a:lnTo>
                  <a:pt x="6084" y="14259"/>
                </a:lnTo>
                <a:lnTo>
                  <a:pt x="6278" y="14259"/>
                </a:lnTo>
                <a:lnTo>
                  <a:pt x="6814" y="14235"/>
                </a:lnTo>
                <a:lnTo>
                  <a:pt x="7325" y="14259"/>
                </a:lnTo>
                <a:lnTo>
                  <a:pt x="7665" y="14283"/>
                </a:lnTo>
                <a:lnTo>
                  <a:pt x="8030" y="14259"/>
                </a:lnTo>
                <a:lnTo>
                  <a:pt x="8225" y="14235"/>
                </a:lnTo>
                <a:lnTo>
                  <a:pt x="8395" y="14186"/>
                </a:lnTo>
                <a:lnTo>
                  <a:pt x="8541" y="14113"/>
                </a:lnTo>
                <a:lnTo>
                  <a:pt x="8687" y="13991"/>
                </a:lnTo>
                <a:lnTo>
                  <a:pt x="8712" y="13943"/>
                </a:lnTo>
                <a:lnTo>
                  <a:pt x="8712" y="13894"/>
                </a:lnTo>
                <a:lnTo>
                  <a:pt x="8687" y="13845"/>
                </a:lnTo>
                <a:lnTo>
                  <a:pt x="8639" y="13821"/>
                </a:lnTo>
                <a:lnTo>
                  <a:pt x="8420" y="13772"/>
                </a:lnTo>
                <a:lnTo>
                  <a:pt x="8225" y="13797"/>
                </a:lnTo>
                <a:lnTo>
                  <a:pt x="7787" y="13845"/>
                </a:lnTo>
                <a:lnTo>
                  <a:pt x="7373" y="13845"/>
                </a:lnTo>
                <a:lnTo>
                  <a:pt x="6935" y="13797"/>
                </a:lnTo>
                <a:lnTo>
                  <a:pt x="6716" y="13797"/>
                </a:lnTo>
                <a:lnTo>
                  <a:pt x="6376" y="13821"/>
                </a:lnTo>
                <a:lnTo>
                  <a:pt x="6059" y="13821"/>
                </a:lnTo>
                <a:lnTo>
                  <a:pt x="5962" y="13797"/>
                </a:lnTo>
                <a:lnTo>
                  <a:pt x="5938" y="13797"/>
                </a:lnTo>
                <a:lnTo>
                  <a:pt x="5938" y="13772"/>
                </a:lnTo>
                <a:lnTo>
                  <a:pt x="5962" y="13699"/>
                </a:lnTo>
                <a:lnTo>
                  <a:pt x="5938" y="13602"/>
                </a:lnTo>
                <a:lnTo>
                  <a:pt x="5913" y="13553"/>
                </a:lnTo>
                <a:lnTo>
                  <a:pt x="5865" y="13480"/>
                </a:lnTo>
                <a:lnTo>
                  <a:pt x="5816" y="13456"/>
                </a:lnTo>
                <a:lnTo>
                  <a:pt x="5743" y="13432"/>
                </a:lnTo>
                <a:lnTo>
                  <a:pt x="5670" y="13456"/>
                </a:lnTo>
                <a:lnTo>
                  <a:pt x="5597" y="13505"/>
                </a:lnTo>
                <a:lnTo>
                  <a:pt x="5354" y="13748"/>
                </a:lnTo>
                <a:lnTo>
                  <a:pt x="5062" y="13943"/>
                </a:lnTo>
                <a:lnTo>
                  <a:pt x="4964" y="13991"/>
                </a:lnTo>
                <a:lnTo>
                  <a:pt x="4818" y="14016"/>
                </a:lnTo>
                <a:lnTo>
                  <a:pt x="4672" y="14016"/>
                </a:lnTo>
                <a:lnTo>
                  <a:pt x="4526" y="13991"/>
                </a:lnTo>
                <a:lnTo>
                  <a:pt x="4405" y="13943"/>
                </a:lnTo>
                <a:lnTo>
                  <a:pt x="4307" y="13870"/>
                </a:lnTo>
                <a:lnTo>
                  <a:pt x="4283" y="13821"/>
                </a:lnTo>
                <a:lnTo>
                  <a:pt x="4283" y="13748"/>
                </a:lnTo>
                <a:lnTo>
                  <a:pt x="4283" y="13675"/>
                </a:lnTo>
                <a:lnTo>
                  <a:pt x="4307" y="13578"/>
                </a:lnTo>
                <a:lnTo>
                  <a:pt x="4307" y="13505"/>
                </a:lnTo>
                <a:lnTo>
                  <a:pt x="4307" y="13432"/>
                </a:lnTo>
                <a:lnTo>
                  <a:pt x="4259" y="13383"/>
                </a:lnTo>
                <a:lnTo>
                  <a:pt x="4186" y="13334"/>
                </a:lnTo>
                <a:lnTo>
                  <a:pt x="4113" y="13310"/>
                </a:lnTo>
                <a:lnTo>
                  <a:pt x="4040" y="13334"/>
                </a:lnTo>
                <a:lnTo>
                  <a:pt x="3967" y="13359"/>
                </a:lnTo>
                <a:lnTo>
                  <a:pt x="3918" y="13432"/>
                </a:lnTo>
                <a:lnTo>
                  <a:pt x="3845" y="13529"/>
                </a:lnTo>
                <a:lnTo>
                  <a:pt x="3772" y="13602"/>
                </a:lnTo>
                <a:lnTo>
                  <a:pt x="3602" y="13772"/>
                </a:lnTo>
                <a:lnTo>
                  <a:pt x="3407" y="13918"/>
                </a:lnTo>
                <a:lnTo>
                  <a:pt x="3212" y="14016"/>
                </a:lnTo>
                <a:lnTo>
                  <a:pt x="3091" y="14089"/>
                </a:lnTo>
                <a:lnTo>
                  <a:pt x="2945" y="14113"/>
                </a:lnTo>
                <a:lnTo>
                  <a:pt x="2896" y="14113"/>
                </a:lnTo>
                <a:lnTo>
                  <a:pt x="2847" y="14089"/>
                </a:lnTo>
                <a:lnTo>
                  <a:pt x="2847" y="14016"/>
                </a:lnTo>
                <a:lnTo>
                  <a:pt x="2847" y="13918"/>
                </a:lnTo>
                <a:lnTo>
                  <a:pt x="2969" y="13456"/>
                </a:lnTo>
                <a:lnTo>
                  <a:pt x="2969" y="13407"/>
                </a:lnTo>
                <a:lnTo>
                  <a:pt x="2969" y="13359"/>
                </a:lnTo>
                <a:lnTo>
                  <a:pt x="2920" y="13310"/>
                </a:lnTo>
                <a:lnTo>
                  <a:pt x="2872" y="13286"/>
                </a:lnTo>
                <a:close/>
                <a:moveTo>
                  <a:pt x="16498" y="13286"/>
                </a:moveTo>
                <a:lnTo>
                  <a:pt x="16474" y="14137"/>
                </a:lnTo>
                <a:lnTo>
                  <a:pt x="16425" y="14137"/>
                </a:lnTo>
                <a:lnTo>
                  <a:pt x="16328" y="14210"/>
                </a:lnTo>
                <a:lnTo>
                  <a:pt x="16206" y="14283"/>
                </a:lnTo>
                <a:lnTo>
                  <a:pt x="15987" y="14478"/>
                </a:lnTo>
                <a:lnTo>
                  <a:pt x="15792" y="14697"/>
                </a:lnTo>
                <a:lnTo>
                  <a:pt x="15622" y="14916"/>
                </a:lnTo>
                <a:lnTo>
                  <a:pt x="15525" y="15038"/>
                </a:lnTo>
                <a:lnTo>
                  <a:pt x="15549" y="14673"/>
                </a:lnTo>
                <a:lnTo>
                  <a:pt x="15573" y="14673"/>
                </a:lnTo>
                <a:lnTo>
                  <a:pt x="15695" y="14502"/>
                </a:lnTo>
                <a:lnTo>
                  <a:pt x="15817" y="14332"/>
                </a:lnTo>
                <a:lnTo>
                  <a:pt x="16011" y="13967"/>
                </a:lnTo>
                <a:lnTo>
                  <a:pt x="16230" y="13602"/>
                </a:lnTo>
                <a:lnTo>
                  <a:pt x="16352" y="13432"/>
                </a:lnTo>
                <a:lnTo>
                  <a:pt x="16498" y="13286"/>
                </a:lnTo>
                <a:close/>
                <a:moveTo>
                  <a:pt x="16474" y="14332"/>
                </a:moveTo>
                <a:lnTo>
                  <a:pt x="16449" y="15208"/>
                </a:lnTo>
                <a:lnTo>
                  <a:pt x="16352" y="15232"/>
                </a:lnTo>
                <a:lnTo>
                  <a:pt x="16230" y="15305"/>
                </a:lnTo>
                <a:lnTo>
                  <a:pt x="15987" y="15500"/>
                </a:lnTo>
                <a:lnTo>
                  <a:pt x="15768" y="15719"/>
                </a:lnTo>
                <a:lnTo>
                  <a:pt x="15622" y="15889"/>
                </a:lnTo>
                <a:lnTo>
                  <a:pt x="15476" y="16035"/>
                </a:lnTo>
                <a:lnTo>
                  <a:pt x="15476" y="15743"/>
                </a:lnTo>
                <a:lnTo>
                  <a:pt x="15549" y="15695"/>
                </a:lnTo>
                <a:lnTo>
                  <a:pt x="15598" y="15646"/>
                </a:lnTo>
                <a:lnTo>
                  <a:pt x="15671" y="15500"/>
                </a:lnTo>
                <a:lnTo>
                  <a:pt x="15817" y="15257"/>
                </a:lnTo>
                <a:lnTo>
                  <a:pt x="16011" y="15013"/>
                </a:lnTo>
                <a:lnTo>
                  <a:pt x="16279" y="14697"/>
                </a:lnTo>
                <a:lnTo>
                  <a:pt x="16376" y="14502"/>
                </a:lnTo>
                <a:lnTo>
                  <a:pt x="16474" y="14332"/>
                </a:lnTo>
                <a:close/>
                <a:moveTo>
                  <a:pt x="16449" y="15622"/>
                </a:moveTo>
                <a:lnTo>
                  <a:pt x="16425" y="16376"/>
                </a:lnTo>
                <a:lnTo>
                  <a:pt x="16328" y="16425"/>
                </a:lnTo>
                <a:lnTo>
                  <a:pt x="16230" y="16522"/>
                </a:lnTo>
                <a:lnTo>
                  <a:pt x="16036" y="16692"/>
                </a:lnTo>
                <a:lnTo>
                  <a:pt x="15719" y="17082"/>
                </a:lnTo>
                <a:lnTo>
                  <a:pt x="15427" y="17422"/>
                </a:lnTo>
                <a:lnTo>
                  <a:pt x="15427" y="17106"/>
                </a:lnTo>
                <a:lnTo>
                  <a:pt x="15452" y="16960"/>
                </a:lnTo>
                <a:lnTo>
                  <a:pt x="15452" y="16887"/>
                </a:lnTo>
                <a:lnTo>
                  <a:pt x="15476" y="16765"/>
                </a:lnTo>
                <a:lnTo>
                  <a:pt x="15525" y="16644"/>
                </a:lnTo>
                <a:lnTo>
                  <a:pt x="15598" y="16522"/>
                </a:lnTo>
                <a:lnTo>
                  <a:pt x="15695" y="16400"/>
                </a:lnTo>
                <a:lnTo>
                  <a:pt x="15890" y="16181"/>
                </a:lnTo>
                <a:lnTo>
                  <a:pt x="16060" y="15987"/>
                </a:lnTo>
                <a:lnTo>
                  <a:pt x="16255" y="15816"/>
                </a:lnTo>
                <a:lnTo>
                  <a:pt x="16449" y="15622"/>
                </a:lnTo>
                <a:close/>
                <a:moveTo>
                  <a:pt x="16401" y="16984"/>
                </a:moveTo>
                <a:lnTo>
                  <a:pt x="16401" y="17641"/>
                </a:lnTo>
                <a:lnTo>
                  <a:pt x="16157" y="17763"/>
                </a:lnTo>
                <a:lnTo>
                  <a:pt x="15938" y="17933"/>
                </a:lnTo>
                <a:lnTo>
                  <a:pt x="15719" y="18104"/>
                </a:lnTo>
                <a:lnTo>
                  <a:pt x="15549" y="18323"/>
                </a:lnTo>
                <a:lnTo>
                  <a:pt x="15403" y="18493"/>
                </a:lnTo>
                <a:lnTo>
                  <a:pt x="15403" y="18347"/>
                </a:lnTo>
                <a:lnTo>
                  <a:pt x="15452" y="18298"/>
                </a:lnTo>
                <a:lnTo>
                  <a:pt x="15476" y="18250"/>
                </a:lnTo>
                <a:lnTo>
                  <a:pt x="15525" y="18104"/>
                </a:lnTo>
                <a:lnTo>
                  <a:pt x="15598" y="17982"/>
                </a:lnTo>
                <a:lnTo>
                  <a:pt x="15768" y="17714"/>
                </a:lnTo>
                <a:lnTo>
                  <a:pt x="15963" y="17471"/>
                </a:lnTo>
                <a:lnTo>
                  <a:pt x="16157" y="17252"/>
                </a:lnTo>
                <a:lnTo>
                  <a:pt x="16401" y="16984"/>
                </a:lnTo>
                <a:close/>
                <a:moveTo>
                  <a:pt x="14405" y="1533"/>
                </a:moveTo>
                <a:lnTo>
                  <a:pt x="14722" y="1558"/>
                </a:lnTo>
                <a:lnTo>
                  <a:pt x="14819" y="1582"/>
                </a:lnTo>
                <a:lnTo>
                  <a:pt x="14892" y="1606"/>
                </a:lnTo>
                <a:lnTo>
                  <a:pt x="14965" y="1655"/>
                </a:lnTo>
                <a:lnTo>
                  <a:pt x="14965" y="1874"/>
                </a:lnTo>
                <a:lnTo>
                  <a:pt x="14989" y="2093"/>
                </a:lnTo>
                <a:lnTo>
                  <a:pt x="15062" y="2531"/>
                </a:lnTo>
                <a:lnTo>
                  <a:pt x="15062" y="3188"/>
                </a:lnTo>
                <a:lnTo>
                  <a:pt x="15038" y="3821"/>
                </a:lnTo>
                <a:lnTo>
                  <a:pt x="15014" y="5183"/>
                </a:lnTo>
                <a:lnTo>
                  <a:pt x="15014" y="6546"/>
                </a:lnTo>
                <a:lnTo>
                  <a:pt x="15038" y="9563"/>
                </a:lnTo>
                <a:lnTo>
                  <a:pt x="15038" y="12580"/>
                </a:lnTo>
                <a:lnTo>
                  <a:pt x="15038" y="13651"/>
                </a:lnTo>
                <a:lnTo>
                  <a:pt x="14989" y="14697"/>
                </a:lnTo>
                <a:lnTo>
                  <a:pt x="14941" y="15768"/>
                </a:lnTo>
                <a:lnTo>
                  <a:pt x="14892" y="16814"/>
                </a:lnTo>
                <a:lnTo>
                  <a:pt x="14868" y="18420"/>
                </a:lnTo>
                <a:lnTo>
                  <a:pt x="14843" y="19077"/>
                </a:lnTo>
                <a:lnTo>
                  <a:pt x="14843" y="19296"/>
                </a:lnTo>
                <a:lnTo>
                  <a:pt x="14819" y="19393"/>
                </a:lnTo>
                <a:lnTo>
                  <a:pt x="14868" y="19296"/>
                </a:lnTo>
                <a:lnTo>
                  <a:pt x="14843" y="19369"/>
                </a:lnTo>
                <a:lnTo>
                  <a:pt x="14843" y="19442"/>
                </a:lnTo>
                <a:lnTo>
                  <a:pt x="14503" y="19491"/>
                </a:lnTo>
                <a:lnTo>
                  <a:pt x="13505" y="19491"/>
                </a:lnTo>
                <a:lnTo>
                  <a:pt x="12580" y="19515"/>
                </a:lnTo>
                <a:lnTo>
                  <a:pt x="11680" y="19539"/>
                </a:lnTo>
                <a:lnTo>
                  <a:pt x="9636" y="19466"/>
                </a:lnTo>
                <a:lnTo>
                  <a:pt x="7592" y="19418"/>
                </a:lnTo>
                <a:lnTo>
                  <a:pt x="6570" y="19393"/>
                </a:lnTo>
                <a:lnTo>
                  <a:pt x="2653" y="19393"/>
                </a:lnTo>
                <a:lnTo>
                  <a:pt x="1777" y="19466"/>
                </a:lnTo>
                <a:lnTo>
                  <a:pt x="1266" y="19491"/>
                </a:lnTo>
                <a:lnTo>
                  <a:pt x="731" y="19515"/>
                </a:lnTo>
                <a:lnTo>
                  <a:pt x="731" y="19491"/>
                </a:lnTo>
                <a:lnTo>
                  <a:pt x="682" y="18955"/>
                </a:lnTo>
                <a:lnTo>
                  <a:pt x="658" y="18420"/>
                </a:lnTo>
                <a:lnTo>
                  <a:pt x="633" y="17349"/>
                </a:lnTo>
                <a:lnTo>
                  <a:pt x="658" y="16279"/>
                </a:lnTo>
                <a:lnTo>
                  <a:pt x="633" y="15743"/>
                </a:lnTo>
                <a:lnTo>
                  <a:pt x="609" y="15208"/>
                </a:lnTo>
                <a:lnTo>
                  <a:pt x="560" y="14648"/>
                </a:lnTo>
                <a:lnTo>
                  <a:pt x="560" y="14113"/>
                </a:lnTo>
                <a:lnTo>
                  <a:pt x="560" y="13553"/>
                </a:lnTo>
                <a:lnTo>
                  <a:pt x="560" y="13018"/>
                </a:lnTo>
                <a:lnTo>
                  <a:pt x="633" y="11923"/>
                </a:lnTo>
                <a:lnTo>
                  <a:pt x="682" y="10828"/>
                </a:lnTo>
                <a:lnTo>
                  <a:pt x="731" y="9685"/>
                </a:lnTo>
                <a:lnTo>
                  <a:pt x="731" y="8541"/>
                </a:lnTo>
                <a:lnTo>
                  <a:pt x="682" y="7422"/>
                </a:lnTo>
                <a:lnTo>
                  <a:pt x="658" y="6278"/>
                </a:lnTo>
                <a:lnTo>
                  <a:pt x="585" y="4015"/>
                </a:lnTo>
                <a:lnTo>
                  <a:pt x="560" y="2847"/>
                </a:lnTo>
                <a:lnTo>
                  <a:pt x="560" y="2239"/>
                </a:lnTo>
                <a:lnTo>
                  <a:pt x="512" y="1655"/>
                </a:lnTo>
                <a:lnTo>
                  <a:pt x="852" y="1679"/>
                </a:lnTo>
                <a:lnTo>
                  <a:pt x="1193" y="1704"/>
                </a:lnTo>
                <a:lnTo>
                  <a:pt x="1874" y="1679"/>
                </a:lnTo>
                <a:lnTo>
                  <a:pt x="1874" y="1679"/>
                </a:lnTo>
                <a:lnTo>
                  <a:pt x="1753" y="1850"/>
                </a:lnTo>
                <a:lnTo>
                  <a:pt x="1631" y="2020"/>
                </a:lnTo>
                <a:lnTo>
                  <a:pt x="1558" y="2190"/>
                </a:lnTo>
                <a:lnTo>
                  <a:pt x="1534" y="2409"/>
                </a:lnTo>
                <a:lnTo>
                  <a:pt x="1534" y="2507"/>
                </a:lnTo>
                <a:lnTo>
                  <a:pt x="1558" y="2628"/>
                </a:lnTo>
                <a:lnTo>
                  <a:pt x="1607" y="2872"/>
                </a:lnTo>
                <a:lnTo>
                  <a:pt x="1728" y="3066"/>
                </a:lnTo>
                <a:lnTo>
                  <a:pt x="1874" y="3261"/>
                </a:lnTo>
                <a:lnTo>
                  <a:pt x="2069" y="3407"/>
                </a:lnTo>
                <a:lnTo>
                  <a:pt x="2288" y="3529"/>
                </a:lnTo>
                <a:lnTo>
                  <a:pt x="2385" y="3553"/>
                </a:lnTo>
                <a:lnTo>
                  <a:pt x="2507" y="3577"/>
                </a:lnTo>
                <a:lnTo>
                  <a:pt x="2750" y="3577"/>
                </a:lnTo>
                <a:lnTo>
                  <a:pt x="2896" y="3529"/>
                </a:lnTo>
                <a:lnTo>
                  <a:pt x="3042" y="3480"/>
                </a:lnTo>
                <a:lnTo>
                  <a:pt x="3164" y="3407"/>
                </a:lnTo>
                <a:lnTo>
                  <a:pt x="3285" y="3310"/>
                </a:lnTo>
                <a:lnTo>
                  <a:pt x="3407" y="3188"/>
                </a:lnTo>
                <a:lnTo>
                  <a:pt x="3504" y="3066"/>
                </a:lnTo>
                <a:lnTo>
                  <a:pt x="3577" y="2945"/>
                </a:lnTo>
                <a:lnTo>
                  <a:pt x="3650" y="2799"/>
                </a:lnTo>
                <a:lnTo>
                  <a:pt x="3699" y="2653"/>
                </a:lnTo>
                <a:lnTo>
                  <a:pt x="3748" y="2482"/>
                </a:lnTo>
                <a:lnTo>
                  <a:pt x="3772" y="2336"/>
                </a:lnTo>
                <a:lnTo>
                  <a:pt x="3772" y="2190"/>
                </a:lnTo>
                <a:lnTo>
                  <a:pt x="3748" y="2044"/>
                </a:lnTo>
                <a:lnTo>
                  <a:pt x="3723" y="1923"/>
                </a:lnTo>
                <a:lnTo>
                  <a:pt x="3675" y="1801"/>
                </a:lnTo>
                <a:lnTo>
                  <a:pt x="3577" y="1679"/>
                </a:lnTo>
                <a:lnTo>
                  <a:pt x="5378" y="1679"/>
                </a:lnTo>
                <a:lnTo>
                  <a:pt x="5281" y="1777"/>
                </a:lnTo>
                <a:lnTo>
                  <a:pt x="5208" y="1874"/>
                </a:lnTo>
                <a:lnTo>
                  <a:pt x="5086" y="2069"/>
                </a:lnTo>
                <a:lnTo>
                  <a:pt x="5013" y="2288"/>
                </a:lnTo>
                <a:lnTo>
                  <a:pt x="4989" y="2507"/>
                </a:lnTo>
                <a:lnTo>
                  <a:pt x="5013" y="2726"/>
                </a:lnTo>
                <a:lnTo>
                  <a:pt x="5110" y="2920"/>
                </a:lnTo>
                <a:lnTo>
                  <a:pt x="5232" y="3091"/>
                </a:lnTo>
                <a:lnTo>
                  <a:pt x="5402" y="3261"/>
                </a:lnTo>
                <a:lnTo>
                  <a:pt x="5597" y="3358"/>
                </a:lnTo>
                <a:lnTo>
                  <a:pt x="5840" y="3431"/>
                </a:lnTo>
                <a:lnTo>
                  <a:pt x="6059" y="3456"/>
                </a:lnTo>
                <a:lnTo>
                  <a:pt x="6303" y="3431"/>
                </a:lnTo>
                <a:lnTo>
                  <a:pt x="6497" y="3358"/>
                </a:lnTo>
                <a:lnTo>
                  <a:pt x="6716" y="3237"/>
                </a:lnTo>
                <a:lnTo>
                  <a:pt x="6862" y="3091"/>
                </a:lnTo>
                <a:lnTo>
                  <a:pt x="7008" y="2896"/>
                </a:lnTo>
                <a:lnTo>
                  <a:pt x="7081" y="2653"/>
                </a:lnTo>
                <a:lnTo>
                  <a:pt x="7106" y="2531"/>
                </a:lnTo>
                <a:lnTo>
                  <a:pt x="7106" y="2409"/>
                </a:lnTo>
                <a:lnTo>
                  <a:pt x="7081" y="2142"/>
                </a:lnTo>
                <a:lnTo>
                  <a:pt x="7057" y="1996"/>
                </a:lnTo>
                <a:lnTo>
                  <a:pt x="7008" y="1874"/>
                </a:lnTo>
                <a:lnTo>
                  <a:pt x="6935" y="1777"/>
                </a:lnTo>
                <a:lnTo>
                  <a:pt x="6862" y="1679"/>
                </a:lnTo>
                <a:lnTo>
                  <a:pt x="8614" y="1631"/>
                </a:lnTo>
                <a:lnTo>
                  <a:pt x="8639" y="1631"/>
                </a:lnTo>
                <a:lnTo>
                  <a:pt x="8541" y="1801"/>
                </a:lnTo>
                <a:lnTo>
                  <a:pt x="8444" y="1971"/>
                </a:lnTo>
                <a:lnTo>
                  <a:pt x="8420" y="2142"/>
                </a:lnTo>
                <a:lnTo>
                  <a:pt x="8395" y="2336"/>
                </a:lnTo>
                <a:lnTo>
                  <a:pt x="8420" y="2458"/>
                </a:lnTo>
                <a:lnTo>
                  <a:pt x="8444" y="2580"/>
                </a:lnTo>
                <a:lnTo>
                  <a:pt x="8493" y="2677"/>
                </a:lnTo>
                <a:lnTo>
                  <a:pt x="8541" y="2774"/>
                </a:lnTo>
                <a:lnTo>
                  <a:pt x="8712" y="2969"/>
                </a:lnTo>
                <a:lnTo>
                  <a:pt x="8906" y="3115"/>
                </a:lnTo>
                <a:lnTo>
                  <a:pt x="9125" y="3237"/>
                </a:lnTo>
                <a:lnTo>
                  <a:pt x="9369" y="3310"/>
                </a:lnTo>
                <a:lnTo>
                  <a:pt x="9588" y="3310"/>
                </a:lnTo>
                <a:lnTo>
                  <a:pt x="9709" y="3285"/>
                </a:lnTo>
                <a:lnTo>
                  <a:pt x="9831" y="3237"/>
                </a:lnTo>
                <a:lnTo>
                  <a:pt x="9977" y="3139"/>
                </a:lnTo>
                <a:lnTo>
                  <a:pt x="10098" y="3018"/>
                </a:lnTo>
                <a:lnTo>
                  <a:pt x="10171" y="2872"/>
                </a:lnTo>
                <a:lnTo>
                  <a:pt x="10244" y="2701"/>
                </a:lnTo>
                <a:lnTo>
                  <a:pt x="10293" y="2507"/>
                </a:lnTo>
                <a:lnTo>
                  <a:pt x="10293" y="2336"/>
                </a:lnTo>
                <a:lnTo>
                  <a:pt x="10293" y="2142"/>
                </a:lnTo>
                <a:lnTo>
                  <a:pt x="10293" y="1971"/>
                </a:lnTo>
                <a:lnTo>
                  <a:pt x="10220" y="1777"/>
                </a:lnTo>
                <a:lnTo>
                  <a:pt x="10123" y="1582"/>
                </a:lnTo>
                <a:lnTo>
                  <a:pt x="11169" y="1558"/>
                </a:lnTo>
                <a:lnTo>
                  <a:pt x="12215" y="1533"/>
                </a:lnTo>
                <a:lnTo>
                  <a:pt x="12069" y="1631"/>
                </a:lnTo>
                <a:lnTo>
                  <a:pt x="11948" y="1728"/>
                </a:lnTo>
                <a:lnTo>
                  <a:pt x="11850" y="1850"/>
                </a:lnTo>
                <a:lnTo>
                  <a:pt x="11753" y="1996"/>
                </a:lnTo>
                <a:lnTo>
                  <a:pt x="11656" y="2190"/>
                </a:lnTo>
                <a:lnTo>
                  <a:pt x="11631" y="2409"/>
                </a:lnTo>
                <a:lnTo>
                  <a:pt x="11631" y="2604"/>
                </a:lnTo>
                <a:lnTo>
                  <a:pt x="11704" y="2799"/>
                </a:lnTo>
                <a:lnTo>
                  <a:pt x="11802" y="2969"/>
                </a:lnTo>
                <a:lnTo>
                  <a:pt x="11948" y="3115"/>
                </a:lnTo>
                <a:lnTo>
                  <a:pt x="12118" y="3237"/>
                </a:lnTo>
                <a:lnTo>
                  <a:pt x="12313" y="3310"/>
                </a:lnTo>
                <a:lnTo>
                  <a:pt x="12532" y="3358"/>
                </a:lnTo>
                <a:lnTo>
                  <a:pt x="12751" y="3383"/>
                </a:lnTo>
                <a:lnTo>
                  <a:pt x="12970" y="3358"/>
                </a:lnTo>
                <a:lnTo>
                  <a:pt x="13213" y="3310"/>
                </a:lnTo>
                <a:lnTo>
                  <a:pt x="13432" y="3237"/>
                </a:lnTo>
                <a:lnTo>
                  <a:pt x="13602" y="3115"/>
                </a:lnTo>
                <a:lnTo>
                  <a:pt x="13773" y="2969"/>
                </a:lnTo>
                <a:lnTo>
                  <a:pt x="13821" y="2872"/>
                </a:lnTo>
                <a:lnTo>
                  <a:pt x="13870" y="2774"/>
                </a:lnTo>
                <a:lnTo>
                  <a:pt x="13919" y="2628"/>
                </a:lnTo>
                <a:lnTo>
                  <a:pt x="13919" y="2458"/>
                </a:lnTo>
                <a:lnTo>
                  <a:pt x="13894" y="2288"/>
                </a:lnTo>
                <a:lnTo>
                  <a:pt x="13846" y="2117"/>
                </a:lnTo>
                <a:lnTo>
                  <a:pt x="13773" y="1947"/>
                </a:lnTo>
                <a:lnTo>
                  <a:pt x="13675" y="1801"/>
                </a:lnTo>
                <a:lnTo>
                  <a:pt x="13554" y="1655"/>
                </a:lnTo>
                <a:lnTo>
                  <a:pt x="13432" y="1558"/>
                </a:lnTo>
                <a:lnTo>
                  <a:pt x="13870" y="1533"/>
                </a:lnTo>
                <a:close/>
                <a:moveTo>
                  <a:pt x="2628" y="19904"/>
                </a:moveTo>
                <a:lnTo>
                  <a:pt x="2507" y="20002"/>
                </a:lnTo>
                <a:lnTo>
                  <a:pt x="2385" y="20099"/>
                </a:lnTo>
                <a:lnTo>
                  <a:pt x="2190" y="20318"/>
                </a:lnTo>
                <a:lnTo>
                  <a:pt x="1996" y="20464"/>
                </a:lnTo>
                <a:lnTo>
                  <a:pt x="1996" y="20196"/>
                </a:lnTo>
                <a:lnTo>
                  <a:pt x="1996" y="19953"/>
                </a:lnTo>
                <a:lnTo>
                  <a:pt x="2628" y="19904"/>
                </a:lnTo>
                <a:close/>
                <a:moveTo>
                  <a:pt x="16449" y="20220"/>
                </a:moveTo>
                <a:lnTo>
                  <a:pt x="16425" y="20658"/>
                </a:lnTo>
                <a:lnTo>
                  <a:pt x="16376" y="21121"/>
                </a:lnTo>
                <a:lnTo>
                  <a:pt x="16230" y="21145"/>
                </a:lnTo>
                <a:lnTo>
                  <a:pt x="16328" y="20683"/>
                </a:lnTo>
                <a:lnTo>
                  <a:pt x="16449" y="20220"/>
                </a:lnTo>
                <a:close/>
                <a:moveTo>
                  <a:pt x="16425" y="18955"/>
                </a:moveTo>
                <a:lnTo>
                  <a:pt x="16449" y="19880"/>
                </a:lnTo>
                <a:lnTo>
                  <a:pt x="16303" y="19977"/>
                </a:lnTo>
                <a:lnTo>
                  <a:pt x="16206" y="20099"/>
                </a:lnTo>
                <a:lnTo>
                  <a:pt x="16109" y="20245"/>
                </a:lnTo>
                <a:lnTo>
                  <a:pt x="16011" y="20415"/>
                </a:lnTo>
                <a:lnTo>
                  <a:pt x="15890" y="20780"/>
                </a:lnTo>
                <a:lnTo>
                  <a:pt x="15792" y="21194"/>
                </a:lnTo>
                <a:lnTo>
                  <a:pt x="15744" y="21194"/>
                </a:lnTo>
                <a:lnTo>
                  <a:pt x="15817" y="20926"/>
                </a:lnTo>
                <a:lnTo>
                  <a:pt x="15865" y="20658"/>
                </a:lnTo>
                <a:lnTo>
                  <a:pt x="15987" y="20172"/>
                </a:lnTo>
                <a:lnTo>
                  <a:pt x="16206" y="19564"/>
                </a:lnTo>
                <a:lnTo>
                  <a:pt x="16425" y="18955"/>
                </a:lnTo>
                <a:close/>
                <a:moveTo>
                  <a:pt x="16401" y="17787"/>
                </a:moveTo>
                <a:lnTo>
                  <a:pt x="16425" y="18517"/>
                </a:lnTo>
                <a:lnTo>
                  <a:pt x="16303" y="18663"/>
                </a:lnTo>
                <a:lnTo>
                  <a:pt x="16206" y="18834"/>
                </a:lnTo>
                <a:lnTo>
                  <a:pt x="16011" y="19174"/>
                </a:lnTo>
                <a:lnTo>
                  <a:pt x="15865" y="19564"/>
                </a:lnTo>
                <a:lnTo>
                  <a:pt x="15744" y="19929"/>
                </a:lnTo>
                <a:lnTo>
                  <a:pt x="15500" y="20537"/>
                </a:lnTo>
                <a:lnTo>
                  <a:pt x="15379" y="20877"/>
                </a:lnTo>
                <a:lnTo>
                  <a:pt x="15306" y="21218"/>
                </a:lnTo>
                <a:lnTo>
                  <a:pt x="14892" y="21242"/>
                </a:lnTo>
                <a:lnTo>
                  <a:pt x="15038" y="20926"/>
                </a:lnTo>
                <a:lnTo>
                  <a:pt x="15135" y="20585"/>
                </a:lnTo>
                <a:lnTo>
                  <a:pt x="15184" y="20220"/>
                </a:lnTo>
                <a:lnTo>
                  <a:pt x="15184" y="19856"/>
                </a:lnTo>
                <a:lnTo>
                  <a:pt x="15257" y="19831"/>
                </a:lnTo>
                <a:lnTo>
                  <a:pt x="15330" y="19807"/>
                </a:lnTo>
                <a:lnTo>
                  <a:pt x="15379" y="19758"/>
                </a:lnTo>
                <a:lnTo>
                  <a:pt x="15403" y="19710"/>
                </a:lnTo>
                <a:lnTo>
                  <a:pt x="15427" y="19661"/>
                </a:lnTo>
                <a:lnTo>
                  <a:pt x="15427" y="19539"/>
                </a:lnTo>
                <a:lnTo>
                  <a:pt x="15379" y="19418"/>
                </a:lnTo>
                <a:lnTo>
                  <a:pt x="15403" y="19296"/>
                </a:lnTo>
                <a:lnTo>
                  <a:pt x="15403" y="19150"/>
                </a:lnTo>
                <a:lnTo>
                  <a:pt x="15500" y="19053"/>
                </a:lnTo>
                <a:lnTo>
                  <a:pt x="15598" y="18931"/>
                </a:lnTo>
                <a:lnTo>
                  <a:pt x="15768" y="18663"/>
                </a:lnTo>
                <a:lnTo>
                  <a:pt x="16084" y="18225"/>
                </a:lnTo>
                <a:lnTo>
                  <a:pt x="16230" y="18006"/>
                </a:lnTo>
                <a:lnTo>
                  <a:pt x="16401" y="17787"/>
                </a:lnTo>
                <a:close/>
                <a:moveTo>
                  <a:pt x="3431" y="19904"/>
                </a:moveTo>
                <a:lnTo>
                  <a:pt x="3285" y="20002"/>
                </a:lnTo>
                <a:lnTo>
                  <a:pt x="3164" y="20123"/>
                </a:lnTo>
                <a:lnTo>
                  <a:pt x="2920" y="20342"/>
                </a:lnTo>
                <a:lnTo>
                  <a:pt x="2628" y="20683"/>
                </a:lnTo>
                <a:lnTo>
                  <a:pt x="2336" y="21023"/>
                </a:lnTo>
                <a:lnTo>
                  <a:pt x="2093" y="21291"/>
                </a:lnTo>
                <a:lnTo>
                  <a:pt x="2044" y="20902"/>
                </a:lnTo>
                <a:lnTo>
                  <a:pt x="2190" y="20853"/>
                </a:lnTo>
                <a:lnTo>
                  <a:pt x="2312" y="20756"/>
                </a:lnTo>
                <a:lnTo>
                  <a:pt x="2531" y="20585"/>
                </a:lnTo>
                <a:lnTo>
                  <a:pt x="2677" y="20464"/>
                </a:lnTo>
                <a:lnTo>
                  <a:pt x="2823" y="20318"/>
                </a:lnTo>
                <a:lnTo>
                  <a:pt x="2945" y="20172"/>
                </a:lnTo>
                <a:lnTo>
                  <a:pt x="2969" y="20075"/>
                </a:lnTo>
                <a:lnTo>
                  <a:pt x="2993" y="20002"/>
                </a:lnTo>
                <a:lnTo>
                  <a:pt x="2969" y="19953"/>
                </a:lnTo>
                <a:lnTo>
                  <a:pt x="2945" y="19904"/>
                </a:lnTo>
                <a:close/>
                <a:moveTo>
                  <a:pt x="10050" y="19977"/>
                </a:moveTo>
                <a:lnTo>
                  <a:pt x="9879" y="20148"/>
                </a:lnTo>
                <a:lnTo>
                  <a:pt x="9734" y="20293"/>
                </a:lnTo>
                <a:lnTo>
                  <a:pt x="9588" y="20537"/>
                </a:lnTo>
                <a:lnTo>
                  <a:pt x="9442" y="20756"/>
                </a:lnTo>
                <a:lnTo>
                  <a:pt x="9296" y="20975"/>
                </a:lnTo>
                <a:lnTo>
                  <a:pt x="9223" y="21072"/>
                </a:lnTo>
                <a:lnTo>
                  <a:pt x="9198" y="21194"/>
                </a:lnTo>
                <a:lnTo>
                  <a:pt x="9198" y="21242"/>
                </a:lnTo>
                <a:lnTo>
                  <a:pt x="9198" y="21291"/>
                </a:lnTo>
                <a:lnTo>
                  <a:pt x="8493" y="21291"/>
                </a:lnTo>
                <a:lnTo>
                  <a:pt x="8663" y="21072"/>
                </a:lnTo>
                <a:lnTo>
                  <a:pt x="8833" y="20853"/>
                </a:lnTo>
                <a:lnTo>
                  <a:pt x="9028" y="20537"/>
                </a:lnTo>
                <a:lnTo>
                  <a:pt x="9247" y="20245"/>
                </a:lnTo>
                <a:lnTo>
                  <a:pt x="9393" y="20099"/>
                </a:lnTo>
                <a:lnTo>
                  <a:pt x="9563" y="19977"/>
                </a:lnTo>
                <a:close/>
                <a:moveTo>
                  <a:pt x="10780" y="20002"/>
                </a:moveTo>
                <a:lnTo>
                  <a:pt x="10585" y="20342"/>
                </a:lnTo>
                <a:lnTo>
                  <a:pt x="10366" y="20731"/>
                </a:lnTo>
                <a:lnTo>
                  <a:pt x="10147" y="21145"/>
                </a:lnTo>
                <a:lnTo>
                  <a:pt x="10123" y="21218"/>
                </a:lnTo>
                <a:lnTo>
                  <a:pt x="10147" y="21291"/>
                </a:lnTo>
                <a:lnTo>
                  <a:pt x="9417" y="21291"/>
                </a:lnTo>
                <a:lnTo>
                  <a:pt x="9515" y="21242"/>
                </a:lnTo>
                <a:lnTo>
                  <a:pt x="9588" y="21169"/>
                </a:lnTo>
                <a:lnTo>
                  <a:pt x="9734" y="20975"/>
                </a:lnTo>
                <a:lnTo>
                  <a:pt x="9977" y="20610"/>
                </a:lnTo>
                <a:lnTo>
                  <a:pt x="10050" y="20512"/>
                </a:lnTo>
                <a:lnTo>
                  <a:pt x="10147" y="20415"/>
                </a:lnTo>
                <a:lnTo>
                  <a:pt x="10366" y="20220"/>
                </a:lnTo>
                <a:lnTo>
                  <a:pt x="10463" y="20123"/>
                </a:lnTo>
                <a:lnTo>
                  <a:pt x="10512" y="20002"/>
                </a:lnTo>
                <a:close/>
                <a:moveTo>
                  <a:pt x="11534" y="20026"/>
                </a:moveTo>
                <a:lnTo>
                  <a:pt x="11364" y="20269"/>
                </a:lnTo>
                <a:lnTo>
                  <a:pt x="11218" y="20512"/>
                </a:lnTo>
                <a:lnTo>
                  <a:pt x="11120" y="20683"/>
                </a:lnTo>
                <a:lnTo>
                  <a:pt x="11023" y="20877"/>
                </a:lnTo>
                <a:lnTo>
                  <a:pt x="10950" y="21096"/>
                </a:lnTo>
                <a:lnTo>
                  <a:pt x="10901" y="21291"/>
                </a:lnTo>
                <a:lnTo>
                  <a:pt x="10488" y="21291"/>
                </a:lnTo>
                <a:lnTo>
                  <a:pt x="10609" y="21145"/>
                </a:lnTo>
                <a:lnTo>
                  <a:pt x="10707" y="20975"/>
                </a:lnTo>
                <a:lnTo>
                  <a:pt x="10901" y="20658"/>
                </a:lnTo>
                <a:lnTo>
                  <a:pt x="11120" y="20342"/>
                </a:lnTo>
                <a:lnTo>
                  <a:pt x="11218" y="20196"/>
                </a:lnTo>
                <a:lnTo>
                  <a:pt x="11315" y="20026"/>
                </a:lnTo>
                <a:close/>
                <a:moveTo>
                  <a:pt x="14843" y="19953"/>
                </a:moveTo>
                <a:lnTo>
                  <a:pt x="14746" y="20220"/>
                </a:lnTo>
                <a:lnTo>
                  <a:pt x="14697" y="20512"/>
                </a:lnTo>
                <a:lnTo>
                  <a:pt x="14624" y="20780"/>
                </a:lnTo>
                <a:lnTo>
                  <a:pt x="14576" y="20926"/>
                </a:lnTo>
                <a:lnTo>
                  <a:pt x="14527" y="21048"/>
                </a:lnTo>
                <a:lnTo>
                  <a:pt x="14503" y="21121"/>
                </a:lnTo>
                <a:lnTo>
                  <a:pt x="14503" y="21169"/>
                </a:lnTo>
                <a:lnTo>
                  <a:pt x="14527" y="21267"/>
                </a:lnTo>
                <a:lnTo>
                  <a:pt x="14211" y="21291"/>
                </a:lnTo>
                <a:lnTo>
                  <a:pt x="14284" y="20999"/>
                </a:lnTo>
                <a:lnTo>
                  <a:pt x="14381" y="20658"/>
                </a:lnTo>
                <a:lnTo>
                  <a:pt x="14454" y="20293"/>
                </a:lnTo>
                <a:lnTo>
                  <a:pt x="14454" y="20123"/>
                </a:lnTo>
                <a:lnTo>
                  <a:pt x="14478" y="19977"/>
                </a:lnTo>
                <a:lnTo>
                  <a:pt x="14843" y="19953"/>
                </a:lnTo>
                <a:close/>
                <a:moveTo>
                  <a:pt x="12337" y="20026"/>
                </a:moveTo>
                <a:lnTo>
                  <a:pt x="12215" y="20220"/>
                </a:lnTo>
                <a:lnTo>
                  <a:pt x="12142" y="20391"/>
                </a:lnTo>
                <a:lnTo>
                  <a:pt x="11948" y="20829"/>
                </a:lnTo>
                <a:lnTo>
                  <a:pt x="11875" y="21072"/>
                </a:lnTo>
                <a:lnTo>
                  <a:pt x="11826" y="21315"/>
                </a:lnTo>
                <a:lnTo>
                  <a:pt x="11364" y="21291"/>
                </a:lnTo>
                <a:lnTo>
                  <a:pt x="11412" y="21121"/>
                </a:lnTo>
                <a:lnTo>
                  <a:pt x="11485" y="20950"/>
                </a:lnTo>
                <a:lnTo>
                  <a:pt x="11656" y="20634"/>
                </a:lnTo>
                <a:lnTo>
                  <a:pt x="11826" y="20342"/>
                </a:lnTo>
                <a:lnTo>
                  <a:pt x="11899" y="20196"/>
                </a:lnTo>
                <a:lnTo>
                  <a:pt x="11948" y="20026"/>
                </a:lnTo>
                <a:close/>
                <a:moveTo>
                  <a:pt x="13335" y="20002"/>
                </a:moveTo>
                <a:lnTo>
                  <a:pt x="13213" y="20148"/>
                </a:lnTo>
                <a:lnTo>
                  <a:pt x="13140" y="20293"/>
                </a:lnTo>
                <a:lnTo>
                  <a:pt x="12970" y="20585"/>
                </a:lnTo>
                <a:lnTo>
                  <a:pt x="12799" y="20950"/>
                </a:lnTo>
                <a:lnTo>
                  <a:pt x="12751" y="21121"/>
                </a:lnTo>
                <a:lnTo>
                  <a:pt x="12702" y="21315"/>
                </a:lnTo>
                <a:lnTo>
                  <a:pt x="12264" y="21315"/>
                </a:lnTo>
                <a:lnTo>
                  <a:pt x="12337" y="21023"/>
                </a:lnTo>
                <a:lnTo>
                  <a:pt x="12410" y="20756"/>
                </a:lnTo>
                <a:lnTo>
                  <a:pt x="12507" y="20366"/>
                </a:lnTo>
                <a:lnTo>
                  <a:pt x="12580" y="20172"/>
                </a:lnTo>
                <a:lnTo>
                  <a:pt x="12629" y="20075"/>
                </a:lnTo>
                <a:lnTo>
                  <a:pt x="12702" y="20026"/>
                </a:lnTo>
                <a:lnTo>
                  <a:pt x="13335" y="20002"/>
                </a:lnTo>
                <a:close/>
                <a:moveTo>
                  <a:pt x="14113" y="20002"/>
                </a:moveTo>
                <a:lnTo>
                  <a:pt x="14065" y="20196"/>
                </a:lnTo>
                <a:lnTo>
                  <a:pt x="14016" y="20366"/>
                </a:lnTo>
                <a:lnTo>
                  <a:pt x="13870" y="20804"/>
                </a:lnTo>
                <a:lnTo>
                  <a:pt x="13748" y="21242"/>
                </a:lnTo>
                <a:lnTo>
                  <a:pt x="13748" y="21291"/>
                </a:lnTo>
                <a:lnTo>
                  <a:pt x="13164" y="21315"/>
                </a:lnTo>
                <a:lnTo>
                  <a:pt x="13262" y="21023"/>
                </a:lnTo>
                <a:lnTo>
                  <a:pt x="13383" y="20731"/>
                </a:lnTo>
                <a:lnTo>
                  <a:pt x="13578" y="20391"/>
                </a:lnTo>
                <a:lnTo>
                  <a:pt x="13651" y="20196"/>
                </a:lnTo>
                <a:lnTo>
                  <a:pt x="13700" y="20002"/>
                </a:lnTo>
                <a:close/>
                <a:moveTo>
                  <a:pt x="8979" y="19953"/>
                </a:moveTo>
                <a:lnTo>
                  <a:pt x="8833" y="20148"/>
                </a:lnTo>
                <a:lnTo>
                  <a:pt x="8736" y="20318"/>
                </a:lnTo>
                <a:lnTo>
                  <a:pt x="8395" y="20804"/>
                </a:lnTo>
                <a:lnTo>
                  <a:pt x="8225" y="21048"/>
                </a:lnTo>
                <a:lnTo>
                  <a:pt x="8079" y="21315"/>
                </a:lnTo>
                <a:lnTo>
                  <a:pt x="7446" y="21340"/>
                </a:lnTo>
                <a:lnTo>
                  <a:pt x="7446" y="21340"/>
                </a:lnTo>
                <a:lnTo>
                  <a:pt x="7592" y="21194"/>
                </a:lnTo>
                <a:lnTo>
                  <a:pt x="7714" y="21023"/>
                </a:lnTo>
                <a:lnTo>
                  <a:pt x="7957" y="20683"/>
                </a:lnTo>
                <a:lnTo>
                  <a:pt x="8055" y="20561"/>
                </a:lnTo>
                <a:lnTo>
                  <a:pt x="8152" y="20464"/>
                </a:lnTo>
                <a:lnTo>
                  <a:pt x="8371" y="20293"/>
                </a:lnTo>
                <a:lnTo>
                  <a:pt x="8614" y="20123"/>
                </a:lnTo>
                <a:lnTo>
                  <a:pt x="8833" y="19953"/>
                </a:lnTo>
                <a:close/>
                <a:moveTo>
                  <a:pt x="5646" y="19929"/>
                </a:moveTo>
                <a:lnTo>
                  <a:pt x="5548" y="19977"/>
                </a:lnTo>
                <a:lnTo>
                  <a:pt x="4818" y="20658"/>
                </a:lnTo>
                <a:lnTo>
                  <a:pt x="4478" y="20975"/>
                </a:lnTo>
                <a:lnTo>
                  <a:pt x="4332" y="21145"/>
                </a:lnTo>
                <a:lnTo>
                  <a:pt x="4259" y="21242"/>
                </a:lnTo>
                <a:lnTo>
                  <a:pt x="4210" y="21340"/>
                </a:lnTo>
                <a:lnTo>
                  <a:pt x="4210" y="21364"/>
                </a:lnTo>
                <a:lnTo>
                  <a:pt x="4234" y="21364"/>
                </a:lnTo>
                <a:lnTo>
                  <a:pt x="4332" y="21340"/>
                </a:lnTo>
                <a:lnTo>
                  <a:pt x="4453" y="21291"/>
                </a:lnTo>
                <a:lnTo>
                  <a:pt x="4648" y="21194"/>
                </a:lnTo>
                <a:lnTo>
                  <a:pt x="5013" y="20926"/>
                </a:lnTo>
                <a:lnTo>
                  <a:pt x="5427" y="20610"/>
                </a:lnTo>
                <a:lnTo>
                  <a:pt x="5816" y="20245"/>
                </a:lnTo>
                <a:lnTo>
                  <a:pt x="5865" y="20172"/>
                </a:lnTo>
                <a:lnTo>
                  <a:pt x="5865" y="20075"/>
                </a:lnTo>
                <a:lnTo>
                  <a:pt x="5816" y="19977"/>
                </a:lnTo>
                <a:lnTo>
                  <a:pt x="5743" y="19929"/>
                </a:lnTo>
                <a:close/>
                <a:moveTo>
                  <a:pt x="8225" y="19929"/>
                </a:moveTo>
                <a:lnTo>
                  <a:pt x="7982" y="20123"/>
                </a:lnTo>
                <a:lnTo>
                  <a:pt x="7763" y="20342"/>
                </a:lnTo>
                <a:lnTo>
                  <a:pt x="7568" y="20585"/>
                </a:lnTo>
                <a:lnTo>
                  <a:pt x="7373" y="20829"/>
                </a:lnTo>
                <a:lnTo>
                  <a:pt x="7033" y="21364"/>
                </a:lnTo>
                <a:lnTo>
                  <a:pt x="6668" y="21388"/>
                </a:lnTo>
                <a:lnTo>
                  <a:pt x="6668" y="21388"/>
                </a:lnTo>
                <a:lnTo>
                  <a:pt x="6838" y="21169"/>
                </a:lnTo>
                <a:lnTo>
                  <a:pt x="6984" y="20950"/>
                </a:lnTo>
                <a:lnTo>
                  <a:pt x="7227" y="20585"/>
                </a:lnTo>
                <a:lnTo>
                  <a:pt x="7495" y="20220"/>
                </a:lnTo>
                <a:lnTo>
                  <a:pt x="7690" y="20050"/>
                </a:lnTo>
                <a:lnTo>
                  <a:pt x="7860" y="19929"/>
                </a:lnTo>
                <a:close/>
                <a:moveTo>
                  <a:pt x="4526" y="19904"/>
                </a:moveTo>
                <a:lnTo>
                  <a:pt x="4356" y="20050"/>
                </a:lnTo>
                <a:lnTo>
                  <a:pt x="4186" y="20196"/>
                </a:lnTo>
                <a:lnTo>
                  <a:pt x="3869" y="20512"/>
                </a:lnTo>
                <a:lnTo>
                  <a:pt x="3285" y="21023"/>
                </a:lnTo>
                <a:lnTo>
                  <a:pt x="3115" y="21194"/>
                </a:lnTo>
                <a:lnTo>
                  <a:pt x="3042" y="21267"/>
                </a:lnTo>
                <a:lnTo>
                  <a:pt x="2969" y="21315"/>
                </a:lnTo>
                <a:lnTo>
                  <a:pt x="2920" y="21364"/>
                </a:lnTo>
                <a:lnTo>
                  <a:pt x="2920" y="21388"/>
                </a:lnTo>
                <a:lnTo>
                  <a:pt x="2945" y="21437"/>
                </a:lnTo>
                <a:lnTo>
                  <a:pt x="2969" y="21461"/>
                </a:lnTo>
                <a:lnTo>
                  <a:pt x="2872" y="21461"/>
                </a:lnTo>
                <a:lnTo>
                  <a:pt x="2458" y="21413"/>
                </a:lnTo>
                <a:lnTo>
                  <a:pt x="2580" y="21315"/>
                </a:lnTo>
                <a:lnTo>
                  <a:pt x="2701" y="21169"/>
                </a:lnTo>
                <a:lnTo>
                  <a:pt x="2896" y="20950"/>
                </a:lnTo>
                <a:lnTo>
                  <a:pt x="3188" y="20683"/>
                </a:lnTo>
                <a:lnTo>
                  <a:pt x="3480" y="20415"/>
                </a:lnTo>
                <a:lnTo>
                  <a:pt x="3602" y="20318"/>
                </a:lnTo>
                <a:lnTo>
                  <a:pt x="3723" y="20245"/>
                </a:lnTo>
                <a:lnTo>
                  <a:pt x="3991" y="20148"/>
                </a:lnTo>
                <a:lnTo>
                  <a:pt x="4040" y="20099"/>
                </a:lnTo>
                <a:lnTo>
                  <a:pt x="4064" y="20026"/>
                </a:lnTo>
                <a:lnTo>
                  <a:pt x="4064" y="19977"/>
                </a:lnTo>
                <a:lnTo>
                  <a:pt x="4064" y="19904"/>
                </a:lnTo>
                <a:close/>
                <a:moveTo>
                  <a:pt x="7349" y="19904"/>
                </a:moveTo>
                <a:lnTo>
                  <a:pt x="7154" y="20148"/>
                </a:lnTo>
                <a:lnTo>
                  <a:pt x="7008" y="20366"/>
                </a:lnTo>
                <a:lnTo>
                  <a:pt x="6546" y="21072"/>
                </a:lnTo>
                <a:lnTo>
                  <a:pt x="6400" y="21242"/>
                </a:lnTo>
                <a:lnTo>
                  <a:pt x="6254" y="21413"/>
                </a:lnTo>
                <a:lnTo>
                  <a:pt x="5451" y="21461"/>
                </a:lnTo>
                <a:lnTo>
                  <a:pt x="5621" y="21315"/>
                </a:lnTo>
                <a:lnTo>
                  <a:pt x="5792" y="21145"/>
                </a:lnTo>
                <a:lnTo>
                  <a:pt x="6084" y="20829"/>
                </a:lnTo>
                <a:lnTo>
                  <a:pt x="6303" y="20634"/>
                </a:lnTo>
                <a:lnTo>
                  <a:pt x="6522" y="20415"/>
                </a:lnTo>
                <a:lnTo>
                  <a:pt x="6619" y="20293"/>
                </a:lnTo>
                <a:lnTo>
                  <a:pt x="6716" y="20172"/>
                </a:lnTo>
                <a:lnTo>
                  <a:pt x="6741" y="20026"/>
                </a:lnTo>
                <a:lnTo>
                  <a:pt x="6765" y="19904"/>
                </a:lnTo>
                <a:close/>
                <a:moveTo>
                  <a:pt x="6424" y="19904"/>
                </a:moveTo>
                <a:lnTo>
                  <a:pt x="6278" y="20026"/>
                </a:lnTo>
                <a:lnTo>
                  <a:pt x="5986" y="20318"/>
                </a:lnTo>
                <a:lnTo>
                  <a:pt x="5694" y="20610"/>
                </a:lnTo>
                <a:lnTo>
                  <a:pt x="5500" y="20804"/>
                </a:lnTo>
                <a:lnTo>
                  <a:pt x="5281" y="20999"/>
                </a:lnTo>
                <a:lnTo>
                  <a:pt x="5110" y="21242"/>
                </a:lnTo>
                <a:lnTo>
                  <a:pt x="5037" y="21364"/>
                </a:lnTo>
                <a:lnTo>
                  <a:pt x="4989" y="21486"/>
                </a:lnTo>
                <a:lnTo>
                  <a:pt x="4575" y="21510"/>
                </a:lnTo>
                <a:lnTo>
                  <a:pt x="3845" y="21510"/>
                </a:lnTo>
                <a:lnTo>
                  <a:pt x="3139" y="21486"/>
                </a:lnTo>
                <a:lnTo>
                  <a:pt x="3237" y="21437"/>
                </a:lnTo>
                <a:lnTo>
                  <a:pt x="3334" y="21388"/>
                </a:lnTo>
                <a:lnTo>
                  <a:pt x="3529" y="21242"/>
                </a:lnTo>
                <a:lnTo>
                  <a:pt x="3796" y="20999"/>
                </a:lnTo>
                <a:lnTo>
                  <a:pt x="4161" y="20683"/>
                </a:lnTo>
                <a:lnTo>
                  <a:pt x="4526" y="20342"/>
                </a:lnTo>
                <a:lnTo>
                  <a:pt x="4745" y="20123"/>
                </a:lnTo>
                <a:lnTo>
                  <a:pt x="4843" y="20026"/>
                </a:lnTo>
                <a:lnTo>
                  <a:pt x="4916" y="19904"/>
                </a:lnTo>
                <a:close/>
                <a:moveTo>
                  <a:pt x="6132" y="0"/>
                </a:moveTo>
                <a:lnTo>
                  <a:pt x="6059" y="49"/>
                </a:lnTo>
                <a:lnTo>
                  <a:pt x="6011" y="98"/>
                </a:lnTo>
                <a:lnTo>
                  <a:pt x="5986" y="146"/>
                </a:lnTo>
                <a:lnTo>
                  <a:pt x="5938" y="317"/>
                </a:lnTo>
                <a:lnTo>
                  <a:pt x="5913" y="487"/>
                </a:lnTo>
                <a:lnTo>
                  <a:pt x="5938" y="828"/>
                </a:lnTo>
                <a:lnTo>
                  <a:pt x="5913" y="1047"/>
                </a:lnTo>
                <a:lnTo>
                  <a:pt x="5913" y="1241"/>
                </a:lnTo>
                <a:lnTo>
                  <a:pt x="4745" y="1266"/>
                </a:lnTo>
                <a:lnTo>
                  <a:pt x="2969" y="1266"/>
                </a:lnTo>
                <a:lnTo>
                  <a:pt x="2945" y="1144"/>
                </a:lnTo>
                <a:lnTo>
                  <a:pt x="2945" y="901"/>
                </a:lnTo>
                <a:lnTo>
                  <a:pt x="2945" y="633"/>
                </a:lnTo>
                <a:lnTo>
                  <a:pt x="2945" y="365"/>
                </a:lnTo>
                <a:lnTo>
                  <a:pt x="2920" y="122"/>
                </a:lnTo>
                <a:lnTo>
                  <a:pt x="2896" y="73"/>
                </a:lnTo>
                <a:lnTo>
                  <a:pt x="2847" y="25"/>
                </a:lnTo>
                <a:lnTo>
                  <a:pt x="2799" y="25"/>
                </a:lnTo>
                <a:lnTo>
                  <a:pt x="2726" y="49"/>
                </a:lnTo>
                <a:lnTo>
                  <a:pt x="2653" y="122"/>
                </a:lnTo>
                <a:lnTo>
                  <a:pt x="2580" y="219"/>
                </a:lnTo>
                <a:lnTo>
                  <a:pt x="2531" y="317"/>
                </a:lnTo>
                <a:lnTo>
                  <a:pt x="2507" y="438"/>
                </a:lnTo>
                <a:lnTo>
                  <a:pt x="2482" y="682"/>
                </a:lnTo>
                <a:lnTo>
                  <a:pt x="2482" y="925"/>
                </a:lnTo>
                <a:lnTo>
                  <a:pt x="2482" y="1266"/>
                </a:lnTo>
                <a:lnTo>
                  <a:pt x="877" y="1266"/>
                </a:lnTo>
                <a:lnTo>
                  <a:pt x="366" y="1339"/>
                </a:lnTo>
                <a:lnTo>
                  <a:pt x="317" y="1363"/>
                </a:lnTo>
                <a:lnTo>
                  <a:pt x="268" y="1387"/>
                </a:lnTo>
                <a:lnTo>
                  <a:pt x="244" y="1460"/>
                </a:lnTo>
                <a:lnTo>
                  <a:pt x="195" y="1485"/>
                </a:lnTo>
                <a:lnTo>
                  <a:pt x="171" y="1558"/>
                </a:lnTo>
                <a:lnTo>
                  <a:pt x="98" y="2069"/>
                </a:lnTo>
                <a:lnTo>
                  <a:pt x="49" y="2628"/>
                </a:lnTo>
                <a:lnTo>
                  <a:pt x="25" y="3164"/>
                </a:lnTo>
                <a:lnTo>
                  <a:pt x="25" y="3723"/>
                </a:lnTo>
                <a:lnTo>
                  <a:pt x="49" y="4818"/>
                </a:lnTo>
                <a:lnTo>
                  <a:pt x="98" y="5913"/>
                </a:lnTo>
                <a:lnTo>
                  <a:pt x="171" y="8273"/>
                </a:lnTo>
                <a:lnTo>
                  <a:pt x="171" y="9441"/>
                </a:lnTo>
                <a:lnTo>
                  <a:pt x="147" y="10634"/>
                </a:lnTo>
                <a:lnTo>
                  <a:pt x="98" y="11777"/>
                </a:lnTo>
                <a:lnTo>
                  <a:pt x="25" y="12921"/>
                </a:lnTo>
                <a:lnTo>
                  <a:pt x="1" y="14064"/>
                </a:lnTo>
                <a:lnTo>
                  <a:pt x="1" y="14624"/>
                </a:lnTo>
                <a:lnTo>
                  <a:pt x="49" y="15208"/>
                </a:lnTo>
                <a:lnTo>
                  <a:pt x="49" y="15743"/>
                </a:lnTo>
                <a:lnTo>
                  <a:pt x="49" y="16279"/>
                </a:lnTo>
                <a:lnTo>
                  <a:pt x="25" y="17398"/>
                </a:lnTo>
                <a:lnTo>
                  <a:pt x="25" y="17933"/>
                </a:lnTo>
                <a:lnTo>
                  <a:pt x="49" y="18493"/>
                </a:lnTo>
                <a:lnTo>
                  <a:pt x="98" y="19028"/>
                </a:lnTo>
                <a:lnTo>
                  <a:pt x="195" y="19564"/>
                </a:lnTo>
                <a:lnTo>
                  <a:pt x="244" y="19661"/>
                </a:lnTo>
                <a:lnTo>
                  <a:pt x="293" y="19710"/>
                </a:lnTo>
                <a:lnTo>
                  <a:pt x="390" y="19734"/>
                </a:lnTo>
                <a:lnTo>
                  <a:pt x="487" y="19758"/>
                </a:lnTo>
                <a:lnTo>
                  <a:pt x="585" y="19856"/>
                </a:lnTo>
                <a:lnTo>
                  <a:pt x="682" y="19904"/>
                </a:lnTo>
                <a:lnTo>
                  <a:pt x="804" y="19953"/>
                </a:lnTo>
                <a:lnTo>
                  <a:pt x="950" y="19977"/>
                </a:lnTo>
                <a:lnTo>
                  <a:pt x="1485" y="19977"/>
                </a:lnTo>
                <a:lnTo>
                  <a:pt x="1485" y="20342"/>
                </a:lnTo>
                <a:lnTo>
                  <a:pt x="1485" y="20634"/>
                </a:lnTo>
                <a:lnTo>
                  <a:pt x="1509" y="20950"/>
                </a:lnTo>
                <a:lnTo>
                  <a:pt x="1558" y="21534"/>
                </a:lnTo>
                <a:lnTo>
                  <a:pt x="1558" y="21607"/>
                </a:lnTo>
                <a:lnTo>
                  <a:pt x="1582" y="21705"/>
                </a:lnTo>
                <a:lnTo>
                  <a:pt x="1655" y="21753"/>
                </a:lnTo>
                <a:lnTo>
                  <a:pt x="1728" y="21802"/>
                </a:lnTo>
                <a:lnTo>
                  <a:pt x="1898" y="21802"/>
                </a:lnTo>
                <a:lnTo>
                  <a:pt x="1971" y="21778"/>
                </a:lnTo>
                <a:lnTo>
                  <a:pt x="2385" y="21851"/>
                </a:lnTo>
                <a:lnTo>
                  <a:pt x="2799" y="21899"/>
                </a:lnTo>
                <a:lnTo>
                  <a:pt x="3626" y="21948"/>
                </a:lnTo>
                <a:lnTo>
                  <a:pt x="4478" y="21948"/>
                </a:lnTo>
                <a:lnTo>
                  <a:pt x="5305" y="21924"/>
                </a:lnTo>
                <a:lnTo>
                  <a:pt x="7008" y="21826"/>
                </a:lnTo>
                <a:lnTo>
                  <a:pt x="7836" y="21778"/>
                </a:lnTo>
                <a:lnTo>
                  <a:pt x="8687" y="21753"/>
                </a:lnTo>
                <a:lnTo>
                  <a:pt x="9515" y="21729"/>
                </a:lnTo>
                <a:lnTo>
                  <a:pt x="10342" y="21753"/>
                </a:lnTo>
                <a:lnTo>
                  <a:pt x="12021" y="21778"/>
                </a:lnTo>
                <a:lnTo>
                  <a:pt x="13700" y="21778"/>
                </a:lnTo>
                <a:lnTo>
                  <a:pt x="14527" y="21753"/>
                </a:lnTo>
                <a:lnTo>
                  <a:pt x="15354" y="21680"/>
                </a:lnTo>
                <a:lnTo>
                  <a:pt x="15427" y="21705"/>
                </a:lnTo>
                <a:lnTo>
                  <a:pt x="15500" y="21680"/>
                </a:lnTo>
                <a:lnTo>
                  <a:pt x="16425" y="21583"/>
                </a:lnTo>
                <a:lnTo>
                  <a:pt x="16498" y="21559"/>
                </a:lnTo>
                <a:lnTo>
                  <a:pt x="16620" y="21607"/>
                </a:lnTo>
                <a:lnTo>
                  <a:pt x="16717" y="21607"/>
                </a:lnTo>
                <a:lnTo>
                  <a:pt x="16766" y="21583"/>
                </a:lnTo>
                <a:lnTo>
                  <a:pt x="16814" y="21534"/>
                </a:lnTo>
                <a:lnTo>
                  <a:pt x="16863" y="21486"/>
                </a:lnTo>
                <a:lnTo>
                  <a:pt x="16863" y="21413"/>
                </a:lnTo>
                <a:lnTo>
                  <a:pt x="16936" y="20902"/>
                </a:lnTo>
                <a:lnTo>
                  <a:pt x="16985" y="20391"/>
                </a:lnTo>
                <a:lnTo>
                  <a:pt x="16985" y="19880"/>
                </a:lnTo>
                <a:lnTo>
                  <a:pt x="16985" y="19369"/>
                </a:lnTo>
                <a:lnTo>
                  <a:pt x="16936" y="18323"/>
                </a:lnTo>
                <a:lnTo>
                  <a:pt x="16936" y="17812"/>
                </a:lnTo>
                <a:lnTo>
                  <a:pt x="16936" y="17301"/>
                </a:lnTo>
                <a:lnTo>
                  <a:pt x="17009" y="14867"/>
                </a:lnTo>
                <a:lnTo>
                  <a:pt x="17033" y="13651"/>
                </a:lnTo>
                <a:lnTo>
                  <a:pt x="17033" y="12458"/>
                </a:lnTo>
                <a:lnTo>
                  <a:pt x="17058" y="10025"/>
                </a:lnTo>
                <a:lnTo>
                  <a:pt x="17082" y="8809"/>
                </a:lnTo>
                <a:lnTo>
                  <a:pt x="17082" y="7592"/>
                </a:lnTo>
                <a:lnTo>
                  <a:pt x="17082" y="6984"/>
                </a:lnTo>
                <a:lnTo>
                  <a:pt x="17082" y="6375"/>
                </a:lnTo>
                <a:lnTo>
                  <a:pt x="17106" y="5791"/>
                </a:lnTo>
                <a:lnTo>
                  <a:pt x="17082" y="5183"/>
                </a:lnTo>
                <a:lnTo>
                  <a:pt x="17033" y="4696"/>
                </a:lnTo>
                <a:lnTo>
                  <a:pt x="16960" y="4210"/>
                </a:lnTo>
                <a:lnTo>
                  <a:pt x="16766" y="3237"/>
                </a:lnTo>
                <a:lnTo>
                  <a:pt x="16839" y="3115"/>
                </a:lnTo>
                <a:lnTo>
                  <a:pt x="16839" y="2993"/>
                </a:lnTo>
                <a:lnTo>
                  <a:pt x="16814" y="2945"/>
                </a:lnTo>
                <a:lnTo>
                  <a:pt x="16790" y="2896"/>
                </a:lnTo>
                <a:lnTo>
                  <a:pt x="16717" y="2847"/>
                </a:lnTo>
                <a:lnTo>
                  <a:pt x="16644" y="2847"/>
                </a:lnTo>
                <a:lnTo>
                  <a:pt x="16157" y="2774"/>
                </a:lnTo>
                <a:lnTo>
                  <a:pt x="15865" y="2774"/>
                </a:lnTo>
                <a:lnTo>
                  <a:pt x="15622" y="2799"/>
                </a:lnTo>
                <a:lnTo>
                  <a:pt x="15598" y="2434"/>
                </a:lnTo>
                <a:lnTo>
                  <a:pt x="15549" y="2069"/>
                </a:lnTo>
                <a:lnTo>
                  <a:pt x="15500" y="1898"/>
                </a:lnTo>
                <a:lnTo>
                  <a:pt x="15452" y="1728"/>
                </a:lnTo>
                <a:lnTo>
                  <a:pt x="15403" y="1582"/>
                </a:lnTo>
                <a:lnTo>
                  <a:pt x="15306" y="1436"/>
                </a:lnTo>
                <a:lnTo>
                  <a:pt x="15306" y="1339"/>
                </a:lnTo>
                <a:lnTo>
                  <a:pt x="15233" y="1241"/>
                </a:lnTo>
                <a:lnTo>
                  <a:pt x="15160" y="1193"/>
                </a:lnTo>
                <a:lnTo>
                  <a:pt x="15087" y="1144"/>
                </a:lnTo>
                <a:lnTo>
                  <a:pt x="14892" y="1095"/>
                </a:lnTo>
                <a:lnTo>
                  <a:pt x="13262" y="1095"/>
                </a:lnTo>
                <a:lnTo>
                  <a:pt x="13018" y="1120"/>
                </a:lnTo>
                <a:lnTo>
                  <a:pt x="13043" y="560"/>
                </a:lnTo>
                <a:lnTo>
                  <a:pt x="13043" y="268"/>
                </a:lnTo>
                <a:lnTo>
                  <a:pt x="13018" y="146"/>
                </a:lnTo>
                <a:lnTo>
                  <a:pt x="12970" y="25"/>
                </a:lnTo>
                <a:lnTo>
                  <a:pt x="12945" y="0"/>
                </a:lnTo>
                <a:lnTo>
                  <a:pt x="12897" y="0"/>
                </a:lnTo>
                <a:lnTo>
                  <a:pt x="12799" y="98"/>
                </a:lnTo>
                <a:lnTo>
                  <a:pt x="12702" y="219"/>
                </a:lnTo>
                <a:lnTo>
                  <a:pt x="12653" y="341"/>
                </a:lnTo>
                <a:lnTo>
                  <a:pt x="12605" y="463"/>
                </a:lnTo>
                <a:lnTo>
                  <a:pt x="12556" y="755"/>
                </a:lnTo>
                <a:lnTo>
                  <a:pt x="12556" y="1047"/>
                </a:lnTo>
                <a:lnTo>
                  <a:pt x="12532" y="1120"/>
                </a:lnTo>
                <a:lnTo>
                  <a:pt x="11145" y="1144"/>
                </a:lnTo>
                <a:lnTo>
                  <a:pt x="9734" y="1168"/>
                </a:lnTo>
                <a:lnTo>
                  <a:pt x="9734" y="195"/>
                </a:lnTo>
                <a:lnTo>
                  <a:pt x="9734" y="146"/>
                </a:lnTo>
                <a:lnTo>
                  <a:pt x="9709" y="98"/>
                </a:lnTo>
                <a:lnTo>
                  <a:pt x="9636" y="25"/>
                </a:lnTo>
                <a:lnTo>
                  <a:pt x="9466" y="25"/>
                </a:lnTo>
                <a:lnTo>
                  <a:pt x="9417" y="73"/>
                </a:lnTo>
                <a:lnTo>
                  <a:pt x="9344" y="171"/>
                </a:lnTo>
                <a:lnTo>
                  <a:pt x="9296" y="317"/>
                </a:lnTo>
                <a:lnTo>
                  <a:pt x="9247" y="438"/>
                </a:lnTo>
                <a:lnTo>
                  <a:pt x="9223" y="609"/>
                </a:lnTo>
                <a:lnTo>
                  <a:pt x="9198" y="901"/>
                </a:lnTo>
                <a:lnTo>
                  <a:pt x="9198" y="1193"/>
                </a:lnTo>
                <a:lnTo>
                  <a:pt x="9150" y="1193"/>
                </a:lnTo>
                <a:lnTo>
                  <a:pt x="7811" y="1217"/>
                </a:lnTo>
                <a:lnTo>
                  <a:pt x="6449" y="1241"/>
                </a:lnTo>
                <a:lnTo>
                  <a:pt x="6449" y="706"/>
                </a:lnTo>
                <a:lnTo>
                  <a:pt x="6424" y="414"/>
                </a:lnTo>
                <a:lnTo>
                  <a:pt x="6376" y="146"/>
                </a:lnTo>
                <a:lnTo>
                  <a:pt x="6351" y="73"/>
                </a:lnTo>
                <a:lnTo>
                  <a:pt x="6303" y="25"/>
                </a:lnTo>
                <a:lnTo>
                  <a:pt x="6254" y="0"/>
                </a:lnTo>
                <a:close/>
              </a:path>
            </a:pathLst>
          </a:custGeom>
          <a:solidFill>
            <a:srgbClr val="666666"/>
          </a:solidFill>
          <a:ln>
            <a:solidFill>
              <a:srgbClr val="92D050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" name="Google Shape;274;p39">
            <a:extLst>
              <a:ext uri="{FF2B5EF4-FFF2-40B4-BE49-F238E27FC236}">
                <a16:creationId xmlns:a16="http://schemas.microsoft.com/office/drawing/2014/main" id="{730DA8EE-2884-A947-A751-20BBE4322D29}"/>
              </a:ext>
            </a:extLst>
          </p:cNvPr>
          <p:cNvSpPr/>
          <p:nvPr/>
        </p:nvSpPr>
        <p:spPr>
          <a:xfrm>
            <a:off x="1919536" y="5066495"/>
            <a:ext cx="1008112" cy="1298251"/>
          </a:xfrm>
          <a:custGeom>
            <a:avLst/>
            <a:gdLst/>
            <a:ahLst/>
            <a:cxnLst/>
            <a:rect l="l" t="t" r="r" b="b"/>
            <a:pathLst>
              <a:path w="17107" h="21949" extrusionOk="0">
                <a:moveTo>
                  <a:pt x="9198" y="1679"/>
                </a:moveTo>
                <a:lnTo>
                  <a:pt x="9198" y="1947"/>
                </a:lnTo>
                <a:lnTo>
                  <a:pt x="9247" y="2190"/>
                </a:lnTo>
                <a:lnTo>
                  <a:pt x="9296" y="2385"/>
                </a:lnTo>
                <a:lnTo>
                  <a:pt x="9344" y="2482"/>
                </a:lnTo>
                <a:lnTo>
                  <a:pt x="9417" y="2531"/>
                </a:lnTo>
                <a:lnTo>
                  <a:pt x="9515" y="2604"/>
                </a:lnTo>
                <a:lnTo>
                  <a:pt x="9612" y="2604"/>
                </a:lnTo>
                <a:lnTo>
                  <a:pt x="9709" y="2580"/>
                </a:lnTo>
                <a:lnTo>
                  <a:pt x="9758" y="2531"/>
                </a:lnTo>
                <a:lnTo>
                  <a:pt x="9782" y="2482"/>
                </a:lnTo>
                <a:lnTo>
                  <a:pt x="9831" y="2385"/>
                </a:lnTo>
                <a:lnTo>
                  <a:pt x="9855" y="2263"/>
                </a:lnTo>
                <a:lnTo>
                  <a:pt x="9831" y="2409"/>
                </a:lnTo>
                <a:lnTo>
                  <a:pt x="9806" y="2555"/>
                </a:lnTo>
                <a:lnTo>
                  <a:pt x="9758" y="2677"/>
                </a:lnTo>
                <a:lnTo>
                  <a:pt x="9661" y="2799"/>
                </a:lnTo>
                <a:lnTo>
                  <a:pt x="9563" y="2847"/>
                </a:lnTo>
                <a:lnTo>
                  <a:pt x="9466" y="2872"/>
                </a:lnTo>
                <a:lnTo>
                  <a:pt x="9320" y="2847"/>
                </a:lnTo>
                <a:lnTo>
                  <a:pt x="9198" y="2774"/>
                </a:lnTo>
                <a:lnTo>
                  <a:pt x="9077" y="2701"/>
                </a:lnTo>
                <a:lnTo>
                  <a:pt x="8979" y="2628"/>
                </a:lnTo>
                <a:lnTo>
                  <a:pt x="8906" y="2531"/>
                </a:lnTo>
                <a:lnTo>
                  <a:pt x="8858" y="2434"/>
                </a:lnTo>
                <a:lnTo>
                  <a:pt x="8809" y="2312"/>
                </a:lnTo>
                <a:lnTo>
                  <a:pt x="8809" y="2190"/>
                </a:lnTo>
                <a:lnTo>
                  <a:pt x="8833" y="2093"/>
                </a:lnTo>
                <a:lnTo>
                  <a:pt x="8858" y="1971"/>
                </a:lnTo>
                <a:lnTo>
                  <a:pt x="8931" y="1898"/>
                </a:lnTo>
                <a:lnTo>
                  <a:pt x="9004" y="1801"/>
                </a:lnTo>
                <a:lnTo>
                  <a:pt x="9101" y="1728"/>
                </a:lnTo>
                <a:lnTo>
                  <a:pt x="9198" y="1679"/>
                </a:lnTo>
                <a:close/>
                <a:moveTo>
                  <a:pt x="12483" y="1850"/>
                </a:moveTo>
                <a:lnTo>
                  <a:pt x="12507" y="2142"/>
                </a:lnTo>
                <a:lnTo>
                  <a:pt x="12556" y="2288"/>
                </a:lnTo>
                <a:lnTo>
                  <a:pt x="12605" y="2409"/>
                </a:lnTo>
                <a:lnTo>
                  <a:pt x="12629" y="2434"/>
                </a:lnTo>
                <a:lnTo>
                  <a:pt x="12653" y="2482"/>
                </a:lnTo>
                <a:lnTo>
                  <a:pt x="12751" y="2482"/>
                </a:lnTo>
                <a:lnTo>
                  <a:pt x="12848" y="2458"/>
                </a:lnTo>
                <a:lnTo>
                  <a:pt x="12921" y="2409"/>
                </a:lnTo>
                <a:lnTo>
                  <a:pt x="12970" y="2288"/>
                </a:lnTo>
                <a:lnTo>
                  <a:pt x="13018" y="2190"/>
                </a:lnTo>
                <a:lnTo>
                  <a:pt x="13043" y="2069"/>
                </a:lnTo>
                <a:lnTo>
                  <a:pt x="13043" y="1947"/>
                </a:lnTo>
                <a:lnTo>
                  <a:pt x="13140" y="1971"/>
                </a:lnTo>
                <a:lnTo>
                  <a:pt x="13213" y="2020"/>
                </a:lnTo>
                <a:lnTo>
                  <a:pt x="13286" y="2093"/>
                </a:lnTo>
                <a:lnTo>
                  <a:pt x="13359" y="2190"/>
                </a:lnTo>
                <a:lnTo>
                  <a:pt x="13432" y="2312"/>
                </a:lnTo>
                <a:lnTo>
                  <a:pt x="13456" y="2434"/>
                </a:lnTo>
                <a:lnTo>
                  <a:pt x="13432" y="2580"/>
                </a:lnTo>
                <a:lnTo>
                  <a:pt x="13408" y="2628"/>
                </a:lnTo>
                <a:lnTo>
                  <a:pt x="13383" y="2701"/>
                </a:lnTo>
                <a:lnTo>
                  <a:pt x="13286" y="2774"/>
                </a:lnTo>
                <a:lnTo>
                  <a:pt x="13164" y="2847"/>
                </a:lnTo>
                <a:lnTo>
                  <a:pt x="13043" y="2872"/>
                </a:lnTo>
                <a:lnTo>
                  <a:pt x="12921" y="2896"/>
                </a:lnTo>
                <a:lnTo>
                  <a:pt x="12629" y="2896"/>
                </a:lnTo>
                <a:lnTo>
                  <a:pt x="12386" y="2872"/>
                </a:lnTo>
                <a:lnTo>
                  <a:pt x="12264" y="2799"/>
                </a:lnTo>
                <a:lnTo>
                  <a:pt x="12167" y="2726"/>
                </a:lnTo>
                <a:lnTo>
                  <a:pt x="12094" y="2628"/>
                </a:lnTo>
                <a:lnTo>
                  <a:pt x="12069" y="2507"/>
                </a:lnTo>
                <a:lnTo>
                  <a:pt x="12094" y="2385"/>
                </a:lnTo>
                <a:lnTo>
                  <a:pt x="12118" y="2263"/>
                </a:lnTo>
                <a:lnTo>
                  <a:pt x="12167" y="2166"/>
                </a:lnTo>
                <a:lnTo>
                  <a:pt x="12240" y="2044"/>
                </a:lnTo>
                <a:lnTo>
                  <a:pt x="12361" y="1923"/>
                </a:lnTo>
                <a:lnTo>
                  <a:pt x="12483" y="1850"/>
                </a:lnTo>
                <a:close/>
                <a:moveTo>
                  <a:pt x="5865" y="1825"/>
                </a:moveTo>
                <a:lnTo>
                  <a:pt x="5840" y="1874"/>
                </a:lnTo>
                <a:lnTo>
                  <a:pt x="5840" y="2069"/>
                </a:lnTo>
                <a:lnTo>
                  <a:pt x="5840" y="2288"/>
                </a:lnTo>
                <a:lnTo>
                  <a:pt x="5865" y="2385"/>
                </a:lnTo>
                <a:lnTo>
                  <a:pt x="5889" y="2482"/>
                </a:lnTo>
                <a:lnTo>
                  <a:pt x="5938" y="2580"/>
                </a:lnTo>
                <a:lnTo>
                  <a:pt x="6011" y="2628"/>
                </a:lnTo>
                <a:lnTo>
                  <a:pt x="6132" y="2677"/>
                </a:lnTo>
                <a:lnTo>
                  <a:pt x="6230" y="2653"/>
                </a:lnTo>
                <a:lnTo>
                  <a:pt x="6327" y="2604"/>
                </a:lnTo>
                <a:lnTo>
                  <a:pt x="6376" y="2531"/>
                </a:lnTo>
                <a:lnTo>
                  <a:pt x="6400" y="2531"/>
                </a:lnTo>
                <a:lnTo>
                  <a:pt x="6424" y="2409"/>
                </a:lnTo>
                <a:lnTo>
                  <a:pt x="6449" y="2288"/>
                </a:lnTo>
                <a:lnTo>
                  <a:pt x="6449" y="1996"/>
                </a:lnTo>
                <a:lnTo>
                  <a:pt x="6522" y="2020"/>
                </a:lnTo>
                <a:lnTo>
                  <a:pt x="6595" y="2117"/>
                </a:lnTo>
                <a:lnTo>
                  <a:pt x="6643" y="2215"/>
                </a:lnTo>
                <a:lnTo>
                  <a:pt x="6643" y="2312"/>
                </a:lnTo>
                <a:lnTo>
                  <a:pt x="6643" y="2531"/>
                </a:lnTo>
                <a:lnTo>
                  <a:pt x="6595" y="2677"/>
                </a:lnTo>
                <a:lnTo>
                  <a:pt x="6522" y="2774"/>
                </a:lnTo>
                <a:lnTo>
                  <a:pt x="6424" y="2872"/>
                </a:lnTo>
                <a:lnTo>
                  <a:pt x="6303" y="2920"/>
                </a:lnTo>
                <a:lnTo>
                  <a:pt x="6181" y="2969"/>
                </a:lnTo>
                <a:lnTo>
                  <a:pt x="6059" y="2993"/>
                </a:lnTo>
                <a:lnTo>
                  <a:pt x="5913" y="2993"/>
                </a:lnTo>
                <a:lnTo>
                  <a:pt x="5792" y="2969"/>
                </a:lnTo>
                <a:lnTo>
                  <a:pt x="5646" y="2896"/>
                </a:lnTo>
                <a:lnTo>
                  <a:pt x="5548" y="2799"/>
                </a:lnTo>
                <a:lnTo>
                  <a:pt x="5475" y="2701"/>
                </a:lnTo>
                <a:lnTo>
                  <a:pt x="5427" y="2580"/>
                </a:lnTo>
                <a:lnTo>
                  <a:pt x="5427" y="2458"/>
                </a:lnTo>
                <a:lnTo>
                  <a:pt x="5451" y="2312"/>
                </a:lnTo>
                <a:lnTo>
                  <a:pt x="5475" y="2190"/>
                </a:lnTo>
                <a:lnTo>
                  <a:pt x="5548" y="2069"/>
                </a:lnTo>
                <a:lnTo>
                  <a:pt x="5694" y="1923"/>
                </a:lnTo>
                <a:lnTo>
                  <a:pt x="5865" y="1825"/>
                </a:lnTo>
                <a:close/>
                <a:moveTo>
                  <a:pt x="2531" y="1825"/>
                </a:moveTo>
                <a:lnTo>
                  <a:pt x="2580" y="2288"/>
                </a:lnTo>
                <a:lnTo>
                  <a:pt x="2604" y="2385"/>
                </a:lnTo>
                <a:lnTo>
                  <a:pt x="2653" y="2458"/>
                </a:lnTo>
                <a:lnTo>
                  <a:pt x="2750" y="2507"/>
                </a:lnTo>
                <a:lnTo>
                  <a:pt x="2847" y="2531"/>
                </a:lnTo>
                <a:lnTo>
                  <a:pt x="2945" y="2507"/>
                </a:lnTo>
                <a:lnTo>
                  <a:pt x="3018" y="2458"/>
                </a:lnTo>
                <a:lnTo>
                  <a:pt x="3066" y="2385"/>
                </a:lnTo>
                <a:lnTo>
                  <a:pt x="3091" y="2288"/>
                </a:lnTo>
                <a:lnTo>
                  <a:pt x="3066" y="1947"/>
                </a:lnTo>
                <a:lnTo>
                  <a:pt x="3115" y="1996"/>
                </a:lnTo>
                <a:lnTo>
                  <a:pt x="3188" y="2044"/>
                </a:lnTo>
                <a:lnTo>
                  <a:pt x="3212" y="2117"/>
                </a:lnTo>
                <a:lnTo>
                  <a:pt x="3237" y="2166"/>
                </a:lnTo>
                <a:lnTo>
                  <a:pt x="3237" y="2336"/>
                </a:lnTo>
                <a:lnTo>
                  <a:pt x="3212" y="2507"/>
                </a:lnTo>
                <a:lnTo>
                  <a:pt x="3139" y="2677"/>
                </a:lnTo>
                <a:lnTo>
                  <a:pt x="3042" y="2823"/>
                </a:lnTo>
                <a:lnTo>
                  <a:pt x="2920" y="2945"/>
                </a:lnTo>
                <a:lnTo>
                  <a:pt x="2774" y="3018"/>
                </a:lnTo>
                <a:lnTo>
                  <a:pt x="2653" y="3066"/>
                </a:lnTo>
                <a:lnTo>
                  <a:pt x="2531" y="3042"/>
                </a:lnTo>
                <a:lnTo>
                  <a:pt x="2409" y="3018"/>
                </a:lnTo>
                <a:lnTo>
                  <a:pt x="2312" y="2945"/>
                </a:lnTo>
                <a:lnTo>
                  <a:pt x="2215" y="2847"/>
                </a:lnTo>
                <a:lnTo>
                  <a:pt x="2142" y="2750"/>
                </a:lnTo>
                <a:lnTo>
                  <a:pt x="2093" y="2653"/>
                </a:lnTo>
                <a:lnTo>
                  <a:pt x="2044" y="2531"/>
                </a:lnTo>
                <a:lnTo>
                  <a:pt x="2044" y="2434"/>
                </a:lnTo>
                <a:lnTo>
                  <a:pt x="2044" y="2361"/>
                </a:lnTo>
                <a:lnTo>
                  <a:pt x="2117" y="2215"/>
                </a:lnTo>
                <a:lnTo>
                  <a:pt x="2190" y="2069"/>
                </a:lnTo>
                <a:lnTo>
                  <a:pt x="2312" y="1947"/>
                </a:lnTo>
                <a:lnTo>
                  <a:pt x="2409" y="1874"/>
                </a:lnTo>
                <a:lnTo>
                  <a:pt x="2531" y="1825"/>
                </a:lnTo>
                <a:close/>
                <a:moveTo>
                  <a:pt x="15598" y="3285"/>
                </a:moveTo>
                <a:lnTo>
                  <a:pt x="15768" y="3310"/>
                </a:lnTo>
                <a:lnTo>
                  <a:pt x="15598" y="3553"/>
                </a:lnTo>
                <a:lnTo>
                  <a:pt x="15598" y="3285"/>
                </a:lnTo>
                <a:close/>
                <a:moveTo>
                  <a:pt x="16328" y="3310"/>
                </a:moveTo>
                <a:lnTo>
                  <a:pt x="16328" y="3577"/>
                </a:lnTo>
                <a:lnTo>
                  <a:pt x="16352" y="3869"/>
                </a:lnTo>
                <a:lnTo>
                  <a:pt x="16011" y="4234"/>
                </a:lnTo>
                <a:lnTo>
                  <a:pt x="15695" y="4623"/>
                </a:lnTo>
                <a:lnTo>
                  <a:pt x="15549" y="4794"/>
                </a:lnTo>
                <a:lnTo>
                  <a:pt x="15573" y="4526"/>
                </a:lnTo>
                <a:lnTo>
                  <a:pt x="15598" y="4404"/>
                </a:lnTo>
                <a:lnTo>
                  <a:pt x="15695" y="4161"/>
                </a:lnTo>
                <a:lnTo>
                  <a:pt x="15817" y="3918"/>
                </a:lnTo>
                <a:lnTo>
                  <a:pt x="15963" y="3626"/>
                </a:lnTo>
                <a:lnTo>
                  <a:pt x="16133" y="3310"/>
                </a:lnTo>
                <a:close/>
                <a:moveTo>
                  <a:pt x="16425" y="4331"/>
                </a:moveTo>
                <a:lnTo>
                  <a:pt x="16547" y="4940"/>
                </a:lnTo>
                <a:lnTo>
                  <a:pt x="16425" y="4988"/>
                </a:lnTo>
                <a:lnTo>
                  <a:pt x="16328" y="5086"/>
                </a:lnTo>
                <a:lnTo>
                  <a:pt x="16133" y="5280"/>
                </a:lnTo>
                <a:lnTo>
                  <a:pt x="15938" y="5499"/>
                </a:lnTo>
                <a:lnTo>
                  <a:pt x="15817" y="5670"/>
                </a:lnTo>
                <a:lnTo>
                  <a:pt x="15549" y="5986"/>
                </a:lnTo>
                <a:lnTo>
                  <a:pt x="15549" y="5864"/>
                </a:lnTo>
                <a:lnTo>
                  <a:pt x="15598" y="5840"/>
                </a:lnTo>
                <a:lnTo>
                  <a:pt x="15646" y="5791"/>
                </a:lnTo>
                <a:lnTo>
                  <a:pt x="15671" y="5718"/>
                </a:lnTo>
                <a:lnTo>
                  <a:pt x="15671" y="5645"/>
                </a:lnTo>
                <a:lnTo>
                  <a:pt x="15671" y="5475"/>
                </a:lnTo>
                <a:lnTo>
                  <a:pt x="15719" y="5305"/>
                </a:lnTo>
                <a:lnTo>
                  <a:pt x="15792" y="5159"/>
                </a:lnTo>
                <a:lnTo>
                  <a:pt x="15890" y="4988"/>
                </a:lnTo>
                <a:lnTo>
                  <a:pt x="16133" y="4696"/>
                </a:lnTo>
                <a:lnTo>
                  <a:pt x="16352" y="4453"/>
                </a:lnTo>
                <a:lnTo>
                  <a:pt x="16425" y="4331"/>
                </a:lnTo>
                <a:close/>
                <a:moveTo>
                  <a:pt x="16571" y="5280"/>
                </a:moveTo>
                <a:lnTo>
                  <a:pt x="16595" y="5621"/>
                </a:lnTo>
                <a:lnTo>
                  <a:pt x="16595" y="6010"/>
                </a:lnTo>
                <a:lnTo>
                  <a:pt x="16401" y="6108"/>
                </a:lnTo>
                <a:lnTo>
                  <a:pt x="16230" y="6254"/>
                </a:lnTo>
                <a:lnTo>
                  <a:pt x="15914" y="6546"/>
                </a:lnTo>
                <a:lnTo>
                  <a:pt x="15719" y="6740"/>
                </a:lnTo>
                <a:lnTo>
                  <a:pt x="15549" y="6959"/>
                </a:lnTo>
                <a:lnTo>
                  <a:pt x="15549" y="6765"/>
                </a:lnTo>
                <a:lnTo>
                  <a:pt x="15622" y="6619"/>
                </a:lnTo>
                <a:lnTo>
                  <a:pt x="15695" y="6497"/>
                </a:lnTo>
                <a:lnTo>
                  <a:pt x="15841" y="6229"/>
                </a:lnTo>
                <a:lnTo>
                  <a:pt x="16036" y="5962"/>
                </a:lnTo>
                <a:lnTo>
                  <a:pt x="16230" y="5670"/>
                </a:lnTo>
                <a:lnTo>
                  <a:pt x="16449" y="5402"/>
                </a:lnTo>
                <a:lnTo>
                  <a:pt x="16571" y="5280"/>
                </a:lnTo>
                <a:close/>
                <a:moveTo>
                  <a:pt x="5743" y="6716"/>
                </a:moveTo>
                <a:lnTo>
                  <a:pt x="5694" y="6740"/>
                </a:lnTo>
                <a:lnTo>
                  <a:pt x="5621" y="6789"/>
                </a:lnTo>
                <a:lnTo>
                  <a:pt x="5475" y="6935"/>
                </a:lnTo>
                <a:lnTo>
                  <a:pt x="5305" y="7105"/>
                </a:lnTo>
                <a:lnTo>
                  <a:pt x="5086" y="7251"/>
                </a:lnTo>
                <a:lnTo>
                  <a:pt x="4867" y="7373"/>
                </a:lnTo>
                <a:lnTo>
                  <a:pt x="4745" y="7422"/>
                </a:lnTo>
                <a:lnTo>
                  <a:pt x="4648" y="7446"/>
                </a:lnTo>
                <a:lnTo>
                  <a:pt x="4429" y="7446"/>
                </a:lnTo>
                <a:lnTo>
                  <a:pt x="4332" y="7397"/>
                </a:lnTo>
                <a:lnTo>
                  <a:pt x="4259" y="7349"/>
                </a:lnTo>
                <a:lnTo>
                  <a:pt x="4186" y="7251"/>
                </a:lnTo>
                <a:lnTo>
                  <a:pt x="4113" y="7130"/>
                </a:lnTo>
                <a:lnTo>
                  <a:pt x="4064" y="7057"/>
                </a:lnTo>
                <a:lnTo>
                  <a:pt x="3991" y="7032"/>
                </a:lnTo>
                <a:lnTo>
                  <a:pt x="3894" y="7032"/>
                </a:lnTo>
                <a:lnTo>
                  <a:pt x="3821" y="7057"/>
                </a:lnTo>
                <a:lnTo>
                  <a:pt x="3553" y="7227"/>
                </a:lnTo>
                <a:lnTo>
                  <a:pt x="3358" y="7324"/>
                </a:lnTo>
                <a:lnTo>
                  <a:pt x="3188" y="7422"/>
                </a:lnTo>
                <a:lnTo>
                  <a:pt x="3042" y="7470"/>
                </a:lnTo>
                <a:lnTo>
                  <a:pt x="2969" y="7470"/>
                </a:lnTo>
                <a:lnTo>
                  <a:pt x="2896" y="7446"/>
                </a:lnTo>
                <a:lnTo>
                  <a:pt x="2847" y="7422"/>
                </a:lnTo>
                <a:lnTo>
                  <a:pt x="2823" y="7349"/>
                </a:lnTo>
                <a:lnTo>
                  <a:pt x="2799" y="7276"/>
                </a:lnTo>
                <a:lnTo>
                  <a:pt x="2799" y="7178"/>
                </a:lnTo>
                <a:lnTo>
                  <a:pt x="2799" y="7130"/>
                </a:lnTo>
                <a:lnTo>
                  <a:pt x="2774" y="7105"/>
                </a:lnTo>
                <a:lnTo>
                  <a:pt x="2726" y="7081"/>
                </a:lnTo>
                <a:lnTo>
                  <a:pt x="2653" y="7081"/>
                </a:lnTo>
                <a:lnTo>
                  <a:pt x="2604" y="7154"/>
                </a:lnTo>
                <a:lnTo>
                  <a:pt x="2555" y="7373"/>
                </a:lnTo>
                <a:lnTo>
                  <a:pt x="2531" y="7470"/>
                </a:lnTo>
                <a:lnTo>
                  <a:pt x="2531" y="7568"/>
                </a:lnTo>
                <a:lnTo>
                  <a:pt x="2555" y="7665"/>
                </a:lnTo>
                <a:lnTo>
                  <a:pt x="2628" y="7762"/>
                </a:lnTo>
                <a:lnTo>
                  <a:pt x="2701" y="7811"/>
                </a:lnTo>
                <a:lnTo>
                  <a:pt x="2823" y="7860"/>
                </a:lnTo>
                <a:lnTo>
                  <a:pt x="2945" y="7884"/>
                </a:lnTo>
                <a:lnTo>
                  <a:pt x="3091" y="7860"/>
                </a:lnTo>
                <a:lnTo>
                  <a:pt x="3212" y="7835"/>
                </a:lnTo>
                <a:lnTo>
                  <a:pt x="3358" y="7787"/>
                </a:lnTo>
                <a:lnTo>
                  <a:pt x="3602" y="7665"/>
                </a:lnTo>
                <a:lnTo>
                  <a:pt x="3845" y="7519"/>
                </a:lnTo>
                <a:lnTo>
                  <a:pt x="3942" y="7641"/>
                </a:lnTo>
                <a:lnTo>
                  <a:pt x="4040" y="7714"/>
                </a:lnTo>
                <a:lnTo>
                  <a:pt x="4137" y="7787"/>
                </a:lnTo>
                <a:lnTo>
                  <a:pt x="4259" y="7835"/>
                </a:lnTo>
                <a:lnTo>
                  <a:pt x="4356" y="7860"/>
                </a:lnTo>
                <a:lnTo>
                  <a:pt x="4478" y="7860"/>
                </a:lnTo>
                <a:lnTo>
                  <a:pt x="4745" y="7835"/>
                </a:lnTo>
                <a:lnTo>
                  <a:pt x="4989" y="7762"/>
                </a:lnTo>
                <a:lnTo>
                  <a:pt x="5232" y="7641"/>
                </a:lnTo>
                <a:lnTo>
                  <a:pt x="5475" y="7495"/>
                </a:lnTo>
                <a:lnTo>
                  <a:pt x="5694" y="7324"/>
                </a:lnTo>
                <a:lnTo>
                  <a:pt x="5816" y="7470"/>
                </a:lnTo>
                <a:lnTo>
                  <a:pt x="5962" y="7592"/>
                </a:lnTo>
                <a:lnTo>
                  <a:pt x="6132" y="7665"/>
                </a:lnTo>
                <a:lnTo>
                  <a:pt x="6327" y="7738"/>
                </a:lnTo>
                <a:lnTo>
                  <a:pt x="6741" y="7738"/>
                </a:lnTo>
                <a:lnTo>
                  <a:pt x="6862" y="7689"/>
                </a:lnTo>
                <a:lnTo>
                  <a:pt x="6984" y="7641"/>
                </a:lnTo>
                <a:lnTo>
                  <a:pt x="7106" y="7592"/>
                </a:lnTo>
                <a:lnTo>
                  <a:pt x="7300" y="7422"/>
                </a:lnTo>
                <a:lnTo>
                  <a:pt x="7422" y="7568"/>
                </a:lnTo>
                <a:lnTo>
                  <a:pt x="7592" y="7665"/>
                </a:lnTo>
                <a:lnTo>
                  <a:pt x="7787" y="7714"/>
                </a:lnTo>
                <a:lnTo>
                  <a:pt x="7982" y="7738"/>
                </a:lnTo>
                <a:lnTo>
                  <a:pt x="8201" y="7714"/>
                </a:lnTo>
                <a:lnTo>
                  <a:pt x="8395" y="7665"/>
                </a:lnTo>
                <a:lnTo>
                  <a:pt x="8590" y="7568"/>
                </a:lnTo>
                <a:lnTo>
                  <a:pt x="8785" y="7446"/>
                </a:lnTo>
                <a:lnTo>
                  <a:pt x="8931" y="7568"/>
                </a:lnTo>
                <a:lnTo>
                  <a:pt x="9101" y="7665"/>
                </a:lnTo>
                <a:lnTo>
                  <a:pt x="9271" y="7738"/>
                </a:lnTo>
                <a:lnTo>
                  <a:pt x="9466" y="7787"/>
                </a:lnTo>
                <a:lnTo>
                  <a:pt x="9636" y="7787"/>
                </a:lnTo>
                <a:lnTo>
                  <a:pt x="9806" y="7762"/>
                </a:lnTo>
                <a:lnTo>
                  <a:pt x="9977" y="7714"/>
                </a:lnTo>
                <a:lnTo>
                  <a:pt x="10098" y="7616"/>
                </a:lnTo>
                <a:lnTo>
                  <a:pt x="10196" y="7714"/>
                </a:lnTo>
                <a:lnTo>
                  <a:pt x="10293" y="7787"/>
                </a:lnTo>
                <a:lnTo>
                  <a:pt x="10415" y="7860"/>
                </a:lnTo>
                <a:lnTo>
                  <a:pt x="10536" y="7908"/>
                </a:lnTo>
                <a:lnTo>
                  <a:pt x="10658" y="7957"/>
                </a:lnTo>
                <a:lnTo>
                  <a:pt x="10780" y="7957"/>
                </a:lnTo>
                <a:lnTo>
                  <a:pt x="10901" y="7908"/>
                </a:lnTo>
                <a:lnTo>
                  <a:pt x="10999" y="7860"/>
                </a:lnTo>
                <a:lnTo>
                  <a:pt x="11120" y="7811"/>
                </a:lnTo>
                <a:lnTo>
                  <a:pt x="11193" y="7714"/>
                </a:lnTo>
                <a:lnTo>
                  <a:pt x="11364" y="7543"/>
                </a:lnTo>
                <a:lnTo>
                  <a:pt x="11607" y="7689"/>
                </a:lnTo>
                <a:lnTo>
                  <a:pt x="11729" y="7762"/>
                </a:lnTo>
                <a:lnTo>
                  <a:pt x="11850" y="7811"/>
                </a:lnTo>
                <a:lnTo>
                  <a:pt x="11972" y="7835"/>
                </a:lnTo>
                <a:lnTo>
                  <a:pt x="12094" y="7835"/>
                </a:lnTo>
                <a:lnTo>
                  <a:pt x="12191" y="7811"/>
                </a:lnTo>
                <a:lnTo>
                  <a:pt x="12288" y="7738"/>
                </a:lnTo>
                <a:lnTo>
                  <a:pt x="12410" y="7835"/>
                </a:lnTo>
                <a:lnTo>
                  <a:pt x="12556" y="7884"/>
                </a:lnTo>
                <a:lnTo>
                  <a:pt x="12726" y="7908"/>
                </a:lnTo>
                <a:lnTo>
                  <a:pt x="12872" y="7884"/>
                </a:lnTo>
                <a:lnTo>
                  <a:pt x="13018" y="7860"/>
                </a:lnTo>
                <a:lnTo>
                  <a:pt x="13164" y="7762"/>
                </a:lnTo>
                <a:lnTo>
                  <a:pt x="13262" y="7665"/>
                </a:lnTo>
                <a:lnTo>
                  <a:pt x="13335" y="7519"/>
                </a:lnTo>
                <a:lnTo>
                  <a:pt x="13335" y="7470"/>
                </a:lnTo>
                <a:lnTo>
                  <a:pt x="13335" y="7446"/>
                </a:lnTo>
                <a:lnTo>
                  <a:pt x="13286" y="7422"/>
                </a:lnTo>
                <a:lnTo>
                  <a:pt x="13262" y="7422"/>
                </a:lnTo>
                <a:lnTo>
                  <a:pt x="13043" y="7470"/>
                </a:lnTo>
                <a:lnTo>
                  <a:pt x="12775" y="7543"/>
                </a:lnTo>
                <a:lnTo>
                  <a:pt x="12653" y="7543"/>
                </a:lnTo>
                <a:lnTo>
                  <a:pt x="12532" y="7519"/>
                </a:lnTo>
                <a:lnTo>
                  <a:pt x="12459" y="7470"/>
                </a:lnTo>
                <a:lnTo>
                  <a:pt x="12434" y="7422"/>
                </a:lnTo>
                <a:lnTo>
                  <a:pt x="12410" y="7373"/>
                </a:lnTo>
                <a:lnTo>
                  <a:pt x="12386" y="7300"/>
                </a:lnTo>
                <a:lnTo>
                  <a:pt x="12337" y="7251"/>
                </a:lnTo>
                <a:lnTo>
                  <a:pt x="12288" y="7203"/>
                </a:lnTo>
                <a:lnTo>
                  <a:pt x="12167" y="7203"/>
                </a:lnTo>
                <a:lnTo>
                  <a:pt x="12118" y="7251"/>
                </a:lnTo>
                <a:lnTo>
                  <a:pt x="12094" y="7300"/>
                </a:lnTo>
                <a:lnTo>
                  <a:pt x="12069" y="7373"/>
                </a:lnTo>
                <a:lnTo>
                  <a:pt x="12069" y="7422"/>
                </a:lnTo>
                <a:lnTo>
                  <a:pt x="12045" y="7470"/>
                </a:lnTo>
                <a:lnTo>
                  <a:pt x="12021" y="7495"/>
                </a:lnTo>
                <a:lnTo>
                  <a:pt x="11899" y="7495"/>
                </a:lnTo>
                <a:lnTo>
                  <a:pt x="11777" y="7446"/>
                </a:lnTo>
                <a:lnTo>
                  <a:pt x="11583" y="7300"/>
                </a:lnTo>
                <a:lnTo>
                  <a:pt x="11461" y="7178"/>
                </a:lnTo>
                <a:lnTo>
                  <a:pt x="11388" y="7154"/>
                </a:lnTo>
                <a:lnTo>
                  <a:pt x="11339" y="7130"/>
                </a:lnTo>
                <a:lnTo>
                  <a:pt x="11266" y="7154"/>
                </a:lnTo>
                <a:lnTo>
                  <a:pt x="11218" y="7178"/>
                </a:lnTo>
                <a:lnTo>
                  <a:pt x="11047" y="7397"/>
                </a:lnTo>
                <a:lnTo>
                  <a:pt x="10926" y="7495"/>
                </a:lnTo>
                <a:lnTo>
                  <a:pt x="10804" y="7543"/>
                </a:lnTo>
                <a:lnTo>
                  <a:pt x="10707" y="7568"/>
                </a:lnTo>
                <a:lnTo>
                  <a:pt x="10609" y="7568"/>
                </a:lnTo>
                <a:lnTo>
                  <a:pt x="10536" y="7519"/>
                </a:lnTo>
                <a:lnTo>
                  <a:pt x="10463" y="7422"/>
                </a:lnTo>
                <a:lnTo>
                  <a:pt x="10390" y="7324"/>
                </a:lnTo>
                <a:lnTo>
                  <a:pt x="10342" y="7178"/>
                </a:lnTo>
                <a:lnTo>
                  <a:pt x="10342" y="7105"/>
                </a:lnTo>
                <a:lnTo>
                  <a:pt x="10293" y="7032"/>
                </a:lnTo>
                <a:lnTo>
                  <a:pt x="10244" y="7008"/>
                </a:lnTo>
                <a:lnTo>
                  <a:pt x="10196" y="6984"/>
                </a:lnTo>
                <a:lnTo>
                  <a:pt x="10123" y="6984"/>
                </a:lnTo>
                <a:lnTo>
                  <a:pt x="10074" y="7008"/>
                </a:lnTo>
                <a:lnTo>
                  <a:pt x="10025" y="7057"/>
                </a:lnTo>
                <a:lnTo>
                  <a:pt x="9977" y="7130"/>
                </a:lnTo>
                <a:lnTo>
                  <a:pt x="9952" y="7227"/>
                </a:lnTo>
                <a:lnTo>
                  <a:pt x="9904" y="7300"/>
                </a:lnTo>
                <a:lnTo>
                  <a:pt x="9831" y="7349"/>
                </a:lnTo>
                <a:lnTo>
                  <a:pt x="9782" y="7397"/>
                </a:lnTo>
                <a:lnTo>
                  <a:pt x="9709" y="7422"/>
                </a:lnTo>
                <a:lnTo>
                  <a:pt x="9636" y="7422"/>
                </a:lnTo>
                <a:lnTo>
                  <a:pt x="9466" y="7397"/>
                </a:lnTo>
                <a:lnTo>
                  <a:pt x="9320" y="7349"/>
                </a:lnTo>
                <a:lnTo>
                  <a:pt x="9174" y="7251"/>
                </a:lnTo>
                <a:lnTo>
                  <a:pt x="9028" y="7154"/>
                </a:lnTo>
                <a:lnTo>
                  <a:pt x="8906" y="7032"/>
                </a:lnTo>
                <a:lnTo>
                  <a:pt x="8858" y="6984"/>
                </a:lnTo>
                <a:lnTo>
                  <a:pt x="8687" y="6984"/>
                </a:lnTo>
                <a:lnTo>
                  <a:pt x="8639" y="7032"/>
                </a:lnTo>
                <a:lnTo>
                  <a:pt x="8517" y="7130"/>
                </a:lnTo>
                <a:lnTo>
                  <a:pt x="8371" y="7227"/>
                </a:lnTo>
                <a:lnTo>
                  <a:pt x="8201" y="7300"/>
                </a:lnTo>
                <a:lnTo>
                  <a:pt x="8030" y="7349"/>
                </a:lnTo>
                <a:lnTo>
                  <a:pt x="7860" y="7349"/>
                </a:lnTo>
                <a:lnTo>
                  <a:pt x="7787" y="7324"/>
                </a:lnTo>
                <a:lnTo>
                  <a:pt x="7738" y="7300"/>
                </a:lnTo>
                <a:lnTo>
                  <a:pt x="7665" y="7251"/>
                </a:lnTo>
                <a:lnTo>
                  <a:pt x="7641" y="7178"/>
                </a:lnTo>
                <a:lnTo>
                  <a:pt x="7592" y="7105"/>
                </a:lnTo>
                <a:lnTo>
                  <a:pt x="7592" y="7008"/>
                </a:lnTo>
                <a:lnTo>
                  <a:pt x="7568" y="6935"/>
                </a:lnTo>
                <a:lnTo>
                  <a:pt x="7544" y="6886"/>
                </a:lnTo>
                <a:lnTo>
                  <a:pt x="7495" y="6838"/>
                </a:lnTo>
                <a:lnTo>
                  <a:pt x="7446" y="6813"/>
                </a:lnTo>
                <a:lnTo>
                  <a:pt x="7398" y="6789"/>
                </a:lnTo>
                <a:lnTo>
                  <a:pt x="7325" y="6789"/>
                </a:lnTo>
                <a:lnTo>
                  <a:pt x="7276" y="6813"/>
                </a:lnTo>
                <a:lnTo>
                  <a:pt x="7227" y="6862"/>
                </a:lnTo>
                <a:lnTo>
                  <a:pt x="7057" y="7057"/>
                </a:lnTo>
                <a:lnTo>
                  <a:pt x="6960" y="7154"/>
                </a:lnTo>
                <a:lnTo>
                  <a:pt x="6862" y="7251"/>
                </a:lnTo>
                <a:lnTo>
                  <a:pt x="6741" y="7300"/>
                </a:lnTo>
                <a:lnTo>
                  <a:pt x="6619" y="7324"/>
                </a:lnTo>
                <a:lnTo>
                  <a:pt x="6473" y="7324"/>
                </a:lnTo>
                <a:lnTo>
                  <a:pt x="6351" y="7300"/>
                </a:lnTo>
                <a:lnTo>
                  <a:pt x="6230" y="7251"/>
                </a:lnTo>
                <a:lnTo>
                  <a:pt x="6108" y="7178"/>
                </a:lnTo>
                <a:lnTo>
                  <a:pt x="6035" y="7057"/>
                </a:lnTo>
                <a:lnTo>
                  <a:pt x="5986" y="6935"/>
                </a:lnTo>
                <a:lnTo>
                  <a:pt x="5986" y="6886"/>
                </a:lnTo>
                <a:lnTo>
                  <a:pt x="5962" y="6838"/>
                </a:lnTo>
                <a:lnTo>
                  <a:pt x="5913" y="6789"/>
                </a:lnTo>
                <a:lnTo>
                  <a:pt x="5865" y="6740"/>
                </a:lnTo>
                <a:lnTo>
                  <a:pt x="5792" y="6716"/>
                </a:lnTo>
                <a:close/>
                <a:moveTo>
                  <a:pt x="16595" y="6302"/>
                </a:moveTo>
                <a:lnTo>
                  <a:pt x="16547" y="7081"/>
                </a:lnTo>
                <a:lnTo>
                  <a:pt x="16401" y="7203"/>
                </a:lnTo>
                <a:lnTo>
                  <a:pt x="16279" y="7349"/>
                </a:lnTo>
                <a:lnTo>
                  <a:pt x="16011" y="7665"/>
                </a:lnTo>
                <a:lnTo>
                  <a:pt x="15792" y="7908"/>
                </a:lnTo>
                <a:lnTo>
                  <a:pt x="15573" y="8200"/>
                </a:lnTo>
                <a:lnTo>
                  <a:pt x="15573" y="7689"/>
                </a:lnTo>
                <a:lnTo>
                  <a:pt x="15573" y="7665"/>
                </a:lnTo>
                <a:lnTo>
                  <a:pt x="15671" y="7470"/>
                </a:lnTo>
                <a:lnTo>
                  <a:pt x="15768" y="7276"/>
                </a:lnTo>
                <a:lnTo>
                  <a:pt x="16011" y="6935"/>
                </a:lnTo>
                <a:lnTo>
                  <a:pt x="16303" y="6619"/>
                </a:lnTo>
                <a:lnTo>
                  <a:pt x="16595" y="6302"/>
                </a:lnTo>
                <a:close/>
                <a:moveTo>
                  <a:pt x="16547" y="7592"/>
                </a:moveTo>
                <a:lnTo>
                  <a:pt x="16522" y="8663"/>
                </a:lnTo>
                <a:lnTo>
                  <a:pt x="16425" y="8711"/>
                </a:lnTo>
                <a:lnTo>
                  <a:pt x="16328" y="8760"/>
                </a:lnTo>
                <a:lnTo>
                  <a:pt x="16157" y="8930"/>
                </a:lnTo>
                <a:lnTo>
                  <a:pt x="15841" y="9271"/>
                </a:lnTo>
                <a:lnTo>
                  <a:pt x="15719" y="9417"/>
                </a:lnTo>
                <a:lnTo>
                  <a:pt x="15573" y="9612"/>
                </a:lnTo>
                <a:lnTo>
                  <a:pt x="15573" y="8882"/>
                </a:lnTo>
                <a:lnTo>
                  <a:pt x="15671" y="8857"/>
                </a:lnTo>
                <a:lnTo>
                  <a:pt x="15744" y="8784"/>
                </a:lnTo>
                <a:lnTo>
                  <a:pt x="15890" y="8517"/>
                </a:lnTo>
                <a:lnTo>
                  <a:pt x="16060" y="8273"/>
                </a:lnTo>
                <a:lnTo>
                  <a:pt x="16401" y="7811"/>
                </a:lnTo>
                <a:lnTo>
                  <a:pt x="16547" y="7592"/>
                </a:lnTo>
                <a:close/>
                <a:moveTo>
                  <a:pt x="9734" y="9149"/>
                </a:moveTo>
                <a:lnTo>
                  <a:pt x="9661" y="9174"/>
                </a:lnTo>
                <a:lnTo>
                  <a:pt x="9588" y="9198"/>
                </a:lnTo>
                <a:lnTo>
                  <a:pt x="9539" y="9247"/>
                </a:lnTo>
                <a:lnTo>
                  <a:pt x="9466" y="9368"/>
                </a:lnTo>
                <a:lnTo>
                  <a:pt x="9442" y="9490"/>
                </a:lnTo>
                <a:lnTo>
                  <a:pt x="9320" y="9587"/>
                </a:lnTo>
                <a:lnTo>
                  <a:pt x="9174" y="9660"/>
                </a:lnTo>
                <a:lnTo>
                  <a:pt x="9052" y="9685"/>
                </a:lnTo>
                <a:lnTo>
                  <a:pt x="8882" y="9685"/>
                </a:lnTo>
                <a:lnTo>
                  <a:pt x="8785" y="9660"/>
                </a:lnTo>
                <a:lnTo>
                  <a:pt x="8736" y="9636"/>
                </a:lnTo>
                <a:lnTo>
                  <a:pt x="8687" y="9587"/>
                </a:lnTo>
                <a:lnTo>
                  <a:pt x="8663" y="9539"/>
                </a:lnTo>
                <a:lnTo>
                  <a:pt x="8663" y="9441"/>
                </a:lnTo>
                <a:lnTo>
                  <a:pt x="8639" y="9368"/>
                </a:lnTo>
                <a:lnTo>
                  <a:pt x="8590" y="9320"/>
                </a:lnTo>
                <a:lnTo>
                  <a:pt x="8517" y="9295"/>
                </a:lnTo>
                <a:lnTo>
                  <a:pt x="8444" y="9271"/>
                </a:lnTo>
                <a:lnTo>
                  <a:pt x="8395" y="9295"/>
                </a:lnTo>
                <a:lnTo>
                  <a:pt x="8322" y="9344"/>
                </a:lnTo>
                <a:lnTo>
                  <a:pt x="8274" y="9417"/>
                </a:lnTo>
                <a:lnTo>
                  <a:pt x="8249" y="9466"/>
                </a:lnTo>
                <a:lnTo>
                  <a:pt x="8201" y="9514"/>
                </a:lnTo>
                <a:lnTo>
                  <a:pt x="8079" y="9587"/>
                </a:lnTo>
                <a:lnTo>
                  <a:pt x="7933" y="9612"/>
                </a:lnTo>
                <a:lnTo>
                  <a:pt x="7738" y="9636"/>
                </a:lnTo>
                <a:lnTo>
                  <a:pt x="7568" y="9636"/>
                </a:lnTo>
                <a:lnTo>
                  <a:pt x="7422" y="9587"/>
                </a:lnTo>
                <a:lnTo>
                  <a:pt x="7325" y="9514"/>
                </a:lnTo>
                <a:lnTo>
                  <a:pt x="7276" y="9466"/>
                </a:lnTo>
                <a:lnTo>
                  <a:pt x="7252" y="9417"/>
                </a:lnTo>
                <a:lnTo>
                  <a:pt x="7252" y="9344"/>
                </a:lnTo>
                <a:lnTo>
                  <a:pt x="7227" y="9295"/>
                </a:lnTo>
                <a:lnTo>
                  <a:pt x="7179" y="9247"/>
                </a:lnTo>
                <a:lnTo>
                  <a:pt x="7130" y="9222"/>
                </a:lnTo>
                <a:lnTo>
                  <a:pt x="7081" y="9198"/>
                </a:lnTo>
                <a:lnTo>
                  <a:pt x="7008" y="9198"/>
                </a:lnTo>
                <a:lnTo>
                  <a:pt x="6960" y="9222"/>
                </a:lnTo>
                <a:lnTo>
                  <a:pt x="6887" y="9247"/>
                </a:lnTo>
                <a:lnTo>
                  <a:pt x="6765" y="9417"/>
                </a:lnTo>
                <a:lnTo>
                  <a:pt x="6643" y="9563"/>
                </a:lnTo>
                <a:lnTo>
                  <a:pt x="6570" y="9636"/>
                </a:lnTo>
                <a:lnTo>
                  <a:pt x="6449" y="9685"/>
                </a:lnTo>
                <a:lnTo>
                  <a:pt x="6327" y="9733"/>
                </a:lnTo>
                <a:lnTo>
                  <a:pt x="6205" y="9758"/>
                </a:lnTo>
                <a:lnTo>
                  <a:pt x="6084" y="9758"/>
                </a:lnTo>
                <a:lnTo>
                  <a:pt x="6035" y="9733"/>
                </a:lnTo>
                <a:lnTo>
                  <a:pt x="5986" y="9709"/>
                </a:lnTo>
                <a:lnTo>
                  <a:pt x="5962" y="9660"/>
                </a:lnTo>
                <a:lnTo>
                  <a:pt x="5938" y="9612"/>
                </a:lnTo>
                <a:lnTo>
                  <a:pt x="5938" y="9514"/>
                </a:lnTo>
                <a:lnTo>
                  <a:pt x="5962" y="9441"/>
                </a:lnTo>
                <a:lnTo>
                  <a:pt x="5962" y="9344"/>
                </a:lnTo>
                <a:lnTo>
                  <a:pt x="5938" y="9271"/>
                </a:lnTo>
                <a:lnTo>
                  <a:pt x="5865" y="9198"/>
                </a:lnTo>
                <a:lnTo>
                  <a:pt x="5792" y="9174"/>
                </a:lnTo>
                <a:lnTo>
                  <a:pt x="5646" y="9174"/>
                </a:lnTo>
                <a:lnTo>
                  <a:pt x="5573" y="9247"/>
                </a:lnTo>
                <a:lnTo>
                  <a:pt x="5548" y="9320"/>
                </a:lnTo>
                <a:lnTo>
                  <a:pt x="5500" y="9417"/>
                </a:lnTo>
                <a:lnTo>
                  <a:pt x="5451" y="9490"/>
                </a:lnTo>
                <a:lnTo>
                  <a:pt x="5378" y="9587"/>
                </a:lnTo>
                <a:lnTo>
                  <a:pt x="5305" y="9636"/>
                </a:lnTo>
                <a:lnTo>
                  <a:pt x="5183" y="9685"/>
                </a:lnTo>
                <a:lnTo>
                  <a:pt x="5086" y="9733"/>
                </a:lnTo>
                <a:lnTo>
                  <a:pt x="4843" y="9782"/>
                </a:lnTo>
                <a:lnTo>
                  <a:pt x="4624" y="9782"/>
                </a:lnTo>
                <a:lnTo>
                  <a:pt x="4502" y="9733"/>
                </a:lnTo>
                <a:lnTo>
                  <a:pt x="4405" y="9709"/>
                </a:lnTo>
                <a:lnTo>
                  <a:pt x="4332" y="9636"/>
                </a:lnTo>
                <a:lnTo>
                  <a:pt x="4259" y="9587"/>
                </a:lnTo>
                <a:lnTo>
                  <a:pt x="4210" y="9490"/>
                </a:lnTo>
                <a:lnTo>
                  <a:pt x="4161" y="9393"/>
                </a:lnTo>
                <a:lnTo>
                  <a:pt x="4161" y="9344"/>
                </a:lnTo>
                <a:lnTo>
                  <a:pt x="4137" y="9295"/>
                </a:lnTo>
                <a:lnTo>
                  <a:pt x="4040" y="9247"/>
                </a:lnTo>
                <a:lnTo>
                  <a:pt x="3942" y="9222"/>
                </a:lnTo>
                <a:lnTo>
                  <a:pt x="3869" y="9247"/>
                </a:lnTo>
                <a:lnTo>
                  <a:pt x="3602" y="9417"/>
                </a:lnTo>
                <a:lnTo>
                  <a:pt x="3407" y="9539"/>
                </a:lnTo>
                <a:lnTo>
                  <a:pt x="3212" y="9660"/>
                </a:lnTo>
                <a:lnTo>
                  <a:pt x="3018" y="9733"/>
                </a:lnTo>
                <a:lnTo>
                  <a:pt x="2872" y="9733"/>
                </a:lnTo>
                <a:lnTo>
                  <a:pt x="2823" y="9709"/>
                </a:lnTo>
                <a:lnTo>
                  <a:pt x="2774" y="9660"/>
                </a:lnTo>
                <a:lnTo>
                  <a:pt x="2774" y="9587"/>
                </a:lnTo>
                <a:lnTo>
                  <a:pt x="2774" y="9490"/>
                </a:lnTo>
                <a:lnTo>
                  <a:pt x="2774" y="9417"/>
                </a:lnTo>
                <a:lnTo>
                  <a:pt x="2750" y="9368"/>
                </a:lnTo>
                <a:lnTo>
                  <a:pt x="2726" y="9344"/>
                </a:lnTo>
                <a:lnTo>
                  <a:pt x="2677" y="9320"/>
                </a:lnTo>
                <a:lnTo>
                  <a:pt x="2653" y="9295"/>
                </a:lnTo>
                <a:lnTo>
                  <a:pt x="2604" y="9320"/>
                </a:lnTo>
                <a:lnTo>
                  <a:pt x="2555" y="9320"/>
                </a:lnTo>
                <a:lnTo>
                  <a:pt x="2507" y="9368"/>
                </a:lnTo>
                <a:lnTo>
                  <a:pt x="2458" y="9490"/>
                </a:lnTo>
                <a:lnTo>
                  <a:pt x="2434" y="9612"/>
                </a:lnTo>
                <a:lnTo>
                  <a:pt x="2434" y="9733"/>
                </a:lnTo>
                <a:lnTo>
                  <a:pt x="2458" y="9831"/>
                </a:lnTo>
                <a:lnTo>
                  <a:pt x="2531" y="9928"/>
                </a:lnTo>
                <a:lnTo>
                  <a:pt x="2604" y="10025"/>
                </a:lnTo>
                <a:lnTo>
                  <a:pt x="2726" y="10098"/>
                </a:lnTo>
                <a:lnTo>
                  <a:pt x="2847" y="10147"/>
                </a:lnTo>
                <a:lnTo>
                  <a:pt x="2969" y="10171"/>
                </a:lnTo>
                <a:lnTo>
                  <a:pt x="3115" y="10147"/>
                </a:lnTo>
                <a:lnTo>
                  <a:pt x="3237" y="10123"/>
                </a:lnTo>
                <a:lnTo>
                  <a:pt x="3358" y="10074"/>
                </a:lnTo>
                <a:lnTo>
                  <a:pt x="3626" y="9928"/>
                </a:lnTo>
                <a:lnTo>
                  <a:pt x="3845" y="9758"/>
                </a:lnTo>
                <a:lnTo>
                  <a:pt x="3918" y="9855"/>
                </a:lnTo>
                <a:lnTo>
                  <a:pt x="3991" y="9952"/>
                </a:lnTo>
                <a:lnTo>
                  <a:pt x="4088" y="10025"/>
                </a:lnTo>
                <a:lnTo>
                  <a:pt x="4186" y="10074"/>
                </a:lnTo>
                <a:lnTo>
                  <a:pt x="4429" y="10171"/>
                </a:lnTo>
                <a:lnTo>
                  <a:pt x="4672" y="10196"/>
                </a:lnTo>
                <a:lnTo>
                  <a:pt x="4940" y="10196"/>
                </a:lnTo>
                <a:lnTo>
                  <a:pt x="5208" y="10147"/>
                </a:lnTo>
                <a:lnTo>
                  <a:pt x="5427" y="10050"/>
                </a:lnTo>
                <a:lnTo>
                  <a:pt x="5646" y="9928"/>
                </a:lnTo>
                <a:lnTo>
                  <a:pt x="5743" y="10001"/>
                </a:lnTo>
                <a:lnTo>
                  <a:pt x="5840" y="10098"/>
                </a:lnTo>
                <a:lnTo>
                  <a:pt x="5986" y="10147"/>
                </a:lnTo>
                <a:lnTo>
                  <a:pt x="6132" y="10196"/>
                </a:lnTo>
                <a:lnTo>
                  <a:pt x="6278" y="10220"/>
                </a:lnTo>
                <a:lnTo>
                  <a:pt x="6424" y="10196"/>
                </a:lnTo>
                <a:lnTo>
                  <a:pt x="6546" y="10171"/>
                </a:lnTo>
                <a:lnTo>
                  <a:pt x="6643" y="10123"/>
                </a:lnTo>
                <a:lnTo>
                  <a:pt x="6741" y="10050"/>
                </a:lnTo>
                <a:lnTo>
                  <a:pt x="6838" y="9977"/>
                </a:lnTo>
                <a:lnTo>
                  <a:pt x="7008" y="9782"/>
                </a:lnTo>
                <a:lnTo>
                  <a:pt x="7130" y="9879"/>
                </a:lnTo>
                <a:lnTo>
                  <a:pt x="7300" y="9977"/>
                </a:lnTo>
                <a:lnTo>
                  <a:pt x="7471" y="10025"/>
                </a:lnTo>
                <a:lnTo>
                  <a:pt x="7665" y="10050"/>
                </a:lnTo>
                <a:lnTo>
                  <a:pt x="7860" y="10050"/>
                </a:lnTo>
                <a:lnTo>
                  <a:pt x="8030" y="10025"/>
                </a:lnTo>
                <a:lnTo>
                  <a:pt x="8225" y="9952"/>
                </a:lnTo>
                <a:lnTo>
                  <a:pt x="8371" y="9879"/>
                </a:lnTo>
                <a:lnTo>
                  <a:pt x="8493" y="9977"/>
                </a:lnTo>
                <a:lnTo>
                  <a:pt x="8639" y="10025"/>
                </a:lnTo>
                <a:lnTo>
                  <a:pt x="8785" y="10074"/>
                </a:lnTo>
                <a:lnTo>
                  <a:pt x="8955" y="10074"/>
                </a:lnTo>
                <a:lnTo>
                  <a:pt x="9125" y="10050"/>
                </a:lnTo>
                <a:lnTo>
                  <a:pt x="9320" y="10001"/>
                </a:lnTo>
                <a:lnTo>
                  <a:pt x="9466" y="9928"/>
                </a:lnTo>
                <a:lnTo>
                  <a:pt x="9636" y="9831"/>
                </a:lnTo>
                <a:lnTo>
                  <a:pt x="9734" y="9904"/>
                </a:lnTo>
                <a:lnTo>
                  <a:pt x="9855" y="9952"/>
                </a:lnTo>
                <a:lnTo>
                  <a:pt x="10001" y="9977"/>
                </a:lnTo>
                <a:lnTo>
                  <a:pt x="10147" y="10001"/>
                </a:lnTo>
                <a:lnTo>
                  <a:pt x="10293" y="10001"/>
                </a:lnTo>
                <a:lnTo>
                  <a:pt x="10439" y="9977"/>
                </a:lnTo>
                <a:lnTo>
                  <a:pt x="10561" y="9928"/>
                </a:lnTo>
                <a:lnTo>
                  <a:pt x="10682" y="9855"/>
                </a:lnTo>
                <a:lnTo>
                  <a:pt x="10780" y="9952"/>
                </a:lnTo>
                <a:lnTo>
                  <a:pt x="10901" y="10001"/>
                </a:lnTo>
                <a:lnTo>
                  <a:pt x="11193" y="10001"/>
                </a:lnTo>
                <a:lnTo>
                  <a:pt x="11339" y="9952"/>
                </a:lnTo>
                <a:lnTo>
                  <a:pt x="11510" y="9904"/>
                </a:lnTo>
                <a:lnTo>
                  <a:pt x="11656" y="9831"/>
                </a:lnTo>
                <a:lnTo>
                  <a:pt x="11802" y="9733"/>
                </a:lnTo>
                <a:lnTo>
                  <a:pt x="11850" y="9806"/>
                </a:lnTo>
                <a:lnTo>
                  <a:pt x="11923" y="9855"/>
                </a:lnTo>
                <a:lnTo>
                  <a:pt x="12069" y="9928"/>
                </a:lnTo>
                <a:lnTo>
                  <a:pt x="12240" y="9952"/>
                </a:lnTo>
                <a:lnTo>
                  <a:pt x="12434" y="9952"/>
                </a:lnTo>
                <a:lnTo>
                  <a:pt x="12629" y="9904"/>
                </a:lnTo>
                <a:lnTo>
                  <a:pt x="12824" y="9831"/>
                </a:lnTo>
                <a:lnTo>
                  <a:pt x="13018" y="9758"/>
                </a:lnTo>
                <a:lnTo>
                  <a:pt x="13164" y="9660"/>
                </a:lnTo>
                <a:lnTo>
                  <a:pt x="13237" y="9612"/>
                </a:lnTo>
                <a:lnTo>
                  <a:pt x="13262" y="9539"/>
                </a:lnTo>
                <a:lnTo>
                  <a:pt x="13262" y="9466"/>
                </a:lnTo>
                <a:lnTo>
                  <a:pt x="13237" y="9393"/>
                </a:lnTo>
                <a:lnTo>
                  <a:pt x="13189" y="9344"/>
                </a:lnTo>
                <a:lnTo>
                  <a:pt x="13116" y="9320"/>
                </a:lnTo>
                <a:lnTo>
                  <a:pt x="13067" y="9320"/>
                </a:lnTo>
                <a:lnTo>
                  <a:pt x="12994" y="9344"/>
                </a:lnTo>
                <a:lnTo>
                  <a:pt x="12775" y="9466"/>
                </a:lnTo>
                <a:lnTo>
                  <a:pt x="12605" y="9539"/>
                </a:lnTo>
                <a:lnTo>
                  <a:pt x="12459" y="9587"/>
                </a:lnTo>
                <a:lnTo>
                  <a:pt x="12288" y="9612"/>
                </a:lnTo>
                <a:lnTo>
                  <a:pt x="12167" y="9612"/>
                </a:lnTo>
                <a:lnTo>
                  <a:pt x="12118" y="9587"/>
                </a:lnTo>
                <a:lnTo>
                  <a:pt x="12094" y="9539"/>
                </a:lnTo>
                <a:lnTo>
                  <a:pt x="12069" y="9490"/>
                </a:lnTo>
                <a:lnTo>
                  <a:pt x="12069" y="9417"/>
                </a:lnTo>
                <a:lnTo>
                  <a:pt x="12069" y="9368"/>
                </a:lnTo>
                <a:lnTo>
                  <a:pt x="12045" y="9295"/>
                </a:lnTo>
                <a:lnTo>
                  <a:pt x="12021" y="9247"/>
                </a:lnTo>
                <a:lnTo>
                  <a:pt x="11972" y="9222"/>
                </a:lnTo>
                <a:lnTo>
                  <a:pt x="11875" y="9222"/>
                </a:lnTo>
                <a:lnTo>
                  <a:pt x="11826" y="9247"/>
                </a:lnTo>
                <a:lnTo>
                  <a:pt x="11777" y="9295"/>
                </a:lnTo>
                <a:lnTo>
                  <a:pt x="11704" y="9393"/>
                </a:lnTo>
                <a:lnTo>
                  <a:pt x="11583" y="9490"/>
                </a:lnTo>
                <a:lnTo>
                  <a:pt x="11437" y="9587"/>
                </a:lnTo>
                <a:lnTo>
                  <a:pt x="11266" y="9660"/>
                </a:lnTo>
                <a:lnTo>
                  <a:pt x="11120" y="9709"/>
                </a:lnTo>
                <a:lnTo>
                  <a:pt x="11072" y="9709"/>
                </a:lnTo>
                <a:lnTo>
                  <a:pt x="11023" y="9685"/>
                </a:lnTo>
                <a:lnTo>
                  <a:pt x="10974" y="9660"/>
                </a:lnTo>
                <a:lnTo>
                  <a:pt x="10950" y="9612"/>
                </a:lnTo>
                <a:lnTo>
                  <a:pt x="10950" y="9539"/>
                </a:lnTo>
                <a:lnTo>
                  <a:pt x="10974" y="9441"/>
                </a:lnTo>
                <a:lnTo>
                  <a:pt x="10974" y="9393"/>
                </a:lnTo>
                <a:lnTo>
                  <a:pt x="10950" y="9320"/>
                </a:lnTo>
                <a:lnTo>
                  <a:pt x="10926" y="9271"/>
                </a:lnTo>
                <a:lnTo>
                  <a:pt x="10853" y="9271"/>
                </a:lnTo>
                <a:lnTo>
                  <a:pt x="10804" y="9247"/>
                </a:lnTo>
                <a:lnTo>
                  <a:pt x="10755" y="9271"/>
                </a:lnTo>
                <a:lnTo>
                  <a:pt x="10682" y="9295"/>
                </a:lnTo>
                <a:lnTo>
                  <a:pt x="10658" y="9368"/>
                </a:lnTo>
                <a:lnTo>
                  <a:pt x="10585" y="9490"/>
                </a:lnTo>
                <a:lnTo>
                  <a:pt x="10463" y="9587"/>
                </a:lnTo>
                <a:lnTo>
                  <a:pt x="10342" y="9636"/>
                </a:lnTo>
                <a:lnTo>
                  <a:pt x="10025" y="9636"/>
                </a:lnTo>
                <a:lnTo>
                  <a:pt x="9928" y="9587"/>
                </a:lnTo>
                <a:lnTo>
                  <a:pt x="9855" y="9563"/>
                </a:lnTo>
                <a:lnTo>
                  <a:pt x="9904" y="9393"/>
                </a:lnTo>
                <a:lnTo>
                  <a:pt x="9904" y="9320"/>
                </a:lnTo>
                <a:lnTo>
                  <a:pt x="9879" y="9247"/>
                </a:lnTo>
                <a:lnTo>
                  <a:pt x="9831" y="9198"/>
                </a:lnTo>
                <a:lnTo>
                  <a:pt x="9782" y="9174"/>
                </a:lnTo>
                <a:lnTo>
                  <a:pt x="9734" y="9149"/>
                </a:lnTo>
                <a:close/>
                <a:moveTo>
                  <a:pt x="16522" y="9003"/>
                </a:moveTo>
                <a:lnTo>
                  <a:pt x="16522" y="9879"/>
                </a:lnTo>
                <a:lnTo>
                  <a:pt x="16401" y="9879"/>
                </a:lnTo>
                <a:lnTo>
                  <a:pt x="16279" y="9928"/>
                </a:lnTo>
                <a:lnTo>
                  <a:pt x="16182" y="9977"/>
                </a:lnTo>
                <a:lnTo>
                  <a:pt x="16084" y="10050"/>
                </a:lnTo>
                <a:lnTo>
                  <a:pt x="15914" y="10196"/>
                </a:lnTo>
                <a:lnTo>
                  <a:pt x="15744" y="10390"/>
                </a:lnTo>
                <a:lnTo>
                  <a:pt x="15598" y="10561"/>
                </a:lnTo>
                <a:lnTo>
                  <a:pt x="15598" y="10342"/>
                </a:lnTo>
                <a:lnTo>
                  <a:pt x="15646" y="10317"/>
                </a:lnTo>
                <a:lnTo>
                  <a:pt x="15671" y="10269"/>
                </a:lnTo>
                <a:lnTo>
                  <a:pt x="15890" y="9879"/>
                </a:lnTo>
                <a:lnTo>
                  <a:pt x="16011" y="9685"/>
                </a:lnTo>
                <a:lnTo>
                  <a:pt x="16133" y="9490"/>
                </a:lnTo>
                <a:lnTo>
                  <a:pt x="16328" y="9271"/>
                </a:lnTo>
                <a:lnTo>
                  <a:pt x="16522" y="9003"/>
                </a:lnTo>
                <a:close/>
                <a:moveTo>
                  <a:pt x="16522" y="10001"/>
                </a:moveTo>
                <a:lnTo>
                  <a:pt x="16522" y="10755"/>
                </a:lnTo>
                <a:lnTo>
                  <a:pt x="16352" y="10853"/>
                </a:lnTo>
                <a:lnTo>
                  <a:pt x="16230" y="10974"/>
                </a:lnTo>
                <a:lnTo>
                  <a:pt x="15987" y="11242"/>
                </a:lnTo>
                <a:lnTo>
                  <a:pt x="15792" y="11461"/>
                </a:lnTo>
                <a:lnTo>
                  <a:pt x="15598" y="11704"/>
                </a:lnTo>
                <a:lnTo>
                  <a:pt x="15598" y="11291"/>
                </a:lnTo>
                <a:lnTo>
                  <a:pt x="15768" y="10974"/>
                </a:lnTo>
                <a:lnTo>
                  <a:pt x="15963" y="10682"/>
                </a:lnTo>
                <a:lnTo>
                  <a:pt x="16255" y="10342"/>
                </a:lnTo>
                <a:lnTo>
                  <a:pt x="16522" y="10001"/>
                </a:lnTo>
                <a:close/>
                <a:moveTo>
                  <a:pt x="10244" y="11145"/>
                </a:moveTo>
                <a:lnTo>
                  <a:pt x="10171" y="11193"/>
                </a:lnTo>
                <a:lnTo>
                  <a:pt x="10123" y="11242"/>
                </a:lnTo>
                <a:lnTo>
                  <a:pt x="9928" y="11534"/>
                </a:lnTo>
                <a:lnTo>
                  <a:pt x="9831" y="11656"/>
                </a:lnTo>
                <a:lnTo>
                  <a:pt x="9709" y="11753"/>
                </a:lnTo>
                <a:lnTo>
                  <a:pt x="9636" y="11802"/>
                </a:lnTo>
                <a:lnTo>
                  <a:pt x="9539" y="11826"/>
                </a:lnTo>
                <a:lnTo>
                  <a:pt x="9320" y="11826"/>
                </a:lnTo>
                <a:lnTo>
                  <a:pt x="9223" y="11802"/>
                </a:lnTo>
                <a:lnTo>
                  <a:pt x="9150" y="11753"/>
                </a:lnTo>
                <a:lnTo>
                  <a:pt x="9077" y="11680"/>
                </a:lnTo>
                <a:lnTo>
                  <a:pt x="9052" y="11607"/>
                </a:lnTo>
                <a:lnTo>
                  <a:pt x="9125" y="11412"/>
                </a:lnTo>
                <a:lnTo>
                  <a:pt x="9125" y="11339"/>
                </a:lnTo>
                <a:lnTo>
                  <a:pt x="9101" y="11266"/>
                </a:lnTo>
                <a:lnTo>
                  <a:pt x="9052" y="11218"/>
                </a:lnTo>
                <a:lnTo>
                  <a:pt x="9004" y="11169"/>
                </a:lnTo>
                <a:lnTo>
                  <a:pt x="8882" y="11169"/>
                </a:lnTo>
                <a:lnTo>
                  <a:pt x="8809" y="11193"/>
                </a:lnTo>
                <a:lnTo>
                  <a:pt x="8760" y="11266"/>
                </a:lnTo>
                <a:lnTo>
                  <a:pt x="8687" y="11388"/>
                </a:lnTo>
                <a:lnTo>
                  <a:pt x="8663" y="11510"/>
                </a:lnTo>
                <a:lnTo>
                  <a:pt x="8566" y="11656"/>
                </a:lnTo>
                <a:lnTo>
                  <a:pt x="8395" y="11729"/>
                </a:lnTo>
                <a:lnTo>
                  <a:pt x="8298" y="11753"/>
                </a:lnTo>
                <a:lnTo>
                  <a:pt x="8176" y="11777"/>
                </a:lnTo>
                <a:lnTo>
                  <a:pt x="8103" y="11753"/>
                </a:lnTo>
                <a:lnTo>
                  <a:pt x="8055" y="11729"/>
                </a:lnTo>
                <a:lnTo>
                  <a:pt x="8055" y="11680"/>
                </a:lnTo>
                <a:lnTo>
                  <a:pt x="8055" y="11607"/>
                </a:lnTo>
                <a:lnTo>
                  <a:pt x="8079" y="11534"/>
                </a:lnTo>
                <a:lnTo>
                  <a:pt x="8079" y="11461"/>
                </a:lnTo>
                <a:lnTo>
                  <a:pt x="8055" y="11412"/>
                </a:lnTo>
                <a:lnTo>
                  <a:pt x="8006" y="11364"/>
                </a:lnTo>
                <a:lnTo>
                  <a:pt x="7957" y="11339"/>
                </a:lnTo>
                <a:lnTo>
                  <a:pt x="7884" y="11315"/>
                </a:lnTo>
                <a:lnTo>
                  <a:pt x="7811" y="11339"/>
                </a:lnTo>
                <a:lnTo>
                  <a:pt x="7763" y="11388"/>
                </a:lnTo>
                <a:lnTo>
                  <a:pt x="7544" y="11558"/>
                </a:lnTo>
                <a:lnTo>
                  <a:pt x="7325" y="11753"/>
                </a:lnTo>
                <a:lnTo>
                  <a:pt x="7179" y="11802"/>
                </a:lnTo>
                <a:lnTo>
                  <a:pt x="6984" y="11826"/>
                </a:lnTo>
                <a:lnTo>
                  <a:pt x="6887" y="11802"/>
                </a:lnTo>
                <a:lnTo>
                  <a:pt x="6765" y="11802"/>
                </a:lnTo>
                <a:lnTo>
                  <a:pt x="6692" y="11753"/>
                </a:lnTo>
                <a:lnTo>
                  <a:pt x="6643" y="11704"/>
                </a:lnTo>
                <a:lnTo>
                  <a:pt x="6668" y="11583"/>
                </a:lnTo>
                <a:lnTo>
                  <a:pt x="6668" y="11412"/>
                </a:lnTo>
                <a:lnTo>
                  <a:pt x="6643" y="11339"/>
                </a:lnTo>
                <a:lnTo>
                  <a:pt x="6595" y="11266"/>
                </a:lnTo>
                <a:lnTo>
                  <a:pt x="6546" y="11218"/>
                </a:lnTo>
                <a:lnTo>
                  <a:pt x="6473" y="11193"/>
                </a:lnTo>
                <a:lnTo>
                  <a:pt x="6400" y="11193"/>
                </a:lnTo>
                <a:lnTo>
                  <a:pt x="6327" y="11218"/>
                </a:lnTo>
                <a:lnTo>
                  <a:pt x="6254" y="11291"/>
                </a:lnTo>
                <a:lnTo>
                  <a:pt x="6205" y="11364"/>
                </a:lnTo>
                <a:lnTo>
                  <a:pt x="6181" y="11485"/>
                </a:lnTo>
                <a:lnTo>
                  <a:pt x="6157" y="11583"/>
                </a:lnTo>
                <a:lnTo>
                  <a:pt x="6084" y="11656"/>
                </a:lnTo>
                <a:lnTo>
                  <a:pt x="5986" y="11704"/>
                </a:lnTo>
                <a:lnTo>
                  <a:pt x="5767" y="11704"/>
                </a:lnTo>
                <a:lnTo>
                  <a:pt x="5670" y="11680"/>
                </a:lnTo>
                <a:lnTo>
                  <a:pt x="5573" y="11607"/>
                </a:lnTo>
                <a:lnTo>
                  <a:pt x="5475" y="11534"/>
                </a:lnTo>
                <a:lnTo>
                  <a:pt x="5427" y="11461"/>
                </a:lnTo>
                <a:lnTo>
                  <a:pt x="5378" y="11388"/>
                </a:lnTo>
                <a:lnTo>
                  <a:pt x="5305" y="11315"/>
                </a:lnTo>
                <a:lnTo>
                  <a:pt x="5232" y="11291"/>
                </a:lnTo>
                <a:lnTo>
                  <a:pt x="5159" y="11291"/>
                </a:lnTo>
                <a:lnTo>
                  <a:pt x="5062" y="11315"/>
                </a:lnTo>
                <a:lnTo>
                  <a:pt x="5013" y="11364"/>
                </a:lnTo>
                <a:lnTo>
                  <a:pt x="4964" y="11412"/>
                </a:lnTo>
                <a:lnTo>
                  <a:pt x="4964" y="11510"/>
                </a:lnTo>
                <a:lnTo>
                  <a:pt x="4964" y="11607"/>
                </a:lnTo>
                <a:lnTo>
                  <a:pt x="4964" y="11680"/>
                </a:lnTo>
                <a:lnTo>
                  <a:pt x="4940" y="11729"/>
                </a:lnTo>
                <a:lnTo>
                  <a:pt x="4891" y="11777"/>
                </a:lnTo>
                <a:lnTo>
                  <a:pt x="4818" y="11826"/>
                </a:lnTo>
                <a:lnTo>
                  <a:pt x="4697" y="11850"/>
                </a:lnTo>
                <a:lnTo>
                  <a:pt x="4599" y="11826"/>
                </a:lnTo>
                <a:lnTo>
                  <a:pt x="4502" y="11753"/>
                </a:lnTo>
                <a:lnTo>
                  <a:pt x="4453" y="11656"/>
                </a:lnTo>
                <a:lnTo>
                  <a:pt x="4453" y="11607"/>
                </a:lnTo>
                <a:lnTo>
                  <a:pt x="4453" y="11558"/>
                </a:lnTo>
                <a:lnTo>
                  <a:pt x="4478" y="11437"/>
                </a:lnTo>
                <a:lnTo>
                  <a:pt x="4429" y="11364"/>
                </a:lnTo>
                <a:lnTo>
                  <a:pt x="4380" y="11291"/>
                </a:lnTo>
                <a:lnTo>
                  <a:pt x="4307" y="11266"/>
                </a:lnTo>
                <a:lnTo>
                  <a:pt x="4210" y="11242"/>
                </a:lnTo>
                <a:lnTo>
                  <a:pt x="4113" y="11266"/>
                </a:lnTo>
                <a:lnTo>
                  <a:pt x="4040" y="11339"/>
                </a:lnTo>
                <a:lnTo>
                  <a:pt x="3991" y="11412"/>
                </a:lnTo>
                <a:lnTo>
                  <a:pt x="3942" y="11510"/>
                </a:lnTo>
                <a:lnTo>
                  <a:pt x="3894" y="11607"/>
                </a:lnTo>
                <a:lnTo>
                  <a:pt x="3796" y="11680"/>
                </a:lnTo>
                <a:lnTo>
                  <a:pt x="3723" y="11753"/>
                </a:lnTo>
                <a:lnTo>
                  <a:pt x="3529" y="11850"/>
                </a:lnTo>
                <a:lnTo>
                  <a:pt x="3431" y="11875"/>
                </a:lnTo>
                <a:lnTo>
                  <a:pt x="3310" y="11899"/>
                </a:lnTo>
                <a:lnTo>
                  <a:pt x="3261" y="11899"/>
                </a:lnTo>
                <a:lnTo>
                  <a:pt x="3212" y="11875"/>
                </a:lnTo>
                <a:lnTo>
                  <a:pt x="3139" y="11826"/>
                </a:lnTo>
                <a:lnTo>
                  <a:pt x="3115" y="11729"/>
                </a:lnTo>
                <a:lnTo>
                  <a:pt x="3066" y="11631"/>
                </a:lnTo>
                <a:lnTo>
                  <a:pt x="3018" y="11461"/>
                </a:lnTo>
                <a:lnTo>
                  <a:pt x="2993" y="11388"/>
                </a:lnTo>
                <a:lnTo>
                  <a:pt x="2969" y="11388"/>
                </a:lnTo>
                <a:lnTo>
                  <a:pt x="2969" y="11364"/>
                </a:lnTo>
                <a:lnTo>
                  <a:pt x="2945" y="11339"/>
                </a:lnTo>
                <a:lnTo>
                  <a:pt x="2896" y="11315"/>
                </a:lnTo>
                <a:lnTo>
                  <a:pt x="2847" y="11315"/>
                </a:lnTo>
                <a:lnTo>
                  <a:pt x="2799" y="11339"/>
                </a:lnTo>
                <a:lnTo>
                  <a:pt x="2750" y="11364"/>
                </a:lnTo>
                <a:lnTo>
                  <a:pt x="2701" y="11461"/>
                </a:lnTo>
                <a:lnTo>
                  <a:pt x="2677" y="11583"/>
                </a:lnTo>
                <a:lnTo>
                  <a:pt x="2677" y="11802"/>
                </a:lnTo>
                <a:lnTo>
                  <a:pt x="2701" y="11923"/>
                </a:lnTo>
                <a:lnTo>
                  <a:pt x="2726" y="12021"/>
                </a:lnTo>
                <a:lnTo>
                  <a:pt x="2799" y="12093"/>
                </a:lnTo>
                <a:lnTo>
                  <a:pt x="2847" y="12191"/>
                </a:lnTo>
                <a:lnTo>
                  <a:pt x="2945" y="12264"/>
                </a:lnTo>
                <a:lnTo>
                  <a:pt x="3042" y="12312"/>
                </a:lnTo>
                <a:lnTo>
                  <a:pt x="3188" y="12361"/>
                </a:lnTo>
                <a:lnTo>
                  <a:pt x="3480" y="12361"/>
                </a:lnTo>
                <a:lnTo>
                  <a:pt x="3626" y="12337"/>
                </a:lnTo>
                <a:lnTo>
                  <a:pt x="3748" y="12288"/>
                </a:lnTo>
                <a:lnTo>
                  <a:pt x="3869" y="12215"/>
                </a:lnTo>
                <a:lnTo>
                  <a:pt x="4015" y="12142"/>
                </a:lnTo>
                <a:lnTo>
                  <a:pt x="4113" y="12045"/>
                </a:lnTo>
                <a:lnTo>
                  <a:pt x="4259" y="12166"/>
                </a:lnTo>
                <a:lnTo>
                  <a:pt x="4405" y="12239"/>
                </a:lnTo>
                <a:lnTo>
                  <a:pt x="4575" y="12288"/>
                </a:lnTo>
                <a:lnTo>
                  <a:pt x="4745" y="12312"/>
                </a:lnTo>
                <a:lnTo>
                  <a:pt x="4916" y="12288"/>
                </a:lnTo>
                <a:lnTo>
                  <a:pt x="5086" y="12239"/>
                </a:lnTo>
                <a:lnTo>
                  <a:pt x="5232" y="12142"/>
                </a:lnTo>
                <a:lnTo>
                  <a:pt x="5354" y="12021"/>
                </a:lnTo>
                <a:lnTo>
                  <a:pt x="5475" y="12069"/>
                </a:lnTo>
                <a:lnTo>
                  <a:pt x="5597" y="12118"/>
                </a:lnTo>
                <a:lnTo>
                  <a:pt x="5743" y="12142"/>
                </a:lnTo>
                <a:lnTo>
                  <a:pt x="5889" y="12166"/>
                </a:lnTo>
                <a:lnTo>
                  <a:pt x="6011" y="12166"/>
                </a:lnTo>
                <a:lnTo>
                  <a:pt x="6157" y="12142"/>
                </a:lnTo>
                <a:lnTo>
                  <a:pt x="6278" y="12093"/>
                </a:lnTo>
                <a:lnTo>
                  <a:pt x="6376" y="12045"/>
                </a:lnTo>
                <a:lnTo>
                  <a:pt x="6546" y="12142"/>
                </a:lnTo>
                <a:lnTo>
                  <a:pt x="6716" y="12239"/>
                </a:lnTo>
                <a:lnTo>
                  <a:pt x="6862" y="12288"/>
                </a:lnTo>
                <a:lnTo>
                  <a:pt x="7008" y="12312"/>
                </a:lnTo>
                <a:lnTo>
                  <a:pt x="7154" y="12288"/>
                </a:lnTo>
                <a:lnTo>
                  <a:pt x="7276" y="12264"/>
                </a:lnTo>
                <a:lnTo>
                  <a:pt x="7398" y="12191"/>
                </a:lnTo>
                <a:lnTo>
                  <a:pt x="7519" y="12118"/>
                </a:lnTo>
                <a:lnTo>
                  <a:pt x="7763" y="11948"/>
                </a:lnTo>
                <a:lnTo>
                  <a:pt x="7836" y="12021"/>
                </a:lnTo>
                <a:lnTo>
                  <a:pt x="7909" y="12093"/>
                </a:lnTo>
                <a:lnTo>
                  <a:pt x="8030" y="12142"/>
                </a:lnTo>
                <a:lnTo>
                  <a:pt x="8347" y="12142"/>
                </a:lnTo>
                <a:lnTo>
                  <a:pt x="8493" y="12118"/>
                </a:lnTo>
                <a:lnTo>
                  <a:pt x="8663" y="12045"/>
                </a:lnTo>
                <a:lnTo>
                  <a:pt x="8785" y="11948"/>
                </a:lnTo>
                <a:lnTo>
                  <a:pt x="8882" y="12021"/>
                </a:lnTo>
                <a:lnTo>
                  <a:pt x="8955" y="12093"/>
                </a:lnTo>
                <a:lnTo>
                  <a:pt x="9174" y="12191"/>
                </a:lnTo>
                <a:lnTo>
                  <a:pt x="9320" y="12239"/>
                </a:lnTo>
                <a:lnTo>
                  <a:pt x="9466" y="12264"/>
                </a:lnTo>
                <a:lnTo>
                  <a:pt x="9588" y="12239"/>
                </a:lnTo>
                <a:lnTo>
                  <a:pt x="9709" y="12215"/>
                </a:lnTo>
                <a:lnTo>
                  <a:pt x="9831" y="12166"/>
                </a:lnTo>
                <a:lnTo>
                  <a:pt x="9952" y="12093"/>
                </a:lnTo>
                <a:lnTo>
                  <a:pt x="10147" y="11899"/>
                </a:lnTo>
                <a:lnTo>
                  <a:pt x="10269" y="12021"/>
                </a:lnTo>
                <a:lnTo>
                  <a:pt x="10415" y="12093"/>
                </a:lnTo>
                <a:lnTo>
                  <a:pt x="10561" y="12142"/>
                </a:lnTo>
                <a:lnTo>
                  <a:pt x="10755" y="12166"/>
                </a:lnTo>
                <a:lnTo>
                  <a:pt x="10926" y="12191"/>
                </a:lnTo>
                <a:lnTo>
                  <a:pt x="11096" y="12166"/>
                </a:lnTo>
                <a:lnTo>
                  <a:pt x="11266" y="12093"/>
                </a:lnTo>
                <a:lnTo>
                  <a:pt x="11412" y="12021"/>
                </a:lnTo>
                <a:lnTo>
                  <a:pt x="11558" y="12093"/>
                </a:lnTo>
                <a:lnTo>
                  <a:pt x="11704" y="12142"/>
                </a:lnTo>
                <a:lnTo>
                  <a:pt x="12045" y="12142"/>
                </a:lnTo>
                <a:lnTo>
                  <a:pt x="12215" y="12118"/>
                </a:lnTo>
                <a:lnTo>
                  <a:pt x="12410" y="12069"/>
                </a:lnTo>
                <a:lnTo>
                  <a:pt x="12580" y="11996"/>
                </a:lnTo>
                <a:lnTo>
                  <a:pt x="12726" y="11899"/>
                </a:lnTo>
                <a:lnTo>
                  <a:pt x="12799" y="11948"/>
                </a:lnTo>
                <a:lnTo>
                  <a:pt x="12921" y="11972"/>
                </a:lnTo>
                <a:lnTo>
                  <a:pt x="13043" y="11972"/>
                </a:lnTo>
                <a:lnTo>
                  <a:pt x="13164" y="11948"/>
                </a:lnTo>
                <a:lnTo>
                  <a:pt x="13237" y="11899"/>
                </a:lnTo>
                <a:lnTo>
                  <a:pt x="13286" y="11850"/>
                </a:lnTo>
                <a:lnTo>
                  <a:pt x="13310" y="11777"/>
                </a:lnTo>
                <a:lnTo>
                  <a:pt x="13310" y="11704"/>
                </a:lnTo>
                <a:lnTo>
                  <a:pt x="13286" y="11631"/>
                </a:lnTo>
                <a:lnTo>
                  <a:pt x="13262" y="11583"/>
                </a:lnTo>
                <a:lnTo>
                  <a:pt x="13189" y="11558"/>
                </a:lnTo>
                <a:lnTo>
                  <a:pt x="13116" y="11534"/>
                </a:lnTo>
                <a:lnTo>
                  <a:pt x="13043" y="11558"/>
                </a:lnTo>
                <a:lnTo>
                  <a:pt x="12970" y="11534"/>
                </a:lnTo>
                <a:lnTo>
                  <a:pt x="12897" y="11437"/>
                </a:lnTo>
                <a:lnTo>
                  <a:pt x="12799" y="11388"/>
                </a:lnTo>
                <a:lnTo>
                  <a:pt x="12751" y="11364"/>
                </a:lnTo>
                <a:lnTo>
                  <a:pt x="12702" y="11364"/>
                </a:lnTo>
                <a:lnTo>
                  <a:pt x="12653" y="11388"/>
                </a:lnTo>
                <a:lnTo>
                  <a:pt x="12605" y="11437"/>
                </a:lnTo>
                <a:lnTo>
                  <a:pt x="12532" y="11485"/>
                </a:lnTo>
                <a:lnTo>
                  <a:pt x="12410" y="11558"/>
                </a:lnTo>
                <a:lnTo>
                  <a:pt x="12264" y="11631"/>
                </a:lnTo>
                <a:lnTo>
                  <a:pt x="12094" y="11704"/>
                </a:lnTo>
                <a:lnTo>
                  <a:pt x="11948" y="11729"/>
                </a:lnTo>
                <a:lnTo>
                  <a:pt x="11753" y="11729"/>
                </a:lnTo>
                <a:lnTo>
                  <a:pt x="11729" y="11704"/>
                </a:lnTo>
                <a:lnTo>
                  <a:pt x="11704" y="11656"/>
                </a:lnTo>
                <a:lnTo>
                  <a:pt x="11680" y="11607"/>
                </a:lnTo>
                <a:lnTo>
                  <a:pt x="11704" y="11485"/>
                </a:lnTo>
                <a:lnTo>
                  <a:pt x="11704" y="11412"/>
                </a:lnTo>
                <a:lnTo>
                  <a:pt x="11656" y="11339"/>
                </a:lnTo>
                <a:lnTo>
                  <a:pt x="11607" y="11291"/>
                </a:lnTo>
                <a:lnTo>
                  <a:pt x="11534" y="11266"/>
                </a:lnTo>
                <a:lnTo>
                  <a:pt x="11461" y="11291"/>
                </a:lnTo>
                <a:lnTo>
                  <a:pt x="11388" y="11315"/>
                </a:lnTo>
                <a:lnTo>
                  <a:pt x="11315" y="11364"/>
                </a:lnTo>
                <a:lnTo>
                  <a:pt x="11291" y="11437"/>
                </a:lnTo>
                <a:lnTo>
                  <a:pt x="11266" y="11558"/>
                </a:lnTo>
                <a:lnTo>
                  <a:pt x="11218" y="11607"/>
                </a:lnTo>
                <a:lnTo>
                  <a:pt x="11169" y="11656"/>
                </a:lnTo>
                <a:lnTo>
                  <a:pt x="11047" y="11729"/>
                </a:lnTo>
                <a:lnTo>
                  <a:pt x="10901" y="11753"/>
                </a:lnTo>
                <a:lnTo>
                  <a:pt x="10755" y="11753"/>
                </a:lnTo>
                <a:lnTo>
                  <a:pt x="10609" y="11729"/>
                </a:lnTo>
                <a:lnTo>
                  <a:pt x="10488" y="11656"/>
                </a:lnTo>
                <a:lnTo>
                  <a:pt x="10463" y="11631"/>
                </a:lnTo>
                <a:lnTo>
                  <a:pt x="10439" y="11583"/>
                </a:lnTo>
                <a:lnTo>
                  <a:pt x="10439" y="11510"/>
                </a:lnTo>
                <a:lnTo>
                  <a:pt x="10463" y="11461"/>
                </a:lnTo>
                <a:lnTo>
                  <a:pt x="10512" y="11364"/>
                </a:lnTo>
                <a:lnTo>
                  <a:pt x="10488" y="11291"/>
                </a:lnTo>
                <a:lnTo>
                  <a:pt x="10463" y="11218"/>
                </a:lnTo>
                <a:lnTo>
                  <a:pt x="10390" y="11169"/>
                </a:lnTo>
                <a:lnTo>
                  <a:pt x="10317" y="11145"/>
                </a:lnTo>
                <a:close/>
                <a:moveTo>
                  <a:pt x="16498" y="11193"/>
                </a:moveTo>
                <a:lnTo>
                  <a:pt x="16498" y="11948"/>
                </a:lnTo>
                <a:lnTo>
                  <a:pt x="16255" y="12093"/>
                </a:lnTo>
                <a:lnTo>
                  <a:pt x="16011" y="12312"/>
                </a:lnTo>
                <a:lnTo>
                  <a:pt x="15792" y="12556"/>
                </a:lnTo>
                <a:lnTo>
                  <a:pt x="15598" y="12823"/>
                </a:lnTo>
                <a:lnTo>
                  <a:pt x="15598" y="12775"/>
                </a:lnTo>
                <a:lnTo>
                  <a:pt x="15598" y="12434"/>
                </a:lnTo>
                <a:lnTo>
                  <a:pt x="15622" y="12385"/>
                </a:lnTo>
                <a:lnTo>
                  <a:pt x="15914" y="11923"/>
                </a:lnTo>
                <a:lnTo>
                  <a:pt x="16060" y="11680"/>
                </a:lnTo>
                <a:lnTo>
                  <a:pt x="16206" y="11461"/>
                </a:lnTo>
                <a:lnTo>
                  <a:pt x="16352" y="11339"/>
                </a:lnTo>
                <a:lnTo>
                  <a:pt x="16498" y="11193"/>
                </a:lnTo>
                <a:close/>
                <a:moveTo>
                  <a:pt x="16498" y="12288"/>
                </a:moveTo>
                <a:lnTo>
                  <a:pt x="16498" y="13140"/>
                </a:lnTo>
                <a:lnTo>
                  <a:pt x="16303" y="13213"/>
                </a:lnTo>
                <a:lnTo>
                  <a:pt x="16157" y="13334"/>
                </a:lnTo>
                <a:lnTo>
                  <a:pt x="16011" y="13456"/>
                </a:lnTo>
                <a:lnTo>
                  <a:pt x="15890" y="13602"/>
                </a:lnTo>
                <a:lnTo>
                  <a:pt x="15719" y="13797"/>
                </a:lnTo>
                <a:lnTo>
                  <a:pt x="15573" y="14016"/>
                </a:lnTo>
                <a:lnTo>
                  <a:pt x="15573" y="13602"/>
                </a:lnTo>
                <a:lnTo>
                  <a:pt x="15792" y="13213"/>
                </a:lnTo>
                <a:lnTo>
                  <a:pt x="16036" y="12848"/>
                </a:lnTo>
                <a:lnTo>
                  <a:pt x="16255" y="12556"/>
                </a:lnTo>
                <a:lnTo>
                  <a:pt x="16498" y="12288"/>
                </a:lnTo>
                <a:close/>
                <a:moveTo>
                  <a:pt x="2847" y="13286"/>
                </a:moveTo>
                <a:lnTo>
                  <a:pt x="2799" y="13310"/>
                </a:lnTo>
                <a:lnTo>
                  <a:pt x="2774" y="13334"/>
                </a:lnTo>
                <a:lnTo>
                  <a:pt x="2580" y="13675"/>
                </a:lnTo>
                <a:lnTo>
                  <a:pt x="2507" y="13870"/>
                </a:lnTo>
                <a:lnTo>
                  <a:pt x="2458" y="14064"/>
                </a:lnTo>
                <a:lnTo>
                  <a:pt x="2434" y="14259"/>
                </a:lnTo>
                <a:lnTo>
                  <a:pt x="2458" y="14332"/>
                </a:lnTo>
                <a:lnTo>
                  <a:pt x="2507" y="14405"/>
                </a:lnTo>
                <a:lnTo>
                  <a:pt x="2555" y="14478"/>
                </a:lnTo>
                <a:lnTo>
                  <a:pt x="2628" y="14527"/>
                </a:lnTo>
                <a:lnTo>
                  <a:pt x="2750" y="14551"/>
                </a:lnTo>
                <a:lnTo>
                  <a:pt x="3018" y="14551"/>
                </a:lnTo>
                <a:lnTo>
                  <a:pt x="3164" y="14527"/>
                </a:lnTo>
                <a:lnTo>
                  <a:pt x="3285" y="14478"/>
                </a:lnTo>
                <a:lnTo>
                  <a:pt x="3431" y="14429"/>
                </a:lnTo>
                <a:lnTo>
                  <a:pt x="3699" y="14283"/>
                </a:lnTo>
                <a:lnTo>
                  <a:pt x="3942" y="14089"/>
                </a:lnTo>
                <a:lnTo>
                  <a:pt x="4015" y="14186"/>
                </a:lnTo>
                <a:lnTo>
                  <a:pt x="4137" y="14259"/>
                </a:lnTo>
                <a:lnTo>
                  <a:pt x="4234" y="14332"/>
                </a:lnTo>
                <a:lnTo>
                  <a:pt x="4380" y="14381"/>
                </a:lnTo>
                <a:lnTo>
                  <a:pt x="4551" y="14429"/>
                </a:lnTo>
                <a:lnTo>
                  <a:pt x="4867" y="14429"/>
                </a:lnTo>
                <a:lnTo>
                  <a:pt x="5037" y="14405"/>
                </a:lnTo>
                <a:lnTo>
                  <a:pt x="5183" y="14356"/>
                </a:lnTo>
                <a:lnTo>
                  <a:pt x="5329" y="14283"/>
                </a:lnTo>
                <a:lnTo>
                  <a:pt x="5475" y="14186"/>
                </a:lnTo>
                <a:lnTo>
                  <a:pt x="5597" y="14089"/>
                </a:lnTo>
                <a:lnTo>
                  <a:pt x="5719" y="14186"/>
                </a:lnTo>
                <a:lnTo>
                  <a:pt x="5889" y="14235"/>
                </a:lnTo>
                <a:lnTo>
                  <a:pt x="6084" y="14259"/>
                </a:lnTo>
                <a:lnTo>
                  <a:pt x="6278" y="14259"/>
                </a:lnTo>
                <a:lnTo>
                  <a:pt x="6814" y="14235"/>
                </a:lnTo>
                <a:lnTo>
                  <a:pt x="7325" y="14259"/>
                </a:lnTo>
                <a:lnTo>
                  <a:pt x="7665" y="14283"/>
                </a:lnTo>
                <a:lnTo>
                  <a:pt x="8030" y="14259"/>
                </a:lnTo>
                <a:lnTo>
                  <a:pt x="8225" y="14235"/>
                </a:lnTo>
                <a:lnTo>
                  <a:pt x="8395" y="14186"/>
                </a:lnTo>
                <a:lnTo>
                  <a:pt x="8541" y="14113"/>
                </a:lnTo>
                <a:lnTo>
                  <a:pt x="8687" y="13991"/>
                </a:lnTo>
                <a:lnTo>
                  <a:pt x="8712" y="13943"/>
                </a:lnTo>
                <a:lnTo>
                  <a:pt x="8712" y="13894"/>
                </a:lnTo>
                <a:lnTo>
                  <a:pt x="8687" y="13845"/>
                </a:lnTo>
                <a:lnTo>
                  <a:pt x="8639" y="13821"/>
                </a:lnTo>
                <a:lnTo>
                  <a:pt x="8420" y="13772"/>
                </a:lnTo>
                <a:lnTo>
                  <a:pt x="8225" y="13797"/>
                </a:lnTo>
                <a:lnTo>
                  <a:pt x="7787" y="13845"/>
                </a:lnTo>
                <a:lnTo>
                  <a:pt x="7373" y="13845"/>
                </a:lnTo>
                <a:lnTo>
                  <a:pt x="6935" y="13797"/>
                </a:lnTo>
                <a:lnTo>
                  <a:pt x="6716" y="13797"/>
                </a:lnTo>
                <a:lnTo>
                  <a:pt x="6376" y="13821"/>
                </a:lnTo>
                <a:lnTo>
                  <a:pt x="6059" y="13821"/>
                </a:lnTo>
                <a:lnTo>
                  <a:pt x="5962" y="13797"/>
                </a:lnTo>
                <a:lnTo>
                  <a:pt x="5938" y="13797"/>
                </a:lnTo>
                <a:lnTo>
                  <a:pt x="5938" y="13772"/>
                </a:lnTo>
                <a:lnTo>
                  <a:pt x="5962" y="13699"/>
                </a:lnTo>
                <a:lnTo>
                  <a:pt x="5938" y="13602"/>
                </a:lnTo>
                <a:lnTo>
                  <a:pt x="5913" y="13553"/>
                </a:lnTo>
                <a:lnTo>
                  <a:pt x="5865" y="13480"/>
                </a:lnTo>
                <a:lnTo>
                  <a:pt x="5816" y="13456"/>
                </a:lnTo>
                <a:lnTo>
                  <a:pt x="5743" y="13432"/>
                </a:lnTo>
                <a:lnTo>
                  <a:pt x="5670" y="13456"/>
                </a:lnTo>
                <a:lnTo>
                  <a:pt x="5597" y="13505"/>
                </a:lnTo>
                <a:lnTo>
                  <a:pt x="5354" y="13748"/>
                </a:lnTo>
                <a:lnTo>
                  <a:pt x="5062" y="13943"/>
                </a:lnTo>
                <a:lnTo>
                  <a:pt x="4964" y="13991"/>
                </a:lnTo>
                <a:lnTo>
                  <a:pt x="4818" y="14016"/>
                </a:lnTo>
                <a:lnTo>
                  <a:pt x="4672" y="14016"/>
                </a:lnTo>
                <a:lnTo>
                  <a:pt x="4526" y="13991"/>
                </a:lnTo>
                <a:lnTo>
                  <a:pt x="4405" y="13943"/>
                </a:lnTo>
                <a:lnTo>
                  <a:pt x="4307" y="13870"/>
                </a:lnTo>
                <a:lnTo>
                  <a:pt x="4283" y="13821"/>
                </a:lnTo>
                <a:lnTo>
                  <a:pt x="4283" y="13748"/>
                </a:lnTo>
                <a:lnTo>
                  <a:pt x="4283" y="13675"/>
                </a:lnTo>
                <a:lnTo>
                  <a:pt x="4307" y="13578"/>
                </a:lnTo>
                <a:lnTo>
                  <a:pt x="4307" y="13505"/>
                </a:lnTo>
                <a:lnTo>
                  <a:pt x="4307" y="13432"/>
                </a:lnTo>
                <a:lnTo>
                  <a:pt x="4259" y="13383"/>
                </a:lnTo>
                <a:lnTo>
                  <a:pt x="4186" y="13334"/>
                </a:lnTo>
                <a:lnTo>
                  <a:pt x="4113" y="13310"/>
                </a:lnTo>
                <a:lnTo>
                  <a:pt x="4040" y="13334"/>
                </a:lnTo>
                <a:lnTo>
                  <a:pt x="3967" y="13359"/>
                </a:lnTo>
                <a:lnTo>
                  <a:pt x="3918" y="13432"/>
                </a:lnTo>
                <a:lnTo>
                  <a:pt x="3845" y="13529"/>
                </a:lnTo>
                <a:lnTo>
                  <a:pt x="3772" y="13602"/>
                </a:lnTo>
                <a:lnTo>
                  <a:pt x="3602" y="13772"/>
                </a:lnTo>
                <a:lnTo>
                  <a:pt x="3407" y="13918"/>
                </a:lnTo>
                <a:lnTo>
                  <a:pt x="3212" y="14016"/>
                </a:lnTo>
                <a:lnTo>
                  <a:pt x="3091" y="14089"/>
                </a:lnTo>
                <a:lnTo>
                  <a:pt x="2945" y="14113"/>
                </a:lnTo>
                <a:lnTo>
                  <a:pt x="2896" y="14113"/>
                </a:lnTo>
                <a:lnTo>
                  <a:pt x="2847" y="14089"/>
                </a:lnTo>
                <a:lnTo>
                  <a:pt x="2847" y="14016"/>
                </a:lnTo>
                <a:lnTo>
                  <a:pt x="2847" y="13918"/>
                </a:lnTo>
                <a:lnTo>
                  <a:pt x="2969" y="13456"/>
                </a:lnTo>
                <a:lnTo>
                  <a:pt x="2969" y="13407"/>
                </a:lnTo>
                <a:lnTo>
                  <a:pt x="2969" y="13359"/>
                </a:lnTo>
                <a:lnTo>
                  <a:pt x="2920" y="13310"/>
                </a:lnTo>
                <a:lnTo>
                  <a:pt x="2872" y="13286"/>
                </a:lnTo>
                <a:close/>
                <a:moveTo>
                  <a:pt x="16498" y="13286"/>
                </a:moveTo>
                <a:lnTo>
                  <a:pt x="16474" y="14137"/>
                </a:lnTo>
                <a:lnTo>
                  <a:pt x="16425" y="14137"/>
                </a:lnTo>
                <a:lnTo>
                  <a:pt x="16328" y="14210"/>
                </a:lnTo>
                <a:lnTo>
                  <a:pt x="16206" y="14283"/>
                </a:lnTo>
                <a:lnTo>
                  <a:pt x="15987" y="14478"/>
                </a:lnTo>
                <a:lnTo>
                  <a:pt x="15792" y="14697"/>
                </a:lnTo>
                <a:lnTo>
                  <a:pt x="15622" y="14916"/>
                </a:lnTo>
                <a:lnTo>
                  <a:pt x="15525" y="15038"/>
                </a:lnTo>
                <a:lnTo>
                  <a:pt x="15549" y="14673"/>
                </a:lnTo>
                <a:lnTo>
                  <a:pt x="15573" y="14673"/>
                </a:lnTo>
                <a:lnTo>
                  <a:pt x="15695" y="14502"/>
                </a:lnTo>
                <a:lnTo>
                  <a:pt x="15817" y="14332"/>
                </a:lnTo>
                <a:lnTo>
                  <a:pt x="16011" y="13967"/>
                </a:lnTo>
                <a:lnTo>
                  <a:pt x="16230" y="13602"/>
                </a:lnTo>
                <a:lnTo>
                  <a:pt x="16352" y="13432"/>
                </a:lnTo>
                <a:lnTo>
                  <a:pt x="16498" y="13286"/>
                </a:lnTo>
                <a:close/>
                <a:moveTo>
                  <a:pt x="16474" y="14332"/>
                </a:moveTo>
                <a:lnTo>
                  <a:pt x="16449" y="15208"/>
                </a:lnTo>
                <a:lnTo>
                  <a:pt x="16352" y="15232"/>
                </a:lnTo>
                <a:lnTo>
                  <a:pt x="16230" y="15305"/>
                </a:lnTo>
                <a:lnTo>
                  <a:pt x="15987" y="15500"/>
                </a:lnTo>
                <a:lnTo>
                  <a:pt x="15768" y="15719"/>
                </a:lnTo>
                <a:lnTo>
                  <a:pt x="15622" y="15889"/>
                </a:lnTo>
                <a:lnTo>
                  <a:pt x="15476" y="16035"/>
                </a:lnTo>
                <a:lnTo>
                  <a:pt x="15476" y="15743"/>
                </a:lnTo>
                <a:lnTo>
                  <a:pt x="15549" y="15695"/>
                </a:lnTo>
                <a:lnTo>
                  <a:pt x="15598" y="15646"/>
                </a:lnTo>
                <a:lnTo>
                  <a:pt x="15671" y="15500"/>
                </a:lnTo>
                <a:lnTo>
                  <a:pt x="15817" y="15257"/>
                </a:lnTo>
                <a:lnTo>
                  <a:pt x="16011" y="15013"/>
                </a:lnTo>
                <a:lnTo>
                  <a:pt x="16279" y="14697"/>
                </a:lnTo>
                <a:lnTo>
                  <a:pt x="16376" y="14502"/>
                </a:lnTo>
                <a:lnTo>
                  <a:pt x="16474" y="14332"/>
                </a:lnTo>
                <a:close/>
                <a:moveTo>
                  <a:pt x="16449" y="15622"/>
                </a:moveTo>
                <a:lnTo>
                  <a:pt x="16425" y="16376"/>
                </a:lnTo>
                <a:lnTo>
                  <a:pt x="16328" y="16425"/>
                </a:lnTo>
                <a:lnTo>
                  <a:pt x="16230" y="16522"/>
                </a:lnTo>
                <a:lnTo>
                  <a:pt x="16036" y="16692"/>
                </a:lnTo>
                <a:lnTo>
                  <a:pt x="15719" y="17082"/>
                </a:lnTo>
                <a:lnTo>
                  <a:pt x="15427" y="17422"/>
                </a:lnTo>
                <a:lnTo>
                  <a:pt x="15427" y="17106"/>
                </a:lnTo>
                <a:lnTo>
                  <a:pt x="15452" y="16960"/>
                </a:lnTo>
                <a:lnTo>
                  <a:pt x="15452" y="16887"/>
                </a:lnTo>
                <a:lnTo>
                  <a:pt x="15476" y="16765"/>
                </a:lnTo>
                <a:lnTo>
                  <a:pt x="15525" y="16644"/>
                </a:lnTo>
                <a:lnTo>
                  <a:pt x="15598" y="16522"/>
                </a:lnTo>
                <a:lnTo>
                  <a:pt x="15695" y="16400"/>
                </a:lnTo>
                <a:lnTo>
                  <a:pt x="15890" y="16181"/>
                </a:lnTo>
                <a:lnTo>
                  <a:pt x="16060" y="15987"/>
                </a:lnTo>
                <a:lnTo>
                  <a:pt x="16255" y="15816"/>
                </a:lnTo>
                <a:lnTo>
                  <a:pt x="16449" y="15622"/>
                </a:lnTo>
                <a:close/>
                <a:moveTo>
                  <a:pt x="16401" y="16984"/>
                </a:moveTo>
                <a:lnTo>
                  <a:pt x="16401" y="17641"/>
                </a:lnTo>
                <a:lnTo>
                  <a:pt x="16157" y="17763"/>
                </a:lnTo>
                <a:lnTo>
                  <a:pt x="15938" y="17933"/>
                </a:lnTo>
                <a:lnTo>
                  <a:pt x="15719" y="18104"/>
                </a:lnTo>
                <a:lnTo>
                  <a:pt x="15549" y="18323"/>
                </a:lnTo>
                <a:lnTo>
                  <a:pt x="15403" y="18493"/>
                </a:lnTo>
                <a:lnTo>
                  <a:pt x="15403" y="18347"/>
                </a:lnTo>
                <a:lnTo>
                  <a:pt x="15452" y="18298"/>
                </a:lnTo>
                <a:lnTo>
                  <a:pt x="15476" y="18250"/>
                </a:lnTo>
                <a:lnTo>
                  <a:pt x="15525" y="18104"/>
                </a:lnTo>
                <a:lnTo>
                  <a:pt x="15598" y="17982"/>
                </a:lnTo>
                <a:lnTo>
                  <a:pt x="15768" y="17714"/>
                </a:lnTo>
                <a:lnTo>
                  <a:pt x="15963" y="17471"/>
                </a:lnTo>
                <a:lnTo>
                  <a:pt x="16157" y="17252"/>
                </a:lnTo>
                <a:lnTo>
                  <a:pt x="16401" y="16984"/>
                </a:lnTo>
                <a:close/>
                <a:moveTo>
                  <a:pt x="14405" y="1533"/>
                </a:moveTo>
                <a:lnTo>
                  <a:pt x="14722" y="1558"/>
                </a:lnTo>
                <a:lnTo>
                  <a:pt x="14819" y="1582"/>
                </a:lnTo>
                <a:lnTo>
                  <a:pt x="14892" y="1606"/>
                </a:lnTo>
                <a:lnTo>
                  <a:pt x="14965" y="1655"/>
                </a:lnTo>
                <a:lnTo>
                  <a:pt x="14965" y="1874"/>
                </a:lnTo>
                <a:lnTo>
                  <a:pt x="14989" y="2093"/>
                </a:lnTo>
                <a:lnTo>
                  <a:pt x="15062" y="2531"/>
                </a:lnTo>
                <a:lnTo>
                  <a:pt x="15062" y="3188"/>
                </a:lnTo>
                <a:lnTo>
                  <a:pt x="15038" y="3821"/>
                </a:lnTo>
                <a:lnTo>
                  <a:pt x="15014" y="5183"/>
                </a:lnTo>
                <a:lnTo>
                  <a:pt x="15014" y="6546"/>
                </a:lnTo>
                <a:lnTo>
                  <a:pt x="15038" y="9563"/>
                </a:lnTo>
                <a:lnTo>
                  <a:pt x="15038" y="12580"/>
                </a:lnTo>
                <a:lnTo>
                  <a:pt x="15038" y="13651"/>
                </a:lnTo>
                <a:lnTo>
                  <a:pt x="14989" y="14697"/>
                </a:lnTo>
                <a:lnTo>
                  <a:pt x="14941" y="15768"/>
                </a:lnTo>
                <a:lnTo>
                  <a:pt x="14892" y="16814"/>
                </a:lnTo>
                <a:lnTo>
                  <a:pt x="14868" y="18420"/>
                </a:lnTo>
                <a:lnTo>
                  <a:pt x="14843" y="19077"/>
                </a:lnTo>
                <a:lnTo>
                  <a:pt x="14843" y="19296"/>
                </a:lnTo>
                <a:lnTo>
                  <a:pt x="14819" y="19393"/>
                </a:lnTo>
                <a:lnTo>
                  <a:pt x="14868" y="19296"/>
                </a:lnTo>
                <a:lnTo>
                  <a:pt x="14843" y="19369"/>
                </a:lnTo>
                <a:lnTo>
                  <a:pt x="14843" y="19442"/>
                </a:lnTo>
                <a:lnTo>
                  <a:pt x="14503" y="19491"/>
                </a:lnTo>
                <a:lnTo>
                  <a:pt x="13505" y="19491"/>
                </a:lnTo>
                <a:lnTo>
                  <a:pt x="12580" y="19515"/>
                </a:lnTo>
                <a:lnTo>
                  <a:pt x="11680" y="19539"/>
                </a:lnTo>
                <a:lnTo>
                  <a:pt x="9636" y="19466"/>
                </a:lnTo>
                <a:lnTo>
                  <a:pt x="7592" y="19418"/>
                </a:lnTo>
                <a:lnTo>
                  <a:pt x="6570" y="19393"/>
                </a:lnTo>
                <a:lnTo>
                  <a:pt x="2653" y="19393"/>
                </a:lnTo>
                <a:lnTo>
                  <a:pt x="1777" y="19466"/>
                </a:lnTo>
                <a:lnTo>
                  <a:pt x="1266" y="19491"/>
                </a:lnTo>
                <a:lnTo>
                  <a:pt x="731" y="19515"/>
                </a:lnTo>
                <a:lnTo>
                  <a:pt x="731" y="19491"/>
                </a:lnTo>
                <a:lnTo>
                  <a:pt x="682" y="18955"/>
                </a:lnTo>
                <a:lnTo>
                  <a:pt x="658" y="18420"/>
                </a:lnTo>
                <a:lnTo>
                  <a:pt x="633" y="17349"/>
                </a:lnTo>
                <a:lnTo>
                  <a:pt x="658" y="16279"/>
                </a:lnTo>
                <a:lnTo>
                  <a:pt x="633" y="15743"/>
                </a:lnTo>
                <a:lnTo>
                  <a:pt x="609" y="15208"/>
                </a:lnTo>
                <a:lnTo>
                  <a:pt x="560" y="14648"/>
                </a:lnTo>
                <a:lnTo>
                  <a:pt x="560" y="14113"/>
                </a:lnTo>
                <a:lnTo>
                  <a:pt x="560" y="13553"/>
                </a:lnTo>
                <a:lnTo>
                  <a:pt x="560" y="13018"/>
                </a:lnTo>
                <a:lnTo>
                  <a:pt x="633" y="11923"/>
                </a:lnTo>
                <a:lnTo>
                  <a:pt x="682" y="10828"/>
                </a:lnTo>
                <a:lnTo>
                  <a:pt x="731" y="9685"/>
                </a:lnTo>
                <a:lnTo>
                  <a:pt x="731" y="8541"/>
                </a:lnTo>
                <a:lnTo>
                  <a:pt x="682" y="7422"/>
                </a:lnTo>
                <a:lnTo>
                  <a:pt x="658" y="6278"/>
                </a:lnTo>
                <a:lnTo>
                  <a:pt x="585" y="4015"/>
                </a:lnTo>
                <a:lnTo>
                  <a:pt x="560" y="2847"/>
                </a:lnTo>
                <a:lnTo>
                  <a:pt x="560" y="2239"/>
                </a:lnTo>
                <a:lnTo>
                  <a:pt x="512" y="1655"/>
                </a:lnTo>
                <a:lnTo>
                  <a:pt x="852" y="1679"/>
                </a:lnTo>
                <a:lnTo>
                  <a:pt x="1193" y="1704"/>
                </a:lnTo>
                <a:lnTo>
                  <a:pt x="1874" y="1679"/>
                </a:lnTo>
                <a:lnTo>
                  <a:pt x="1874" y="1679"/>
                </a:lnTo>
                <a:lnTo>
                  <a:pt x="1753" y="1850"/>
                </a:lnTo>
                <a:lnTo>
                  <a:pt x="1631" y="2020"/>
                </a:lnTo>
                <a:lnTo>
                  <a:pt x="1558" y="2190"/>
                </a:lnTo>
                <a:lnTo>
                  <a:pt x="1534" y="2409"/>
                </a:lnTo>
                <a:lnTo>
                  <a:pt x="1534" y="2507"/>
                </a:lnTo>
                <a:lnTo>
                  <a:pt x="1558" y="2628"/>
                </a:lnTo>
                <a:lnTo>
                  <a:pt x="1607" y="2872"/>
                </a:lnTo>
                <a:lnTo>
                  <a:pt x="1728" y="3066"/>
                </a:lnTo>
                <a:lnTo>
                  <a:pt x="1874" y="3261"/>
                </a:lnTo>
                <a:lnTo>
                  <a:pt x="2069" y="3407"/>
                </a:lnTo>
                <a:lnTo>
                  <a:pt x="2288" y="3529"/>
                </a:lnTo>
                <a:lnTo>
                  <a:pt x="2385" y="3553"/>
                </a:lnTo>
                <a:lnTo>
                  <a:pt x="2507" y="3577"/>
                </a:lnTo>
                <a:lnTo>
                  <a:pt x="2750" y="3577"/>
                </a:lnTo>
                <a:lnTo>
                  <a:pt x="2896" y="3529"/>
                </a:lnTo>
                <a:lnTo>
                  <a:pt x="3042" y="3480"/>
                </a:lnTo>
                <a:lnTo>
                  <a:pt x="3164" y="3407"/>
                </a:lnTo>
                <a:lnTo>
                  <a:pt x="3285" y="3310"/>
                </a:lnTo>
                <a:lnTo>
                  <a:pt x="3407" y="3188"/>
                </a:lnTo>
                <a:lnTo>
                  <a:pt x="3504" y="3066"/>
                </a:lnTo>
                <a:lnTo>
                  <a:pt x="3577" y="2945"/>
                </a:lnTo>
                <a:lnTo>
                  <a:pt x="3650" y="2799"/>
                </a:lnTo>
                <a:lnTo>
                  <a:pt x="3699" y="2653"/>
                </a:lnTo>
                <a:lnTo>
                  <a:pt x="3748" y="2482"/>
                </a:lnTo>
                <a:lnTo>
                  <a:pt x="3772" y="2336"/>
                </a:lnTo>
                <a:lnTo>
                  <a:pt x="3772" y="2190"/>
                </a:lnTo>
                <a:lnTo>
                  <a:pt x="3748" y="2044"/>
                </a:lnTo>
                <a:lnTo>
                  <a:pt x="3723" y="1923"/>
                </a:lnTo>
                <a:lnTo>
                  <a:pt x="3675" y="1801"/>
                </a:lnTo>
                <a:lnTo>
                  <a:pt x="3577" y="1679"/>
                </a:lnTo>
                <a:lnTo>
                  <a:pt x="5378" y="1679"/>
                </a:lnTo>
                <a:lnTo>
                  <a:pt x="5281" y="1777"/>
                </a:lnTo>
                <a:lnTo>
                  <a:pt x="5208" y="1874"/>
                </a:lnTo>
                <a:lnTo>
                  <a:pt x="5086" y="2069"/>
                </a:lnTo>
                <a:lnTo>
                  <a:pt x="5013" y="2288"/>
                </a:lnTo>
                <a:lnTo>
                  <a:pt x="4989" y="2507"/>
                </a:lnTo>
                <a:lnTo>
                  <a:pt x="5013" y="2726"/>
                </a:lnTo>
                <a:lnTo>
                  <a:pt x="5110" y="2920"/>
                </a:lnTo>
                <a:lnTo>
                  <a:pt x="5232" y="3091"/>
                </a:lnTo>
                <a:lnTo>
                  <a:pt x="5402" y="3261"/>
                </a:lnTo>
                <a:lnTo>
                  <a:pt x="5597" y="3358"/>
                </a:lnTo>
                <a:lnTo>
                  <a:pt x="5840" y="3431"/>
                </a:lnTo>
                <a:lnTo>
                  <a:pt x="6059" y="3456"/>
                </a:lnTo>
                <a:lnTo>
                  <a:pt x="6303" y="3431"/>
                </a:lnTo>
                <a:lnTo>
                  <a:pt x="6497" y="3358"/>
                </a:lnTo>
                <a:lnTo>
                  <a:pt x="6716" y="3237"/>
                </a:lnTo>
                <a:lnTo>
                  <a:pt x="6862" y="3091"/>
                </a:lnTo>
                <a:lnTo>
                  <a:pt x="7008" y="2896"/>
                </a:lnTo>
                <a:lnTo>
                  <a:pt x="7081" y="2653"/>
                </a:lnTo>
                <a:lnTo>
                  <a:pt x="7106" y="2531"/>
                </a:lnTo>
                <a:lnTo>
                  <a:pt x="7106" y="2409"/>
                </a:lnTo>
                <a:lnTo>
                  <a:pt x="7081" y="2142"/>
                </a:lnTo>
                <a:lnTo>
                  <a:pt x="7057" y="1996"/>
                </a:lnTo>
                <a:lnTo>
                  <a:pt x="7008" y="1874"/>
                </a:lnTo>
                <a:lnTo>
                  <a:pt x="6935" y="1777"/>
                </a:lnTo>
                <a:lnTo>
                  <a:pt x="6862" y="1679"/>
                </a:lnTo>
                <a:lnTo>
                  <a:pt x="8614" y="1631"/>
                </a:lnTo>
                <a:lnTo>
                  <a:pt x="8639" y="1631"/>
                </a:lnTo>
                <a:lnTo>
                  <a:pt x="8541" y="1801"/>
                </a:lnTo>
                <a:lnTo>
                  <a:pt x="8444" y="1971"/>
                </a:lnTo>
                <a:lnTo>
                  <a:pt x="8420" y="2142"/>
                </a:lnTo>
                <a:lnTo>
                  <a:pt x="8395" y="2336"/>
                </a:lnTo>
                <a:lnTo>
                  <a:pt x="8420" y="2458"/>
                </a:lnTo>
                <a:lnTo>
                  <a:pt x="8444" y="2580"/>
                </a:lnTo>
                <a:lnTo>
                  <a:pt x="8493" y="2677"/>
                </a:lnTo>
                <a:lnTo>
                  <a:pt x="8541" y="2774"/>
                </a:lnTo>
                <a:lnTo>
                  <a:pt x="8712" y="2969"/>
                </a:lnTo>
                <a:lnTo>
                  <a:pt x="8906" y="3115"/>
                </a:lnTo>
                <a:lnTo>
                  <a:pt x="9125" y="3237"/>
                </a:lnTo>
                <a:lnTo>
                  <a:pt x="9369" y="3310"/>
                </a:lnTo>
                <a:lnTo>
                  <a:pt x="9588" y="3310"/>
                </a:lnTo>
                <a:lnTo>
                  <a:pt x="9709" y="3285"/>
                </a:lnTo>
                <a:lnTo>
                  <a:pt x="9831" y="3237"/>
                </a:lnTo>
                <a:lnTo>
                  <a:pt x="9977" y="3139"/>
                </a:lnTo>
                <a:lnTo>
                  <a:pt x="10098" y="3018"/>
                </a:lnTo>
                <a:lnTo>
                  <a:pt x="10171" y="2872"/>
                </a:lnTo>
                <a:lnTo>
                  <a:pt x="10244" y="2701"/>
                </a:lnTo>
                <a:lnTo>
                  <a:pt x="10293" y="2507"/>
                </a:lnTo>
                <a:lnTo>
                  <a:pt x="10293" y="2336"/>
                </a:lnTo>
                <a:lnTo>
                  <a:pt x="10293" y="2142"/>
                </a:lnTo>
                <a:lnTo>
                  <a:pt x="10293" y="1971"/>
                </a:lnTo>
                <a:lnTo>
                  <a:pt x="10220" y="1777"/>
                </a:lnTo>
                <a:lnTo>
                  <a:pt x="10123" y="1582"/>
                </a:lnTo>
                <a:lnTo>
                  <a:pt x="11169" y="1558"/>
                </a:lnTo>
                <a:lnTo>
                  <a:pt x="12215" y="1533"/>
                </a:lnTo>
                <a:lnTo>
                  <a:pt x="12069" y="1631"/>
                </a:lnTo>
                <a:lnTo>
                  <a:pt x="11948" y="1728"/>
                </a:lnTo>
                <a:lnTo>
                  <a:pt x="11850" y="1850"/>
                </a:lnTo>
                <a:lnTo>
                  <a:pt x="11753" y="1996"/>
                </a:lnTo>
                <a:lnTo>
                  <a:pt x="11656" y="2190"/>
                </a:lnTo>
                <a:lnTo>
                  <a:pt x="11631" y="2409"/>
                </a:lnTo>
                <a:lnTo>
                  <a:pt x="11631" y="2604"/>
                </a:lnTo>
                <a:lnTo>
                  <a:pt x="11704" y="2799"/>
                </a:lnTo>
                <a:lnTo>
                  <a:pt x="11802" y="2969"/>
                </a:lnTo>
                <a:lnTo>
                  <a:pt x="11948" y="3115"/>
                </a:lnTo>
                <a:lnTo>
                  <a:pt x="12118" y="3237"/>
                </a:lnTo>
                <a:lnTo>
                  <a:pt x="12313" y="3310"/>
                </a:lnTo>
                <a:lnTo>
                  <a:pt x="12532" y="3358"/>
                </a:lnTo>
                <a:lnTo>
                  <a:pt x="12751" y="3383"/>
                </a:lnTo>
                <a:lnTo>
                  <a:pt x="12970" y="3358"/>
                </a:lnTo>
                <a:lnTo>
                  <a:pt x="13213" y="3310"/>
                </a:lnTo>
                <a:lnTo>
                  <a:pt x="13432" y="3237"/>
                </a:lnTo>
                <a:lnTo>
                  <a:pt x="13602" y="3115"/>
                </a:lnTo>
                <a:lnTo>
                  <a:pt x="13773" y="2969"/>
                </a:lnTo>
                <a:lnTo>
                  <a:pt x="13821" y="2872"/>
                </a:lnTo>
                <a:lnTo>
                  <a:pt x="13870" y="2774"/>
                </a:lnTo>
                <a:lnTo>
                  <a:pt x="13919" y="2628"/>
                </a:lnTo>
                <a:lnTo>
                  <a:pt x="13919" y="2458"/>
                </a:lnTo>
                <a:lnTo>
                  <a:pt x="13894" y="2288"/>
                </a:lnTo>
                <a:lnTo>
                  <a:pt x="13846" y="2117"/>
                </a:lnTo>
                <a:lnTo>
                  <a:pt x="13773" y="1947"/>
                </a:lnTo>
                <a:lnTo>
                  <a:pt x="13675" y="1801"/>
                </a:lnTo>
                <a:lnTo>
                  <a:pt x="13554" y="1655"/>
                </a:lnTo>
                <a:lnTo>
                  <a:pt x="13432" y="1558"/>
                </a:lnTo>
                <a:lnTo>
                  <a:pt x="13870" y="1533"/>
                </a:lnTo>
                <a:close/>
                <a:moveTo>
                  <a:pt x="2628" y="19904"/>
                </a:moveTo>
                <a:lnTo>
                  <a:pt x="2507" y="20002"/>
                </a:lnTo>
                <a:lnTo>
                  <a:pt x="2385" y="20099"/>
                </a:lnTo>
                <a:lnTo>
                  <a:pt x="2190" y="20318"/>
                </a:lnTo>
                <a:lnTo>
                  <a:pt x="1996" y="20464"/>
                </a:lnTo>
                <a:lnTo>
                  <a:pt x="1996" y="20196"/>
                </a:lnTo>
                <a:lnTo>
                  <a:pt x="1996" y="19953"/>
                </a:lnTo>
                <a:lnTo>
                  <a:pt x="2628" y="19904"/>
                </a:lnTo>
                <a:close/>
                <a:moveTo>
                  <a:pt x="16449" y="20220"/>
                </a:moveTo>
                <a:lnTo>
                  <a:pt x="16425" y="20658"/>
                </a:lnTo>
                <a:lnTo>
                  <a:pt x="16376" y="21121"/>
                </a:lnTo>
                <a:lnTo>
                  <a:pt x="16230" y="21145"/>
                </a:lnTo>
                <a:lnTo>
                  <a:pt x="16328" y="20683"/>
                </a:lnTo>
                <a:lnTo>
                  <a:pt x="16449" y="20220"/>
                </a:lnTo>
                <a:close/>
                <a:moveTo>
                  <a:pt x="16425" y="18955"/>
                </a:moveTo>
                <a:lnTo>
                  <a:pt x="16449" y="19880"/>
                </a:lnTo>
                <a:lnTo>
                  <a:pt x="16303" y="19977"/>
                </a:lnTo>
                <a:lnTo>
                  <a:pt x="16206" y="20099"/>
                </a:lnTo>
                <a:lnTo>
                  <a:pt x="16109" y="20245"/>
                </a:lnTo>
                <a:lnTo>
                  <a:pt x="16011" y="20415"/>
                </a:lnTo>
                <a:lnTo>
                  <a:pt x="15890" y="20780"/>
                </a:lnTo>
                <a:lnTo>
                  <a:pt x="15792" y="21194"/>
                </a:lnTo>
                <a:lnTo>
                  <a:pt x="15744" y="21194"/>
                </a:lnTo>
                <a:lnTo>
                  <a:pt x="15817" y="20926"/>
                </a:lnTo>
                <a:lnTo>
                  <a:pt x="15865" y="20658"/>
                </a:lnTo>
                <a:lnTo>
                  <a:pt x="15987" y="20172"/>
                </a:lnTo>
                <a:lnTo>
                  <a:pt x="16206" y="19564"/>
                </a:lnTo>
                <a:lnTo>
                  <a:pt x="16425" y="18955"/>
                </a:lnTo>
                <a:close/>
                <a:moveTo>
                  <a:pt x="16401" y="17787"/>
                </a:moveTo>
                <a:lnTo>
                  <a:pt x="16425" y="18517"/>
                </a:lnTo>
                <a:lnTo>
                  <a:pt x="16303" y="18663"/>
                </a:lnTo>
                <a:lnTo>
                  <a:pt x="16206" y="18834"/>
                </a:lnTo>
                <a:lnTo>
                  <a:pt x="16011" y="19174"/>
                </a:lnTo>
                <a:lnTo>
                  <a:pt x="15865" y="19564"/>
                </a:lnTo>
                <a:lnTo>
                  <a:pt x="15744" y="19929"/>
                </a:lnTo>
                <a:lnTo>
                  <a:pt x="15500" y="20537"/>
                </a:lnTo>
                <a:lnTo>
                  <a:pt x="15379" y="20877"/>
                </a:lnTo>
                <a:lnTo>
                  <a:pt x="15306" y="21218"/>
                </a:lnTo>
                <a:lnTo>
                  <a:pt x="14892" y="21242"/>
                </a:lnTo>
                <a:lnTo>
                  <a:pt x="15038" y="20926"/>
                </a:lnTo>
                <a:lnTo>
                  <a:pt x="15135" y="20585"/>
                </a:lnTo>
                <a:lnTo>
                  <a:pt x="15184" y="20220"/>
                </a:lnTo>
                <a:lnTo>
                  <a:pt x="15184" y="19856"/>
                </a:lnTo>
                <a:lnTo>
                  <a:pt x="15257" y="19831"/>
                </a:lnTo>
                <a:lnTo>
                  <a:pt x="15330" y="19807"/>
                </a:lnTo>
                <a:lnTo>
                  <a:pt x="15379" y="19758"/>
                </a:lnTo>
                <a:lnTo>
                  <a:pt x="15403" y="19710"/>
                </a:lnTo>
                <a:lnTo>
                  <a:pt x="15427" y="19661"/>
                </a:lnTo>
                <a:lnTo>
                  <a:pt x="15427" y="19539"/>
                </a:lnTo>
                <a:lnTo>
                  <a:pt x="15379" y="19418"/>
                </a:lnTo>
                <a:lnTo>
                  <a:pt x="15403" y="19296"/>
                </a:lnTo>
                <a:lnTo>
                  <a:pt x="15403" y="19150"/>
                </a:lnTo>
                <a:lnTo>
                  <a:pt x="15500" y="19053"/>
                </a:lnTo>
                <a:lnTo>
                  <a:pt x="15598" y="18931"/>
                </a:lnTo>
                <a:lnTo>
                  <a:pt x="15768" y="18663"/>
                </a:lnTo>
                <a:lnTo>
                  <a:pt x="16084" y="18225"/>
                </a:lnTo>
                <a:lnTo>
                  <a:pt x="16230" y="18006"/>
                </a:lnTo>
                <a:lnTo>
                  <a:pt x="16401" y="17787"/>
                </a:lnTo>
                <a:close/>
                <a:moveTo>
                  <a:pt x="3431" y="19904"/>
                </a:moveTo>
                <a:lnTo>
                  <a:pt x="3285" y="20002"/>
                </a:lnTo>
                <a:lnTo>
                  <a:pt x="3164" y="20123"/>
                </a:lnTo>
                <a:lnTo>
                  <a:pt x="2920" y="20342"/>
                </a:lnTo>
                <a:lnTo>
                  <a:pt x="2628" y="20683"/>
                </a:lnTo>
                <a:lnTo>
                  <a:pt x="2336" y="21023"/>
                </a:lnTo>
                <a:lnTo>
                  <a:pt x="2093" y="21291"/>
                </a:lnTo>
                <a:lnTo>
                  <a:pt x="2044" y="20902"/>
                </a:lnTo>
                <a:lnTo>
                  <a:pt x="2190" y="20853"/>
                </a:lnTo>
                <a:lnTo>
                  <a:pt x="2312" y="20756"/>
                </a:lnTo>
                <a:lnTo>
                  <a:pt x="2531" y="20585"/>
                </a:lnTo>
                <a:lnTo>
                  <a:pt x="2677" y="20464"/>
                </a:lnTo>
                <a:lnTo>
                  <a:pt x="2823" y="20318"/>
                </a:lnTo>
                <a:lnTo>
                  <a:pt x="2945" y="20172"/>
                </a:lnTo>
                <a:lnTo>
                  <a:pt x="2969" y="20075"/>
                </a:lnTo>
                <a:lnTo>
                  <a:pt x="2993" y="20002"/>
                </a:lnTo>
                <a:lnTo>
                  <a:pt x="2969" y="19953"/>
                </a:lnTo>
                <a:lnTo>
                  <a:pt x="2945" y="19904"/>
                </a:lnTo>
                <a:close/>
                <a:moveTo>
                  <a:pt x="10050" y="19977"/>
                </a:moveTo>
                <a:lnTo>
                  <a:pt x="9879" y="20148"/>
                </a:lnTo>
                <a:lnTo>
                  <a:pt x="9734" y="20293"/>
                </a:lnTo>
                <a:lnTo>
                  <a:pt x="9588" y="20537"/>
                </a:lnTo>
                <a:lnTo>
                  <a:pt x="9442" y="20756"/>
                </a:lnTo>
                <a:lnTo>
                  <a:pt x="9296" y="20975"/>
                </a:lnTo>
                <a:lnTo>
                  <a:pt x="9223" y="21072"/>
                </a:lnTo>
                <a:lnTo>
                  <a:pt x="9198" y="21194"/>
                </a:lnTo>
                <a:lnTo>
                  <a:pt x="9198" y="21242"/>
                </a:lnTo>
                <a:lnTo>
                  <a:pt x="9198" y="21291"/>
                </a:lnTo>
                <a:lnTo>
                  <a:pt x="8493" y="21291"/>
                </a:lnTo>
                <a:lnTo>
                  <a:pt x="8663" y="21072"/>
                </a:lnTo>
                <a:lnTo>
                  <a:pt x="8833" y="20853"/>
                </a:lnTo>
                <a:lnTo>
                  <a:pt x="9028" y="20537"/>
                </a:lnTo>
                <a:lnTo>
                  <a:pt x="9247" y="20245"/>
                </a:lnTo>
                <a:lnTo>
                  <a:pt x="9393" y="20099"/>
                </a:lnTo>
                <a:lnTo>
                  <a:pt x="9563" y="19977"/>
                </a:lnTo>
                <a:close/>
                <a:moveTo>
                  <a:pt x="10780" y="20002"/>
                </a:moveTo>
                <a:lnTo>
                  <a:pt x="10585" y="20342"/>
                </a:lnTo>
                <a:lnTo>
                  <a:pt x="10366" y="20731"/>
                </a:lnTo>
                <a:lnTo>
                  <a:pt x="10147" y="21145"/>
                </a:lnTo>
                <a:lnTo>
                  <a:pt x="10123" y="21218"/>
                </a:lnTo>
                <a:lnTo>
                  <a:pt x="10147" y="21291"/>
                </a:lnTo>
                <a:lnTo>
                  <a:pt x="9417" y="21291"/>
                </a:lnTo>
                <a:lnTo>
                  <a:pt x="9515" y="21242"/>
                </a:lnTo>
                <a:lnTo>
                  <a:pt x="9588" y="21169"/>
                </a:lnTo>
                <a:lnTo>
                  <a:pt x="9734" y="20975"/>
                </a:lnTo>
                <a:lnTo>
                  <a:pt x="9977" y="20610"/>
                </a:lnTo>
                <a:lnTo>
                  <a:pt x="10050" y="20512"/>
                </a:lnTo>
                <a:lnTo>
                  <a:pt x="10147" y="20415"/>
                </a:lnTo>
                <a:lnTo>
                  <a:pt x="10366" y="20220"/>
                </a:lnTo>
                <a:lnTo>
                  <a:pt x="10463" y="20123"/>
                </a:lnTo>
                <a:lnTo>
                  <a:pt x="10512" y="20002"/>
                </a:lnTo>
                <a:close/>
                <a:moveTo>
                  <a:pt x="11534" y="20026"/>
                </a:moveTo>
                <a:lnTo>
                  <a:pt x="11364" y="20269"/>
                </a:lnTo>
                <a:lnTo>
                  <a:pt x="11218" y="20512"/>
                </a:lnTo>
                <a:lnTo>
                  <a:pt x="11120" y="20683"/>
                </a:lnTo>
                <a:lnTo>
                  <a:pt x="11023" y="20877"/>
                </a:lnTo>
                <a:lnTo>
                  <a:pt x="10950" y="21096"/>
                </a:lnTo>
                <a:lnTo>
                  <a:pt x="10901" y="21291"/>
                </a:lnTo>
                <a:lnTo>
                  <a:pt x="10488" y="21291"/>
                </a:lnTo>
                <a:lnTo>
                  <a:pt x="10609" y="21145"/>
                </a:lnTo>
                <a:lnTo>
                  <a:pt x="10707" y="20975"/>
                </a:lnTo>
                <a:lnTo>
                  <a:pt x="10901" y="20658"/>
                </a:lnTo>
                <a:lnTo>
                  <a:pt x="11120" y="20342"/>
                </a:lnTo>
                <a:lnTo>
                  <a:pt x="11218" y="20196"/>
                </a:lnTo>
                <a:lnTo>
                  <a:pt x="11315" y="20026"/>
                </a:lnTo>
                <a:close/>
                <a:moveTo>
                  <a:pt x="14843" y="19953"/>
                </a:moveTo>
                <a:lnTo>
                  <a:pt x="14746" y="20220"/>
                </a:lnTo>
                <a:lnTo>
                  <a:pt x="14697" y="20512"/>
                </a:lnTo>
                <a:lnTo>
                  <a:pt x="14624" y="20780"/>
                </a:lnTo>
                <a:lnTo>
                  <a:pt x="14576" y="20926"/>
                </a:lnTo>
                <a:lnTo>
                  <a:pt x="14527" y="21048"/>
                </a:lnTo>
                <a:lnTo>
                  <a:pt x="14503" y="21121"/>
                </a:lnTo>
                <a:lnTo>
                  <a:pt x="14503" y="21169"/>
                </a:lnTo>
                <a:lnTo>
                  <a:pt x="14527" y="21267"/>
                </a:lnTo>
                <a:lnTo>
                  <a:pt x="14211" y="21291"/>
                </a:lnTo>
                <a:lnTo>
                  <a:pt x="14284" y="20999"/>
                </a:lnTo>
                <a:lnTo>
                  <a:pt x="14381" y="20658"/>
                </a:lnTo>
                <a:lnTo>
                  <a:pt x="14454" y="20293"/>
                </a:lnTo>
                <a:lnTo>
                  <a:pt x="14454" y="20123"/>
                </a:lnTo>
                <a:lnTo>
                  <a:pt x="14478" y="19977"/>
                </a:lnTo>
                <a:lnTo>
                  <a:pt x="14843" y="19953"/>
                </a:lnTo>
                <a:close/>
                <a:moveTo>
                  <a:pt x="12337" y="20026"/>
                </a:moveTo>
                <a:lnTo>
                  <a:pt x="12215" y="20220"/>
                </a:lnTo>
                <a:lnTo>
                  <a:pt x="12142" y="20391"/>
                </a:lnTo>
                <a:lnTo>
                  <a:pt x="11948" y="20829"/>
                </a:lnTo>
                <a:lnTo>
                  <a:pt x="11875" y="21072"/>
                </a:lnTo>
                <a:lnTo>
                  <a:pt x="11826" y="21315"/>
                </a:lnTo>
                <a:lnTo>
                  <a:pt x="11364" y="21291"/>
                </a:lnTo>
                <a:lnTo>
                  <a:pt x="11412" y="21121"/>
                </a:lnTo>
                <a:lnTo>
                  <a:pt x="11485" y="20950"/>
                </a:lnTo>
                <a:lnTo>
                  <a:pt x="11656" y="20634"/>
                </a:lnTo>
                <a:lnTo>
                  <a:pt x="11826" y="20342"/>
                </a:lnTo>
                <a:lnTo>
                  <a:pt x="11899" y="20196"/>
                </a:lnTo>
                <a:lnTo>
                  <a:pt x="11948" y="20026"/>
                </a:lnTo>
                <a:close/>
                <a:moveTo>
                  <a:pt x="13335" y="20002"/>
                </a:moveTo>
                <a:lnTo>
                  <a:pt x="13213" y="20148"/>
                </a:lnTo>
                <a:lnTo>
                  <a:pt x="13140" y="20293"/>
                </a:lnTo>
                <a:lnTo>
                  <a:pt x="12970" y="20585"/>
                </a:lnTo>
                <a:lnTo>
                  <a:pt x="12799" y="20950"/>
                </a:lnTo>
                <a:lnTo>
                  <a:pt x="12751" y="21121"/>
                </a:lnTo>
                <a:lnTo>
                  <a:pt x="12702" y="21315"/>
                </a:lnTo>
                <a:lnTo>
                  <a:pt x="12264" y="21315"/>
                </a:lnTo>
                <a:lnTo>
                  <a:pt x="12337" y="21023"/>
                </a:lnTo>
                <a:lnTo>
                  <a:pt x="12410" y="20756"/>
                </a:lnTo>
                <a:lnTo>
                  <a:pt x="12507" y="20366"/>
                </a:lnTo>
                <a:lnTo>
                  <a:pt x="12580" y="20172"/>
                </a:lnTo>
                <a:lnTo>
                  <a:pt x="12629" y="20075"/>
                </a:lnTo>
                <a:lnTo>
                  <a:pt x="12702" y="20026"/>
                </a:lnTo>
                <a:lnTo>
                  <a:pt x="13335" y="20002"/>
                </a:lnTo>
                <a:close/>
                <a:moveTo>
                  <a:pt x="14113" y="20002"/>
                </a:moveTo>
                <a:lnTo>
                  <a:pt x="14065" y="20196"/>
                </a:lnTo>
                <a:lnTo>
                  <a:pt x="14016" y="20366"/>
                </a:lnTo>
                <a:lnTo>
                  <a:pt x="13870" y="20804"/>
                </a:lnTo>
                <a:lnTo>
                  <a:pt x="13748" y="21242"/>
                </a:lnTo>
                <a:lnTo>
                  <a:pt x="13748" y="21291"/>
                </a:lnTo>
                <a:lnTo>
                  <a:pt x="13164" y="21315"/>
                </a:lnTo>
                <a:lnTo>
                  <a:pt x="13262" y="21023"/>
                </a:lnTo>
                <a:lnTo>
                  <a:pt x="13383" y="20731"/>
                </a:lnTo>
                <a:lnTo>
                  <a:pt x="13578" y="20391"/>
                </a:lnTo>
                <a:lnTo>
                  <a:pt x="13651" y="20196"/>
                </a:lnTo>
                <a:lnTo>
                  <a:pt x="13700" y="20002"/>
                </a:lnTo>
                <a:close/>
                <a:moveTo>
                  <a:pt x="8979" y="19953"/>
                </a:moveTo>
                <a:lnTo>
                  <a:pt x="8833" y="20148"/>
                </a:lnTo>
                <a:lnTo>
                  <a:pt x="8736" y="20318"/>
                </a:lnTo>
                <a:lnTo>
                  <a:pt x="8395" y="20804"/>
                </a:lnTo>
                <a:lnTo>
                  <a:pt x="8225" y="21048"/>
                </a:lnTo>
                <a:lnTo>
                  <a:pt x="8079" y="21315"/>
                </a:lnTo>
                <a:lnTo>
                  <a:pt x="7446" y="21340"/>
                </a:lnTo>
                <a:lnTo>
                  <a:pt x="7446" y="21340"/>
                </a:lnTo>
                <a:lnTo>
                  <a:pt x="7592" y="21194"/>
                </a:lnTo>
                <a:lnTo>
                  <a:pt x="7714" y="21023"/>
                </a:lnTo>
                <a:lnTo>
                  <a:pt x="7957" y="20683"/>
                </a:lnTo>
                <a:lnTo>
                  <a:pt x="8055" y="20561"/>
                </a:lnTo>
                <a:lnTo>
                  <a:pt x="8152" y="20464"/>
                </a:lnTo>
                <a:lnTo>
                  <a:pt x="8371" y="20293"/>
                </a:lnTo>
                <a:lnTo>
                  <a:pt x="8614" y="20123"/>
                </a:lnTo>
                <a:lnTo>
                  <a:pt x="8833" y="19953"/>
                </a:lnTo>
                <a:close/>
                <a:moveTo>
                  <a:pt x="5646" y="19929"/>
                </a:moveTo>
                <a:lnTo>
                  <a:pt x="5548" y="19977"/>
                </a:lnTo>
                <a:lnTo>
                  <a:pt x="4818" y="20658"/>
                </a:lnTo>
                <a:lnTo>
                  <a:pt x="4478" y="20975"/>
                </a:lnTo>
                <a:lnTo>
                  <a:pt x="4332" y="21145"/>
                </a:lnTo>
                <a:lnTo>
                  <a:pt x="4259" y="21242"/>
                </a:lnTo>
                <a:lnTo>
                  <a:pt x="4210" y="21340"/>
                </a:lnTo>
                <a:lnTo>
                  <a:pt x="4210" y="21364"/>
                </a:lnTo>
                <a:lnTo>
                  <a:pt x="4234" y="21364"/>
                </a:lnTo>
                <a:lnTo>
                  <a:pt x="4332" y="21340"/>
                </a:lnTo>
                <a:lnTo>
                  <a:pt x="4453" y="21291"/>
                </a:lnTo>
                <a:lnTo>
                  <a:pt x="4648" y="21194"/>
                </a:lnTo>
                <a:lnTo>
                  <a:pt x="5013" y="20926"/>
                </a:lnTo>
                <a:lnTo>
                  <a:pt x="5427" y="20610"/>
                </a:lnTo>
                <a:lnTo>
                  <a:pt x="5816" y="20245"/>
                </a:lnTo>
                <a:lnTo>
                  <a:pt x="5865" y="20172"/>
                </a:lnTo>
                <a:lnTo>
                  <a:pt x="5865" y="20075"/>
                </a:lnTo>
                <a:lnTo>
                  <a:pt x="5816" y="19977"/>
                </a:lnTo>
                <a:lnTo>
                  <a:pt x="5743" y="19929"/>
                </a:lnTo>
                <a:close/>
                <a:moveTo>
                  <a:pt x="8225" y="19929"/>
                </a:moveTo>
                <a:lnTo>
                  <a:pt x="7982" y="20123"/>
                </a:lnTo>
                <a:lnTo>
                  <a:pt x="7763" y="20342"/>
                </a:lnTo>
                <a:lnTo>
                  <a:pt x="7568" y="20585"/>
                </a:lnTo>
                <a:lnTo>
                  <a:pt x="7373" y="20829"/>
                </a:lnTo>
                <a:lnTo>
                  <a:pt x="7033" y="21364"/>
                </a:lnTo>
                <a:lnTo>
                  <a:pt x="6668" y="21388"/>
                </a:lnTo>
                <a:lnTo>
                  <a:pt x="6668" y="21388"/>
                </a:lnTo>
                <a:lnTo>
                  <a:pt x="6838" y="21169"/>
                </a:lnTo>
                <a:lnTo>
                  <a:pt x="6984" y="20950"/>
                </a:lnTo>
                <a:lnTo>
                  <a:pt x="7227" y="20585"/>
                </a:lnTo>
                <a:lnTo>
                  <a:pt x="7495" y="20220"/>
                </a:lnTo>
                <a:lnTo>
                  <a:pt x="7690" y="20050"/>
                </a:lnTo>
                <a:lnTo>
                  <a:pt x="7860" y="19929"/>
                </a:lnTo>
                <a:close/>
                <a:moveTo>
                  <a:pt x="4526" y="19904"/>
                </a:moveTo>
                <a:lnTo>
                  <a:pt x="4356" y="20050"/>
                </a:lnTo>
                <a:lnTo>
                  <a:pt x="4186" y="20196"/>
                </a:lnTo>
                <a:lnTo>
                  <a:pt x="3869" y="20512"/>
                </a:lnTo>
                <a:lnTo>
                  <a:pt x="3285" y="21023"/>
                </a:lnTo>
                <a:lnTo>
                  <a:pt x="3115" y="21194"/>
                </a:lnTo>
                <a:lnTo>
                  <a:pt x="3042" y="21267"/>
                </a:lnTo>
                <a:lnTo>
                  <a:pt x="2969" y="21315"/>
                </a:lnTo>
                <a:lnTo>
                  <a:pt x="2920" y="21364"/>
                </a:lnTo>
                <a:lnTo>
                  <a:pt x="2920" y="21388"/>
                </a:lnTo>
                <a:lnTo>
                  <a:pt x="2945" y="21437"/>
                </a:lnTo>
                <a:lnTo>
                  <a:pt x="2969" y="21461"/>
                </a:lnTo>
                <a:lnTo>
                  <a:pt x="2872" y="21461"/>
                </a:lnTo>
                <a:lnTo>
                  <a:pt x="2458" y="21413"/>
                </a:lnTo>
                <a:lnTo>
                  <a:pt x="2580" y="21315"/>
                </a:lnTo>
                <a:lnTo>
                  <a:pt x="2701" y="21169"/>
                </a:lnTo>
                <a:lnTo>
                  <a:pt x="2896" y="20950"/>
                </a:lnTo>
                <a:lnTo>
                  <a:pt x="3188" y="20683"/>
                </a:lnTo>
                <a:lnTo>
                  <a:pt x="3480" y="20415"/>
                </a:lnTo>
                <a:lnTo>
                  <a:pt x="3602" y="20318"/>
                </a:lnTo>
                <a:lnTo>
                  <a:pt x="3723" y="20245"/>
                </a:lnTo>
                <a:lnTo>
                  <a:pt x="3991" y="20148"/>
                </a:lnTo>
                <a:lnTo>
                  <a:pt x="4040" y="20099"/>
                </a:lnTo>
                <a:lnTo>
                  <a:pt x="4064" y="20026"/>
                </a:lnTo>
                <a:lnTo>
                  <a:pt x="4064" y="19977"/>
                </a:lnTo>
                <a:lnTo>
                  <a:pt x="4064" y="19904"/>
                </a:lnTo>
                <a:close/>
                <a:moveTo>
                  <a:pt x="7349" y="19904"/>
                </a:moveTo>
                <a:lnTo>
                  <a:pt x="7154" y="20148"/>
                </a:lnTo>
                <a:lnTo>
                  <a:pt x="7008" y="20366"/>
                </a:lnTo>
                <a:lnTo>
                  <a:pt x="6546" y="21072"/>
                </a:lnTo>
                <a:lnTo>
                  <a:pt x="6400" y="21242"/>
                </a:lnTo>
                <a:lnTo>
                  <a:pt x="6254" y="21413"/>
                </a:lnTo>
                <a:lnTo>
                  <a:pt x="5451" y="21461"/>
                </a:lnTo>
                <a:lnTo>
                  <a:pt x="5621" y="21315"/>
                </a:lnTo>
                <a:lnTo>
                  <a:pt x="5792" y="21145"/>
                </a:lnTo>
                <a:lnTo>
                  <a:pt x="6084" y="20829"/>
                </a:lnTo>
                <a:lnTo>
                  <a:pt x="6303" y="20634"/>
                </a:lnTo>
                <a:lnTo>
                  <a:pt x="6522" y="20415"/>
                </a:lnTo>
                <a:lnTo>
                  <a:pt x="6619" y="20293"/>
                </a:lnTo>
                <a:lnTo>
                  <a:pt x="6716" y="20172"/>
                </a:lnTo>
                <a:lnTo>
                  <a:pt x="6741" y="20026"/>
                </a:lnTo>
                <a:lnTo>
                  <a:pt x="6765" y="19904"/>
                </a:lnTo>
                <a:close/>
                <a:moveTo>
                  <a:pt x="6424" y="19904"/>
                </a:moveTo>
                <a:lnTo>
                  <a:pt x="6278" y="20026"/>
                </a:lnTo>
                <a:lnTo>
                  <a:pt x="5986" y="20318"/>
                </a:lnTo>
                <a:lnTo>
                  <a:pt x="5694" y="20610"/>
                </a:lnTo>
                <a:lnTo>
                  <a:pt x="5500" y="20804"/>
                </a:lnTo>
                <a:lnTo>
                  <a:pt x="5281" y="20999"/>
                </a:lnTo>
                <a:lnTo>
                  <a:pt x="5110" y="21242"/>
                </a:lnTo>
                <a:lnTo>
                  <a:pt x="5037" y="21364"/>
                </a:lnTo>
                <a:lnTo>
                  <a:pt x="4989" y="21486"/>
                </a:lnTo>
                <a:lnTo>
                  <a:pt x="4575" y="21510"/>
                </a:lnTo>
                <a:lnTo>
                  <a:pt x="3845" y="21510"/>
                </a:lnTo>
                <a:lnTo>
                  <a:pt x="3139" y="21486"/>
                </a:lnTo>
                <a:lnTo>
                  <a:pt x="3237" y="21437"/>
                </a:lnTo>
                <a:lnTo>
                  <a:pt x="3334" y="21388"/>
                </a:lnTo>
                <a:lnTo>
                  <a:pt x="3529" y="21242"/>
                </a:lnTo>
                <a:lnTo>
                  <a:pt x="3796" y="20999"/>
                </a:lnTo>
                <a:lnTo>
                  <a:pt x="4161" y="20683"/>
                </a:lnTo>
                <a:lnTo>
                  <a:pt x="4526" y="20342"/>
                </a:lnTo>
                <a:lnTo>
                  <a:pt x="4745" y="20123"/>
                </a:lnTo>
                <a:lnTo>
                  <a:pt x="4843" y="20026"/>
                </a:lnTo>
                <a:lnTo>
                  <a:pt x="4916" y="19904"/>
                </a:lnTo>
                <a:close/>
                <a:moveTo>
                  <a:pt x="6132" y="0"/>
                </a:moveTo>
                <a:lnTo>
                  <a:pt x="6059" y="49"/>
                </a:lnTo>
                <a:lnTo>
                  <a:pt x="6011" y="98"/>
                </a:lnTo>
                <a:lnTo>
                  <a:pt x="5986" y="146"/>
                </a:lnTo>
                <a:lnTo>
                  <a:pt x="5938" y="317"/>
                </a:lnTo>
                <a:lnTo>
                  <a:pt x="5913" y="487"/>
                </a:lnTo>
                <a:lnTo>
                  <a:pt x="5938" y="828"/>
                </a:lnTo>
                <a:lnTo>
                  <a:pt x="5913" y="1047"/>
                </a:lnTo>
                <a:lnTo>
                  <a:pt x="5913" y="1241"/>
                </a:lnTo>
                <a:lnTo>
                  <a:pt x="4745" y="1266"/>
                </a:lnTo>
                <a:lnTo>
                  <a:pt x="2969" y="1266"/>
                </a:lnTo>
                <a:lnTo>
                  <a:pt x="2945" y="1144"/>
                </a:lnTo>
                <a:lnTo>
                  <a:pt x="2945" y="901"/>
                </a:lnTo>
                <a:lnTo>
                  <a:pt x="2945" y="633"/>
                </a:lnTo>
                <a:lnTo>
                  <a:pt x="2945" y="365"/>
                </a:lnTo>
                <a:lnTo>
                  <a:pt x="2920" y="122"/>
                </a:lnTo>
                <a:lnTo>
                  <a:pt x="2896" y="73"/>
                </a:lnTo>
                <a:lnTo>
                  <a:pt x="2847" y="25"/>
                </a:lnTo>
                <a:lnTo>
                  <a:pt x="2799" y="25"/>
                </a:lnTo>
                <a:lnTo>
                  <a:pt x="2726" y="49"/>
                </a:lnTo>
                <a:lnTo>
                  <a:pt x="2653" y="122"/>
                </a:lnTo>
                <a:lnTo>
                  <a:pt x="2580" y="219"/>
                </a:lnTo>
                <a:lnTo>
                  <a:pt x="2531" y="317"/>
                </a:lnTo>
                <a:lnTo>
                  <a:pt x="2507" y="438"/>
                </a:lnTo>
                <a:lnTo>
                  <a:pt x="2482" y="682"/>
                </a:lnTo>
                <a:lnTo>
                  <a:pt x="2482" y="925"/>
                </a:lnTo>
                <a:lnTo>
                  <a:pt x="2482" y="1266"/>
                </a:lnTo>
                <a:lnTo>
                  <a:pt x="877" y="1266"/>
                </a:lnTo>
                <a:lnTo>
                  <a:pt x="366" y="1339"/>
                </a:lnTo>
                <a:lnTo>
                  <a:pt x="317" y="1363"/>
                </a:lnTo>
                <a:lnTo>
                  <a:pt x="268" y="1387"/>
                </a:lnTo>
                <a:lnTo>
                  <a:pt x="244" y="1460"/>
                </a:lnTo>
                <a:lnTo>
                  <a:pt x="195" y="1485"/>
                </a:lnTo>
                <a:lnTo>
                  <a:pt x="171" y="1558"/>
                </a:lnTo>
                <a:lnTo>
                  <a:pt x="98" y="2069"/>
                </a:lnTo>
                <a:lnTo>
                  <a:pt x="49" y="2628"/>
                </a:lnTo>
                <a:lnTo>
                  <a:pt x="25" y="3164"/>
                </a:lnTo>
                <a:lnTo>
                  <a:pt x="25" y="3723"/>
                </a:lnTo>
                <a:lnTo>
                  <a:pt x="49" y="4818"/>
                </a:lnTo>
                <a:lnTo>
                  <a:pt x="98" y="5913"/>
                </a:lnTo>
                <a:lnTo>
                  <a:pt x="171" y="8273"/>
                </a:lnTo>
                <a:lnTo>
                  <a:pt x="171" y="9441"/>
                </a:lnTo>
                <a:lnTo>
                  <a:pt x="147" y="10634"/>
                </a:lnTo>
                <a:lnTo>
                  <a:pt x="98" y="11777"/>
                </a:lnTo>
                <a:lnTo>
                  <a:pt x="25" y="12921"/>
                </a:lnTo>
                <a:lnTo>
                  <a:pt x="1" y="14064"/>
                </a:lnTo>
                <a:lnTo>
                  <a:pt x="1" y="14624"/>
                </a:lnTo>
                <a:lnTo>
                  <a:pt x="49" y="15208"/>
                </a:lnTo>
                <a:lnTo>
                  <a:pt x="49" y="15743"/>
                </a:lnTo>
                <a:lnTo>
                  <a:pt x="49" y="16279"/>
                </a:lnTo>
                <a:lnTo>
                  <a:pt x="25" y="17398"/>
                </a:lnTo>
                <a:lnTo>
                  <a:pt x="25" y="17933"/>
                </a:lnTo>
                <a:lnTo>
                  <a:pt x="49" y="18493"/>
                </a:lnTo>
                <a:lnTo>
                  <a:pt x="98" y="19028"/>
                </a:lnTo>
                <a:lnTo>
                  <a:pt x="195" y="19564"/>
                </a:lnTo>
                <a:lnTo>
                  <a:pt x="244" y="19661"/>
                </a:lnTo>
                <a:lnTo>
                  <a:pt x="293" y="19710"/>
                </a:lnTo>
                <a:lnTo>
                  <a:pt x="390" y="19734"/>
                </a:lnTo>
                <a:lnTo>
                  <a:pt x="487" y="19758"/>
                </a:lnTo>
                <a:lnTo>
                  <a:pt x="585" y="19856"/>
                </a:lnTo>
                <a:lnTo>
                  <a:pt x="682" y="19904"/>
                </a:lnTo>
                <a:lnTo>
                  <a:pt x="804" y="19953"/>
                </a:lnTo>
                <a:lnTo>
                  <a:pt x="950" y="19977"/>
                </a:lnTo>
                <a:lnTo>
                  <a:pt x="1485" y="19977"/>
                </a:lnTo>
                <a:lnTo>
                  <a:pt x="1485" y="20342"/>
                </a:lnTo>
                <a:lnTo>
                  <a:pt x="1485" y="20634"/>
                </a:lnTo>
                <a:lnTo>
                  <a:pt x="1509" y="20950"/>
                </a:lnTo>
                <a:lnTo>
                  <a:pt x="1558" y="21534"/>
                </a:lnTo>
                <a:lnTo>
                  <a:pt x="1558" y="21607"/>
                </a:lnTo>
                <a:lnTo>
                  <a:pt x="1582" y="21705"/>
                </a:lnTo>
                <a:lnTo>
                  <a:pt x="1655" y="21753"/>
                </a:lnTo>
                <a:lnTo>
                  <a:pt x="1728" y="21802"/>
                </a:lnTo>
                <a:lnTo>
                  <a:pt x="1898" y="21802"/>
                </a:lnTo>
                <a:lnTo>
                  <a:pt x="1971" y="21778"/>
                </a:lnTo>
                <a:lnTo>
                  <a:pt x="2385" y="21851"/>
                </a:lnTo>
                <a:lnTo>
                  <a:pt x="2799" y="21899"/>
                </a:lnTo>
                <a:lnTo>
                  <a:pt x="3626" y="21948"/>
                </a:lnTo>
                <a:lnTo>
                  <a:pt x="4478" y="21948"/>
                </a:lnTo>
                <a:lnTo>
                  <a:pt x="5305" y="21924"/>
                </a:lnTo>
                <a:lnTo>
                  <a:pt x="7008" y="21826"/>
                </a:lnTo>
                <a:lnTo>
                  <a:pt x="7836" y="21778"/>
                </a:lnTo>
                <a:lnTo>
                  <a:pt x="8687" y="21753"/>
                </a:lnTo>
                <a:lnTo>
                  <a:pt x="9515" y="21729"/>
                </a:lnTo>
                <a:lnTo>
                  <a:pt x="10342" y="21753"/>
                </a:lnTo>
                <a:lnTo>
                  <a:pt x="12021" y="21778"/>
                </a:lnTo>
                <a:lnTo>
                  <a:pt x="13700" y="21778"/>
                </a:lnTo>
                <a:lnTo>
                  <a:pt x="14527" y="21753"/>
                </a:lnTo>
                <a:lnTo>
                  <a:pt x="15354" y="21680"/>
                </a:lnTo>
                <a:lnTo>
                  <a:pt x="15427" y="21705"/>
                </a:lnTo>
                <a:lnTo>
                  <a:pt x="15500" y="21680"/>
                </a:lnTo>
                <a:lnTo>
                  <a:pt x="16425" y="21583"/>
                </a:lnTo>
                <a:lnTo>
                  <a:pt x="16498" y="21559"/>
                </a:lnTo>
                <a:lnTo>
                  <a:pt x="16620" y="21607"/>
                </a:lnTo>
                <a:lnTo>
                  <a:pt x="16717" y="21607"/>
                </a:lnTo>
                <a:lnTo>
                  <a:pt x="16766" y="21583"/>
                </a:lnTo>
                <a:lnTo>
                  <a:pt x="16814" y="21534"/>
                </a:lnTo>
                <a:lnTo>
                  <a:pt x="16863" y="21486"/>
                </a:lnTo>
                <a:lnTo>
                  <a:pt x="16863" y="21413"/>
                </a:lnTo>
                <a:lnTo>
                  <a:pt x="16936" y="20902"/>
                </a:lnTo>
                <a:lnTo>
                  <a:pt x="16985" y="20391"/>
                </a:lnTo>
                <a:lnTo>
                  <a:pt x="16985" y="19880"/>
                </a:lnTo>
                <a:lnTo>
                  <a:pt x="16985" y="19369"/>
                </a:lnTo>
                <a:lnTo>
                  <a:pt x="16936" y="18323"/>
                </a:lnTo>
                <a:lnTo>
                  <a:pt x="16936" y="17812"/>
                </a:lnTo>
                <a:lnTo>
                  <a:pt x="16936" y="17301"/>
                </a:lnTo>
                <a:lnTo>
                  <a:pt x="17009" y="14867"/>
                </a:lnTo>
                <a:lnTo>
                  <a:pt x="17033" y="13651"/>
                </a:lnTo>
                <a:lnTo>
                  <a:pt x="17033" y="12458"/>
                </a:lnTo>
                <a:lnTo>
                  <a:pt x="17058" y="10025"/>
                </a:lnTo>
                <a:lnTo>
                  <a:pt x="17082" y="8809"/>
                </a:lnTo>
                <a:lnTo>
                  <a:pt x="17082" y="7592"/>
                </a:lnTo>
                <a:lnTo>
                  <a:pt x="17082" y="6984"/>
                </a:lnTo>
                <a:lnTo>
                  <a:pt x="17082" y="6375"/>
                </a:lnTo>
                <a:lnTo>
                  <a:pt x="17106" y="5791"/>
                </a:lnTo>
                <a:lnTo>
                  <a:pt x="17082" y="5183"/>
                </a:lnTo>
                <a:lnTo>
                  <a:pt x="17033" y="4696"/>
                </a:lnTo>
                <a:lnTo>
                  <a:pt x="16960" y="4210"/>
                </a:lnTo>
                <a:lnTo>
                  <a:pt x="16766" y="3237"/>
                </a:lnTo>
                <a:lnTo>
                  <a:pt x="16839" y="3115"/>
                </a:lnTo>
                <a:lnTo>
                  <a:pt x="16839" y="2993"/>
                </a:lnTo>
                <a:lnTo>
                  <a:pt x="16814" y="2945"/>
                </a:lnTo>
                <a:lnTo>
                  <a:pt x="16790" y="2896"/>
                </a:lnTo>
                <a:lnTo>
                  <a:pt x="16717" y="2847"/>
                </a:lnTo>
                <a:lnTo>
                  <a:pt x="16644" y="2847"/>
                </a:lnTo>
                <a:lnTo>
                  <a:pt x="16157" y="2774"/>
                </a:lnTo>
                <a:lnTo>
                  <a:pt x="15865" y="2774"/>
                </a:lnTo>
                <a:lnTo>
                  <a:pt x="15622" y="2799"/>
                </a:lnTo>
                <a:lnTo>
                  <a:pt x="15598" y="2434"/>
                </a:lnTo>
                <a:lnTo>
                  <a:pt x="15549" y="2069"/>
                </a:lnTo>
                <a:lnTo>
                  <a:pt x="15500" y="1898"/>
                </a:lnTo>
                <a:lnTo>
                  <a:pt x="15452" y="1728"/>
                </a:lnTo>
                <a:lnTo>
                  <a:pt x="15403" y="1582"/>
                </a:lnTo>
                <a:lnTo>
                  <a:pt x="15306" y="1436"/>
                </a:lnTo>
                <a:lnTo>
                  <a:pt x="15306" y="1339"/>
                </a:lnTo>
                <a:lnTo>
                  <a:pt x="15233" y="1241"/>
                </a:lnTo>
                <a:lnTo>
                  <a:pt x="15160" y="1193"/>
                </a:lnTo>
                <a:lnTo>
                  <a:pt x="15087" y="1144"/>
                </a:lnTo>
                <a:lnTo>
                  <a:pt x="14892" y="1095"/>
                </a:lnTo>
                <a:lnTo>
                  <a:pt x="13262" y="1095"/>
                </a:lnTo>
                <a:lnTo>
                  <a:pt x="13018" y="1120"/>
                </a:lnTo>
                <a:lnTo>
                  <a:pt x="13043" y="560"/>
                </a:lnTo>
                <a:lnTo>
                  <a:pt x="13043" y="268"/>
                </a:lnTo>
                <a:lnTo>
                  <a:pt x="13018" y="146"/>
                </a:lnTo>
                <a:lnTo>
                  <a:pt x="12970" y="25"/>
                </a:lnTo>
                <a:lnTo>
                  <a:pt x="12945" y="0"/>
                </a:lnTo>
                <a:lnTo>
                  <a:pt x="12897" y="0"/>
                </a:lnTo>
                <a:lnTo>
                  <a:pt x="12799" y="98"/>
                </a:lnTo>
                <a:lnTo>
                  <a:pt x="12702" y="219"/>
                </a:lnTo>
                <a:lnTo>
                  <a:pt x="12653" y="341"/>
                </a:lnTo>
                <a:lnTo>
                  <a:pt x="12605" y="463"/>
                </a:lnTo>
                <a:lnTo>
                  <a:pt x="12556" y="755"/>
                </a:lnTo>
                <a:lnTo>
                  <a:pt x="12556" y="1047"/>
                </a:lnTo>
                <a:lnTo>
                  <a:pt x="12532" y="1120"/>
                </a:lnTo>
                <a:lnTo>
                  <a:pt x="11145" y="1144"/>
                </a:lnTo>
                <a:lnTo>
                  <a:pt x="9734" y="1168"/>
                </a:lnTo>
                <a:lnTo>
                  <a:pt x="9734" y="195"/>
                </a:lnTo>
                <a:lnTo>
                  <a:pt x="9734" y="146"/>
                </a:lnTo>
                <a:lnTo>
                  <a:pt x="9709" y="98"/>
                </a:lnTo>
                <a:lnTo>
                  <a:pt x="9636" y="25"/>
                </a:lnTo>
                <a:lnTo>
                  <a:pt x="9466" y="25"/>
                </a:lnTo>
                <a:lnTo>
                  <a:pt x="9417" y="73"/>
                </a:lnTo>
                <a:lnTo>
                  <a:pt x="9344" y="171"/>
                </a:lnTo>
                <a:lnTo>
                  <a:pt x="9296" y="317"/>
                </a:lnTo>
                <a:lnTo>
                  <a:pt x="9247" y="438"/>
                </a:lnTo>
                <a:lnTo>
                  <a:pt x="9223" y="609"/>
                </a:lnTo>
                <a:lnTo>
                  <a:pt x="9198" y="901"/>
                </a:lnTo>
                <a:lnTo>
                  <a:pt x="9198" y="1193"/>
                </a:lnTo>
                <a:lnTo>
                  <a:pt x="9150" y="1193"/>
                </a:lnTo>
                <a:lnTo>
                  <a:pt x="7811" y="1217"/>
                </a:lnTo>
                <a:lnTo>
                  <a:pt x="6449" y="1241"/>
                </a:lnTo>
                <a:lnTo>
                  <a:pt x="6449" y="706"/>
                </a:lnTo>
                <a:lnTo>
                  <a:pt x="6424" y="414"/>
                </a:lnTo>
                <a:lnTo>
                  <a:pt x="6376" y="146"/>
                </a:lnTo>
                <a:lnTo>
                  <a:pt x="6351" y="73"/>
                </a:lnTo>
                <a:lnTo>
                  <a:pt x="6303" y="25"/>
                </a:lnTo>
                <a:lnTo>
                  <a:pt x="6254" y="0"/>
                </a:lnTo>
                <a:close/>
              </a:path>
            </a:pathLst>
          </a:custGeom>
          <a:solidFill>
            <a:srgbClr val="666666"/>
          </a:solidFill>
          <a:ln>
            <a:solidFill>
              <a:srgbClr val="DE80D0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0D9897D-964D-F648-81FE-430A0A91D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FDAD8D-97D9-48A5-915C-A7E2E1740837}" type="slidenum">
              <a:rPr lang="pt-BR" altLang="en-US" smtClean="0"/>
              <a:pPr>
                <a:defRPr/>
              </a:pPr>
              <a:t>2</a:t>
            </a:fld>
            <a:endParaRPr lang="pt-BR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EDE2F72-36E6-9241-A203-378D1F451ECE}"/>
              </a:ext>
            </a:extLst>
          </p:cNvPr>
          <p:cNvSpPr/>
          <p:nvPr/>
        </p:nvSpPr>
        <p:spPr>
          <a:xfrm>
            <a:off x="1952750" y="855573"/>
            <a:ext cx="7923668" cy="24366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000" b="1" dirty="0">
                <a:latin typeface="Georgia" panose="02040502050405020303" pitchFamily="18" charset="0"/>
                <a:ea typeface="Times New Roman" panose="02020603050405020304" pitchFamily="18" charset="0"/>
              </a:rPr>
              <a:t>27/03	Vias metabólicas: o ciclo do C, N e da energia. </a:t>
            </a:r>
          </a:p>
          <a:p>
            <a:pPr algn="just">
              <a:lnSpc>
                <a:spcPct val="150000"/>
              </a:lnSpc>
            </a:pPr>
            <a:r>
              <a:rPr lang="pt-BR" sz="2000" dirty="0">
                <a:solidFill>
                  <a:srgbClr val="C4591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Estudo dirigido</a:t>
            </a:r>
          </a:p>
          <a:p>
            <a:pPr algn="just">
              <a:lnSpc>
                <a:spcPct val="150000"/>
              </a:lnSpc>
            </a:pPr>
            <a:endParaRPr lang="en-B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pt-BR" sz="2000" b="1" dirty="0">
                <a:solidFill>
                  <a:srgbClr val="C4591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Parte A</a:t>
            </a:r>
            <a:r>
              <a:rPr lang="pt-BR" sz="2000" dirty="0">
                <a:solidFill>
                  <a:srgbClr val="C4591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(aula Bioenergia): Exercícios de Bioenergética: Cálculo do </a:t>
            </a:r>
            <a:r>
              <a:rPr lang="pt-BR" sz="2000" dirty="0">
                <a:solidFill>
                  <a:srgbClr val="C45911"/>
                </a:solidFill>
                <a:latin typeface="Symbol" pitchFamily="2" charset="2"/>
                <a:ea typeface="Times New Roman" panose="02020603050405020304" pitchFamily="18" charset="0"/>
              </a:rPr>
              <a:t>D</a:t>
            </a:r>
            <a:r>
              <a:rPr lang="pt-BR" sz="2000" dirty="0">
                <a:solidFill>
                  <a:srgbClr val="C4591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G’ da reação dentro e fora do equilíbrio.</a:t>
            </a:r>
            <a:endParaRPr lang="en-BR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6" name="Google Shape;274;p39">
            <a:extLst>
              <a:ext uri="{FF2B5EF4-FFF2-40B4-BE49-F238E27FC236}">
                <a16:creationId xmlns:a16="http://schemas.microsoft.com/office/drawing/2014/main" id="{191D2DEA-D725-9642-BFE9-86AF369A2119}"/>
              </a:ext>
            </a:extLst>
          </p:cNvPr>
          <p:cNvSpPr/>
          <p:nvPr/>
        </p:nvSpPr>
        <p:spPr>
          <a:xfrm>
            <a:off x="9984432" y="332656"/>
            <a:ext cx="1008112" cy="1298251"/>
          </a:xfrm>
          <a:custGeom>
            <a:avLst/>
            <a:gdLst/>
            <a:ahLst/>
            <a:cxnLst/>
            <a:rect l="l" t="t" r="r" b="b"/>
            <a:pathLst>
              <a:path w="17107" h="21949" extrusionOk="0">
                <a:moveTo>
                  <a:pt x="9198" y="1679"/>
                </a:moveTo>
                <a:lnTo>
                  <a:pt x="9198" y="1947"/>
                </a:lnTo>
                <a:lnTo>
                  <a:pt x="9247" y="2190"/>
                </a:lnTo>
                <a:lnTo>
                  <a:pt x="9296" y="2385"/>
                </a:lnTo>
                <a:lnTo>
                  <a:pt x="9344" y="2482"/>
                </a:lnTo>
                <a:lnTo>
                  <a:pt x="9417" y="2531"/>
                </a:lnTo>
                <a:lnTo>
                  <a:pt x="9515" y="2604"/>
                </a:lnTo>
                <a:lnTo>
                  <a:pt x="9612" y="2604"/>
                </a:lnTo>
                <a:lnTo>
                  <a:pt x="9709" y="2580"/>
                </a:lnTo>
                <a:lnTo>
                  <a:pt x="9758" y="2531"/>
                </a:lnTo>
                <a:lnTo>
                  <a:pt x="9782" y="2482"/>
                </a:lnTo>
                <a:lnTo>
                  <a:pt x="9831" y="2385"/>
                </a:lnTo>
                <a:lnTo>
                  <a:pt x="9855" y="2263"/>
                </a:lnTo>
                <a:lnTo>
                  <a:pt x="9831" y="2409"/>
                </a:lnTo>
                <a:lnTo>
                  <a:pt x="9806" y="2555"/>
                </a:lnTo>
                <a:lnTo>
                  <a:pt x="9758" y="2677"/>
                </a:lnTo>
                <a:lnTo>
                  <a:pt x="9661" y="2799"/>
                </a:lnTo>
                <a:lnTo>
                  <a:pt x="9563" y="2847"/>
                </a:lnTo>
                <a:lnTo>
                  <a:pt x="9466" y="2872"/>
                </a:lnTo>
                <a:lnTo>
                  <a:pt x="9320" y="2847"/>
                </a:lnTo>
                <a:lnTo>
                  <a:pt x="9198" y="2774"/>
                </a:lnTo>
                <a:lnTo>
                  <a:pt x="9077" y="2701"/>
                </a:lnTo>
                <a:lnTo>
                  <a:pt x="8979" y="2628"/>
                </a:lnTo>
                <a:lnTo>
                  <a:pt x="8906" y="2531"/>
                </a:lnTo>
                <a:lnTo>
                  <a:pt x="8858" y="2434"/>
                </a:lnTo>
                <a:lnTo>
                  <a:pt x="8809" y="2312"/>
                </a:lnTo>
                <a:lnTo>
                  <a:pt x="8809" y="2190"/>
                </a:lnTo>
                <a:lnTo>
                  <a:pt x="8833" y="2093"/>
                </a:lnTo>
                <a:lnTo>
                  <a:pt x="8858" y="1971"/>
                </a:lnTo>
                <a:lnTo>
                  <a:pt x="8931" y="1898"/>
                </a:lnTo>
                <a:lnTo>
                  <a:pt x="9004" y="1801"/>
                </a:lnTo>
                <a:lnTo>
                  <a:pt x="9101" y="1728"/>
                </a:lnTo>
                <a:lnTo>
                  <a:pt x="9198" y="1679"/>
                </a:lnTo>
                <a:close/>
                <a:moveTo>
                  <a:pt x="12483" y="1850"/>
                </a:moveTo>
                <a:lnTo>
                  <a:pt x="12507" y="2142"/>
                </a:lnTo>
                <a:lnTo>
                  <a:pt x="12556" y="2288"/>
                </a:lnTo>
                <a:lnTo>
                  <a:pt x="12605" y="2409"/>
                </a:lnTo>
                <a:lnTo>
                  <a:pt x="12629" y="2434"/>
                </a:lnTo>
                <a:lnTo>
                  <a:pt x="12653" y="2482"/>
                </a:lnTo>
                <a:lnTo>
                  <a:pt x="12751" y="2482"/>
                </a:lnTo>
                <a:lnTo>
                  <a:pt x="12848" y="2458"/>
                </a:lnTo>
                <a:lnTo>
                  <a:pt x="12921" y="2409"/>
                </a:lnTo>
                <a:lnTo>
                  <a:pt x="12970" y="2288"/>
                </a:lnTo>
                <a:lnTo>
                  <a:pt x="13018" y="2190"/>
                </a:lnTo>
                <a:lnTo>
                  <a:pt x="13043" y="2069"/>
                </a:lnTo>
                <a:lnTo>
                  <a:pt x="13043" y="1947"/>
                </a:lnTo>
                <a:lnTo>
                  <a:pt x="13140" y="1971"/>
                </a:lnTo>
                <a:lnTo>
                  <a:pt x="13213" y="2020"/>
                </a:lnTo>
                <a:lnTo>
                  <a:pt x="13286" y="2093"/>
                </a:lnTo>
                <a:lnTo>
                  <a:pt x="13359" y="2190"/>
                </a:lnTo>
                <a:lnTo>
                  <a:pt x="13432" y="2312"/>
                </a:lnTo>
                <a:lnTo>
                  <a:pt x="13456" y="2434"/>
                </a:lnTo>
                <a:lnTo>
                  <a:pt x="13432" y="2580"/>
                </a:lnTo>
                <a:lnTo>
                  <a:pt x="13408" y="2628"/>
                </a:lnTo>
                <a:lnTo>
                  <a:pt x="13383" y="2701"/>
                </a:lnTo>
                <a:lnTo>
                  <a:pt x="13286" y="2774"/>
                </a:lnTo>
                <a:lnTo>
                  <a:pt x="13164" y="2847"/>
                </a:lnTo>
                <a:lnTo>
                  <a:pt x="13043" y="2872"/>
                </a:lnTo>
                <a:lnTo>
                  <a:pt x="12921" y="2896"/>
                </a:lnTo>
                <a:lnTo>
                  <a:pt x="12629" y="2896"/>
                </a:lnTo>
                <a:lnTo>
                  <a:pt x="12386" y="2872"/>
                </a:lnTo>
                <a:lnTo>
                  <a:pt x="12264" y="2799"/>
                </a:lnTo>
                <a:lnTo>
                  <a:pt x="12167" y="2726"/>
                </a:lnTo>
                <a:lnTo>
                  <a:pt x="12094" y="2628"/>
                </a:lnTo>
                <a:lnTo>
                  <a:pt x="12069" y="2507"/>
                </a:lnTo>
                <a:lnTo>
                  <a:pt x="12094" y="2385"/>
                </a:lnTo>
                <a:lnTo>
                  <a:pt x="12118" y="2263"/>
                </a:lnTo>
                <a:lnTo>
                  <a:pt x="12167" y="2166"/>
                </a:lnTo>
                <a:lnTo>
                  <a:pt x="12240" y="2044"/>
                </a:lnTo>
                <a:lnTo>
                  <a:pt x="12361" y="1923"/>
                </a:lnTo>
                <a:lnTo>
                  <a:pt x="12483" y="1850"/>
                </a:lnTo>
                <a:close/>
                <a:moveTo>
                  <a:pt x="5865" y="1825"/>
                </a:moveTo>
                <a:lnTo>
                  <a:pt x="5840" y="1874"/>
                </a:lnTo>
                <a:lnTo>
                  <a:pt x="5840" y="2069"/>
                </a:lnTo>
                <a:lnTo>
                  <a:pt x="5840" y="2288"/>
                </a:lnTo>
                <a:lnTo>
                  <a:pt x="5865" y="2385"/>
                </a:lnTo>
                <a:lnTo>
                  <a:pt x="5889" y="2482"/>
                </a:lnTo>
                <a:lnTo>
                  <a:pt x="5938" y="2580"/>
                </a:lnTo>
                <a:lnTo>
                  <a:pt x="6011" y="2628"/>
                </a:lnTo>
                <a:lnTo>
                  <a:pt x="6132" y="2677"/>
                </a:lnTo>
                <a:lnTo>
                  <a:pt x="6230" y="2653"/>
                </a:lnTo>
                <a:lnTo>
                  <a:pt x="6327" y="2604"/>
                </a:lnTo>
                <a:lnTo>
                  <a:pt x="6376" y="2531"/>
                </a:lnTo>
                <a:lnTo>
                  <a:pt x="6400" y="2531"/>
                </a:lnTo>
                <a:lnTo>
                  <a:pt x="6424" y="2409"/>
                </a:lnTo>
                <a:lnTo>
                  <a:pt x="6449" y="2288"/>
                </a:lnTo>
                <a:lnTo>
                  <a:pt x="6449" y="1996"/>
                </a:lnTo>
                <a:lnTo>
                  <a:pt x="6522" y="2020"/>
                </a:lnTo>
                <a:lnTo>
                  <a:pt x="6595" y="2117"/>
                </a:lnTo>
                <a:lnTo>
                  <a:pt x="6643" y="2215"/>
                </a:lnTo>
                <a:lnTo>
                  <a:pt x="6643" y="2312"/>
                </a:lnTo>
                <a:lnTo>
                  <a:pt x="6643" y="2531"/>
                </a:lnTo>
                <a:lnTo>
                  <a:pt x="6595" y="2677"/>
                </a:lnTo>
                <a:lnTo>
                  <a:pt x="6522" y="2774"/>
                </a:lnTo>
                <a:lnTo>
                  <a:pt x="6424" y="2872"/>
                </a:lnTo>
                <a:lnTo>
                  <a:pt x="6303" y="2920"/>
                </a:lnTo>
                <a:lnTo>
                  <a:pt x="6181" y="2969"/>
                </a:lnTo>
                <a:lnTo>
                  <a:pt x="6059" y="2993"/>
                </a:lnTo>
                <a:lnTo>
                  <a:pt x="5913" y="2993"/>
                </a:lnTo>
                <a:lnTo>
                  <a:pt x="5792" y="2969"/>
                </a:lnTo>
                <a:lnTo>
                  <a:pt x="5646" y="2896"/>
                </a:lnTo>
                <a:lnTo>
                  <a:pt x="5548" y="2799"/>
                </a:lnTo>
                <a:lnTo>
                  <a:pt x="5475" y="2701"/>
                </a:lnTo>
                <a:lnTo>
                  <a:pt x="5427" y="2580"/>
                </a:lnTo>
                <a:lnTo>
                  <a:pt x="5427" y="2458"/>
                </a:lnTo>
                <a:lnTo>
                  <a:pt x="5451" y="2312"/>
                </a:lnTo>
                <a:lnTo>
                  <a:pt x="5475" y="2190"/>
                </a:lnTo>
                <a:lnTo>
                  <a:pt x="5548" y="2069"/>
                </a:lnTo>
                <a:lnTo>
                  <a:pt x="5694" y="1923"/>
                </a:lnTo>
                <a:lnTo>
                  <a:pt x="5865" y="1825"/>
                </a:lnTo>
                <a:close/>
                <a:moveTo>
                  <a:pt x="2531" y="1825"/>
                </a:moveTo>
                <a:lnTo>
                  <a:pt x="2580" y="2288"/>
                </a:lnTo>
                <a:lnTo>
                  <a:pt x="2604" y="2385"/>
                </a:lnTo>
                <a:lnTo>
                  <a:pt x="2653" y="2458"/>
                </a:lnTo>
                <a:lnTo>
                  <a:pt x="2750" y="2507"/>
                </a:lnTo>
                <a:lnTo>
                  <a:pt x="2847" y="2531"/>
                </a:lnTo>
                <a:lnTo>
                  <a:pt x="2945" y="2507"/>
                </a:lnTo>
                <a:lnTo>
                  <a:pt x="3018" y="2458"/>
                </a:lnTo>
                <a:lnTo>
                  <a:pt x="3066" y="2385"/>
                </a:lnTo>
                <a:lnTo>
                  <a:pt x="3091" y="2288"/>
                </a:lnTo>
                <a:lnTo>
                  <a:pt x="3066" y="1947"/>
                </a:lnTo>
                <a:lnTo>
                  <a:pt x="3115" y="1996"/>
                </a:lnTo>
                <a:lnTo>
                  <a:pt x="3188" y="2044"/>
                </a:lnTo>
                <a:lnTo>
                  <a:pt x="3212" y="2117"/>
                </a:lnTo>
                <a:lnTo>
                  <a:pt x="3237" y="2166"/>
                </a:lnTo>
                <a:lnTo>
                  <a:pt x="3237" y="2336"/>
                </a:lnTo>
                <a:lnTo>
                  <a:pt x="3212" y="2507"/>
                </a:lnTo>
                <a:lnTo>
                  <a:pt x="3139" y="2677"/>
                </a:lnTo>
                <a:lnTo>
                  <a:pt x="3042" y="2823"/>
                </a:lnTo>
                <a:lnTo>
                  <a:pt x="2920" y="2945"/>
                </a:lnTo>
                <a:lnTo>
                  <a:pt x="2774" y="3018"/>
                </a:lnTo>
                <a:lnTo>
                  <a:pt x="2653" y="3066"/>
                </a:lnTo>
                <a:lnTo>
                  <a:pt x="2531" y="3042"/>
                </a:lnTo>
                <a:lnTo>
                  <a:pt x="2409" y="3018"/>
                </a:lnTo>
                <a:lnTo>
                  <a:pt x="2312" y="2945"/>
                </a:lnTo>
                <a:lnTo>
                  <a:pt x="2215" y="2847"/>
                </a:lnTo>
                <a:lnTo>
                  <a:pt x="2142" y="2750"/>
                </a:lnTo>
                <a:lnTo>
                  <a:pt x="2093" y="2653"/>
                </a:lnTo>
                <a:lnTo>
                  <a:pt x="2044" y="2531"/>
                </a:lnTo>
                <a:lnTo>
                  <a:pt x="2044" y="2434"/>
                </a:lnTo>
                <a:lnTo>
                  <a:pt x="2044" y="2361"/>
                </a:lnTo>
                <a:lnTo>
                  <a:pt x="2117" y="2215"/>
                </a:lnTo>
                <a:lnTo>
                  <a:pt x="2190" y="2069"/>
                </a:lnTo>
                <a:lnTo>
                  <a:pt x="2312" y="1947"/>
                </a:lnTo>
                <a:lnTo>
                  <a:pt x="2409" y="1874"/>
                </a:lnTo>
                <a:lnTo>
                  <a:pt x="2531" y="1825"/>
                </a:lnTo>
                <a:close/>
                <a:moveTo>
                  <a:pt x="15598" y="3285"/>
                </a:moveTo>
                <a:lnTo>
                  <a:pt x="15768" y="3310"/>
                </a:lnTo>
                <a:lnTo>
                  <a:pt x="15598" y="3553"/>
                </a:lnTo>
                <a:lnTo>
                  <a:pt x="15598" y="3285"/>
                </a:lnTo>
                <a:close/>
                <a:moveTo>
                  <a:pt x="16328" y="3310"/>
                </a:moveTo>
                <a:lnTo>
                  <a:pt x="16328" y="3577"/>
                </a:lnTo>
                <a:lnTo>
                  <a:pt x="16352" y="3869"/>
                </a:lnTo>
                <a:lnTo>
                  <a:pt x="16011" y="4234"/>
                </a:lnTo>
                <a:lnTo>
                  <a:pt x="15695" y="4623"/>
                </a:lnTo>
                <a:lnTo>
                  <a:pt x="15549" y="4794"/>
                </a:lnTo>
                <a:lnTo>
                  <a:pt x="15573" y="4526"/>
                </a:lnTo>
                <a:lnTo>
                  <a:pt x="15598" y="4404"/>
                </a:lnTo>
                <a:lnTo>
                  <a:pt x="15695" y="4161"/>
                </a:lnTo>
                <a:lnTo>
                  <a:pt x="15817" y="3918"/>
                </a:lnTo>
                <a:lnTo>
                  <a:pt x="15963" y="3626"/>
                </a:lnTo>
                <a:lnTo>
                  <a:pt x="16133" y="3310"/>
                </a:lnTo>
                <a:close/>
                <a:moveTo>
                  <a:pt x="16425" y="4331"/>
                </a:moveTo>
                <a:lnTo>
                  <a:pt x="16547" y="4940"/>
                </a:lnTo>
                <a:lnTo>
                  <a:pt x="16425" y="4988"/>
                </a:lnTo>
                <a:lnTo>
                  <a:pt x="16328" y="5086"/>
                </a:lnTo>
                <a:lnTo>
                  <a:pt x="16133" y="5280"/>
                </a:lnTo>
                <a:lnTo>
                  <a:pt x="15938" y="5499"/>
                </a:lnTo>
                <a:lnTo>
                  <a:pt x="15817" y="5670"/>
                </a:lnTo>
                <a:lnTo>
                  <a:pt x="15549" y="5986"/>
                </a:lnTo>
                <a:lnTo>
                  <a:pt x="15549" y="5864"/>
                </a:lnTo>
                <a:lnTo>
                  <a:pt x="15598" y="5840"/>
                </a:lnTo>
                <a:lnTo>
                  <a:pt x="15646" y="5791"/>
                </a:lnTo>
                <a:lnTo>
                  <a:pt x="15671" y="5718"/>
                </a:lnTo>
                <a:lnTo>
                  <a:pt x="15671" y="5645"/>
                </a:lnTo>
                <a:lnTo>
                  <a:pt x="15671" y="5475"/>
                </a:lnTo>
                <a:lnTo>
                  <a:pt x="15719" y="5305"/>
                </a:lnTo>
                <a:lnTo>
                  <a:pt x="15792" y="5159"/>
                </a:lnTo>
                <a:lnTo>
                  <a:pt x="15890" y="4988"/>
                </a:lnTo>
                <a:lnTo>
                  <a:pt x="16133" y="4696"/>
                </a:lnTo>
                <a:lnTo>
                  <a:pt x="16352" y="4453"/>
                </a:lnTo>
                <a:lnTo>
                  <a:pt x="16425" y="4331"/>
                </a:lnTo>
                <a:close/>
                <a:moveTo>
                  <a:pt x="16571" y="5280"/>
                </a:moveTo>
                <a:lnTo>
                  <a:pt x="16595" y="5621"/>
                </a:lnTo>
                <a:lnTo>
                  <a:pt x="16595" y="6010"/>
                </a:lnTo>
                <a:lnTo>
                  <a:pt x="16401" y="6108"/>
                </a:lnTo>
                <a:lnTo>
                  <a:pt x="16230" y="6254"/>
                </a:lnTo>
                <a:lnTo>
                  <a:pt x="15914" y="6546"/>
                </a:lnTo>
                <a:lnTo>
                  <a:pt x="15719" y="6740"/>
                </a:lnTo>
                <a:lnTo>
                  <a:pt x="15549" y="6959"/>
                </a:lnTo>
                <a:lnTo>
                  <a:pt x="15549" y="6765"/>
                </a:lnTo>
                <a:lnTo>
                  <a:pt x="15622" y="6619"/>
                </a:lnTo>
                <a:lnTo>
                  <a:pt x="15695" y="6497"/>
                </a:lnTo>
                <a:lnTo>
                  <a:pt x="15841" y="6229"/>
                </a:lnTo>
                <a:lnTo>
                  <a:pt x="16036" y="5962"/>
                </a:lnTo>
                <a:lnTo>
                  <a:pt x="16230" y="5670"/>
                </a:lnTo>
                <a:lnTo>
                  <a:pt x="16449" y="5402"/>
                </a:lnTo>
                <a:lnTo>
                  <a:pt x="16571" y="5280"/>
                </a:lnTo>
                <a:close/>
                <a:moveTo>
                  <a:pt x="5743" y="6716"/>
                </a:moveTo>
                <a:lnTo>
                  <a:pt x="5694" y="6740"/>
                </a:lnTo>
                <a:lnTo>
                  <a:pt x="5621" y="6789"/>
                </a:lnTo>
                <a:lnTo>
                  <a:pt x="5475" y="6935"/>
                </a:lnTo>
                <a:lnTo>
                  <a:pt x="5305" y="7105"/>
                </a:lnTo>
                <a:lnTo>
                  <a:pt x="5086" y="7251"/>
                </a:lnTo>
                <a:lnTo>
                  <a:pt x="4867" y="7373"/>
                </a:lnTo>
                <a:lnTo>
                  <a:pt x="4745" y="7422"/>
                </a:lnTo>
                <a:lnTo>
                  <a:pt x="4648" y="7446"/>
                </a:lnTo>
                <a:lnTo>
                  <a:pt x="4429" y="7446"/>
                </a:lnTo>
                <a:lnTo>
                  <a:pt x="4332" y="7397"/>
                </a:lnTo>
                <a:lnTo>
                  <a:pt x="4259" y="7349"/>
                </a:lnTo>
                <a:lnTo>
                  <a:pt x="4186" y="7251"/>
                </a:lnTo>
                <a:lnTo>
                  <a:pt x="4113" y="7130"/>
                </a:lnTo>
                <a:lnTo>
                  <a:pt x="4064" y="7057"/>
                </a:lnTo>
                <a:lnTo>
                  <a:pt x="3991" y="7032"/>
                </a:lnTo>
                <a:lnTo>
                  <a:pt x="3894" y="7032"/>
                </a:lnTo>
                <a:lnTo>
                  <a:pt x="3821" y="7057"/>
                </a:lnTo>
                <a:lnTo>
                  <a:pt x="3553" y="7227"/>
                </a:lnTo>
                <a:lnTo>
                  <a:pt x="3358" y="7324"/>
                </a:lnTo>
                <a:lnTo>
                  <a:pt x="3188" y="7422"/>
                </a:lnTo>
                <a:lnTo>
                  <a:pt x="3042" y="7470"/>
                </a:lnTo>
                <a:lnTo>
                  <a:pt x="2969" y="7470"/>
                </a:lnTo>
                <a:lnTo>
                  <a:pt x="2896" y="7446"/>
                </a:lnTo>
                <a:lnTo>
                  <a:pt x="2847" y="7422"/>
                </a:lnTo>
                <a:lnTo>
                  <a:pt x="2823" y="7349"/>
                </a:lnTo>
                <a:lnTo>
                  <a:pt x="2799" y="7276"/>
                </a:lnTo>
                <a:lnTo>
                  <a:pt x="2799" y="7178"/>
                </a:lnTo>
                <a:lnTo>
                  <a:pt x="2799" y="7130"/>
                </a:lnTo>
                <a:lnTo>
                  <a:pt x="2774" y="7105"/>
                </a:lnTo>
                <a:lnTo>
                  <a:pt x="2726" y="7081"/>
                </a:lnTo>
                <a:lnTo>
                  <a:pt x="2653" y="7081"/>
                </a:lnTo>
                <a:lnTo>
                  <a:pt x="2604" y="7154"/>
                </a:lnTo>
                <a:lnTo>
                  <a:pt x="2555" y="7373"/>
                </a:lnTo>
                <a:lnTo>
                  <a:pt x="2531" y="7470"/>
                </a:lnTo>
                <a:lnTo>
                  <a:pt x="2531" y="7568"/>
                </a:lnTo>
                <a:lnTo>
                  <a:pt x="2555" y="7665"/>
                </a:lnTo>
                <a:lnTo>
                  <a:pt x="2628" y="7762"/>
                </a:lnTo>
                <a:lnTo>
                  <a:pt x="2701" y="7811"/>
                </a:lnTo>
                <a:lnTo>
                  <a:pt x="2823" y="7860"/>
                </a:lnTo>
                <a:lnTo>
                  <a:pt x="2945" y="7884"/>
                </a:lnTo>
                <a:lnTo>
                  <a:pt x="3091" y="7860"/>
                </a:lnTo>
                <a:lnTo>
                  <a:pt x="3212" y="7835"/>
                </a:lnTo>
                <a:lnTo>
                  <a:pt x="3358" y="7787"/>
                </a:lnTo>
                <a:lnTo>
                  <a:pt x="3602" y="7665"/>
                </a:lnTo>
                <a:lnTo>
                  <a:pt x="3845" y="7519"/>
                </a:lnTo>
                <a:lnTo>
                  <a:pt x="3942" y="7641"/>
                </a:lnTo>
                <a:lnTo>
                  <a:pt x="4040" y="7714"/>
                </a:lnTo>
                <a:lnTo>
                  <a:pt x="4137" y="7787"/>
                </a:lnTo>
                <a:lnTo>
                  <a:pt x="4259" y="7835"/>
                </a:lnTo>
                <a:lnTo>
                  <a:pt x="4356" y="7860"/>
                </a:lnTo>
                <a:lnTo>
                  <a:pt x="4478" y="7860"/>
                </a:lnTo>
                <a:lnTo>
                  <a:pt x="4745" y="7835"/>
                </a:lnTo>
                <a:lnTo>
                  <a:pt x="4989" y="7762"/>
                </a:lnTo>
                <a:lnTo>
                  <a:pt x="5232" y="7641"/>
                </a:lnTo>
                <a:lnTo>
                  <a:pt x="5475" y="7495"/>
                </a:lnTo>
                <a:lnTo>
                  <a:pt x="5694" y="7324"/>
                </a:lnTo>
                <a:lnTo>
                  <a:pt x="5816" y="7470"/>
                </a:lnTo>
                <a:lnTo>
                  <a:pt x="5962" y="7592"/>
                </a:lnTo>
                <a:lnTo>
                  <a:pt x="6132" y="7665"/>
                </a:lnTo>
                <a:lnTo>
                  <a:pt x="6327" y="7738"/>
                </a:lnTo>
                <a:lnTo>
                  <a:pt x="6741" y="7738"/>
                </a:lnTo>
                <a:lnTo>
                  <a:pt x="6862" y="7689"/>
                </a:lnTo>
                <a:lnTo>
                  <a:pt x="6984" y="7641"/>
                </a:lnTo>
                <a:lnTo>
                  <a:pt x="7106" y="7592"/>
                </a:lnTo>
                <a:lnTo>
                  <a:pt x="7300" y="7422"/>
                </a:lnTo>
                <a:lnTo>
                  <a:pt x="7422" y="7568"/>
                </a:lnTo>
                <a:lnTo>
                  <a:pt x="7592" y="7665"/>
                </a:lnTo>
                <a:lnTo>
                  <a:pt x="7787" y="7714"/>
                </a:lnTo>
                <a:lnTo>
                  <a:pt x="7982" y="7738"/>
                </a:lnTo>
                <a:lnTo>
                  <a:pt x="8201" y="7714"/>
                </a:lnTo>
                <a:lnTo>
                  <a:pt x="8395" y="7665"/>
                </a:lnTo>
                <a:lnTo>
                  <a:pt x="8590" y="7568"/>
                </a:lnTo>
                <a:lnTo>
                  <a:pt x="8785" y="7446"/>
                </a:lnTo>
                <a:lnTo>
                  <a:pt x="8931" y="7568"/>
                </a:lnTo>
                <a:lnTo>
                  <a:pt x="9101" y="7665"/>
                </a:lnTo>
                <a:lnTo>
                  <a:pt x="9271" y="7738"/>
                </a:lnTo>
                <a:lnTo>
                  <a:pt x="9466" y="7787"/>
                </a:lnTo>
                <a:lnTo>
                  <a:pt x="9636" y="7787"/>
                </a:lnTo>
                <a:lnTo>
                  <a:pt x="9806" y="7762"/>
                </a:lnTo>
                <a:lnTo>
                  <a:pt x="9977" y="7714"/>
                </a:lnTo>
                <a:lnTo>
                  <a:pt x="10098" y="7616"/>
                </a:lnTo>
                <a:lnTo>
                  <a:pt x="10196" y="7714"/>
                </a:lnTo>
                <a:lnTo>
                  <a:pt x="10293" y="7787"/>
                </a:lnTo>
                <a:lnTo>
                  <a:pt x="10415" y="7860"/>
                </a:lnTo>
                <a:lnTo>
                  <a:pt x="10536" y="7908"/>
                </a:lnTo>
                <a:lnTo>
                  <a:pt x="10658" y="7957"/>
                </a:lnTo>
                <a:lnTo>
                  <a:pt x="10780" y="7957"/>
                </a:lnTo>
                <a:lnTo>
                  <a:pt x="10901" y="7908"/>
                </a:lnTo>
                <a:lnTo>
                  <a:pt x="10999" y="7860"/>
                </a:lnTo>
                <a:lnTo>
                  <a:pt x="11120" y="7811"/>
                </a:lnTo>
                <a:lnTo>
                  <a:pt x="11193" y="7714"/>
                </a:lnTo>
                <a:lnTo>
                  <a:pt x="11364" y="7543"/>
                </a:lnTo>
                <a:lnTo>
                  <a:pt x="11607" y="7689"/>
                </a:lnTo>
                <a:lnTo>
                  <a:pt x="11729" y="7762"/>
                </a:lnTo>
                <a:lnTo>
                  <a:pt x="11850" y="7811"/>
                </a:lnTo>
                <a:lnTo>
                  <a:pt x="11972" y="7835"/>
                </a:lnTo>
                <a:lnTo>
                  <a:pt x="12094" y="7835"/>
                </a:lnTo>
                <a:lnTo>
                  <a:pt x="12191" y="7811"/>
                </a:lnTo>
                <a:lnTo>
                  <a:pt x="12288" y="7738"/>
                </a:lnTo>
                <a:lnTo>
                  <a:pt x="12410" y="7835"/>
                </a:lnTo>
                <a:lnTo>
                  <a:pt x="12556" y="7884"/>
                </a:lnTo>
                <a:lnTo>
                  <a:pt x="12726" y="7908"/>
                </a:lnTo>
                <a:lnTo>
                  <a:pt x="12872" y="7884"/>
                </a:lnTo>
                <a:lnTo>
                  <a:pt x="13018" y="7860"/>
                </a:lnTo>
                <a:lnTo>
                  <a:pt x="13164" y="7762"/>
                </a:lnTo>
                <a:lnTo>
                  <a:pt x="13262" y="7665"/>
                </a:lnTo>
                <a:lnTo>
                  <a:pt x="13335" y="7519"/>
                </a:lnTo>
                <a:lnTo>
                  <a:pt x="13335" y="7470"/>
                </a:lnTo>
                <a:lnTo>
                  <a:pt x="13335" y="7446"/>
                </a:lnTo>
                <a:lnTo>
                  <a:pt x="13286" y="7422"/>
                </a:lnTo>
                <a:lnTo>
                  <a:pt x="13262" y="7422"/>
                </a:lnTo>
                <a:lnTo>
                  <a:pt x="13043" y="7470"/>
                </a:lnTo>
                <a:lnTo>
                  <a:pt x="12775" y="7543"/>
                </a:lnTo>
                <a:lnTo>
                  <a:pt x="12653" y="7543"/>
                </a:lnTo>
                <a:lnTo>
                  <a:pt x="12532" y="7519"/>
                </a:lnTo>
                <a:lnTo>
                  <a:pt x="12459" y="7470"/>
                </a:lnTo>
                <a:lnTo>
                  <a:pt x="12434" y="7422"/>
                </a:lnTo>
                <a:lnTo>
                  <a:pt x="12410" y="7373"/>
                </a:lnTo>
                <a:lnTo>
                  <a:pt x="12386" y="7300"/>
                </a:lnTo>
                <a:lnTo>
                  <a:pt x="12337" y="7251"/>
                </a:lnTo>
                <a:lnTo>
                  <a:pt x="12288" y="7203"/>
                </a:lnTo>
                <a:lnTo>
                  <a:pt x="12167" y="7203"/>
                </a:lnTo>
                <a:lnTo>
                  <a:pt x="12118" y="7251"/>
                </a:lnTo>
                <a:lnTo>
                  <a:pt x="12094" y="7300"/>
                </a:lnTo>
                <a:lnTo>
                  <a:pt x="12069" y="7373"/>
                </a:lnTo>
                <a:lnTo>
                  <a:pt x="12069" y="7422"/>
                </a:lnTo>
                <a:lnTo>
                  <a:pt x="12045" y="7470"/>
                </a:lnTo>
                <a:lnTo>
                  <a:pt x="12021" y="7495"/>
                </a:lnTo>
                <a:lnTo>
                  <a:pt x="11899" y="7495"/>
                </a:lnTo>
                <a:lnTo>
                  <a:pt x="11777" y="7446"/>
                </a:lnTo>
                <a:lnTo>
                  <a:pt x="11583" y="7300"/>
                </a:lnTo>
                <a:lnTo>
                  <a:pt x="11461" y="7178"/>
                </a:lnTo>
                <a:lnTo>
                  <a:pt x="11388" y="7154"/>
                </a:lnTo>
                <a:lnTo>
                  <a:pt x="11339" y="7130"/>
                </a:lnTo>
                <a:lnTo>
                  <a:pt x="11266" y="7154"/>
                </a:lnTo>
                <a:lnTo>
                  <a:pt x="11218" y="7178"/>
                </a:lnTo>
                <a:lnTo>
                  <a:pt x="11047" y="7397"/>
                </a:lnTo>
                <a:lnTo>
                  <a:pt x="10926" y="7495"/>
                </a:lnTo>
                <a:lnTo>
                  <a:pt x="10804" y="7543"/>
                </a:lnTo>
                <a:lnTo>
                  <a:pt x="10707" y="7568"/>
                </a:lnTo>
                <a:lnTo>
                  <a:pt x="10609" y="7568"/>
                </a:lnTo>
                <a:lnTo>
                  <a:pt x="10536" y="7519"/>
                </a:lnTo>
                <a:lnTo>
                  <a:pt x="10463" y="7422"/>
                </a:lnTo>
                <a:lnTo>
                  <a:pt x="10390" y="7324"/>
                </a:lnTo>
                <a:lnTo>
                  <a:pt x="10342" y="7178"/>
                </a:lnTo>
                <a:lnTo>
                  <a:pt x="10342" y="7105"/>
                </a:lnTo>
                <a:lnTo>
                  <a:pt x="10293" y="7032"/>
                </a:lnTo>
                <a:lnTo>
                  <a:pt x="10244" y="7008"/>
                </a:lnTo>
                <a:lnTo>
                  <a:pt x="10196" y="6984"/>
                </a:lnTo>
                <a:lnTo>
                  <a:pt x="10123" y="6984"/>
                </a:lnTo>
                <a:lnTo>
                  <a:pt x="10074" y="7008"/>
                </a:lnTo>
                <a:lnTo>
                  <a:pt x="10025" y="7057"/>
                </a:lnTo>
                <a:lnTo>
                  <a:pt x="9977" y="7130"/>
                </a:lnTo>
                <a:lnTo>
                  <a:pt x="9952" y="7227"/>
                </a:lnTo>
                <a:lnTo>
                  <a:pt x="9904" y="7300"/>
                </a:lnTo>
                <a:lnTo>
                  <a:pt x="9831" y="7349"/>
                </a:lnTo>
                <a:lnTo>
                  <a:pt x="9782" y="7397"/>
                </a:lnTo>
                <a:lnTo>
                  <a:pt x="9709" y="7422"/>
                </a:lnTo>
                <a:lnTo>
                  <a:pt x="9636" y="7422"/>
                </a:lnTo>
                <a:lnTo>
                  <a:pt x="9466" y="7397"/>
                </a:lnTo>
                <a:lnTo>
                  <a:pt x="9320" y="7349"/>
                </a:lnTo>
                <a:lnTo>
                  <a:pt x="9174" y="7251"/>
                </a:lnTo>
                <a:lnTo>
                  <a:pt x="9028" y="7154"/>
                </a:lnTo>
                <a:lnTo>
                  <a:pt x="8906" y="7032"/>
                </a:lnTo>
                <a:lnTo>
                  <a:pt x="8858" y="6984"/>
                </a:lnTo>
                <a:lnTo>
                  <a:pt x="8687" y="6984"/>
                </a:lnTo>
                <a:lnTo>
                  <a:pt x="8639" y="7032"/>
                </a:lnTo>
                <a:lnTo>
                  <a:pt x="8517" y="7130"/>
                </a:lnTo>
                <a:lnTo>
                  <a:pt x="8371" y="7227"/>
                </a:lnTo>
                <a:lnTo>
                  <a:pt x="8201" y="7300"/>
                </a:lnTo>
                <a:lnTo>
                  <a:pt x="8030" y="7349"/>
                </a:lnTo>
                <a:lnTo>
                  <a:pt x="7860" y="7349"/>
                </a:lnTo>
                <a:lnTo>
                  <a:pt x="7787" y="7324"/>
                </a:lnTo>
                <a:lnTo>
                  <a:pt x="7738" y="7300"/>
                </a:lnTo>
                <a:lnTo>
                  <a:pt x="7665" y="7251"/>
                </a:lnTo>
                <a:lnTo>
                  <a:pt x="7641" y="7178"/>
                </a:lnTo>
                <a:lnTo>
                  <a:pt x="7592" y="7105"/>
                </a:lnTo>
                <a:lnTo>
                  <a:pt x="7592" y="7008"/>
                </a:lnTo>
                <a:lnTo>
                  <a:pt x="7568" y="6935"/>
                </a:lnTo>
                <a:lnTo>
                  <a:pt x="7544" y="6886"/>
                </a:lnTo>
                <a:lnTo>
                  <a:pt x="7495" y="6838"/>
                </a:lnTo>
                <a:lnTo>
                  <a:pt x="7446" y="6813"/>
                </a:lnTo>
                <a:lnTo>
                  <a:pt x="7398" y="6789"/>
                </a:lnTo>
                <a:lnTo>
                  <a:pt x="7325" y="6789"/>
                </a:lnTo>
                <a:lnTo>
                  <a:pt x="7276" y="6813"/>
                </a:lnTo>
                <a:lnTo>
                  <a:pt x="7227" y="6862"/>
                </a:lnTo>
                <a:lnTo>
                  <a:pt x="7057" y="7057"/>
                </a:lnTo>
                <a:lnTo>
                  <a:pt x="6960" y="7154"/>
                </a:lnTo>
                <a:lnTo>
                  <a:pt x="6862" y="7251"/>
                </a:lnTo>
                <a:lnTo>
                  <a:pt x="6741" y="7300"/>
                </a:lnTo>
                <a:lnTo>
                  <a:pt x="6619" y="7324"/>
                </a:lnTo>
                <a:lnTo>
                  <a:pt x="6473" y="7324"/>
                </a:lnTo>
                <a:lnTo>
                  <a:pt x="6351" y="7300"/>
                </a:lnTo>
                <a:lnTo>
                  <a:pt x="6230" y="7251"/>
                </a:lnTo>
                <a:lnTo>
                  <a:pt x="6108" y="7178"/>
                </a:lnTo>
                <a:lnTo>
                  <a:pt x="6035" y="7057"/>
                </a:lnTo>
                <a:lnTo>
                  <a:pt x="5986" y="6935"/>
                </a:lnTo>
                <a:lnTo>
                  <a:pt x="5986" y="6886"/>
                </a:lnTo>
                <a:lnTo>
                  <a:pt x="5962" y="6838"/>
                </a:lnTo>
                <a:lnTo>
                  <a:pt x="5913" y="6789"/>
                </a:lnTo>
                <a:lnTo>
                  <a:pt x="5865" y="6740"/>
                </a:lnTo>
                <a:lnTo>
                  <a:pt x="5792" y="6716"/>
                </a:lnTo>
                <a:close/>
                <a:moveTo>
                  <a:pt x="16595" y="6302"/>
                </a:moveTo>
                <a:lnTo>
                  <a:pt x="16547" y="7081"/>
                </a:lnTo>
                <a:lnTo>
                  <a:pt x="16401" y="7203"/>
                </a:lnTo>
                <a:lnTo>
                  <a:pt x="16279" y="7349"/>
                </a:lnTo>
                <a:lnTo>
                  <a:pt x="16011" y="7665"/>
                </a:lnTo>
                <a:lnTo>
                  <a:pt x="15792" y="7908"/>
                </a:lnTo>
                <a:lnTo>
                  <a:pt x="15573" y="8200"/>
                </a:lnTo>
                <a:lnTo>
                  <a:pt x="15573" y="7689"/>
                </a:lnTo>
                <a:lnTo>
                  <a:pt x="15573" y="7665"/>
                </a:lnTo>
                <a:lnTo>
                  <a:pt x="15671" y="7470"/>
                </a:lnTo>
                <a:lnTo>
                  <a:pt x="15768" y="7276"/>
                </a:lnTo>
                <a:lnTo>
                  <a:pt x="16011" y="6935"/>
                </a:lnTo>
                <a:lnTo>
                  <a:pt x="16303" y="6619"/>
                </a:lnTo>
                <a:lnTo>
                  <a:pt x="16595" y="6302"/>
                </a:lnTo>
                <a:close/>
                <a:moveTo>
                  <a:pt x="16547" y="7592"/>
                </a:moveTo>
                <a:lnTo>
                  <a:pt x="16522" y="8663"/>
                </a:lnTo>
                <a:lnTo>
                  <a:pt x="16425" y="8711"/>
                </a:lnTo>
                <a:lnTo>
                  <a:pt x="16328" y="8760"/>
                </a:lnTo>
                <a:lnTo>
                  <a:pt x="16157" y="8930"/>
                </a:lnTo>
                <a:lnTo>
                  <a:pt x="15841" y="9271"/>
                </a:lnTo>
                <a:lnTo>
                  <a:pt x="15719" y="9417"/>
                </a:lnTo>
                <a:lnTo>
                  <a:pt x="15573" y="9612"/>
                </a:lnTo>
                <a:lnTo>
                  <a:pt x="15573" y="8882"/>
                </a:lnTo>
                <a:lnTo>
                  <a:pt x="15671" y="8857"/>
                </a:lnTo>
                <a:lnTo>
                  <a:pt x="15744" y="8784"/>
                </a:lnTo>
                <a:lnTo>
                  <a:pt x="15890" y="8517"/>
                </a:lnTo>
                <a:lnTo>
                  <a:pt x="16060" y="8273"/>
                </a:lnTo>
                <a:lnTo>
                  <a:pt x="16401" y="7811"/>
                </a:lnTo>
                <a:lnTo>
                  <a:pt x="16547" y="7592"/>
                </a:lnTo>
                <a:close/>
                <a:moveTo>
                  <a:pt x="9734" y="9149"/>
                </a:moveTo>
                <a:lnTo>
                  <a:pt x="9661" y="9174"/>
                </a:lnTo>
                <a:lnTo>
                  <a:pt x="9588" y="9198"/>
                </a:lnTo>
                <a:lnTo>
                  <a:pt x="9539" y="9247"/>
                </a:lnTo>
                <a:lnTo>
                  <a:pt x="9466" y="9368"/>
                </a:lnTo>
                <a:lnTo>
                  <a:pt x="9442" y="9490"/>
                </a:lnTo>
                <a:lnTo>
                  <a:pt x="9320" y="9587"/>
                </a:lnTo>
                <a:lnTo>
                  <a:pt x="9174" y="9660"/>
                </a:lnTo>
                <a:lnTo>
                  <a:pt x="9052" y="9685"/>
                </a:lnTo>
                <a:lnTo>
                  <a:pt x="8882" y="9685"/>
                </a:lnTo>
                <a:lnTo>
                  <a:pt x="8785" y="9660"/>
                </a:lnTo>
                <a:lnTo>
                  <a:pt x="8736" y="9636"/>
                </a:lnTo>
                <a:lnTo>
                  <a:pt x="8687" y="9587"/>
                </a:lnTo>
                <a:lnTo>
                  <a:pt x="8663" y="9539"/>
                </a:lnTo>
                <a:lnTo>
                  <a:pt x="8663" y="9441"/>
                </a:lnTo>
                <a:lnTo>
                  <a:pt x="8639" y="9368"/>
                </a:lnTo>
                <a:lnTo>
                  <a:pt x="8590" y="9320"/>
                </a:lnTo>
                <a:lnTo>
                  <a:pt x="8517" y="9295"/>
                </a:lnTo>
                <a:lnTo>
                  <a:pt x="8444" y="9271"/>
                </a:lnTo>
                <a:lnTo>
                  <a:pt x="8395" y="9295"/>
                </a:lnTo>
                <a:lnTo>
                  <a:pt x="8322" y="9344"/>
                </a:lnTo>
                <a:lnTo>
                  <a:pt x="8274" y="9417"/>
                </a:lnTo>
                <a:lnTo>
                  <a:pt x="8249" y="9466"/>
                </a:lnTo>
                <a:lnTo>
                  <a:pt x="8201" y="9514"/>
                </a:lnTo>
                <a:lnTo>
                  <a:pt x="8079" y="9587"/>
                </a:lnTo>
                <a:lnTo>
                  <a:pt x="7933" y="9612"/>
                </a:lnTo>
                <a:lnTo>
                  <a:pt x="7738" y="9636"/>
                </a:lnTo>
                <a:lnTo>
                  <a:pt x="7568" y="9636"/>
                </a:lnTo>
                <a:lnTo>
                  <a:pt x="7422" y="9587"/>
                </a:lnTo>
                <a:lnTo>
                  <a:pt x="7325" y="9514"/>
                </a:lnTo>
                <a:lnTo>
                  <a:pt x="7276" y="9466"/>
                </a:lnTo>
                <a:lnTo>
                  <a:pt x="7252" y="9417"/>
                </a:lnTo>
                <a:lnTo>
                  <a:pt x="7252" y="9344"/>
                </a:lnTo>
                <a:lnTo>
                  <a:pt x="7227" y="9295"/>
                </a:lnTo>
                <a:lnTo>
                  <a:pt x="7179" y="9247"/>
                </a:lnTo>
                <a:lnTo>
                  <a:pt x="7130" y="9222"/>
                </a:lnTo>
                <a:lnTo>
                  <a:pt x="7081" y="9198"/>
                </a:lnTo>
                <a:lnTo>
                  <a:pt x="7008" y="9198"/>
                </a:lnTo>
                <a:lnTo>
                  <a:pt x="6960" y="9222"/>
                </a:lnTo>
                <a:lnTo>
                  <a:pt x="6887" y="9247"/>
                </a:lnTo>
                <a:lnTo>
                  <a:pt x="6765" y="9417"/>
                </a:lnTo>
                <a:lnTo>
                  <a:pt x="6643" y="9563"/>
                </a:lnTo>
                <a:lnTo>
                  <a:pt x="6570" y="9636"/>
                </a:lnTo>
                <a:lnTo>
                  <a:pt x="6449" y="9685"/>
                </a:lnTo>
                <a:lnTo>
                  <a:pt x="6327" y="9733"/>
                </a:lnTo>
                <a:lnTo>
                  <a:pt x="6205" y="9758"/>
                </a:lnTo>
                <a:lnTo>
                  <a:pt x="6084" y="9758"/>
                </a:lnTo>
                <a:lnTo>
                  <a:pt x="6035" y="9733"/>
                </a:lnTo>
                <a:lnTo>
                  <a:pt x="5986" y="9709"/>
                </a:lnTo>
                <a:lnTo>
                  <a:pt x="5962" y="9660"/>
                </a:lnTo>
                <a:lnTo>
                  <a:pt x="5938" y="9612"/>
                </a:lnTo>
                <a:lnTo>
                  <a:pt x="5938" y="9514"/>
                </a:lnTo>
                <a:lnTo>
                  <a:pt x="5962" y="9441"/>
                </a:lnTo>
                <a:lnTo>
                  <a:pt x="5962" y="9344"/>
                </a:lnTo>
                <a:lnTo>
                  <a:pt x="5938" y="9271"/>
                </a:lnTo>
                <a:lnTo>
                  <a:pt x="5865" y="9198"/>
                </a:lnTo>
                <a:lnTo>
                  <a:pt x="5792" y="9174"/>
                </a:lnTo>
                <a:lnTo>
                  <a:pt x="5646" y="9174"/>
                </a:lnTo>
                <a:lnTo>
                  <a:pt x="5573" y="9247"/>
                </a:lnTo>
                <a:lnTo>
                  <a:pt x="5548" y="9320"/>
                </a:lnTo>
                <a:lnTo>
                  <a:pt x="5500" y="9417"/>
                </a:lnTo>
                <a:lnTo>
                  <a:pt x="5451" y="9490"/>
                </a:lnTo>
                <a:lnTo>
                  <a:pt x="5378" y="9587"/>
                </a:lnTo>
                <a:lnTo>
                  <a:pt x="5305" y="9636"/>
                </a:lnTo>
                <a:lnTo>
                  <a:pt x="5183" y="9685"/>
                </a:lnTo>
                <a:lnTo>
                  <a:pt x="5086" y="9733"/>
                </a:lnTo>
                <a:lnTo>
                  <a:pt x="4843" y="9782"/>
                </a:lnTo>
                <a:lnTo>
                  <a:pt x="4624" y="9782"/>
                </a:lnTo>
                <a:lnTo>
                  <a:pt x="4502" y="9733"/>
                </a:lnTo>
                <a:lnTo>
                  <a:pt x="4405" y="9709"/>
                </a:lnTo>
                <a:lnTo>
                  <a:pt x="4332" y="9636"/>
                </a:lnTo>
                <a:lnTo>
                  <a:pt x="4259" y="9587"/>
                </a:lnTo>
                <a:lnTo>
                  <a:pt x="4210" y="9490"/>
                </a:lnTo>
                <a:lnTo>
                  <a:pt x="4161" y="9393"/>
                </a:lnTo>
                <a:lnTo>
                  <a:pt x="4161" y="9344"/>
                </a:lnTo>
                <a:lnTo>
                  <a:pt x="4137" y="9295"/>
                </a:lnTo>
                <a:lnTo>
                  <a:pt x="4040" y="9247"/>
                </a:lnTo>
                <a:lnTo>
                  <a:pt x="3942" y="9222"/>
                </a:lnTo>
                <a:lnTo>
                  <a:pt x="3869" y="9247"/>
                </a:lnTo>
                <a:lnTo>
                  <a:pt x="3602" y="9417"/>
                </a:lnTo>
                <a:lnTo>
                  <a:pt x="3407" y="9539"/>
                </a:lnTo>
                <a:lnTo>
                  <a:pt x="3212" y="9660"/>
                </a:lnTo>
                <a:lnTo>
                  <a:pt x="3018" y="9733"/>
                </a:lnTo>
                <a:lnTo>
                  <a:pt x="2872" y="9733"/>
                </a:lnTo>
                <a:lnTo>
                  <a:pt x="2823" y="9709"/>
                </a:lnTo>
                <a:lnTo>
                  <a:pt x="2774" y="9660"/>
                </a:lnTo>
                <a:lnTo>
                  <a:pt x="2774" y="9587"/>
                </a:lnTo>
                <a:lnTo>
                  <a:pt x="2774" y="9490"/>
                </a:lnTo>
                <a:lnTo>
                  <a:pt x="2774" y="9417"/>
                </a:lnTo>
                <a:lnTo>
                  <a:pt x="2750" y="9368"/>
                </a:lnTo>
                <a:lnTo>
                  <a:pt x="2726" y="9344"/>
                </a:lnTo>
                <a:lnTo>
                  <a:pt x="2677" y="9320"/>
                </a:lnTo>
                <a:lnTo>
                  <a:pt x="2653" y="9295"/>
                </a:lnTo>
                <a:lnTo>
                  <a:pt x="2604" y="9320"/>
                </a:lnTo>
                <a:lnTo>
                  <a:pt x="2555" y="9320"/>
                </a:lnTo>
                <a:lnTo>
                  <a:pt x="2507" y="9368"/>
                </a:lnTo>
                <a:lnTo>
                  <a:pt x="2458" y="9490"/>
                </a:lnTo>
                <a:lnTo>
                  <a:pt x="2434" y="9612"/>
                </a:lnTo>
                <a:lnTo>
                  <a:pt x="2434" y="9733"/>
                </a:lnTo>
                <a:lnTo>
                  <a:pt x="2458" y="9831"/>
                </a:lnTo>
                <a:lnTo>
                  <a:pt x="2531" y="9928"/>
                </a:lnTo>
                <a:lnTo>
                  <a:pt x="2604" y="10025"/>
                </a:lnTo>
                <a:lnTo>
                  <a:pt x="2726" y="10098"/>
                </a:lnTo>
                <a:lnTo>
                  <a:pt x="2847" y="10147"/>
                </a:lnTo>
                <a:lnTo>
                  <a:pt x="2969" y="10171"/>
                </a:lnTo>
                <a:lnTo>
                  <a:pt x="3115" y="10147"/>
                </a:lnTo>
                <a:lnTo>
                  <a:pt x="3237" y="10123"/>
                </a:lnTo>
                <a:lnTo>
                  <a:pt x="3358" y="10074"/>
                </a:lnTo>
                <a:lnTo>
                  <a:pt x="3626" y="9928"/>
                </a:lnTo>
                <a:lnTo>
                  <a:pt x="3845" y="9758"/>
                </a:lnTo>
                <a:lnTo>
                  <a:pt x="3918" y="9855"/>
                </a:lnTo>
                <a:lnTo>
                  <a:pt x="3991" y="9952"/>
                </a:lnTo>
                <a:lnTo>
                  <a:pt x="4088" y="10025"/>
                </a:lnTo>
                <a:lnTo>
                  <a:pt x="4186" y="10074"/>
                </a:lnTo>
                <a:lnTo>
                  <a:pt x="4429" y="10171"/>
                </a:lnTo>
                <a:lnTo>
                  <a:pt x="4672" y="10196"/>
                </a:lnTo>
                <a:lnTo>
                  <a:pt x="4940" y="10196"/>
                </a:lnTo>
                <a:lnTo>
                  <a:pt x="5208" y="10147"/>
                </a:lnTo>
                <a:lnTo>
                  <a:pt x="5427" y="10050"/>
                </a:lnTo>
                <a:lnTo>
                  <a:pt x="5646" y="9928"/>
                </a:lnTo>
                <a:lnTo>
                  <a:pt x="5743" y="10001"/>
                </a:lnTo>
                <a:lnTo>
                  <a:pt x="5840" y="10098"/>
                </a:lnTo>
                <a:lnTo>
                  <a:pt x="5986" y="10147"/>
                </a:lnTo>
                <a:lnTo>
                  <a:pt x="6132" y="10196"/>
                </a:lnTo>
                <a:lnTo>
                  <a:pt x="6278" y="10220"/>
                </a:lnTo>
                <a:lnTo>
                  <a:pt x="6424" y="10196"/>
                </a:lnTo>
                <a:lnTo>
                  <a:pt x="6546" y="10171"/>
                </a:lnTo>
                <a:lnTo>
                  <a:pt x="6643" y="10123"/>
                </a:lnTo>
                <a:lnTo>
                  <a:pt x="6741" y="10050"/>
                </a:lnTo>
                <a:lnTo>
                  <a:pt x="6838" y="9977"/>
                </a:lnTo>
                <a:lnTo>
                  <a:pt x="7008" y="9782"/>
                </a:lnTo>
                <a:lnTo>
                  <a:pt x="7130" y="9879"/>
                </a:lnTo>
                <a:lnTo>
                  <a:pt x="7300" y="9977"/>
                </a:lnTo>
                <a:lnTo>
                  <a:pt x="7471" y="10025"/>
                </a:lnTo>
                <a:lnTo>
                  <a:pt x="7665" y="10050"/>
                </a:lnTo>
                <a:lnTo>
                  <a:pt x="7860" y="10050"/>
                </a:lnTo>
                <a:lnTo>
                  <a:pt x="8030" y="10025"/>
                </a:lnTo>
                <a:lnTo>
                  <a:pt x="8225" y="9952"/>
                </a:lnTo>
                <a:lnTo>
                  <a:pt x="8371" y="9879"/>
                </a:lnTo>
                <a:lnTo>
                  <a:pt x="8493" y="9977"/>
                </a:lnTo>
                <a:lnTo>
                  <a:pt x="8639" y="10025"/>
                </a:lnTo>
                <a:lnTo>
                  <a:pt x="8785" y="10074"/>
                </a:lnTo>
                <a:lnTo>
                  <a:pt x="8955" y="10074"/>
                </a:lnTo>
                <a:lnTo>
                  <a:pt x="9125" y="10050"/>
                </a:lnTo>
                <a:lnTo>
                  <a:pt x="9320" y="10001"/>
                </a:lnTo>
                <a:lnTo>
                  <a:pt x="9466" y="9928"/>
                </a:lnTo>
                <a:lnTo>
                  <a:pt x="9636" y="9831"/>
                </a:lnTo>
                <a:lnTo>
                  <a:pt x="9734" y="9904"/>
                </a:lnTo>
                <a:lnTo>
                  <a:pt x="9855" y="9952"/>
                </a:lnTo>
                <a:lnTo>
                  <a:pt x="10001" y="9977"/>
                </a:lnTo>
                <a:lnTo>
                  <a:pt x="10147" y="10001"/>
                </a:lnTo>
                <a:lnTo>
                  <a:pt x="10293" y="10001"/>
                </a:lnTo>
                <a:lnTo>
                  <a:pt x="10439" y="9977"/>
                </a:lnTo>
                <a:lnTo>
                  <a:pt x="10561" y="9928"/>
                </a:lnTo>
                <a:lnTo>
                  <a:pt x="10682" y="9855"/>
                </a:lnTo>
                <a:lnTo>
                  <a:pt x="10780" y="9952"/>
                </a:lnTo>
                <a:lnTo>
                  <a:pt x="10901" y="10001"/>
                </a:lnTo>
                <a:lnTo>
                  <a:pt x="11193" y="10001"/>
                </a:lnTo>
                <a:lnTo>
                  <a:pt x="11339" y="9952"/>
                </a:lnTo>
                <a:lnTo>
                  <a:pt x="11510" y="9904"/>
                </a:lnTo>
                <a:lnTo>
                  <a:pt x="11656" y="9831"/>
                </a:lnTo>
                <a:lnTo>
                  <a:pt x="11802" y="9733"/>
                </a:lnTo>
                <a:lnTo>
                  <a:pt x="11850" y="9806"/>
                </a:lnTo>
                <a:lnTo>
                  <a:pt x="11923" y="9855"/>
                </a:lnTo>
                <a:lnTo>
                  <a:pt x="12069" y="9928"/>
                </a:lnTo>
                <a:lnTo>
                  <a:pt x="12240" y="9952"/>
                </a:lnTo>
                <a:lnTo>
                  <a:pt x="12434" y="9952"/>
                </a:lnTo>
                <a:lnTo>
                  <a:pt x="12629" y="9904"/>
                </a:lnTo>
                <a:lnTo>
                  <a:pt x="12824" y="9831"/>
                </a:lnTo>
                <a:lnTo>
                  <a:pt x="13018" y="9758"/>
                </a:lnTo>
                <a:lnTo>
                  <a:pt x="13164" y="9660"/>
                </a:lnTo>
                <a:lnTo>
                  <a:pt x="13237" y="9612"/>
                </a:lnTo>
                <a:lnTo>
                  <a:pt x="13262" y="9539"/>
                </a:lnTo>
                <a:lnTo>
                  <a:pt x="13262" y="9466"/>
                </a:lnTo>
                <a:lnTo>
                  <a:pt x="13237" y="9393"/>
                </a:lnTo>
                <a:lnTo>
                  <a:pt x="13189" y="9344"/>
                </a:lnTo>
                <a:lnTo>
                  <a:pt x="13116" y="9320"/>
                </a:lnTo>
                <a:lnTo>
                  <a:pt x="13067" y="9320"/>
                </a:lnTo>
                <a:lnTo>
                  <a:pt x="12994" y="9344"/>
                </a:lnTo>
                <a:lnTo>
                  <a:pt x="12775" y="9466"/>
                </a:lnTo>
                <a:lnTo>
                  <a:pt x="12605" y="9539"/>
                </a:lnTo>
                <a:lnTo>
                  <a:pt x="12459" y="9587"/>
                </a:lnTo>
                <a:lnTo>
                  <a:pt x="12288" y="9612"/>
                </a:lnTo>
                <a:lnTo>
                  <a:pt x="12167" y="9612"/>
                </a:lnTo>
                <a:lnTo>
                  <a:pt x="12118" y="9587"/>
                </a:lnTo>
                <a:lnTo>
                  <a:pt x="12094" y="9539"/>
                </a:lnTo>
                <a:lnTo>
                  <a:pt x="12069" y="9490"/>
                </a:lnTo>
                <a:lnTo>
                  <a:pt x="12069" y="9417"/>
                </a:lnTo>
                <a:lnTo>
                  <a:pt x="12069" y="9368"/>
                </a:lnTo>
                <a:lnTo>
                  <a:pt x="12045" y="9295"/>
                </a:lnTo>
                <a:lnTo>
                  <a:pt x="12021" y="9247"/>
                </a:lnTo>
                <a:lnTo>
                  <a:pt x="11972" y="9222"/>
                </a:lnTo>
                <a:lnTo>
                  <a:pt x="11875" y="9222"/>
                </a:lnTo>
                <a:lnTo>
                  <a:pt x="11826" y="9247"/>
                </a:lnTo>
                <a:lnTo>
                  <a:pt x="11777" y="9295"/>
                </a:lnTo>
                <a:lnTo>
                  <a:pt x="11704" y="9393"/>
                </a:lnTo>
                <a:lnTo>
                  <a:pt x="11583" y="9490"/>
                </a:lnTo>
                <a:lnTo>
                  <a:pt x="11437" y="9587"/>
                </a:lnTo>
                <a:lnTo>
                  <a:pt x="11266" y="9660"/>
                </a:lnTo>
                <a:lnTo>
                  <a:pt x="11120" y="9709"/>
                </a:lnTo>
                <a:lnTo>
                  <a:pt x="11072" y="9709"/>
                </a:lnTo>
                <a:lnTo>
                  <a:pt x="11023" y="9685"/>
                </a:lnTo>
                <a:lnTo>
                  <a:pt x="10974" y="9660"/>
                </a:lnTo>
                <a:lnTo>
                  <a:pt x="10950" y="9612"/>
                </a:lnTo>
                <a:lnTo>
                  <a:pt x="10950" y="9539"/>
                </a:lnTo>
                <a:lnTo>
                  <a:pt x="10974" y="9441"/>
                </a:lnTo>
                <a:lnTo>
                  <a:pt x="10974" y="9393"/>
                </a:lnTo>
                <a:lnTo>
                  <a:pt x="10950" y="9320"/>
                </a:lnTo>
                <a:lnTo>
                  <a:pt x="10926" y="9271"/>
                </a:lnTo>
                <a:lnTo>
                  <a:pt x="10853" y="9271"/>
                </a:lnTo>
                <a:lnTo>
                  <a:pt x="10804" y="9247"/>
                </a:lnTo>
                <a:lnTo>
                  <a:pt x="10755" y="9271"/>
                </a:lnTo>
                <a:lnTo>
                  <a:pt x="10682" y="9295"/>
                </a:lnTo>
                <a:lnTo>
                  <a:pt x="10658" y="9368"/>
                </a:lnTo>
                <a:lnTo>
                  <a:pt x="10585" y="9490"/>
                </a:lnTo>
                <a:lnTo>
                  <a:pt x="10463" y="9587"/>
                </a:lnTo>
                <a:lnTo>
                  <a:pt x="10342" y="9636"/>
                </a:lnTo>
                <a:lnTo>
                  <a:pt x="10025" y="9636"/>
                </a:lnTo>
                <a:lnTo>
                  <a:pt x="9928" y="9587"/>
                </a:lnTo>
                <a:lnTo>
                  <a:pt x="9855" y="9563"/>
                </a:lnTo>
                <a:lnTo>
                  <a:pt x="9904" y="9393"/>
                </a:lnTo>
                <a:lnTo>
                  <a:pt x="9904" y="9320"/>
                </a:lnTo>
                <a:lnTo>
                  <a:pt x="9879" y="9247"/>
                </a:lnTo>
                <a:lnTo>
                  <a:pt x="9831" y="9198"/>
                </a:lnTo>
                <a:lnTo>
                  <a:pt x="9782" y="9174"/>
                </a:lnTo>
                <a:lnTo>
                  <a:pt x="9734" y="9149"/>
                </a:lnTo>
                <a:close/>
                <a:moveTo>
                  <a:pt x="16522" y="9003"/>
                </a:moveTo>
                <a:lnTo>
                  <a:pt x="16522" y="9879"/>
                </a:lnTo>
                <a:lnTo>
                  <a:pt x="16401" y="9879"/>
                </a:lnTo>
                <a:lnTo>
                  <a:pt x="16279" y="9928"/>
                </a:lnTo>
                <a:lnTo>
                  <a:pt x="16182" y="9977"/>
                </a:lnTo>
                <a:lnTo>
                  <a:pt x="16084" y="10050"/>
                </a:lnTo>
                <a:lnTo>
                  <a:pt x="15914" y="10196"/>
                </a:lnTo>
                <a:lnTo>
                  <a:pt x="15744" y="10390"/>
                </a:lnTo>
                <a:lnTo>
                  <a:pt x="15598" y="10561"/>
                </a:lnTo>
                <a:lnTo>
                  <a:pt x="15598" y="10342"/>
                </a:lnTo>
                <a:lnTo>
                  <a:pt x="15646" y="10317"/>
                </a:lnTo>
                <a:lnTo>
                  <a:pt x="15671" y="10269"/>
                </a:lnTo>
                <a:lnTo>
                  <a:pt x="15890" y="9879"/>
                </a:lnTo>
                <a:lnTo>
                  <a:pt x="16011" y="9685"/>
                </a:lnTo>
                <a:lnTo>
                  <a:pt x="16133" y="9490"/>
                </a:lnTo>
                <a:lnTo>
                  <a:pt x="16328" y="9271"/>
                </a:lnTo>
                <a:lnTo>
                  <a:pt x="16522" y="9003"/>
                </a:lnTo>
                <a:close/>
                <a:moveTo>
                  <a:pt x="16522" y="10001"/>
                </a:moveTo>
                <a:lnTo>
                  <a:pt x="16522" y="10755"/>
                </a:lnTo>
                <a:lnTo>
                  <a:pt x="16352" y="10853"/>
                </a:lnTo>
                <a:lnTo>
                  <a:pt x="16230" y="10974"/>
                </a:lnTo>
                <a:lnTo>
                  <a:pt x="15987" y="11242"/>
                </a:lnTo>
                <a:lnTo>
                  <a:pt x="15792" y="11461"/>
                </a:lnTo>
                <a:lnTo>
                  <a:pt x="15598" y="11704"/>
                </a:lnTo>
                <a:lnTo>
                  <a:pt x="15598" y="11291"/>
                </a:lnTo>
                <a:lnTo>
                  <a:pt x="15768" y="10974"/>
                </a:lnTo>
                <a:lnTo>
                  <a:pt x="15963" y="10682"/>
                </a:lnTo>
                <a:lnTo>
                  <a:pt x="16255" y="10342"/>
                </a:lnTo>
                <a:lnTo>
                  <a:pt x="16522" y="10001"/>
                </a:lnTo>
                <a:close/>
                <a:moveTo>
                  <a:pt x="10244" y="11145"/>
                </a:moveTo>
                <a:lnTo>
                  <a:pt x="10171" y="11193"/>
                </a:lnTo>
                <a:lnTo>
                  <a:pt x="10123" y="11242"/>
                </a:lnTo>
                <a:lnTo>
                  <a:pt x="9928" y="11534"/>
                </a:lnTo>
                <a:lnTo>
                  <a:pt x="9831" y="11656"/>
                </a:lnTo>
                <a:lnTo>
                  <a:pt x="9709" y="11753"/>
                </a:lnTo>
                <a:lnTo>
                  <a:pt x="9636" y="11802"/>
                </a:lnTo>
                <a:lnTo>
                  <a:pt x="9539" y="11826"/>
                </a:lnTo>
                <a:lnTo>
                  <a:pt x="9320" y="11826"/>
                </a:lnTo>
                <a:lnTo>
                  <a:pt x="9223" y="11802"/>
                </a:lnTo>
                <a:lnTo>
                  <a:pt x="9150" y="11753"/>
                </a:lnTo>
                <a:lnTo>
                  <a:pt x="9077" y="11680"/>
                </a:lnTo>
                <a:lnTo>
                  <a:pt x="9052" y="11607"/>
                </a:lnTo>
                <a:lnTo>
                  <a:pt x="9125" y="11412"/>
                </a:lnTo>
                <a:lnTo>
                  <a:pt x="9125" y="11339"/>
                </a:lnTo>
                <a:lnTo>
                  <a:pt x="9101" y="11266"/>
                </a:lnTo>
                <a:lnTo>
                  <a:pt x="9052" y="11218"/>
                </a:lnTo>
                <a:lnTo>
                  <a:pt x="9004" y="11169"/>
                </a:lnTo>
                <a:lnTo>
                  <a:pt x="8882" y="11169"/>
                </a:lnTo>
                <a:lnTo>
                  <a:pt x="8809" y="11193"/>
                </a:lnTo>
                <a:lnTo>
                  <a:pt x="8760" y="11266"/>
                </a:lnTo>
                <a:lnTo>
                  <a:pt x="8687" y="11388"/>
                </a:lnTo>
                <a:lnTo>
                  <a:pt x="8663" y="11510"/>
                </a:lnTo>
                <a:lnTo>
                  <a:pt x="8566" y="11656"/>
                </a:lnTo>
                <a:lnTo>
                  <a:pt x="8395" y="11729"/>
                </a:lnTo>
                <a:lnTo>
                  <a:pt x="8298" y="11753"/>
                </a:lnTo>
                <a:lnTo>
                  <a:pt x="8176" y="11777"/>
                </a:lnTo>
                <a:lnTo>
                  <a:pt x="8103" y="11753"/>
                </a:lnTo>
                <a:lnTo>
                  <a:pt x="8055" y="11729"/>
                </a:lnTo>
                <a:lnTo>
                  <a:pt x="8055" y="11680"/>
                </a:lnTo>
                <a:lnTo>
                  <a:pt x="8055" y="11607"/>
                </a:lnTo>
                <a:lnTo>
                  <a:pt x="8079" y="11534"/>
                </a:lnTo>
                <a:lnTo>
                  <a:pt x="8079" y="11461"/>
                </a:lnTo>
                <a:lnTo>
                  <a:pt x="8055" y="11412"/>
                </a:lnTo>
                <a:lnTo>
                  <a:pt x="8006" y="11364"/>
                </a:lnTo>
                <a:lnTo>
                  <a:pt x="7957" y="11339"/>
                </a:lnTo>
                <a:lnTo>
                  <a:pt x="7884" y="11315"/>
                </a:lnTo>
                <a:lnTo>
                  <a:pt x="7811" y="11339"/>
                </a:lnTo>
                <a:lnTo>
                  <a:pt x="7763" y="11388"/>
                </a:lnTo>
                <a:lnTo>
                  <a:pt x="7544" y="11558"/>
                </a:lnTo>
                <a:lnTo>
                  <a:pt x="7325" y="11753"/>
                </a:lnTo>
                <a:lnTo>
                  <a:pt x="7179" y="11802"/>
                </a:lnTo>
                <a:lnTo>
                  <a:pt x="6984" y="11826"/>
                </a:lnTo>
                <a:lnTo>
                  <a:pt x="6887" y="11802"/>
                </a:lnTo>
                <a:lnTo>
                  <a:pt x="6765" y="11802"/>
                </a:lnTo>
                <a:lnTo>
                  <a:pt x="6692" y="11753"/>
                </a:lnTo>
                <a:lnTo>
                  <a:pt x="6643" y="11704"/>
                </a:lnTo>
                <a:lnTo>
                  <a:pt x="6668" y="11583"/>
                </a:lnTo>
                <a:lnTo>
                  <a:pt x="6668" y="11412"/>
                </a:lnTo>
                <a:lnTo>
                  <a:pt x="6643" y="11339"/>
                </a:lnTo>
                <a:lnTo>
                  <a:pt x="6595" y="11266"/>
                </a:lnTo>
                <a:lnTo>
                  <a:pt x="6546" y="11218"/>
                </a:lnTo>
                <a:lnTo>
                  <a:pt x="6473" y="11193"/>
                </a:lnTo>
                <a:lnTo>
                  <a:pt x="6400" y="11193"/>
                </a:lnTo>
                <a:lnTo>
                  <a:pt x="6327" y="11218"/>
                </a:lnTo>
                <a:lnTo>
                  <a:pt x="6254" y="11291"/>
                </a:lnTo>
                <a:lnTo>
                  <a:pt x="6205" y="11364"/>
                </a:lnTo>
                <a:lnTo>
                  <a:pt x="6181" y="11485"/>
                </a:lnTo>
                <a:lnTo>
                  <a:pt x="6157" y="11583"/>
                </a:lnTo>
                <a:lnTo>
                  <a:pt x="6084" y="11656"/>
                </a:lnTo>
                <a:lnTo>
                  <a:pt x="5986" y="11704"/>
                </a:lnTo>
                <a:lnTo>
                  <a:pt x="5767" y="11704"/>
                </a:lnTo>
                <a:lnTo>
                  <a:pt x="5670" y="11680"/>
                </a:lnTo>
                <a:lnTo>
                  <a:pt x="5573" y="11607"/>
                </a:lnTo>
                <a:lnTo>
                  <a:pt x="5475" y="11534"/>
                </a:lnTo>
                <a:lnTo>
                  <a:pt x="5427" y="11461"/>
                </a:lnTo>
                <a:lnTo>
                  <a:pt x="5378" y="11388"/>
                </a:lnTo>
                <a:lnTo>
                  <a:pt x="5305" y="11315"/>
                </a:lnTo>
                <a:lnTo>
                  <a:pt x="5232" y="11291"/>
                </a:lnTo>
                <a:lnTo>
                  <a:pt x="5159" y="11291"/>
                </a:lnTo>
                <a:lnTo>
                  <a:pt x="5062" y="11315"/>
                </a:lnTo>
                <a:lnTo>
                  <a:pt x="5013" y="11364"/>
                </a:lnTo>
                <a:lnTo>
                  <a:pt x="4964" y="11412"/>
                </a:lnTo>
                <a:lnTo>
                  <a:pt x="4964" y="11510"/>
                </a:lnTo>
                <a:lnTo>
                  <a:pt x="4964" y="11607"/>
                </a:lnTo>
                <a:lnTo>
                  <a:pt x="4964" y="11680"/>
                </a:lnTo>
                <a:lnTo>
                  <a:pt x="4940" y="11729"/>
                </a:lnTo>
                <a:lnTo>
                  <a:pt x="4891" y="11777"/>
                </a:lnTo>
                <a:lnTo>
                  <a:pt x="4818" y="11826"/>
                </a:lnTo>
                <a:lnTo>
                  <a:pt x="4697" y="11850"/>
                </a:lnTo>
                <a:lnTo>
                  <a:pt x="4599" y="11826"/>
                </a:lnTo>
                <a:lnTo>
                  <a:pt x="4502" y="11753"/>
                </a:lnTo>
                <a:lnTo>
                  <a:pt x="4453" y="11656"/>
                </a:lnTo>
                <a:lnTo>
                  <a:pt x="4453" y="11607"/>
                </a:lnTo>
                <a:lnTo>
                  <a:pt x="4453" y="11558"/>
                </a:lnTo>
                <a:lnTo>
                  <a:pt x="4478" y="11437"/>
                </a:lnTo>
                <a:lnTo>
                  <a:pt x="4429" y="11364"/>
                </a:lnTo>
                <a:lnTo>
                  <a:pt x="4380" y="11291"/>
                </a:lnTo>
                <a:lnTo>
                  <a:pt x="4307" y="11266"/>
                </a:lnTo>
                <a:lnTo>
                  <a:pt x="4210" y="11242"/>
                </a:lnTo>
                <a:lnTo>
                  <a:pt x="4113" y="11266"/>
                </a:lnTo>
                <a:lnTo>
                  <a:pt x="4040" y="11339"/>
                </a:lnTo>
                <a:lnTo>
                  <a:pt x="3991" y="11412"/>
                </a:lnTo>
                <a:lnTo>
                  <a:pt x="3942" y="11510"/>
                </a:lnTo>
                <a:lnTo>
                  <a:pt x="3894" y="11607"/>
                </a:lnTo>
                <a:lnTo>
                  <a:pt x="3796" y="11680"/>
                </a:lnTo>
                <a:lnTo>
                  <a:pt x="3723" y="11753"/>
                </a:lnTo>
                <a:lnTo>
                  <a:pt x="3529" y="11850"/>
                </a:lnTo>
                <a:lnTo>
                  <a:pt x="3431" y="11875"/>
                </a:lnTo>
                <a:lnTo>
                  <a:pt x="3310" y="11899"/>
                </a:lnTo>
                <a:lnTo>
                  <a:pt x="3261" y="11899"/>
                </a:lnTo>
                <a:lnTo>
                  <a:pt x="3212" y="11875"/>
                </a:lnTo>
                <a:lnTo>
                  <a:pt x="3139" y="11826"/>
                </a:lnTo>
                <a:lnTo>
                  <a:pt x="3115" y="11729"/>
                </a:lnTo>
                <a:lnTo>
                  <a:pt x="3066" y="11631"/>
                </a:lnTo>
                <a:lnTo>
                  <a:pt x="3018" y="11461"/>
                </a:lnTo>
                <a:lnTo>
                  <a:pt x="2993" y="11388"/>
                </a:lnTo>
                <a:lnTo>
                  <a:pt x="2969" y="11388"/>
                </a:lnTo>
                <a:lnTo>
                  <a:pt x="2969" y="11364"/>
                </a:lnTo>
                <a:lnTo>
                  <a:pt x="2945" y="11339"/>
                </a:lnTo>
                <a:lnTo>
                  <a:pt x="2896" y="11315"/>
                </a:lnTo>
                <a:lnTo>
                  <a:pt x="2847" y="11315"/>
                </a:lnTo>
                <a:lnTo>
                  <a:pt x="2799" y="11339"/>
                </a:lnTo>
                <a:lnTo>
                  <a:pt x="2750" y="11364"/>
                </a:lnTo>
                <a:lnTo>
                  <a:pt x="2701" y="11461"/>
                </a:lnTo>
                <a:lnTo>
                  <a:pt x="2677" y="11583"/>
                </a:lnTo>
                <a:lnTo>
                  <a:pt x="2677" y="11802"/>
                </a:lnTo>
                <a:lnTo>
                  <a:pt x="2701" y="11923"/>
                </a:lnTo>
                <a:lnTo>
                  <a:pt x="2726" y="12021"/>
                </a:lnTo>
                <a:lnTo>
                  <a:pt x="2799" y="12093"/>
                </a:lnTo>
                <a:lnTo>
                  <a:pt x="2847" y="12191"/>
                </a:lnTo>
                <a:lnTo>
                  <a:pt x="2945" y="12264"/>
                </a:lnTo>
                <a:lnTo>
                  <a:pt x="3042" y="12312"/>
                </a:lnTo>
                <a:lnTo>
                  <a:pt x="3188" y="12361"/>
                </a:lnTo>
                <a:lnTo>
                  <a:pt x="3480" y="12361"/>
                </a:lnTo>
                <a:lnTo>
                  <a:pt x="3626" y="12337"/>
                </a:lnTo>
                <a:lnTo>
                  <a:pt x="3748" y="12288"/>
                </a:lnTo>
                <a:lnTo>
                  <a:pt x="3869" y="12215"/>
                </a:lnTo>
                <a:lnTo>
                  <a:pt x="4015" y="12142"/>
                </a:lnTo>
                <a:lnTo>
                  <a:pt x="4113" y="12045"/>
                </a:lnTo>
                <a:lnTo>
                  <a:pt x="4259" y="12166"/>
                </a:lnTo>
                <a:lnTo>
                  <a:pt x="4405" y="12239"/>
                </a:lnTo>
                <a:lnTo>
                  <a:pt x="4575" y="12288"/>
                </a:lnTo>
                <a:lnTo>
                  <a:pt x="4745" y="12312"/>
                </a:lnTo>
                <a:lnTo>
                  <a:pt x="4916" y="12288"/>
                </a:lnTo>
                <a:lnTo>
                  <a:pt x="5086" y="12239"/>
                </a:lnTo>
                <a:lnTo>
                  <a:pt x="5232" y="12142"/>
                </a:lnTo>
                <a:lnTo>
                  <a:pt x="5354" y="12021"/>
                </a:lnTo>
                <a:lnTo>
                  <a:pt x="5475" y="12069"/>
                </a:lnTo>
                <a:lnTo>
                  <a:pt x="5597" y="12118"/>
                </a:lnTo>
                <a:lnTo>
                  <a:pt x="5743" y="12142"/>
                </a:lnTo>
                <a:lnTo>
                  <a:pt x="5889" y="12166"/>
                </a:lnTo>
                <a:lnTo>
                  <a:pt x="6011" y="12166"/>
                </a:lnTo>
                <a:lnTo>
                  <a:pt x="6157" y="12142"/>
                </a:lnTo>
                <a:lnTo>
                  <a:pt x="6278" y="12093"/>
                </a:lnTo>
                <a:lnTo>
                  <a:pt x="6376" y="12045"/>
                </a:lnTo>
                <a:lnTo>
                  <a:pt x="6546" y="12142"/>
                </a:lnTo>
                <a:lnTo>
                  <a:pt x="6716" y="12239"/>
                </a:lnTo>
                <a:lnTo>
                  <a:pt x="6862" y="12288"/>
                </a:lnTo>
                <a:lnTo>
                  <a:pt x="7008" y="12312"/>
                </a:lnTo>
                <a:lnTo>
                  <a:pt x="7154" y="12288"/>
                </a:lnTo>
                <a:lnTo>
                  <a:pt x="7276" y="12264"/>
                </a:lnTo>
                <a:lnTo>
                  <a:pt x="7398" y="12191"/>
                </a:lnTo>
                <a:lnTo>
                  <a:pt x="7519" y="12118"/>
                </a:lnTo>
                <a:lnTo>
                  <a:pt x="7763" y="11948"/>
                </a:lnTo>
                <a:lnTo>
                  <a:pt x="7836" y="12021"/>
                </a:lnTo>
                <a:lnTo>
                  <a:pt x="7909" y="12093"/>
                </a:lnTo>
                <a:lnTo>
                  <a:pt x="8030" y="12142"/>
                </a:lnTo>
                <a:lnTo>
                  <a:pt x="8347" y="12142"/>
                </a:lnTo>
                <a:lnTo>
                  <a:pt x="8493" y="12118"/>
                </a:lnTo>
                <a:lnTo>
                  <a:pt x="8663" y="12045"/>
                </a:lnTo>
                <a:lnTo>
                  <a:pt x="8785" y="11948"/>
                </a:lnTo>
                <a:lnTo>
                  <a:pt x="8882" y="12021"/>
                </a:lnTo>
                <a:lnTo>
                  <a:pt x="8955" y="12093"/>
                </a:lnTo>
                <a:lnTo>
                  <a:pt x="9174" y="12191"/>
                </a:lnTo>
                <a:lnTo>
                  <a:pt x="9320" y="12239"/>
                </a:lnTo>
                <a:lnTo>
                  <a:pt x="9466" y="12264"/>
                </a:lnTo>
                <a:lnTo>
                  <a:pt x="9588" y="12239"/>
                </a:lnTo>
                <a:lnTo>
                  <a:pt x="9709" y="12215"/>
                </a:lnTo>
                <a:lnTo>
                  <a:pt x="9831" y="12166"/>
                </a:lnTo>
                <a:lnTo>
                  <a:pt x="9952" y="12093"/>
                </a:lnTo>
                <a:lnTo>
                  <a:pt x="10147" y="11899"/>
                </a:lnTo>
                <a:lnTo>
                  <a:pt x="10269" y="12021"/>
                </a:lnTo>
                <a:lnTo>
                  <a:pt x="10415" y="12093"/>
                </a:lnTo>
                <a:lnTo>
                  <a:pt x="10561" y="12142"/>
                </a:lnTo>
                <a:lnTo>
                  <a:pt x="10755" y="12166"/>
                </a:lnTo>
                <a:lnTo>
                  <a:pt x="10926" y="12191"/>
                </a:lnTo>
                <a:lnTo>
                  <a:pt x="11096" y="12166"/>
                </a:lnTo>
                <a:lnTo>
                  <a:pt x="11266" y="12093"/>
                </a:lnTo>
                <a:lnTo>
                  <a:pt x="11412" y="12021"/>
                </a:lnTo>
                <a:lnTo>
                  <a:pt x="11558" y="12093"/>
                </a:lnTo>
                <a:lnTo>
                  <a:pt x="11704" y="12142"/>
                </a:lnTo>
                <a:lnTo>
                  <a:pt x="12045" y="12142"/>
                </a:lnTo>
                <a:lnTo>
                  <a:pt x="12215" y="12118"/>
                </a:lnTo>
                <a:lnTo>
                  <a:pt x="12410" y="12069"/>
                </a:lnTo>
                <a:lnTo>
                  <a:pt x="12580" y="11996"/>
                </a:lnTo>
                <a:lnTo>
                  <a:pt x="12726" y="11899"/>
                </a:lnTo>
                <a:lnTo>
                  <a:pt x="12799" y="11948"/>
                </a:lnTo>
                <a:lnTo>
                  <a:pt x="12921" y="11972"/>
                </a:lnTo>
                <a:lnTo>
                  <a:pt x="13043" y="11972"/>
                </a:lnTo>
                <a:lnTo>
                  <a:pt x="13164" y="11948"/>
                </a:lnTo>
                <a:lnTo>
                  <a:pt x="13237" y="11899"/>
                </a:lnTo>
                <a:lnTo>
                  <a:pt x="13286" y="11850"/>
                </a:lnTo>
                <a:lnTo>
                  <a:pt x="13310" y="11777"/>
                </a:lnTo>
                <a:lnTo>
                  <a:pt x="13310" y="11704"/>
                </a:lnTo>
                <a:lnTo>
                  <a:pt x="13286" y="11631"/>
                </a:lnTo>
                <a:lnTo>
                  <a:pt x="13262" y="11583"/>
                </a:lnTo>
                <a:lnTo>
                  <a:pt x="13189" y="11558"/>
                </a:lnTo>
                <a:lnTo>
                  <a:pt x="13116" y="11534"/>
                </a:lnTo>
                <a:lnTo>
                  <a:pt x="13043" y="11558"/>
                </a:lnTo>
                <a:lnTo>
                  <a:pt x="12970" y="11534"/>
                </a:lnTo>
                <a:lnTo>
                  <a:pt x="12897" y="11437"/>
                </a:lnTo>
                <a:lnTo>
                  <a:pt x="12799" y="11388"/>
                </a:lnTo>
                <a:lnTo>
                  <a:pt x="12751" y="11364"/>
                </a:lnTo>
                <a:lnTo>
                  <a:pt x="12702" y="11364"/>
                </a:lnTo>
                <a:lnTo>
                  <a:pt x="12653" y="11388"/>
                </a:lnTo>
                <a:lnTo>
                  <a:pt x="12605" y="11437"/>
                </a:lnTo>
                <a:lnTo>
                  <a:pt x="12532" y="11485"/>
                </a:lnTo>
                <a:lnTo>
                  <a:pt x="12410" y="11558"/>
                </a:lnTo>
                <a:lnTo>
                  <a:pt x="12264" y="11631"/>
                </a:lnTo>
                <a:lnTo>
                  <a:pt x="12094" y="11704"/>
                </a:lnTo>
                <a:lnTo>
                  <a:pt x="11948" y="11729"/>
                </a:lnTo>
                <a:lnTo>
                  <a:pt x="11753" y="11729"/>
                </a:lnTo>
                <a:lnTo>
                  <a:pt x="11729" y="11704"/>
                </a:lnTo>
                <a:lnTo>
                  <a:pt x="11704" y="11656"/>
                </a:lnTo>
                <a:lnTo>
                  <a:pt x="11680" y="11607"/>
                </a:lnTo>
                <a:lnTo>
                  <a:pt x="11704" y="11485"/>
                </a:lnTo>
                <a:lnTo>
                  <a:pt x="11704" y="11412"/>
                </a:lnTo>
                <a:lnTo>
                  <a:pt x="11656" y="11339"/>
                </a:lnTo>
                <a:lnTo>
                  <a:pt x="11607" y="11291"/>
                </a:lnTo>
                <a:lnTo>
                  <a:pt x="11534" y="11266"/>
                </a:lnTo>
                <a:lnTo>
                  <a:pt x="11461" y="11291"/>
                </a:lnTo>
                <a:lnTo>
                  <a:pt x="11388" y="11315"/>
                </a:lnTo>
                <a:lnTo>
                  <a:pt x="11315" y="11364"/>
                </a:lnTo>
                <a:lnTo>
                  <a:pt x="11291" y="11437"/>
                </a:lnTo>
                <a:lnTo>
                  <a:pt x="11266" y="11558"/>
                </a:lnTo>
                <a:lnTo>
                  <a:pt x="11218" y="11607"/>
                </a:lnTo>
                <a:lnTo>
                  <a:pt x="11169" y="11656"/>
                </a:lnTo>
                <a:lnTo>
                  <a:pt x="11047" y="11729"/>
                </a:lnTo>
                <a:lnTo>
                  <a:pt x="10901" y="11753"/>
                </a:lnTo>
                <a:lnTo>
                  <a:pt x="10755" y="11753"/>
                </a:lnTo>
                <a:lnTo>
                  <a:pt x="10609" y="11729"/>
                </a:lnTo>
                <a:lnTo>
                  <a:pt x="10488" y="11656"/>
                </a:lnTo>
                <a:lnTo>
                  <a:pt x="10463" y="11631"/>
                </a:lnTo>
                <a:lnTo>
                  <a:pt x="10439" y="11583"/>
                </a:lnTo>
                <a:lnTo>
                  <a:pt x="10439" y="11510"/>
                </a:lnTo>
                <a:lnTo>
                  <a:pt x="10463" y="11461"/>
                </a:lnTo>
                <a:lnTo>
                  <a:pt x="10512" y="11364"/>
                </a:lnTo>
                <a:lnTo>
                  <a:pt x="10488" y="11291"/>
                </a:lnTo>
                <a:lnTo>
                  <a:pt x="10463" y="11218"/>
                </a:lnTo>
                <a:lnTo>
                  <a:pt x="10390" y="11169"/>
                </a:lnTo>
                <a:lnTo>
                  <a:pt x="10317" y="11145"/>
                </a:lnTo>
                <a:close/>
                <a:moveTo>
                  <a:pt x="16498" y="11193"/>
                </a:moveTo>
                <a:lnTo>
                  <a:pt x="16498" y="11948"/>
                </a:lnTo>
                <a:lnTo>
                  <a:pt x="16255" y="12093"/>
                </a:lnTo>
                <a:lnTo>
                  <a:pt x="16011" y="12312"/>
                </a:lnTo>
                <a:lnTo>
                  <a:pt x="15792" y="12556"/>
                </a:lnTo>
                <a:lnTo>
                  <a:pt x="15598" y="12823"/>
                </a:lnTo>
                <a:lnTo>
                  <a:pt x="15598" y="12775"/>
                </a:lnTo>
                <a:lnTo>
                  <a:pt x="15598" y="12434"/>
                </a:lnTo>
                <a:lnTo>
                  <a:pt x="15622" y="12385"/>
                </a:lnTo>
                <a:lnTo>
                  <a:pt x="15914" y="11923"/>
                </a:lnTo>
                <a:lnTo>
                  <a:pt x="16060" y="11680"/>
                </a:lnTo>
                <a:lnTo>
                  <a:pt x="16206" y="11461"/>
                </a:lnTo>
                <a:lnTo>
                  <a:pt x="16352" y="11339"/>
                </a:lnTo>
                <a:lnTo>
                  <a:pt x="16498" y="11193"/>
                </a:lnTo>
                <a:close/>
                <a:moveTo>
                  <a:pt x="16498" y="12288"/>
                </a:moveTo>
                <a:lnTo>
                  <a:pt x="16498" y="13140"/>
                </a:lnTo>
                <a:lnTo>
                  <a:pt x="16303" y="13213"/>
                </a:lnTo>
                <a:lnTo>
                  <a:pt x="16157" y="13334"/>
                </a:lnTo>
                <a:lnTo>
                  <a:pt x="16011" y="13456"/>
                </a:lnTo>
                <a:lnTo>
                  <a:pt x="15890" y="13602"/>
                </a:lnTo>
                <a:lnTo>
                  <a:pt x="15719" y="13797"/>
                </a:lnTo>
                <a:lnTo>
                  <a:pt x="15573" y="14016"/>
                </a:lnTo>
                <a:lnTo>
                  <a:pt x="15573" y="13602"/>
                </a:lnTo>
                <a:lnTo>
                  <a:pt x="15792" y="13213"/>
                </a:lnTo>
                <a:lnTo>
                  <a:pt x="16036" y="12848"/>
                </a:lnTo>
                <a:lnTo>
                  <a:pt x="16255" y="12556"/>
                </a:lnTo>
                <a:lnTo>
                  <a:pt x="16498" y="12288"/>
                </a:lnTo>
                <a:close/>
                <a:moveTo>
                  <a:pt x="2847" y="13286"/>
                </a:moveTo>
                <a:lnTo>
                  <a:pt x="2799" y="13310"/>
                </a:lnTo>
                <a:lnTo>
                  <a:pt x="2774" y="13334"/>
                </a:lnTo>
                <a:lnTo>
                  <a:pt x="2580" y="13675"/>
                </a:lnTo>
                <a:lnTo>
                  <a:pt x="2507" y="13870"/>
                </a:lnTo>
                <a:lnTo>
                  <a:pt x="2458" y="14064"/>
                </a:lnTo>
                <a:lnTo>
                  <a:pt x="2434" y="14259"/>
                </a:lnTo>
                <a:lnTo>
                  <a:pt x="2458" y="14332"/>
                </a:lnTo>
                <a:lnTo>
                  <a:pt x="2507" y="14405"/>
                </a:lnTo>
                <a:lnTo>
                  <a:pt x="2555" y="14478"/>
                </a:lnTo>
                <a:lnTo>
                  <a:pt x="2628" y="14527"/>
                </a:lnTo>
                <a:lnTo>
                  <a:pt x="2750" y="14551"/>
                </a:lnTo>
                <a:lnTo>
                  <a:pt x="3018" y="14551"/>
                </a:lnTo>
                <a:lnTo>
                  <a:pt x="3164" y="14527"/>
                </a:lnTo>
                <a:lnTo>
                  <a:pt x="3285" y="14478"/>
                </a:lnTo>
                <a:lnTo>
                  <a:pt x="3431" y="14429"/>
                </a:lnTo>
                <a:lnTo>
                  <a:pt x="3699" y="14283"/>
                </a:lnTo>
                <a:lnTo>
                  <a:pt x="3942" y="14089"/>
                </a:lnTo>
                <a:lnTo>
                  <a:pt x="4015" y="14186"/>
                </a:lnTo>
                <a:lnTo>
                  <a:pt x="4137" y="14259"/>
                </a:lnTo>
                <a:lnTo>
                  <a:pt x="4234" y="14332"/>
                </a:lnTo>
                <a:lnTo>
                  <a:pt x="4380" y="14381"/>
                </a:lnTo>
                <a:lnTo>
                  <a:pt x="4551" y="14429"/>
                </a:lnTo>
                <a:lnTo>
                  <a:pt x="4867" y="14429"/>
                </a:lnTo>
                <a:lnTo>
                  <a:pt x="5037" y="14405"/>
                </a:lnTo>
                <a:lnTo>
                  <a:pt x="5183" y="14356"/>
                </a:lnTo>
                <a:lnTo>
                  <a:pt x="5329" y="14283"/>
                </a:lnTo>
                <a:lnTo>
                  <a:pt x="5475" y="14186"/>
                </a:lnTo>
                <a:lnTo>
                  <a:pt x="5597" y="14089"/>
                </a:lnTo>
                <a:lnTo>
                  <a:pt x="5719" y="14186"/>
                </a:lnTo>
                <a:lnTo>
                  <a:pt x="5889" y="14235"/>
                </a:lnTo>
                <a:lnTo>
                  <a:pt x="6084" y="14259"/>
                </a:lnTo>
                <a:lnTo>
                  <a:pt x="6278" y="14259"/>
                </a:lnTo>
                <a:lnTo>
                  <a:pt x="6814" y="14235"/>
                </a:lnTo>
                <a:lnTo>
                  <a:pt x="7325" y="14259"/>
                </a:lnTo>
                <a:lnTo>
                  <a:pt x="7665" y="14283"/>
                </a:lnTo>
                <a:lnTo>
                  <a:pt x="8030" y="14259"/>
                </a:lnTo>
                <a:lnTo>
                  <a:pt x="8225" y="14235"/>
                </a:lnTo>
                <a:lnTo>
                  <a:pt x="8395" y="14186"/>
                </a:lnTo>
                <a:lnTo>
                  <a:pt x="8541" y="14113"/>
                </a:lnTo>
                <a:lnTo>
                  <a:pt x="8687" y="13991"/>
                </a:lnTo>
                <a:lnTo>
                  <a:pt x="8712" y="13943"/>
                </a:lnTo>
                <a:lnTo>
                  <a:pt x="8712" y="13894"/>
                </a:lnTo>
                <a:lnTo>
                  <a:pt x="8687" y="13845"/>
                </a:lnTo>
                <a:lnTo>
                  <a:pt x="8639" y="13821"/>
                </a:lnTo>
                <a:lnTo>
                  <a:pt x="8420" y="13772"/>
                </a:lnTo>
                <a:lnTo>
                  <a:pt x="8225" y="13797"/>
                </a:lnTo>
                <a:lnTo>
                  <a:pt x="7787" y="13845"/>
                </a:lnTo>
                <a:lnTo>
                  <a:pt x="7373" y="13845"/>
                </a:lnTo>
                <a:lnTo>
                  <a:pt x="6935" y="13797"/>
                </a:lnTo>
                <a:lnTo>
                  <a:pt x="6716" y="13797"/>
                </a:lnTo>
                <a:lnTo>
                  <a:pt x="6376" y="13821"/>
                </a:lnTo>
                <a:lnTo>
                  <a:pt x="6059" y="13821"/>
                </a:lnTo>
                <a:lnTo>
                  <a:pt x="5962" y="13797"/>
                </a:lnTo>
                <a:lnTo>
                  <a:pt x="5938" y="13797"/>
                </a:lnTo>
                <a:lnTo>
                  <a:pt x="5938" y="13772"/>
                </a:lnTo>
                <a:lnTo>
                  <a:pt x="5962" y="13699"/>
                </a:lnTo>
                <a:lnTo>
                  <a:pt x="5938" y="13602"/>
                </a:lnTo>
                <a:lnTo>
                  <a:pt x="5913" y="13553"/>
                </a:lnTo>
                <a:lnTo>
                  <a:pt x="5865" y="13480"/>
                </a:lnTo>
                <a:lnTo>
                  <a:pt x="5816" y="13456"/>
                </a:lnTo>
                <a:lnTo>
                  <a:pt x="5743" y="13432"/>
                </a:lnTo>
                <a:lnTo>
                  <a:pt x="5670" y="13456"/>
                </a:lnTo>
                <a:lnTo>
                  <a:pt x="5597" y="13505"/>
                </a:lnTo>
                <a:lnTo>
                  <a:pt x="5354" y="13748"/>
                </a:lnTo>
                <a:lnTo>
                  <a:pt x="5062" y="13943"/>
                </a:lnTo>
                <a:lnTo>
                  <a:pt x="4964" y="13991"/>
                </a:lnTo>
                <a:lnTo>
                  <a:pt x="4818" y="14016"/>
                </a:lnTo>
                <a:lnTo>
                  <a:pt x="4672" y="14016"/>
                </a:lnTo>
                <a:lnTo>
                  <a:pt x="4526" y="13991"/>
                </a:lnTo>
                <a:lnTo>
                  <a:pt x="4405" y="13943"/>
                </a:lnTo>
                <a:lnTo>
                  <a:pt x="4307" y="13870"/>
                </a:lnTo>
                <a:lnTo>
                  <a:pt x="4283" y="13821"/>
                </a:lnTo>
                <a:lnTo>
                  <a:pt x="4283" y="13748"/>
                </a:lnTo>
                <a:lnTo>
                  <a:pt x="4283" y="13675"/>
                </a:lnTo>
                <a:lnTo>
                  <a:pt x="4307" y="13578"/>
                </a:lnTo>
                <a:lnTo>
                  <a:pt x="4307" y="13505"/>
                </a:lnTo>
                <a:lnTo>
                  <a:pt x="4307" y="13432"/>
                </a:lnTo>
                <a:lnTo>
                  <a:pt x="4259" y="13383"/>
                </a:lnTo>
                <a:lnTo>
                  <a:pt x="4186" y="13334"/>
                </a:lnTo>
                <a:lnTo>
                  <a:pt x="4113" y="13310"/>
                </a:lnTo>
                <a:lnTo>
                  <a:pt x="4040" y="13334"/>
                </a:lnTo>
                <a:lnTo>
                  <a:pt x="3967" y="13359"/>
                </a:lnTo>
                <a:lnTo>
                  <a:pt x="3918" y="13432"/>
                </a:lnTo>
                <a:lnTo>
                  <a:pt x="3845" y="13529"/>
                </a:lnTo>
                <a:lnTo>
                  <a:pt x="3772" y="13602"/>
                </a:lnTo>
                <a:lnTo>
                  <a:pt x="3602" y="13772"/>
                </a:lnTo>
                <a:lnTo>
                  <a:pt x="3407" y="13918"/>
                </a:lnTo>
                <a:lnTo>
                  <a:pt x="3212" y="14016"/>
                </a:lnTo>
                <a:lnTo>
                  <a:pt x="3091" y="14089"/>
                </a:lnTo>
                <a:lnTo>
                  <a:pt x="2945" y="14113"/>
                </a:lnTo>
                <a:lnTo>
                  <a:pt x="2896" y="14113"/>
                </a:lnTo>
                <a:lnTo>
                  <a:pt x="2847" y="14089"/>
                </a:lnTo>
                <a:lnTo>
                  <a:pt x="2847" y="14016"/>
                </a:lnTo>
                <a:lnTo>
                  <a:pt x="2847" y="13918"/>
                </a:lnTo>
                <a:lnTo>
                  <a:pt x="2969" y="13456"/>
                </a:lnTo>
                <a:lnTo>
                  <a:pt x="2969" y="13407"/>
                </a:lnTo>
                <a:lnTo>
                  <a:pt x="2969" y="13359"/>
                </a:lnTo>
                <a:lnTo>
                  <a:pt x="2920" y="13310"/>
                </a:lnTo>
                <a:lnTo>
                  <a:pt x="2872" y="13286"/>
                </a:lnTo>
                <a:close/>
                <a:moveTo>
                  <a:pt x="16498" y="13286"/>
                </a:moveTo>
                <a:lnTo>
                  <a:pt x="16474" y="14137"/>
                </a:lnTo>
                <a:lnTo>
                  <a:pt x="16425" y="14137"/>
                </a:lnTo>
                <a:lnTo>
                  <a:pt x="16328" y="14210"/>
                </a:lnTo>
                <a:lnTo>
                  <a:pt x="16206" y="14283"/>
                </a:lnTo>
                <a:lnTo>
                  <a:pt x="15987" y="14478"/>
                </a:lnTo>
                <a:lnTo>
                  <a:pt x="15792" y="14697"/>
                </a:lnTo>
                <a:lnTo>
                  <a:pt x="15622" y="14916"/>
                </a:lnTo>
                <a:lnTo>
                  <a:pt x="15525" y="15038"/>
                </a:lnTo>
                <a:lnTo>
                  <a:pt x="15549" y="14673"/>
                </a:lnTo>
                <a:lnTo>
                  <a:pt x="15573" y="14673"/>
                </a:lnTo>
                <a:lnTo>
                  <a:pt x="15695" y="14502"/>
                </a:lnTo>
                <a:lnTo>
                  <a:pt x="15817" y="14332"/>
                </a:lnTo>
                <a:lnTo>
                  <a:pt x="16011" y="13967"/>
                </a:lnTo>
                <a:lnTo>
                  <a:pt x="16230" y="13602"/>
                </a:lnTo>
                <a:lnTo>
                  <a:pt x="16352" y="13432"/>
                </a:lnTo>
                <a:lnTo>
                  <a:pt x="16498" y="13286"/>
                </a:lnTo>
                <a:close/>
                <a:moveTo>
                  <a:pt x="16474" y="14332"/>
                </a:moveTo>
                <a:lnTo>
                  <a:pt x="16449" y="15208"/>
                </a:lnTo>
                <a:lnTo>
                  <a:pt x="16352" y="15232"/>
                </a:lnTo>
                <a:lnTo>
                  <a:pt x="16230" y="15305"/>
                </a:lnTo>
                <a:lnTo>
                  <a:pt x="15987" y="15500"/>
                </a:lnTo>
                <a:lnTo>
                  <a:pt x="15768" y="15719"/>
                </a:lnTo>
                <a:lnTo>
                  <a:pt x="15622" y="15889"/>
                </a:lnTo>
                <a:lnTo>
                  <a:pt x="15476" y="16035"/>
                </a:lnTo>
                <a:lnTo>
                  <a:pt x="15476" y="15743"/>
                </a:lnTo>
                <a:lnTo>
                  <a:pt x="15549" y="15695"/>
                </a:lnTo>
                <a:lnTo>
                  <a:pt x="15598" y="15646"/>
                </a:lnTo>
                <a:lnTo>
                  <a:pt x="15671" y="15500"/>
                </a:lnTo>
                <a:lnTo>
                  <a:pt x="15817" y="15257"/>
                </a:lnTo>
                <a:lnTo>
                  <a:pt x="16011" y="15013"/>
                </a:lnTo>
                <a:lnTo>
                  <a:pt x="16279" y="14697"/>
                </a:lnTo>
                <a:lnTo>
                  <a:pt x="16376" y="14502"/>
                </a:lnTo>
                <a:lnTo>
                  <a:pt x="16474" y="14332"/>
                </a:lnTo>
                <a:close/>
                <a:moveTo>
                  <a:pt x="16449" y="15622"/>
                </a:moveTo>
                <a:lnTo>
                  <a:pt x="16425" y="16376"/>
                </a:lnTo>
                <a:lnTo>
                  <a:pt x="16328" y="16425"/>
                </a:lnTo>
                <a:lnTo>
                  <a:pt x="16230" y="16522"/>
                </a:lnTo>
                <a:lnTo>
                  <a:pt x="16036" y="16692"/>
                </a:lnTo>
                <a:lnTo>
                  <a:pt x="15719" y="17082"/>
                </a:lnTo>
                <a:lnTo>
                  <a:pt x="15427" y="17422"/>
                </a:lnTo>
                <a:lnTo>
                  <a:pt x="15427" y="17106"/>
                </a:lnTo>
                <a:lnTo>
                  <a:pt x="15452" y="16960"/>
                </a:lnTo>
                <a:lnTo>
                  <a:pt x="15452" y="16887"/>
                </a:lnTo>
                <a:lnTo>
                  <a:pt x="15476" y="16765"/>
                </a:lnTo>
                <a:lnTo>
                  <a:pt x="15525" y="16644"/>
                </a:lnTo>
                <a:lnTo>
                  <a:pt x="15598" y="16522"/>
                </a:lnTo>
                <a:lnTo>
                  <a:pt x="15695" y="16400"/>
                </a:lnTo>
                <a:lnTo>
                  <a:pt x="15890" y="16181"/>
                </a:lnTo>
                <a:lnTo>
                  <a:pt x="16060" y="15987"/>
                </a:lnTo>
                <a:lnTo>
                  <a:pt x="16255" y="15816"/>
                </a:lnTo>
                <a:lnTo>
                  <a:pt x="16449" y="15622"/>
                </a:lnTo>
                <a:close/>
                <a:moveTo>
                  <a:pt x="16401" y="16984"/>
                </a:moveTo>
                <a:lnTo>
                  <a:pt x="16401" y="17641"/>
                </a:lnTo>
                <a:lnTo>
                  <a:pt x="16157" y="17763"/>
                </a:lnTo>
                <a:lnTo>
                  <a:pt x="15938" y="17933"/>
                </a:lnTo>
                <a:lnTo>
                  <a:pt x="15719" y="18104"/>
                </a:lnTo>
                <a:lnTo>
                  <a:pt x="15549" y="18323"/>
                </a:lnTo>
                <a:lnTo>
                  <a:pt x="15403" y="18493"/>
                </a:lnTo>
                <a:lnTo>
                  <a:pt x="15403" y="18347"/>
                </a:lnTo>
                <a:lnTo>
                  <a:pt x="15452" y="18298"/>
                </a:lnTo>
                <a:lnTo>
                  <a:pt x="15476" y="18250"/>
                </a:lnTo>
                <a:lnTo>
                  <a:pt x="15525" y="18104"/>
                </a:lnTo>
                <a:lnTo>
                  <a:pt x="15598" y="17982"/>
                </a:lnTo>
                <a:lnTo>
                  <a:pt x="15768" y="17714"/>
                </a:lnTo>
                <a:lnTo>
                  <a:pt x="15963" y="17471"/>
                </a:lnTo>
                <a:lnTo>
                  <a:pt x="16157" y="17252"/>
                </a:lnTo>
                <a:lnTo>
                  <a:pt x="16401" y="16984"/>
                </a:lnTo>
                <a:close/>
                <a:moveTo>
                  <a:pt x="14405" y="1533"/>
                </a:moveTo>
                <a:lnTo>
                  <a:pt x="14722" y="1558"/>
                </a:lnTo>
                <a:lnTo>
                  <a:pt x="14819" y="1582"/>
                </a:lnTo>
                <a:lnTo>
                  <a:pt x="14892" y="1606"/>
                </a:lnTo>
                <a:lnTo>
                  <a:pt x="14965" y="1655"/>
                </a:lnTo>
                <a:lnTo>
                  <a:pt x="14965" y="1874"/>
                </a:lnTo>
                <a:lnTo>
                  <a:pt x="14989" y="2093"/>
                </a:lnTo>
                <a:lnTo>
                  <a:pt x="15062" y="2531"/>
                </a:lnTo>
                <a:lnTo>
                  <a:pt x="15062" y="3188"/>
                </a:lnTo>
                <a:lnTo>
                  <a:pt x="15038" y="3821"/>
                </a:lnTo>
                <a:lnTo>
                  <a:pt x="15014" y="5183"/>
                </a:lnTo>
                <a:lnTo>
                  <a:pt x="15014" y="6546"/>
                </a:lnTo>
                <a:lnTo>
                  <a:pt x="15038" y="9563"/>
                </a:lnTo>
                <a:lnTo>
                  <a:pt x="15038" y="12580"/>
                </a:lnTo>
                <a:lnTo>
                  <a:pt x="15038" y="13651"/>
                </a:lnTo>
                <a:lnTo>
                  <a:pt x="14989" y="14697"/>
                </a:lnTo>
                <a:lnTo>
                  <a:pt x="14941" y="15768"/>
                </a:lnTo>
                <a:lnTo>
                  <a:pt x="14892" y="16814"/>
                </a:lnTo>
                <a:lnTo>
                  <a:pt x="14868" y="18420"/>
                </a:lnTo>
                <a:lnTo>
                  <a:pt x="14843" y="19077"/>
                </a:lnTo>
                <a:lnTo>
                  <a:pt x="14843" y="19296"/>
                </a:lnTo>
                <a:lnTo>
                  <a:pt x="14819" y="19393"/>
                </a:lnTo>
                <a:lnTo>
                  <a:pt x="14868" y="19296"/>
                </a:lnTo>
                <a:lnTo>
                  <a:pt x="14843" y="19369"/>
                </a:lnTo>
                <a:lnTo>
                  <a:pt x="14843" y="19442"/>
                </a:lnTo>
                <a:lnTo>
                  <a:pt x="14503" y="19491"/>
                </a:lnTo>
                <a:lnTo>
                  <a:pt x="13505" y="19491"/>
                </a:lnTo>
                <a:lnTo>
                  <a:pt x="12580" y="19515"/>
                </a:lnTo>
                <a:lnTo>
                  <a:pt x="11680" y="19539"/>
                </a:lnTo>
                <a:lnTo>
                  <a:pt x="9636" y="19466"/>
                </a:lnTo>
                <a:lnTo>
                  <a:pt x="7592" y="19418"/>
                </a:lnTo>
                <a:lnTo>
                  <a:pt x="6570" y="19393"/>
                </a:lnTo>
                <a:lnTo>
                  <a:pt x="2653" y="19393"/>
                </a:lnTo>
                <a:lnTo>
                  <a:pt x="1777" y="19466"/>
                </a:lnTo>
                <a:lnTo>
                  <a:pt x="1266" y="19491"/>
                </a:lnTo>
                <a:lnTo>
                  <a:pt x="731" y="19515"/>
                </a:lnTo>
                <a:lnTo>
                  <a:pt x="731" y="19491"/>
                </a:lnTo>
                <a:lnTo>
                  <a:pt x="682" y="18955"/>
                </a:lnTo>
                <a:lnTo>
                  <a:pt x="658" y="18420"/>
                </a:lnTo>
                <a:lnTo>
                  <a:pt x="633" y="17349"/>
                </a:lnTo>
                <a:lnTo>
                  <a:pt x="658" y="16279"/>
                </a:lnTo>
                <a:lnTo>
                  <a:pt x="633" y="15743"/>
                </a:lnTo>
                <a:lnTo>
                  <a:pt x="609" y="15208"/>
                </a:lnTo>
                <a:lnTo>
                  <a:pt x="560" y="14648"/>
                </a:lnTo>
                <a:lnTo>
                  <a:pt x="560" y="14113"/>
                </a:lnTo>
                <a:lnTo>
                  <a:pt x="560" y="13553"/>
                </a:lnTo>
                <a:lnTo>
                  <a:pt x="560" y="13018"/>
                </a:lnTo>
                <a:lnTo>
                  <a:pt x="633" y="11923"/>
                </a:lnTo>
                <a:lnTo>
                  <a:pt x="682" y="10828"/>
                </a:lnTo>
                <a:lnTo>
                  <a:pt x="731" y="9685"/>
                </a:lnTo>
                <a:lnTo>
                  <a:pt x="731" y="8541"/>
                </a:lnTo>
                <a:lnTo>
                  <a:pt x="682" y="7422"/>
                </a:lnTo>
                <a:lnTo>
                  <a:pt x="658" y="6278"/>
                </a:lnTo>
                <a:lnTo>
                  <a:pt x="585" y="4015"/>
                </a:lnTo>
                <a:lnTo>
                  <a:pt x="560" y="2847"/>
                </a:lnTo>
                <a:lnTo>
                  <a:pt x="560" y="2239"/>
                </a:lnTo>
                <a:lnTo>
                  <a:pt x="512" y="1655"/>
                </a:lnTo>
                <a:lnTo>
                  <a:pt x="852" y="1679"/>
                </a:lnTo>
                <a:lnTo>
                  <a:pt x="1193" y="1704"/>
                </a:lnTo>
                <a:lnTo>
                  <a:pt x="1874" y="1679"/>
                </a:lnTo>
                <a:lnTo>
                  <a:pt x="1874" y="1679"/>
                </a:lnTo>
                <a:lnTo>
                  <a:pt x="1753" y="1850"/>
                </a:lnTo>
                <a:lnTo>
                  <a:pt x="1631" y="2020"/>
                </a:lnTo>
                <a:lnTo>
                  <a:pt x="1558" y="2190"/>
                </a:lnTo>
                <a:lnTo>
                  <a:pt x="1534" y="2409"/>
                </a:lnTo>
                <a:lnTo>
                  <a:pt x="1534" y="2507"/>
                </a:lnTo>
                <a:lnTo>
                  <a:pt x="1558" y="2628"/>
                </a:lnTo>
                <a:lnTo>
                  <a:pt x="1607" y="2872"/>
                </a:lnTo>
                <a:lnTo>
                  <a:pt x="1728" y="3066"/>
                </a:lnTo>
                <a:lnTo>
                  <a:pt x="1874" y="3261"/>
                </a:lnTo>
                <a:lnTo>
                  <a:pt x="2069" y="3407"/>
                </a:lnTo>
                <a:lnTo>
                  <a:pt x="2288" y="3529"/>
                </a:lnTo>
                <a:lnTo>
                  <a:pt x="2385" y="3553"/>
                </a:lnTo>
                <a:lnTo>
                  <a:pt x="2507" y="3577"/>
                </a:lnTo>
                <a:lnTo>
                  <a:pt x="2750" y="3577"/>
                </a:lnTo>
                <a:lnTo>
                  <a:pt x="2896" y="3529"/>
                </a:lnTo>
                <a:lnTo>
                  <a:pt x="3042" y="3480"/>
                </a:lnTo>
                <a:lnTo>
                  <a:pt x="3164" y="3407"/>
                </a:lnTo>
                <a:lnTo>
                  <a:pt x="3285" y="3310"/>
                </a:lnTo>
                <a:lnTo>
                  <a:pt x="3407" y="3188"/>
                </a:lnTo>
                <a:lnTo>
                  <a:pt x="3504" y="3066"/>
                </a:lnTo>
                <a:lnTo>
                  <a:pt x="3577" y="2945"/>
                </a:lnTo>
                <a:lnTo>
                  <a:pt x="3650" y="2799"/>
                </a:lnTo>
                <a:lnTo>
                  <a:pt x="3699" y="2653"/>
                </a:lnTo>
                <a:lnTo>
                  <a:pt x="3748" y="2482"/>
                </a:lnTo>
                <a:lnTo>
                  <a:pt x="3772" y="2336"/>
                </a:lnTo>
                <a:lnTo>
                  <a:pt x="3772" y="2190"/>
                </a:lnTo>
                <a:lnTo>
                  <a:pt x="3748" y="2044"/>
                </a:lnTo>
                <a:lnTo>
                  <a:pt x="3723" y="1923"/>
                </a:lnTo>
                <a:lnTo>
                  <a:pt x="3675" y="1801"/>
                </a:lnTo>
                <a:lnTo>
                  <a:pt x="3577" y="1679"/>
                </a:lnTo>
                <a:lnTo>
                  <a:pt x="5378" y="1679"/>
                </a:lnTo>
                <a:lnTo>
                  <a:pt x="5281" y="1777"/>
                </a:lnTo>
                <a:lnTo>
                  <a:pt x="5208" y="1874"/>
                </a:lnTo>
                <a:lnTo>
                  <a:pt x="5086" y="2069"/>
                </a:lnTo>
                <a:lnTo>
                  <a:pt x="5013" y="2288"/>
                </a:lnTo>
                <a:lnTo>
                  <a:pt x="4989" y="2507"/>
                </a:lnTo>
                <a:lnTo>
                  <a:pt x="5013" y="2726"/>
                </a:lnTo>
                <a:lnTo>
                  <a:pt x="5110" y="2920"/>
                </a:lnTo>
                <a:lnTo>
                  <a:pt x="5232" y="3091"/>
                </a:lnTo>
                <a:lnTo>
                  <a:pt x="5402" y="3261"/>
                </a:lnTo>
                <a:lnTo>
                  <a:pt x="5597" y="3358"/>
                </a:lnTo>
                <a:lnTo>
                  <a:pt x="5840" y="3431"/>
                </a:lnTo>
                <a:lnTo>
                  <a:pt x="6059" y="3456"/>
                </a:lnTo>
                <a:lnTo>
                  <a:pt x="6303" y="3431"/>
                </a:lnTo>
                <a:lnTo>
                  <a:pt x="6497" y="3358"/>
                </a:lnTo>
                <a:lnTo>
                  <a:pt x="6716" y="3237"/>
                </a:lnTo>
                <a:lnTo>
                  <a:pt x="6862" y="3091"/>
                </a:lnTo>
                <a:lnTo>
                  <a:pt x="7008" y="2896"/>
                </a:lnTo>
                <a:lnTo>
                  <a:pt x="7081" y="2653"/>
                </a:lnTo>
                <a:lnTo>
                  <a:pt x="7106" y="2531"/>
                </a:lnTo>
                <a:lnTo>
                  <a:pt x="7106" y="2409"/>
                </a:lnTo>
                <a:lnTo>
                  <a:pt x="7081" y="2142"/>
                </a:lnTo>
                <a:lnTo>
                  <a:pt x="7057" y="1996"/>
                </a:lnTo>
                <a:lnTo>
                  <a:pt x="7008" y="1874"/>
                </a:lnTo>
                <a:lnTo>
                  <a:pt x="6935" y="1777"/>
                </a:lnTo>
                <a:lnTo>
                  <a:pt x="6862" y="1679"/>
                </a:lnTo>
                <a:lnTo>
                  <a:pt x="8614" y="1631"/>
                </a:lnTo>
                <a:lnTo>
                  <a:pt x="8639" y="1631"/>
                </a:lnTo>
                <a:lnTo>
                  <a:pt x="8541" y="1801"/>
                </a:lnTo>
                <a:lnTo>
                  <a:pt x="8444" y="1971"/>
                </a:lnTo>
                <a:lnTo>
                  <a:pt x="8420" y="2142"/>
                </a:lnTo>
                <a:lnTo>
                  <a:pt x="8395" y="2336"/>
                </a:lnTo>
                <a:lnTo>
                  <a:pt x="8420" y="2458"/>
                </a:lnTo>
                <a:lnTo>
                  <a:pt x="8444" y="2580"/>
                </a:lnTo>
                <a:lnTo>
                  <a:pt x="8493" y="2677"/>
                </a:lnTo>
                <a:lnTo>
                  <a:pt x="8541" y="2774"/>
                </a:lnTo>
                <a:lnTo>
                  <a:pt x="8712" y="2969"/>
                </a:lnTo>
                <a:lnTo>
                  <a:pt x="8906" y="3115"/>
                </a:lnTo>
                <a:lnTo>
                  <a:pt x="9125" y="3237"/>
                </a:lnTo>
                <a:lnTo>
                  <a:pt x="9369" y="3310"/>
                </a:lnTo>
                <a:lnTo>
                  <a:pt x="9588" y="3310"/>
                </a:lnTo>
                <a:lnTo>
                  <a:pt x="9709" y="3285"/>
                </a:lnTo>
                <a:lnTo>
                  <a:pt x="9831" y="3237"/>
                </a:lnTo>
                <a:lnTo>
                  <a:pt x="9977" y="3139"/>
                </a:lnTo>
                <a:lnTo>
                  <a:pt x="10098" y="3018"/>
                </a:lnTo>
                <a:lnTo>
                  <a:pt x="10171" y="2872"/>
                </a:lnTo>
                <a:lnTo>
                  <a:pt x="10244" y="2701"/>
                </a:lnTo>
                <a:lnTo>
                  <a:pt x="10293" y="2507"/>
                </a:lnTo>
                <a:lnTo>
                  <a:pt x="10293" y="2336"/>
                </a:lnTo>
                <a:lnTo>
                  <a:pt x="10293" y="2142"/>
                </a:lnTo>
                <a:lnTo>
                  <a:pt x="10293" y="1971"/>
                </a:lnTo>
                <a:lnTo>
                  <a:pt x="10220" y="1777"/>
                </a:lnTo>
                <a:lnTo>
                  <a:pt x="10123" y="1582"/>
                </a:lnTo>
                <a:lnTo>
                  <a:pt x="11169" y="1558"/>
                </a:lnTo>
                <a:lnTo>
                  <a:pt x="12215" y="1533"/>
                </a:lnTo>
                <a:lnTo>
                  <a:pt x="12069" y="1631"/>
                </a:lnTo>
                <a:lnTo>
                  <a:pt x="11948" y="1728"/>
                </a:lnTo>
                <a:lnTo>
                  <a:pt x="11850" y="1850"/>
                </a:lnTo>
                <a:lnTo>
                  <a:pt x="11753" y="1996"/>
                </a:lnTo>
                <a:lnTo>
                  <a:pt x="11656" y="2190"/>
                </a:lnTo>
                <a:lnTo>
                  <a:pt x="11631" y="2409"/>
                </a:lnTo>
                <a:lnTo>
                  <a:pt x="11631" y="2604"/>
                </a:lnTo>
                <a:lnTo>
                  <a:pt x="11704" y="2799"/>
                </a:lnTo>
                <a:lnTo>
                  <a:pt x="11802" y="2969"/>
                </a:lnTo>
                <a:lnTo>
                  <a:pt x="11948" y="3115"/>
                </a:lnTo>
                <a:lnTo>
                  <a:pt x="12118" y="3237"/>
                </a:lnTo>
                <a:lnTo>
                  <a:pt x="12313" y="3310"/>
                </a:lnTo>
                <a:lnTo>
                  <a:pt x="12532" y="3358"/>
                </a:lnTo>
                <a:lnTo>
                  <a:pt x="12751" y="3383"/>
                </a:lnTo>
                <a:lnTo>
                  <a:pt x="12970" y="3358"/>
                </a:lnTo>
                <a:lnTo>
                  <a:pt x="13213" y="3310"/>
                </a:lnTo>
                <a:lnTo>
                  <a:pt x="13432" y="3237"/>
                </a:lnTo>
                <a:lnTo>
                  <a:pt x="13602" y="3115"/>
                </a:lnTo>
                <a:lnTo>
                  <a:pt x="13773" y="2969"/>
                </a:lnTo>
                <a:lnTo>
                  <a:pt x="13821" y="2872"/>
                </a:lnTo>
                <a:lnTo>
                  <a:pt x="13870" y="2774"/>
                </a:lnTo>
                <a:lnTo>
                  <a:pt x="13919" y="2628"/>
                </a:lnTo>
                <a:lnTo>
                  <a:pt x="13919" y="2458"/>
                </a:lnTo>
                <a:lnTo>
                  <a:pt x="13894" y="2288"/>
                </a:lnTo>
                <a:lnTo>
                  <a:pt x="13846" y="2117"/>
                </a:lnTo>
                <a:lnTo>
                  <a:pt x="13773" y="1947"/>
                </a:lnTo>
                <a:lnTo>
                  <a:pt x="13675" y="1801"/>
                </a:lnTo>
                <a:lnTo>
                  <a:pt x="13554" y="1655"/>
                </a:lnTo>
                <a:lnTo>
                  <a:pt x="13432" y="1558"/>
                </a:lnTo>
                <a:lnTo>
                  <a:pt x="13870" y="1533"/>
                </a:lnTo>
                <a:close/>
                <a:moveTo>
                  <a:pt x="2628" y="19904"/>
                </a:moveTo>
                <a:lnTo>
                  <a:pt x="2507" y="20002"/>
                </a:lnTo>
                <a:lnTo>
                  <a:pt x="2385" y="20099"/>
                </a:lnTo>
                <a:lnTo>
                  <a:pt x="2190" y="20318"/>
                </a:lnTo>
                <a:lnTo>
                  <a:pt x="1996" y="20464"/>
                </a:lnTo>
                <a:lnTo>
                  <a:pt x="1996" y="20196"/>
                </a:lnTo>
                <a:lnTo>
                  <a:pt x="1996" y="19953"/>
                </a:lnTo>
                <a:lnTo>
                  <a:pt x="2628" y="19904"/>
                </a:lnTo>
                <a:close/>
                <a:moveTo>
                  <a:pt x="16449" y="20220"/>
                </a:moveTo>
                <a:lnTo>
                  <a:pt x="16425" y="20658"/>
                </a:lnTo>
                <a:lnTo>
                  <a:pt x="16376" y="21121"/>
                </a:lnTo>
                <a:lnTo>
                  <a:pt x="16230" y="21145"/>
                </a:lnTo>
                <a:lnTo>
                  <a:pt x="16328" y="20683"/>
                </a:lnTo>
                <a:lnTo>
                  <a:pt x="16449" y="20220"/>
                </a:lnTo>
                <a:close/>
                <a:moveTo>
                  <a:pt x="16425" y="18955"/>
                </a:moveTo>
                <a:lnTo>
                  <a:pt x="16449" y="19880"/>
                </a:lnTo>
                <a:lnTo>
                  <a:pt x="16303" y="19977"/>
                </a:lnTo>
                <a:lnTo>
                  <a:pt x="16206" y="20099"/>
                </a:lnTo>
                <a:lnTo>
                  <a:pt x="16109" y="20245"/>
                </a:lnTo>
                <a:lnTo>
                  <a:pt x="16011" y="20415"/>
                </a:lnTo>
                <a:lnTo>
                  <a:pt x="15890" y="20780"/>
                </a:lnTo>
                <a:lnTo>
                  <a:pt x="15792" y="21194"/>
                </a:lnTo>
                <a:lnTo>
                  <a:pt x="15744" y="21194"/>
                </a:lnTo>
                <a:lnTo>
                  <a:pt x="15817" y="20926"/>
                </a:lnTo>
                <a:lnTo>
                  <a:pt x="15865" y="20658"/>
                </a:lnTo>
                <a:lnTo>
                  <a:pt x="15987" y="20172"/>
                </a:lnTo>
                <a:lnTo>
                  <a:pt x="16206" y="19564"/>
                </a:lnTo>
                <a:lnTo>
                  <a:pt x="16425" y="18955"/>
                </a:lnTo>
                <a:close/>
                <a:moveTo>
                  <a:pt x="16401" y="17787"/>
                </a:moveTo>
                <a:lnTo>
                  <a:pt x="16425" y="18517"/>
                </a:lnTo>
                <a:lnTo>
                  <a:pt x="16303" y="18663"/>
                </a:lnTo>
                <a:lnTo>
                  <a:pt x="16206" y="18834"/>
                </a:lnTo>
                <a:lnTo>
                  <a:pt x="16011" y="19174"/>
                </a:lnTo>
                <a:lnTo>
                  <a:pt x="15865" y="19564"/>
                </a:lnTo>
                <a:lnTo>
                  <a:pt x="15744" y="19929"/>
                </a:lnTo>
                <a:lnTo>
                  <a:pt x="15500" y="20537"/>
                </a:lnTo>
                <a:lnTo>
                  <a:pt x="15379" y="20877"/>
                </a:lnTo>
                <a:lnTo>
                  <a:pt x="15306" y="21218"/>
                </a:lnTo>
                <a:lnTo>
                  <a:pt x="14892" y="21242"/>
                </a:lnTo>
                <a:lnTo>
                  <a:pt x="15038" y="20926"/>
                </a:lnTo>
                <a:lnTo>
                  <a:pt x="15135" y="20585"/>
                </a:lnTo>
                <a:lnTo>
                  <a:pt x="15184" y="20220"/>
                </a:lnTo>
                <a:lnTo>
                  <a:pt x="15184" y="19856"/>
                </a:lnTo>
                <a:lnTo>
                  <a:pt x="15257" y="19831"/>
                </a:lnTo>
                <a:lnTo>
                  <a:pt x="15330" y="19807"/>
                </a:lnTo>
                <a:lnTo>
                  <a:pt x="15379" y="19758"/>
                </a:lnTo>
                <a:lnTo>
                  <a:pt x="15403" y="19710"/>
                </a:lnTo>
                <a:lnTo>
                  <a:pt x="15427" y="19661"/>
                </a:lnTo>
                <a:lnTo>
                  <a:pt x="15427" y="19539"/>
                </a:lnTo>
                <a:lnTo>
                  <a:pt x="15379" y="19418"/>
                </a:lnTo>
                <a:lnTo>
                  <a:pt x="15403" y="19296"/>
                </a:lnTo>
                <a:lnTo>
                  <a:pt x="15403" y="19150"/>
                </a:lnTo>
                <a:lnTo>
                  <a:pt x="15500" y="19053"/>
                </a:lnTo>
                <a:lnTo>
                  <a:pt x="15598" y="18931"/>
                </a:lnTo>
                <a:lnTo>
                  <a:pt x="15768" y="18663"/>
                </a:lnTo>
                <a:lnTo>
                  <a:pt x="16084" y="18225"/>
                </a:lnTo>
                <a:lnTo>
                  <a:pt x="16230" y="18006"/>
                </a:lnTo>
                <a:lnTo>
                  <a:pt x="16401" y="17787"/>
                </a:lnTo>
                <a:close/>
                <a:moveTo>
                  <a:pt x="3431" y="19904"/>
                </a:moveTo>
                <a:lnTo>
                  <a:pt x="3285" y="20002"/>
                </a:lnTo>
                <a:lnTo>
                  <a:pt x="3164" y="20123"/>
                </a:lnTo>
                <a:lnTo>
                  <a:pt x="2920" y="20342"/>
                </a:lnTo>
                <a:lnTo>
                  <a:pt x="2628" y="20683"/>
                </a:lnTo>
                <a:lnTo>
                  <a:pt x="2336" y="21023"/>
                </a:lnTo>
                <a:lnTo>
                  <a:pt x="2093" y="21291"/>
                </a:lnTo>
                <a:lnTo>
                  <a:pt x="2044" y="20902"/>
                </a:lnTo>
                <a:lnTo>
                  <a:pt x="2190" y="20853"/>
                </a:lnTo>
                <a:lnTo>
                  <a:pt x="2312" y="20756"/>
                </a:lnTo>
                <a:lnTo>
                  <a:pt x="2531" y="20585"/>
                </a:lnTo>
                <a:lnTo>
                  <a:pt x="2677" y="20464"/>
                </a:lnTo>
                <a:lnTo>
                  <a:pt x="2823" y="20318"/>
                </a:lnTo>
                <a:lnTo>
                  <a:pt x="2945" y="20172"/>
                </a:lnTo>
                <a:lnTo>
                  <a:pt x="2969" y="20075"/>
                </a:lnTo>
                <a:lnTo>
                  <a:pt x="2993" y="20002"/>
                </a:lnTo>
                <a:lnTo>
                  <a:pt x="2969" y="19953"/>
                </a:lnTo>
                <a:lnTo>
                  <a:pt x="2945" y="19904"/>
                </a:lnTo>
                <a:close/>
                <a:moveTo>
                  <a:pt x="10050" y="19977"/>
                </a:moveTo>
                <a:lnTo>
                  <a:pt x="9879" y="20148"/>
                </a:lnTo>
                <a:lnTo>
                  <a:pt x="9734" y="20293"/>
                </a:lnTo>
                <a:lnTo>
                  <a:pt x="9588" y="20537"/>
                </a:lnTo>
                <a:lnTo>
                  <a:pt x="9442" y="20756"/>
                </a:lnTo>
                <a:lnTo>
                  <a:pt x="9296" y="20975"/>
                </a:lnTo>
                <a:lnTo>
                  <a:pt x="9223" y="21072"/>
                </a:lnTo>
                <a:lnTo>
                  <a:pt x="9198" y="21194"/>
                </a:lnTo>
                <a:lnTo>
                  <a:pt x="9198" y="21242"/>
                </a:lnTo>
                <a:lnTo>
                  <a:pt x="9198" y="21291"/>
                </a:lnTo>
                <a:lnTo>
                  <a:pt x="8493" y="21291"/>
                </a:lnTo>
                <a:lnTo>
                  <a:pt x="8663" y="21072"/>
                </a:lnTo>
                <a:lnTo>
                  <a:pt x="8833" y="20853"/>
                </a:lnTo>
                <a:lnTo>
                  <a:pt x="9028" y="20537"/>
                </a:lnTo>
                <a:lnTo>
                  <a:pt x="9247" y="20245"/>
                </a:lnTo>
                <a:lnTo>
                  <a:pt x="9393" y="20099"/>
                </a:lnTo>
                <a:lnTo>
                  <a:pt x="9563" y="19977"/>
                </a:lnTo>
                <a:close/>
                <a:moveTo>
                  <a:pt x="10780" y="20002"/>
                </a:moveTo>
                <a:lnTo>
                  <a:pt x="10585" y="20342"/>
                </a:lnTo>
                <a:lnTo>
                  <a:pt x="10366" y="20731"/>
                </a:lnTo>
                <a:lnTo>
                  <a:pt x="10147" y="21145"/>
                </a:lnTo>
                <a:lnTo>
                  <a:pt x="10123" y="21218"/>
                </a:lnTo>
                <a:lnTo>
                  <a:pt x="10147" y="21291"/>
                </a:lnTo>
                <a:lnTo>
                  <a:pt x="9417" y="21291"/>
                </a:lnTo>
                <a:lnTo>
                  <a:pt x="9515" y="21242"/>
                </a:lnTo>
                <a:lnTo>
                  <a:pt x="9588" y="21169"/>
                </a:lnTo>
                <a:lnTo>
                  <a:pt x="9734" y="20975"/>
                </a:lnTo>
                <a:lnTo>
                  <a:pt x="9977" y="20610"/>
                </a:lnTo>
                <a:lnTo>
                  <a:pt x="10050" y="20512"/>
                </a:lnTo>
                <a:lnTo>
                  <a:pt x="10147" y="20415"/>
                </a:lnTo>
                <a:lnTo>
                  <a:pt x="10366" y="20220"/>
                </a:lnTo>
                <a:lnTo>
                  <a:pt x="10463" y="20123"/>
                </a:lnTo>
                <a:lnTo>
                  <a:pt x="10512" y="20002"/>
                </a:lnTo>
                <a:close/>
                <a:moveTo>
                  <a:pt x="11534" y="20026"/>
                </a:moveTo>
                <a:lnTo>
                  <a:pt x="11364" y="20269"/>
                </a:lnTo>
                <a:lnTo>
                  <a:pt x="11218" y="20512"/>
                </a:lnTo>
                <a:lnTo>
                  <a:pt x="11120" y="20683"/>
                </a:lnTo>
                <a:lnTo>
                  <a:pt x="11023" y="20877"/>
                </a:lnTo>
                <a:lnTo>
                  <a:pt x="10950" y="21096"/>
                </a:lnTo>
                <a:lnTo>
                  <a:pt x="10901" y="21291"/>
                </a:lnTo>
                <a:lnTo>
                  <a:pt x="10488" y="21291"/>
                </a:lnTo>
                <a:lnTo>
                  <a:pt x="10609" y="21145"/>
                </a:lnTo>
                <a:lnTo>
                  <a:pt x="10707" y="20975"/>
                </a:lnTo>
                <a:lnTo>
                  <a:pt x="10901" y="20658"/>
                </a:lnTo>
                <a:lnTo>
                  <a:pt x="11120" y="20342"/>
                </a:lnTo>
                <a:lnTo>
                  <a:pt x="11218" y="20196"/>
                </a:lnTo>
                <a:lnTo>
                  <a:pt x="11315" y="20026"/>
                </a:lnTo>
                <a:close/>
                <a:moveTo>
                  <a:pt x="14843" y="19953"/>
                </a:moveTo>
                <a:lnTo>
                  <a:pt x="14746" y="20220"/>
                </a:lnTo>
                <a:lnTo>
                  <a:pt x="14697" y="20512"/>
                </a:lnTo>
                <a:lnTo>
                  <a:pt x="14624" y="20780"/>
                </a:lnTo>
                <a:lnTo>
                  <a:pt x="14576" y="20926"/>
                </a:lnTo>
                <a:lnTo>
                  <a:pt x="14527" y="21048"/>
                </a:lnTo>
                <a:lnTo>
                  <a:pt x="14503" y="21121"/>
                </a:lnTo>
                <a:lnTo>
                  <a:pt x="14503" y="21169"/>
                </a:lnTo>
                <a:lnTo>
                  <a:pt x="14527" y="21267"/>
                </a:lnTo>
                <a:lnTo>
                  <a:pt x="14211" y="21291"/>
                </a:lnTo>
                <a:lnTo>
                  <a:pt x="14284" y="20999"/>
                </a:lnTo>
                <a:lnTo>
                  <a:pt x="14381" y="20658"/>
                </a:lnTo>
                <a:lnTo>
                  <a:pt x="14454" y="20293"/>
                </a:lnTo>
                <a:lnTo>
                  <a:pt x="14454" y="20123"/>
                </a:lnTo>
                <a:lnTo>
                  <a:pt x="14478" y="19977"/>
                </a:lnTo>
                <a:lnTo>
                  <a:pt x="14843" y="19953"/>
                </a:lnTo>
                <a:close/>
                <a:moveTo>
                  <a:pt x="12337" y="20026"/>
                </a:moveTo>
                <a:lnTo>
                  <a:pt x="12215" y="20220"/>
                </a:lnTo>
                <a:lnTo>
                  <a:pt x="12142" y="20391"/>
                </a:lnTo>
                <a:lnTo>
                  <a:pt x="11948" y="20829"/>
                </a:lnTo>
                <a:lnTo>
                  <a:pt x="11875" y="21072"/>
                </a:lnTo>
                <a:lnTo>
                  <a:pt x="11826" y="21315"/>
                </a:lnTo>
                <a:lnTo>
                  <a:pt x="11364" y="21291"/>
                </a:lnTo>
                <a:lnTo>
                  <a:pt x="11412" y="21121"/>
                </a:lnTo>
                <a:lnTo>
                  <a:pt x="11485" y="20950"/>
                </a:lnTo>
                <a:lnTo>
                  <a:pt x="11656" y="20634"/>
                </a:lnTo>
                <a:lnTo>
                  <a:pt x="11826" y="20342"/>
                </a:lnTo>
                <a:lnTo>
                  <a:pt x="11899" y="20196"/>
                </a:lnTo>
                <a:lnTo>
                  <a:pt x="11948" y="20026"/>
                </a:lnTo>
                <a:close/>
                <a:moveTo>
                  <a:pt x="13335" y="20002"/>
                </a:moveTo>
                <a:lnTo>
                  <a:pt x="13213" y="20148"/>
                </a:lnTo>
                <a:lnTo>
                  <a:pt x="13140" y="20293"/>
                </a:lnTo>
                <a:lnTo>
                  <a:pt x="12970" y="20585"/>
                </a:lnTo>
                <a:lnTo>
                  <a:pt x="12799" y="20950"/>
                </a:lnTo>
                <a:lnTo>
                  <a:pt x="12751" y="21121"/>
                </a:lnTo>
                <a:lnTo>
                  <a:pt x="12702" y="21315"/>
                </a:lnTo>
                <a:lnTo>
                  <a:pt x="12264" y="21315"/>
                </a:lnTo>
                <a:lnTo>
                  <a:pt x="12337" y="21023"/>
                </a:lnTo>
                <a:lnTo>
                  <a:pt x="12410" y="20756"/>
                </a:lnTo>
                <a:lnTo>
                  <a:pt x="12507" y="20366"/>
                </a:lnTo>
                <a:lnTo>
                  <a:pt x="12580" y="20172"/>
                </a:lnTo>
                <a:lnTo>
                  <a:pt x="12629" y="20075"/>
                </a:lnTo>
                <a:lnTo>
                  <a:pt x="12702" y="20026"/>
                </a:lnTo>
                <a:lnTo>
                  <a:pt x="13335" y="20002"/>
                </a:lnTo>
                <a:close/>
                <a:moveTo>
                  <a:pt x="14113" y="20002"/>
                </a:moveTo>
                <a:lnTo>
                  <a:pt x="14065" y="20196"/>
                </a:lnTo>
                <a:lnTo>
                  <a:pt x="14016" y="20366"/>
                </a:lnTo>
                <a:lnTo>
                  <a:pt x="13870" y="20804"/>
                </a:lnTo>
                <a:lnTo>
                  <a:pt x="13748" y="21242"/>
                </a:lnTo>
                <a:lnTo>
                  <a:pt x="13748" y="21291"/>
                </a:lnTo>
                <a:lnTo>
                  <a:pt x="13164" y="21315"/>
                </a:lnTo>
                <a:lnTo>
                  <a:pt x="13262" y="21023"/>
                </a:lnTo>
                <a:lnTo>
                  <a:pt x="13383" y="20731"/>
                </a:lnTo>
                <a:lnTo>
                  <a:pt x="13578" y="20391"/>
                </a:lnTo>
                <a:lnTo>
                  <a:pt x="13651" y="20196"/>
                </a:lnTo>
                <a:lnTo>
                  <a:pt x="13700" y="20002"/>
                </a:lnTo>
                <a:close/>
                <a:moveTo>
                  <a:pt x="8979" y="19953"/>
                </a:moveTo>
                <a:lnTo>
                  <a:pt x="8833" y="20148"/>
                </a:lnTo>
                <a:lnTo>
                  <a:pt x="8736" y="20318"/>
                </a:lnTo>
                <a:lnTo>
                  <a:pt x="8395" y="20804"/>
                </a:lnTo>
                <a:lnTo>
                  <a:pt x="8225" y="21048"/>
                </a:lnTo>
                <a:lnTo>
                  <a:pt x="8079" y="21315"/>
                </a:lnTo>
                <a:lnTo>
                  <a:pt x="7446" y="21340"/>
                </a:lnTo>
                <a:lnTo>
                  <a:pt x="7446" y="21340"/>
                </a:lnTo>
                <a:lnTo>
                  <a:pt x="7592" y="21194"/>
                </a:lnTo>
                <a:lnTo>
                  <a:pt x="7714" y="21023"/>
                </a:lnTo>
                <a:lnTo>
                  <a:pt x="7957" y="20683"/>
                </a:lnTo>
                <a:lnTo>
                  <a:pt x="8055" y="20561"/>
                </a:lnTo>
                <a:lnTo>
                  <a:pt x="8152" y="20464"/>
                </a:lnTo>
                <a:lnTo>
                  <a:pt x="8371" y="20293"/>
                </a:lnTo>
                <a:lnTo>
                  <a:pt x="8614" y="20123"/>
                </a:lnTo>
                <a:lnTo>
                  <a:pt x="8833" y="19953"/>
                </a:lnTo>
                <a:close/>
                <a:moveTo>
                  <a:pt x="5646" y="19929"/>
                </a:moveTo>
                <a:lnTo>
                  <a:pt x="5548" y="19977"/>
                </a:lnTo>
                <a:lnTo>
                  <a:pt x="4818" y="20658"/>
                </a:lnTo>
                <a:lnTo>
                  <a:pt x="4478" y="20975"/>
                </a:lnTo>
                <a:lnTo>
                  <a:pt x="4332" y="21145"/>
                </a:lnTo>
                <a:lnTo>
                  <a:pt x="4259" y="21242"/>
                </a:lnTo>
                <a:lnTo>
                  <a:pt x="4210" y="21340"/>
                </a:lnTo>
                <a:lnTo>
                  <a:pt x="4210" y="21364"/>
                </a:lnTo>
                <a:lnTo>
                  <a:pt x="4234" y="21364"/>
                </a:lnTo>
                <a:lnTo>
                  <a:pt x="4332" y="21340"/>
                </a:lnTo>
                <a:lnTo>
                  <a:pt x="4453" y="21291"/>
                </a:lnTo>
                <a:lnTo>
                  <a:pt x="4648" y="21194"/>
                </a:lnTo>
                <a:lnTo>
                  <a:pt x="5013" y="20926"/>
                </a:lnTo>
                <a:lnTo>
                  <a:pt x="5427" y="20610"/>
                </a:lnTo>
                <a:lnTo>
                  <a:pt x="5816" y="20245"/>
                </a:lnTo>
                <a:lnTo>
                  <a:pt x="5865" y="20172"/>
                </a:lnTo>
                <a:lnTo>
                  <a:pt x="5865" y="20075"/>
                </a:lnTo>
                <a:lnTo>
                  <a:pt x="5816" y="19977"/>
                </a:lnTo>
                <a:lnTo>
                  <a:pt x="5743" y="19929"/>
                </a:lnTo>
                <a:close/>
                <a:moveTo>
                  <a:pt x="8225" y="19929"/>
                </a:moveTo>
                <a:lnTo>
                  <a:pt x="7982" y="20123"/>
                </a:lnTo>
                <a:lnTo>
                  <a:pt x="7763" y="20342"/>
                </a:lnTo>
                <a:lnTo>
                  <a:pt x="7568" y="20585"/>
                </a:lnTo>
                <a:lnTo>
                  <a:pt x="7373" y="20829"/>
                </a:lnTo>
                <a:lnTo>
                  <a:pt x="7033" y="21364"/>
                </a:lnTo>
                <a:lnTo>
                  <a:pt x="6668" y="21388"/>
                </a:lnTo>
                <a:lnTo>
                  <a:pt x="6668" y="21388"/>
                </a:lnTo>
                <a:lnTo>
                  <a:pt x="6838" y="21169"/>
                </a:lnTo>
                <a:lnTo>
                  <a:pt x="6984" y="20950"/>
                </a:lnTo>
                <a:lnTo>
                  <a:pt x="7227" y="20585"/>
                </a:lnTo>
                <a:lnTo>
                  <a:pt x="7495" y="20220"/>
                </a:lnTo>
                <a:lnTo>
                  <a:pt x="7690" y="20050"/>
                </a:lnTo>
                <a:lnTo>
                  <a:pt x="7860" y="19929"/>
                </a:lnTo>
                <a:close/>
                <a:moveTo>
                  <a:pt x="4526" y="19904"/>
                </a:moveTo>
                <a:lnTo>
                  <a:pt x="4356" y="20050"/>
                </a:lnTo>
                <a:lnTo>
                  <a:pt x="4186" y="20196"/>
                </a:lnTo>
                <a:lnTo>
                  <a:pt x="3869" y="20512"/>
                </a:lnTo>
                <a:lnTo>
                  <a:pt x="3285" y="21023"/>
                </a:lnTo>
                <a:lnTo>
                  <a:pt x="3115" y="21194"/>
                </a:lnTo>
                <a:lnTo>
                  <a:pt x="3042" y="21267"/>
                </a:lnTo>
                <a:lnTo>
                  <a:pt x="2969" y="21315"/>
                </a:lnTo>
                <a:lnTo>
                  <a:pt x="2920" y="21364"/>
                </a:lnTo>
                <a:lnTo>
                  <a:pt x="2920" y="21388"/>
                </a:lnTo>
                <a:lnTo>
                  <a:pt x="2945" y="21437"/>
                </a:lnTo>
                <a:lnTo>
                  <a:pt x="2969" y="21461"/>
                </a:lnTo>
                <a:lnTo>
                  <a:pt x="2872" y="21461"/>
                </a:lnTo>
                <a:lnTo>
                  <a:pt x="2458" y="21413"/>
                </a:lnTo>
                <a:lnTo>
                  <a:pt x="2580" y="21315"/>
                </a:lnTo>
                <a:lnTo>
                  <a:pt x="2701" y="21169"/>
                </a:lnTo>
                <a:lnTo>
                  <a:pt x="2896" y="20950"/>
                </a:lnTo>
                <a:lnTo>
                  <a:pt x="3188" y="20683"/>
                </a:lnTo>
                <a:lnTo>
                  <a:pt x="3480" y="20415"/>
                </a:lnTo>
                <a:lnTo>
                  <a:pt x="3602" y="20318"/>
                </a:lnTo>
                <a:lnTo>
                  <a:pt x="3723" y="20245"/>
                </a:lnTo>
                <a:lnTo>
                  <a:pt x="3991" y="20148"/>
                </a:lnTo>
                <a:lnTo>
                  <a:pt x="4040" y="20099"/>
                </a:lnTo>
                <a:lnTo>
                  <a:pt x="4064" y="20026"/>
                </a:lnTo>
                <a:lnTo>
                  <a:pt x="4064" y="19977"/>
                </a:lnTo>
                <a:lnTo>
                  <a:pt x="4064" y="19904"/>
                </a:lnTo>
                <a:close/>
                <a:moveTo>
                  <a:pt x="7349" y="19904"/>
                </a:moveTo>
                <a:lnTo>
                  <a:pt x="7154" y="20148"/>
                </a:lnTo>
                <a:lnTo>
                  <a:pt x="7008" y="20366"/>
                </a:lnTo>
                <a:lnTo>
                  <a:pt x="6546" y="21072"/>
                </a:lnTo>
                <a:lnTo>
                  <a:pt x="6400" y="21242"/>
                </a:lnTo>
                <a:lnTo>
                  <a:pt x="6254" y="21413"/>
                </a:lnTo>
                <a:lnTo>
                  <a:pt x="5451" y="21461"/>
                </a:lnTo>
                <a:lnTo>
                  <a:pt x="5621" y="21315"/>
                </a:lnTo>
                <a:lnTo>
                  <a:pt x="5792" y="21145"/>
                </a:lnTo>
                <a:lnTo>
                  <a:pt x="6084" y="20829"/>
                </a:lnTo>
                <a:lnTo>
                  <a:pt x="6303" y="20634"/>
                </a:lnTo>
                <a:lnTo>
                  <a:pt x="6522" y="20415"/>
                </a:lnTo>
                <a:lnTo>
                  <a:pt x="6619" y="20293"/>
                </a:lnTo>
                <a:lnTo>
                  <a:pt x="6716" y="20172"/>
                </a:lnTo>
                <a:lnTo>
                  <a:pt x="6741" y="20026"/>
                </a:lnTo>
                <a:lnTo>
                  <a:pt x="6765" y="19904"/>
                </a:lnTo>
                <a:close/>
                <a:moveTo>
                  <a:pt x="6424" y="19904"/>
                </a:moveTo>
                <a:lnTo>
                  <a:pt x="6278" y="20026"/>
                </a:lnTo>
                <a:lnTo>
                  <a:pt x="5986" y="20318"/>
                </a:lnTo>
                <a:lnTo>
                  <a:pt x="5694" y="20610"/>
                </a:lnTo>
                <a:lnTo>
                  <a:pt x="5500" y="20804"/>
                </a:lnTo>
                <a:lnTo>
                  <a:pt x="5281" y="20999"/>
                </a:lnTo>
                <a:lnTo>
                  <a:pt x="5110" y="21242"/>
                </a:lnTo>
                <a:lnTo>
                  <a:pt x="5037" y="21364"/>
                </a:lnTo>
                <a:lnTo>
                  <a:pt x="4989" y="21486"/>
                </a:lnTo>
                <a:lnTo>
                  <a:pt x="4575" y="21510"/>
                </a:lnTo>
                <a:lnTo>
                  <a:pt x="3845" y="21510"/>
                </a:lnTo>
                <a:lnTo>
                  <a:pt x="3139" y="21486"/>
                </a:lnTo>
                <a:lnTo>
                  <a:pt x="3237" y="21437"/>
                </a:lnTo>
                <a:lnTo>
                  <a:pt x="3334" y="21388"/>
                </a:lnTo>
                <a:lnTo>
                  <a:pt x="3529" y="21242"/>
                </a:lnTo>
                <a:lnTo>
                  <a:pt x="3796" y="20999"/>
                </a:lnTo>
                <a:lnTo>
                  <a:pt x="4161" y="20683"/>
                </a:lnTo>
                <a:lnTo>
                  <a:pt x="4526" y="20342"/>
                </a:lnTo>
                <a:lnTo>
                  <a:pt x="4745" y="20123"/>
                </a:lnTo>
                <a:lnTo>
                  <a:pt x="4843" y="20026"/>
                </a:lnTo>
                <a:lnTo>
                  <a:pt x="4916" y="19904"/>
                </a:lnTo>
                <a:close/>
                <a:moveTo>
                  <a:pt x="6132" y="0"/>
                </a:moveTo>
                <a:lnTo>
                  <a:pt x="6059" y="49"/>
                </a:lnTo>
                <a:lnTo>
                  <a:pt x="6011" y="98"/>
                </a:lnTo>
                <a:lnTo>
                  <a:pt x="5986" y="146"/>
                </a:lnTo>
                <a:lnTo>
                  <a:pt x="5938" y="317"/>
                </a:lnTo>
                <a:lnTo>
                  <a:pt x="5913" y="487"/>
                </a:lnTo>
                <a:lnTo>
                  <a:pt x="5938" y="828"/>
                </a:lnTo>
                <a:lnTo>
                  <a:pt x="5913" y="1047"/>
                </a:lnTo>
                <a:lnTo>
                  <a:pt x="5913" y="1241"/>
                </a:lnTo>
                <a:lnTo>
                  <a:pt x="4745" y="1266"/>
                </a:lnTo>
                <a:lnTo>
                  <a:pt x="2969" y="1266"/>
                </a:lnTo>
                <a:lnTo>
                  <a:pt x="2945" y="1144"/>
                </a:lnTo>
                <a:lnTo>
                  <a:pt x="2945" y="901"/>
                </a:lnTo>
                <a:lnTo>
                  <a:pt x="2945" y="633"/>
                </a:lnTo>
                <a:lnTo>
                  <a:pt x="2945" y="365"/>
                </a:lnTo>
                <a:lnTo>
                  <a:pt x="2920" y="122"/>
                </a:lnTo>
                <a:lnTo>
                  <a:pt x="2896" y="73"/>
                </a:lnTo>
                <a:lnTo>
                  <a:pt x="2847" y="25"/>
                </a:lnTo>
                <a:lnTo>
                  <a:pt x="2799" y="25"/>
                </a:lnTo>
                <a:lnTo>
                  <a:pt x="2726" y="49"/>
                </a:lnTo>
                <a:lnTo>
                  <a:pt x="2653" y="122"/>
                </a:lnTo>
                <a:lnTo>
                  <a:pt x="2580" y="219"/>
                </a:lnTo>
                <a:lnTo>
                  <a:pt x="2531" y="317"/>
                </a:lnTo>
                <a:lnTo>
                  <a:pt x="2507" y="438"/>
                </a:lnTo>
                <a:lnTo>
                  <a:pt x="2482" y="682"/>
                </a:lnTo>
                <a:lnTo>
                  <a:pt x="2482" y="925"/>
                </a:lnTo>
                <a:lnTo>
                  <a:pt x="2482" y="1266"/>
                </a:lnTo>
                <a:lnTo>
                  <a:pt x="877" y="1266"/>
                </a:lnTo>
                <a:lnTo>
                  <a:pt x="366" y="1339"/>
                </a:lnTo>
                <a:lnTo>
                  <a:pt x="317" y="1363"/>
                </a:lnTo>
                <a:lnTo>
                  <a:pt x="268" y="1387"/>
                </a:lnTo>
                <a:lnTo>
                  <a:pt x="244" y="1460"/>
                </a:lnTo>
                <a:lnTo>
                  <a:pt x="195" y="1485"/>
                </a:lnTo>
                <a:lnTo>
                  <a:pt x="171" y="1558"/>
                </a:lnTo>
                <a:lnTo>
                  <a:pt x="98" y="2069"/>
                </a:lnTo>
                <a:lnTo>
                  <a:pt x="49" y="2628"/>
                </a:lnTo>
                <a:lnTo>
                  <a:pt x="25" y="3164"/>
                </a:lnTo>
                <a:lnTo>
                  <a:pt x="25" y="3723"/>
                </a:lnTo>
                <a:lnTo>
                  <a:pt x="49" y="4818"/>
                </a:lnTo>
                <a:lnTo>
                  <a:pt x="98" y="5913"/>
                </a:lnTo>
                <a:lnTo>
                  <a:pt x="171" y="8273"/>
                </a:lnTo>
                <a:lnTo>
                  <a:pt x="171" y="9441"/>
                </a:lnTo>
                <a:lnTo>
                  <a:pt x="147" y="10634"/>
                </a:lnTo>
                <a:lnTo>
                  <a:pt x="98" y="11777"/>
                </a:lnTo>
                <a:lnTo>
                  <a:pt x="25" y="12921"/>
                </a:lnTo>
                <a:lnTo>
                  <a:pt x="1" y="14064"/>
                </a:lnTo>
                <a:lnTo>
                  <a:pt x="1" y="14624"/>
                </a:lnTo>
                <a:lnTo>
                  <a:pt x="49" y="15208"/>
                </a:lnTo>
                <a:lnTo>
                  <a:pt x="49" y="15743"/>
                </a:lnTo>
                <a:lnTo>
                  <a:pt x="49" y="16279"/>
                </a:lnTo>
                <a:lnTo>
                  <a:pt x="25" y="17398"/>
                </a:lnTo>
                <a:lnTo>
                  <a:pt x="25" y="17933"/>
                </a:lnTo>
                <a:lnTo>
                  <a:pt x="49" y="18493"/>
                </a:lnTo>
                <a:lnTo>
                  <a:pt x="98" y="19028"/>
                </a:lnTo>
                <a:lnTo>
                  <a:pt x="195" y="19564"/>
                </a:lnTo>
                <a:lnTo>
                  <a:pt x="244" y="19661"/>
                </a:lnTo>
                <a:lnTo>
                  <a:pt x="293" y="19710"/>
                </a:lnTo>
                <a:lnTo>
                  <a:pt x="390" y="19734"/>
                </a:lnTo>
                <a:lnTo>
                  <a:pt x="487" y="19758"/>
                </a:lnTo>
                <a:lnTo>
                  <a:pt x="585" y="19856"/>
                </a:lnTo>
                <a:lnTo>
                  <a:pt x="682" y="19904"/>
                </a:lnTo>
                <a:lnTo>
                  <a:pt x="804" y="19953"/>
                </a:lnTo>
                <a:lnTo>
                  <a:pt x="950" y="19977"/>
                </a:lnTo>
                <a:lnTo>
                  <a:pt x="1485" y="19977"/>
                </a:lnTo>
                <a:lnTo>
                  <a:pt x="1485" y="20342"/>
                </a:lnTo>
                <a:lnTo>
                  <a:pt x="1485" y="20634"/>
                </a:lnTo>
                <a:lnTo>
                  <a:pt x="1509" y="20950"/>
                </a:lnTo>
                <a:lnTo>
                  <a:pt x="1558" y="21534"/>
                </a:lnTo>
                <a:lnTo>
                  <a:pt x="1558" y="21607"/>
                </a:lnTo>
                <a:lnTo>
                  <a:pt x="1582" y="21705"/>
                </a:lnTo>
                <a:lnTo>
                  <a:pt x="1655" y="21753"/>
                </a:lnTo>
                <a:lnTo>
                  <a:pt x="1728" y="21802"/>
                </a:lnTo>
                <a:lnTo>
                  <a:pt x="1898" y="21802"/>
                </a:lnTo>
                <a:lnTo>
                  <a:pt x="1971" y="21778"/>
                </a:lnTo>
                <a:lnTo>
                  <a:pt x="2385" y="21851"/>
                </a:lnTo>
                <a:lnTo>
                  <a:pt x="2799" y="21899"/>
                </a:lnTo>
                <a:lnTo>
                  <a:pt x="3626" y="21948"/>
                </a:lnTo>
                <a:lnTo>
                  <a:pt x="4478" y="21948"/>
                </a:lnTo>
                <a:lnTo>
                  <a:pt x="5305" y="21924"/>
                </a:lnTo>
                <a:lnTo>
                  <a:pt x="7008" y="21826"/>
                </a:lnTo>
                <a:lnTo>
                  <a:pt x="7836" y="21778"/>
                </a:lnTo>
                <a:lnTo>
                  <a:pt x="8687" y="21753"/>
                </a:lnTo>
                <a:lnTo>
                  <a:pt x="9515" y="21729"/>
                </a:lnTo>
                <a:lnTo>
                  <a:pt x="10342" y="21753"/>
                </a:lnTo>
                <a:lnTo>
                  <a:pt x="12021" y="21778"/>
                </a:lnTo>
                <a:lnTo>
                  <a:pt x="13700" y="21778"/>
                </a:lnTo>
                <a:lnTo>
                  <a:pt x="14527" y="21753"/>
                </a:lnTo>
                <a:lnTo>
                  <a:pt x="15354" y="21680"/>
                </a:lnTo>
                <a:lnTo>
                  <a:pt x="15427" y="21705"/>
                </a:lnTo>
                <a:lnTo>
                  <a:pt x="15500" y="21680"/>
                </a:lnTo>
                <a:lnTo>
                  <a:pt x="16425" y="21583"/>
                </a:lnTo>
                <a:lnTo>
                  <a:pt x="16498" y="21559"/>
                </a:lnTo>
                <a:lnTo>
                  <a:pt x="16620" y="21607"/>
                </a:lnTo>
                <a:lnTo>
                  <a:pt x="16717" y="21607"/>
                </a:lnTo>
                <a:lnTo>
                  <a:pt x="16766" y="21583"/>
                </a:lnTo>
                <a:lnTo>
                  <a:pt x="16814" y="21534"/>
                </a:lnTo>
                <a:lnTo>
                  <a:pt x="16863" y="21486"/>
                </a:lnTo>
                <a:lnTo>
                  <a:pt x="16863" y="21413"/>
                </a:lnTo>
                <a:lnTo>
                  <a:pt x="16936" y="20902"/>
                </a:lnTo>
                <a:lnTo>
                  <a:pt x="16985" y="20391"/>
                </a:lnTo>
                <a:lnTo>
                  <a:pt x="16985" y="19880"/>
                </a:lnTo>
                <a:lnTo>
                  <a:pt x="16985" y="19369"/>
                </a:lnTo>
                <a:lnTo>
                  <a:pt x="16936" y="18323"/>
                </a:lnTo>
                <a:lnTo>
                  <a:pt x="16936" y="17812"/>
                </a:lnTo>
                <a:lnTo>
                  <a:pt x="16936" y="17301"/>
                </a:lnTo>
                <a:lnTo>
                  <a:pt x="17009" y="14867"/>
                </a:lnTo>
                <a:lnTo>
                  <a:pt x="17033" y="13651"/>
                </a:lnTo>
                <a:lnTo>
                  <a:pt x="17033" y="12458"/>
                </a:lnTo>
                <a:lnTo>
                  <a:pt x="17058" y="10025"/>
                </a:lnTo>
                <a:lnTo>
                  <a:pt x="17082" y="8809"/>
                </a:lnTo>
                <a:lnTo>
                  <a:pt x="17082" y="7592"/>
                </a:lnTo>
                <a:lnTo>
                  <a:pt x="17082" y="6984"/>
                </a:lnTo>
                <a:lnTo>
                  <a:pt x="17082" y="6375"/>
                </a:lnTo>
                <a:lnTo>
                  <a:pt x="17106" y="5791"/>
                </a:lnTo>
                <a:lnTo>
                  <a:pt x="17082" y="5183"/>
                </a:lnTo>
                <a:lnTo>
                  <a:pt x="17033" y="4696"/>
                </a:lnTo>
                <a:lnTo>
                  <a:pt x="16960" y="4210"/>
                </a:lnTo>
                <a:lnTo>
                  <a:pt x="16766" y="3237"/>
                </a:lnTo>
                <a:lnTo>
                  <a:pt x="16839" y="3115"/>
                </a:lnTo>
                <a:lnTo>
                  <a:pt x="16839" y="2993"/>
                </a:lnTo>
                <a:lnTo>
                  <a:pt x="16814" y="2945"/>
                </a:lnTo>
                <a:lnTo>
                  <a:pt x="16790" y="2896"/>
                </a:lnTo>
                <a:lnTo>
                  <a:pt x="16717" y="2847"/>
                </a:lnTo>
                <a:lnTo>
                  <a:pt x="16644" y="2847"/>
                </a:lnTo>
                <a:lnTo>
                  <a:pt x="16157" y="2774"/>
                </a:lnTo>
                <a:lnTo>
                  <a:pt x="15865" y="2774"/>
                </a:lnTo>
                <a:lnTo>
                  <a:pt x="15622" y="2799"/>
                </a:lnTo>
                <a:lnTo>
                  <a:pt x="15598" y="2434"/>
                </a:lnTo>
                <a:lnTo>
                  <a:pt x="15549" y="2069"/>
                </a:lnTo>
                <a:lnTo>
                  <a:pt x="15500" y="1898"/>
                </a:lnTo>
                <a:lnTo>
                  <a:pt x="15452" y="1728"/>
                </a:lnTo>
                <a:lnTo>
                  <a:pt x="15403" y="1582"/>
                </a:lnTo>
                <a:lnTo>
                  <a:pt x="15306" y="1436"/>
                </a:lnTo>
                <a:lnTo>
                  <a:pt x="15306" y="1339"/>
                </a:lnTo>
                <a:lnTo>
                  <a:pt x="15233" y="1241"/>
                </a:lnTo>
                <a:lnTo>
                  <a:pt x="15160" y="1193"/>
                </a:lnTo>
                <a:lnTo>
                  <a:pt x="15087" y="1144"/>
                </a:lnTo>
                <a:lnTo>
                  <a:pt x="14892" y="1095"/>
                </a:lnTo>
                <a:lnTo>
                  <a:pt x="13262" y="1095"/>
                </a:lnTo>
                <a:lnTo>
                  <a:pt x="13018" y="1120"/>
                </a:lnTo>
                <a:lnTo>
                  <a:pt x="13043" y="560"/>
                </a:lnTo>
                <a:lnTo>
                  <a:pt x="13043" y="268"/>
                </a:lnTo>
                <a:lnTo>
                  <a:pt x="13018" y="146"/>
                </a:lnTo>
                <a:lnTo>
                  <a:pt x="12970" y="25"/>
                </a:lnTo>
                <a:lnTo>
                  <a:pt x="12945" y="0"/>
                </a:lnTo>
                <a:lnTo>
                  <a:pt x="12897" y="0"/>
                </a:lnTo>
                <a:lnTo>
                  <a:pt x="12799" y="98"/>
                </a:lnTo>
                <a:lnTo>
                  <a:pt x="12702" y="219"/>
                </a:lnTo>
                <a:lnTo>
                  <a:pt x="12653" y="341"/>
                </a:lnTo>
                <a:lnTo>
                  <a:pt x="12605" y="463"/>
                </a:lnTo>
                <a:lnTo>
                  <a:pt x="12556" y="755"/>
                </a:lnTo>
                <a:lnTo>
                  <a:pt x="12556" y="1047"/>
                </a:lnTo>
                <a:lnTo>
                  <a:pt x="12532" y="1120"/>
                </a:lnTo>
                <a:lnTo>
                  <a:pt x="11145" y="1144"/>
                </a:lnTo>
                <a:lnTo>
                  <a:pt x="9734" y="1168"/>
                </a:lnTo>
                <a:lnTo>
                  <a:pt x="9734" y="195"/>
                </a:lnTo>
                <a:lnTo>
                  <a:pt x="9734" y="146"/>
                </a:lnTo>
                <a:lnTo>
                  <a:pt x="9709" y="98"/>
                </a:lnTo>
                <a:lnTo>
                  <a:pt x="9636" y="25"/>
                </a:lnTo>
                <a:lnTo>
                  <a:pt x="9466" y="25"/>
                </a:lnTo>
                <a:lnTo>
                  <a:pt x="9417" y="73"/>
                </a:lnTo>
                <a:lnTo>
                  <a:pt x="9344" y="171"/>
                </a:lnTo>
                <a:lnTo>
                  <a:pt x="9296" y="317"/>
                </a:lnTo>
                <a:lnTo>
                  <a:pt x="9247" y="438"/>
                </a:lnTo>
                <a:lnTo>
                  <a:pt x="9223" y="609"/>
                </a:lnTo>
                <a:lnTo>
                  <a:pt x="9198" y="901"/>
                </a:lnTo>
                <a:lnTo>
                  <a:pt x="9198" y="1193"/>
                </a:lnTo>
                <a:lnTo>
                  <a:pt x="9150" y="1193"/>
                </a:lnTo>
                <a:lnTo>
                  <a:pt x="7811" y="1217"/>
                </a:lnTo>
                <a:lnTo>
                  <a:pt x="6449" y="1241"/>
                </a:lnTo>
                <a:lnTo>
                  <a:pt x="6449" y="706"/>
                </a:lnTo>
                <a:lnTo>
                  <a:pt x="6424" y="414"/>
                </a:lnTo>
                <a:lnTo>
                  <a:pt x="6376" y="146"/>
                </a:lnTo>
                <a:lnTo>
                  <a:pt x="6351" y="73"/>
                </a:lnTo>
                <a:lnTo>
                  <a:pt x="6303" y="25"/>
                </a:lnTo>
                <a:lnTo>
                  <a:pt x="6254" y="0"/>
                </a:lnTo>
                <a:close/>
              </a:path>
            </a:pathLst>
          </a:custGeom>
          <a:solidFill>
            <a:srgbClr val="666666"/>
          </a:solidFill>
          <a:ln>
            <a:solidFill>
              <a:srgbClr val="DE80D0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5A1A5808-8665-7C41-92EF-6461E2EFB116}"/>
              </a:ext>
            </a:extLst>
          </p:cNvPr>
          <p:cNvSpPr/>
          <p:nvPr/>
        </p:nvSpPr>
        <p:spPr>
          <a:xfrm>
            <a:off x="1952750" y="4005064"/>
            <a:ext cx="9629650" cy="960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000" b="1" dirty="0">
                <a:solidFill>
                  <a:srgbClr val="C4591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Parte </a:t>
            </a:r>
            <a:r>
              <a:rPr lang="pt-BR" sz="2000" b="1" dirty="0" err="1">
                <a:solidFill>
                  <a:srgbClr val="C4591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B</a:t>
            </a:r>
            <a:r>
              <a:rPr lang="pt-BR" sz="2000" b="1" dirty="0">
                <a:solidFill>
                  <a:srgbClr val="C4591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:</a:t>
            </a:r>
            <a:r>
              <a:rPr lang="pt-BR" sz="2000" dirty="0">
                <a:solidFill>
                  <a:srgbClr val="C4591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pt-BR" sz="2000" b="1" u="sng" dirty="0">
                <a:solidFill>
                  <a:srgbClr val="C4591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Bioquímica &amp; estado da arte </a:t>
            </a:r>
            <a:r>
              <a:rPr lang="pt-BR" sz="2000" dirty="0">
                <a:solidFill>
                  <a:srgbClr val="C4591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(aula Ciclo do C, N e da energia)</a:t>
            </a:r>
          </a:p>
          <a:p>
            <a:pPr algn="just">
              <a:lnSpc>
                <a:spcPct val="150000"/>
              </a:lnSpc>
            </a:pPr>
            <a:r>
              <a:rPr lang="pt-BR" sz="2000" dirty="0">
                <a:solidFill>
                  <a:srgbClr val="C45911"/>
                </a:solidFill>
                <a:highlight>
                  <a:srgbClr val="FFFF00"/>
                </a:highlight>
                <a:latin typeface="Georgia" panose="02040502050405020303" pitchFamily="18" charset="0"/>
                <a:ea typeface="Times New Roman" panose="02020603050405020304" pitchFamily="18" charset="0"/>
              </a:rPr>
              <a:t>(esse vídeo não tem legendas, precisa trocar para 2024!, ver um novo sugerido)</a:t>
            </a:r>
            <a:r>
              <a:rPr lang="pt-BR" sz="2000" dirty="0">
                <a:solidFill>
                  <a:srgbClr val="C4591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endParaRPr lang="en-B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13" name="Google Shape;542;p39">
            <a:extLst>
              <a:ext uri="{FF2B5EF4-FFF2-40B4-BE49-F238E27FC236}">
                <a16:creationId xmlns:a16="http://schemas.microsoft.com/office/drawing/2014/main" id="{CC2D4ED0-D059-FE4E-A110-D38E802ACE8F}"/>
              </a:ext>
            </a:extLst>
          </p:cNvPr>
          <p:cNvGrpSpPr/>
          <p:nvPr/>
        </p:nvGrpSpPr>
        <p:grpSpPr>
          <a:xfrm>
            <a:off x="427227" y="326204"/>
            <a:ext cx="1008112" cy="1086572"/>
            <a:chOff x="5526246" y="1011207"/>
            <a:chExt cx="592758" cy="720086"/>
          </a:xfrm>
        </p:grpSpPr>
        <p:sp>
          <p:nvSpPr>
            <p:cNvPr id="14" name="Google Shape;543;p39">
              <a:extLst>
                <a:ext uri="{FF2B5EF4-FFF2-40B4-BE49-F238E27FC236}">
                  <a16:creationId xmlns:a16="http://schemas.microsoft.com/office/drawing/2014/main" id="{B5A91D80-BBD0-614D-A2A2-304F2306634E}"/>
                </a:ext>
              </a:extLst>
            </p:cNvPr>
            <p:cNvSpPr/>
            <p:nvPr/>
          </p:nvSpPr>
          <p:spPr>
            <a:xfrm>
              <a:off x="5632379" y="1011207"/>
              <a:ext cx="311420" cy="340347"/>
            </a:xfrm>
            <a:custGeom>
              <a:avLst/>
              <a:gdLst/>
              <a:ahLst/>
              <a:cxnLst/>
              <a:rect l="l" t="t" r="r" b="b"/>
              <a:pathLst>
                <a:path w="518" h="567" extrusionOk="0">
                  <a:moveTo>
                    <a:pt x="144" y="322"/>
                  </a:moveTo>
                  <a:cubicBezTo>
                    <a:pt x="151" y="316"/>
                    <a:pt x="160" y="314"/>
                    <a:pt x="169" y="316"/>
                  </a:cubicBezTo>
                  <a:cubicBezTo>
                    <a:pt x="182" y="318"/>
                    <a:pt x="195" y="327"/>
                    <a:pt x="205" y="339"/>
                  </a:cubicBezTo>
                  <a:cubicBezTo>
                    <a:pt x="215" y="352"/>
                    <a:pt x="221" y="366"/>
                    <a:pt x="220" y="379"/>
                  </a:cubicBezTo>
                  <a:cubicBezTo>
                    <a:pt x="220" y="388"/>
                    <a:pt x="216" y="397"/>
                    <a:pt x="209" y="402"/>
                  </a:cubicBezTo>
                  <a:cubicBezTo>
                    <a:pt x="202" y="408"/>
                    <a:pt x="193" y="410"/>
                    <a:pt x="184" y="408"/>
                  </a:cubicBezTo>
                  <a:cubicBezTo>
                    <a:pt x="308" y="562"/>
                    <a:pt x="308" y="562"/>
                    <a:pt x="308" y="562"/>
                  </a:cubicBezTo>
                  <a:cubicBezTo>
                    <a:pt x="312" y="567"/>
                    <a:pt x="321" y="565"/>
                    <a:pt x="323" y="559"/>
                  </a:cubicBezTo>
                  <a:cubicBezTo>
                    <a:pt x="400" y="358"/>
                    <a:pt x="400" y="358"/>
                    <a:pt x="400" y="358"/>
                  </a:cubicBezTo>
                  <a:cubicBezTo>
                    <a:pt x="401" y="356"/>
                    <a:pt x="403" y="354"/>
                    <a:pt x="405" y="353"/>
                  </a:cubicBezTo>
                  <a:cubicBezTo>
                    <a:pt x="406" y="353"/>
                    <a:pt x="407" y="353"/>
                    <a:pt x="409" y="353"/>
                  </a:cubicBezTo>
                  <a:cubicBezTo>
                    <a:pt x="414" y="355"/>
                    <a:pt x="419" y="357"/>
                    <a:pt x="421" y="363"/>
                  </a:cubicBezTo>
                  <a:cubicBezTo>
                    <a:pt x="422" y="367"/>
                    <a:pt x="422" y="370"/>
                    <a:pt x="422" y="374"/>
                  </a:cubicBezTo>
                  <a:cubicBezTo>
                    <a:pt x="425" y="384"/>
                    <a:pt x="435" y="390"/>
                    <a:pt x="445" y="384"/>
                  </a:cubicBezTo>
                  <a:cubicBezTo>
                    <a:pt x="454" y="379"/>
                    <a:pt x="461" y="369"/>
                    <a:pt x="465" y="358"/>
                  </a:cubicBezTo>
                  <a:cubicBezTo>
                    <a:pt x="469" y="348"/>
                    <a:pt x="471" y="336"/>
                    <a:pt x="467" y="326"/>
                  </a:cubicBezTo>
                  <a:cubicBezTo>
                    <a:pt x="464" y="315"/>
                    <a:pt x="452" y="312"/>
                    <a:pt x="444" y="319"/>
                  </a:cubicBezTo>
                  <a:cubicBezTo>
                    <a:pt x="441" y="321"/>
                    <a:pt x="438" y="323"/>
                    <a:pt x="435" y="326"/>
                  </a:cubicBezTo>
                  <a:cubicBezTo>
                    <a:pt x="430" y="329"/>
                    <a:pt x="425" y="327"/>
                    <a:pt x="419" y="325"/>
                  </a:cubicBezTo>
                  <a:cubicBezTo>
                    <a:pt x="418" y="324"/>
                    <a:pt x="417" y="324"/>
                    <a:pt x="417" y="322"/>
                  </a:cubicBezTo>
                  <a:cubicBezTo>
                    <a:pt x="416" y="320"/>
                    <a:pt x="416" y="318"/>
                    <a:pt x="416" y="316"/>
                  </a:cubicBezTo>
                  <a:cubicBezTo>
                    <a:pt x="517" y="54"/>
                    <a:pt x="517" y="54"/>
                    <a:pt x="517" y="54"/>
                  </a:cubicBezTo>
                  <a:cubicBezTo>
                    <a:pt x="518" y="49"/>
                    <a:pt x="516" y="44"/>
                    <a:pt x="511" y="43"/>
                  </a:cubicBezTo>
                  <a:cubicBezTo>
                    <a:pt x="356" y="0"/>
                    <a:pt x="213" y="22"/>
                    <a:pt x="130" y="66"/>
                  </a:cubicBezTo>
                  <a:cubicBezTo>
                    <a:pt x="74" y="95"/>
                    <a:pt x="33" y="133"/>
                    <a:pt x="3" y="174"/>
                  </a:cubicBezTo>
                  <a:cubicBezTo>
                    <a:pt x="0" y="178"/>
                    <a:pt x="0" y="182"/>
                    <a:pt x="3" y="185"/>
                  </a:cubicBezTo>
                  <a:cubicBezTo>
                    <a:pt x="133" y="346"/>
                    <a:pt x="133" y="346"/>
                    <a:pt x="133" y="346"/>
                  </a:cubicBezTo>
                  <a:cubicBezTo>
                    <a:pt x="133" y="336"/>
                    <a:pt x="137" y="327"/>
                    <a:pt x="144" y="322"/>
                  </a:cubicBezTo>
                  <a:close/>
                </a:path>
              </a:pathLst>
            </a:custGeom>
            <a:solidFill>
              <a:srgbClr val="EB37A6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A1135"/>
                </a:buClr>
                <a:buSzPts val="1400"/>
                <a:buFont typeface="Calibri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1A1135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" name="Google Shape;544;p39">
              <a:extLst>
                <a:ext uri="{FF2B5EF4-FFF2-40B4-BE49-F238E27FC236}">
                  <a16:creationId xmlns:a16="http://schemas.microsoft.com/office/drawing/2014/main" id="{E574C108-5B29-3446-94EA-1A8CB0E31EC6}"/>
                </a:ext>
              </a:extLst>
            </p:cNvPr>
            <p:cNvSpPr/>
            <p:nvPr/>
          </p:nvSpPr>
          <p:spPr>
            <a:xfrm>
              <a:off x="5835019" y="1041711"/>
              <a:ext cx="283984" cy="330260"/>
            </a:xfrm>
            <a:custGeom>
              <a:avLst/>
              <a:gdLst/>
              <a:ahLst/>
              <a:cxnLst/>
              <a:rect l="l" t="t" r="r" b="b"/>
              <a:pathLst>
                <a:path w="473" h="550" extrusionOk="0">
                  <a:moveTo>
                    <a:pt x="128" y="252"/>
                  </a:moveTo>
                  <a:cubicBezTo>
                    <a:pt x="136" y="255"/>
                    <a:pt x="142" y="262"/>
                    <a:pt x="145" y="270"/>
                  </a:cubicBezTo>
                  <a:cubicBezTo>
                    <a:pt x="149" y="283"/>
                    <a:pt x="148" y="298"/>
                    <a:pt x="143" y="313"/>
                  </a:cubicBezTo>
                  <a:cubicBezTo>
                    <a:pt x="137" y="328"/>
                    <a:pt x="128" y="340"/>
                    <a:pt x="116" y="347"/>
                  </a:cubicBezTo>
                  <a:cubicBezTo>
                    <a:pt x="108" y="351"/>
                    <a:pt x="99" y="352"/>
                    <a:pt x="90" y="349"/>
                  </a:cubicBezTo>
                  <a:cubicBezTo>
                    <a:pt x="82" y="345"/>
                    <a:pt x="75" y="338"/>
                    <a:pt x="73" y="329"/>
                  </a:cubicBezTo>
                  <a:cubicBezTo>
                    <a:pt x="2" y="514"/>
                    <a:pt x="2" y="514"/>
                    <a:pt x="2" y="514"/>
                  </a:cubicBezTo>
                  <a:cubicBezTo>
                    <a:pt x="0" y="520"/>
                    <a:pt x="5" y="527"/>
                    <a:pt x="12" y="526"/>
                  </a:cubicBezTo>
                  <a:cubicBezTo>
                    <a:pt x="224" y="492"/>
                    <a:pt x="224" y="492"/>
                    <a:pt x="224" y="492"/>
                  </a:cubicBezTo>
                  <a:cubicBezTo>
                    <a:pt x="227" y="491"/>
                    <a:pt x="229" y="492"/>
                    <a:pt x="231" y="493"/>
                  </a:cubicBezTo>
                  <a:cubicBezTo>
                    <a:pt x="232" y="494"/>
                    <a:pt x="233" y="495"/>
                    <a:pt x="233" y="497"/>
                  </a:cubicBezTo>
                  <a:cubicBezTo>
                    <a:pt x="234" y="502"/>
                    <a:pt x="235" y="508"/>
                    <a:pt x="230" y="512"/>
                  </a:cubicBezTo>
                  <a:cubicBezTo>
                    <a:pt x="228" y="515"/>
                    <a:pt x="225" y="516"/>
                    <a:pt x="222" y="519"/>
                  </a:cubicBezTo>
                  <a:cubicBezTo>
                    <a:pt x="214" y="526"/>
                    <a:pt x="214" y="538"/>
                    <a:pt x="224" y="543"/>
                  </a:cubicBezTo>
                  <a:cubicBezTo>
                    <a:pt x="233" y="549"/>
                    <a:pt x="245" y="550"/>
                    <a:pt x="256" y="548"/>
                  </a:cubicBezTo>
                  <a:cubicBezTo>
                    <a:pt x="267" y="546"/>
                    <a:pt x="279" y="542"/>
                    <a:pt x="286" y="534"/>
                  </a:cubicBezTo>
                  <a:cubicBezTo>
                    <a:pt x="293" y="525"/>
                    <a:pt x="290" y="514"/>
                    <a:pt x="280" y="510"/>
                  </a:cubicBezTo>
                  <a:cubicBezTo>
                    <a:pt x="277" y="508"/>
                    <a:pt x="273" y="507"/>
                    <a:pt x="270" y="506"/>
                  </a:cubicBezTo>
                  <a:cubicBezTo>
                    <a:pt x="264" y="503"/>
                    <a:pt x="263" y="498"/>
                    <a:pt x="263" y="492"/>
                  </a:cubicBezTo>
                  <a:cubicBezTo>
                    <a:pt x="262" y="490"/>
                    <a:pt x="263" y="489"/>
                    <a:pt x="263" y="488"/>
                  </a:cubicBezTo>
                  <a:cubicBezTo>
                    <a:pt x="265" y="486"/>
                    <a:pt x="267" y="485"/>
                    <a:pt x="269" y="485"/>
                  </a:cubicBezTo>
                  <a:cubicBezTo>
                    <a:pt x="439" y="458"/>
                    <a:pt x="439" y="458"/>
                    <a:pt x="439" y="458"/>
                  </a:cubicBezTo>
                  <a:cubicBezTo>
                    <a:pt x="442" y="457"/>
                    <a:pt x="445" y="454"/>
                    <a:pt x="446" y="451"/>
                  </a:cubicBezTo>
                  <a:cubicBezTo>
                    <a:pt x="473" y="328"/>
                    <a:pt x="470" y="126"/>
                    <a:pt x="304" y="42"/>
                  </a:cubicBezTo>
                  <a:cubicBezTo>
                    <a:pt x="271" y="25"/>
                    <a:pt x="239" y="12"/>
                    <a:pt x="207" y="2"/>
                  </a:cubicBezTo>
                  <a:cubicBezTo>
                    <a:pt x="203" y="0"/>
                    <a:pt x="198" y="3"/>
                    <a:pt x="196" y="7"/>
                  </a:cubicBezTo>
                  <a:cubicBezTo>
                    <a:pt x="101" y="254"/>
                    <a:pt x="101" y="254"/>
                    <a:pt x="101" y="254"/>
                  </a:cubicBezTo>
                  <a:cubicBezTo>
                    <a:pt x="109" y="249"/>
                    <a:pt x="119" y="248"/>
                    <a:pt x="128" y="252"/>
                  </a:cubicBezTo>
                  <a:close/>
                </a:path>
              </a:pathLst>
            </a:custGeom>
            <a:solidFill>
              <a:srgbClr val="8A3ACC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A1135"/>
                </a:buClr>
                <a:buSzPts val="1400"/>
                <a:buFont typeface="Calibri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1A1135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" name="Google Shape;545;p39">
              <a:extLst>
                <a:ext uri="{FF2B5EF4-FFF2-40B4-BE49-F238E27FC236}">
                  <a16:creationId xmlns:a16="http://schemas.microsoft.com/office/drawing/2014/main" id="{D8327A06-D9E0-3D48-9B1C-165F47CBC7EC}"/>
                </a:ext>
              </a:extLst>
            </p:cNvPr>
            <p:cNvSpPr/>
            <p:nvPr/>
          </p:nvSpPr>
          <p:spPr>
            <a:xfrm>
              <a:off x="5837907" y="1326815"/>
              <a:ext cx="260158" cy="268291"/>
            </a:xfrm>
            <a:custGeom>
              <a:avLst/>
              <a:gdLst/>
              <a:ahLst/>
              <a:cxnLst/>
              <a:rect l="l" t="t" r="r" b="b"/>
              <a:pathLst>
                <a:path w="433" h="447" extrusionOk="0">
                  <a:moveTo>
                    <a:pt x="299" y="45"/>
                  </a:moveTo>
                  <a:cubicBezTo>
                    <a:pt x="301" y="53"/>
                    <a:pt x="298" y="62"/>
                    <a:pt x="292" y="69"/>
                  </a:cubicBezTo>
                  <a:cubicBezTo>
                    <a:pt x="283" y="79"/>
                    <a:pt x="270" y="86"/>
                    <a:pt x="254" y="88"/>
                  </a:cubicBezTo>
                  <a:cubicBezTo>
                    <a:pt x="238" y="91"/>
                    <a:pt x="223" y="89"/>
                    <a:pt x="211" y="82"/>
                  </a:cubicBezTo>
                  <a:cubicBezTo>
                    <a:pt x="203" y="77"/>
                    <a:pt x="198" y="70"/>
                    <a:pt x="197" y="61"/>
                  </a:cubicBezTo>
                  <a:cubicBezTo>
                    <a:pt x="195" y="52"/>
                    <a:pt x="198" y="43"/>
                    <a:pt x="205" y="36"/>
                  </a:cubicBezTo>
                  <a:cubicBezTo>
                    <a:pt x="10" y="67"/>
                    <a:pt x="10" y="67"/>
                    <a:pt x="10" y="67"/>
                  </a:cubicBezTo>
                  <a:cubicBezTo>
                    <a:pt x="3" y="68"/>
                    <a:pt x="0" y="76"/>
                    <a:pt x="4" y="81"/>
                  </a:cubicBezTo>
                  <a:cubicBezTo>
                    <a:pt x="140" y="249"/>
                    <a:pt x="140" y="249"/>
                    <a:pt x="140" y="249"/>
                  </a:cubicBezTo>
                  <a:cubicBezTo>
                    <a:pt x="141" y="250"/>
                    <a:pt x="142" y="253"/>
                    <a:pt x="142" y="255"/>
                  </a:cubicBezTo>
                  <a:cubicBezTo>
                    <a:pt x="142" y="256"/>
                    <a:pt x="141" y="258"/>
                    <a:pt x="140" y="258"/>
                  </a:cubicBezTo>
                  <a:cubicBezTo>
                    <a:pt x="136" y="262"/>
                    <a:pt x="131" y="266"/>
                    <a:pt x="125" y="264"/>
                  </a:cubicBezTo>
                  <a:cubicBezTo>
                    <a:pt x="122" y="263"/>
                    <a:pt x="119" y="261"/>
                    <a:pt x="115" y="260"/>
                  </a:cubicBezTo>
                  <a:cubicBezTo>
                    <a:pt x="105" y="256"/>
                    <a:pt x="95" y="263"/>
                    <a:pt x="95" y="274"/>
                  </a:cubicBezTo>
                  <a:cubicBezTo>
                    <a:pt x="95" y="285"/>
                    <a:pt x="100" y="296"/>
                    <a:pt x="107" y="304"/>
                  </a:cubicBezTo>
                  <a:cubicBezTo>
                    <a:pt x="114" y="313"/>
                    <a:pt x="124" y="321"/>
                    <a:pt x="134" y="323"/>
                  </a:cubicBezTo>
                  <a:cubicBezTo>
                    <a:pt x="145" y="325"/>
                    <a:pt x="154" y="317"/>
                    <a:pt x="152" y="306"/>
                  </a:cubicBezTo>
                  <a:cubicBezTo>
                    <a:pt x="152" y="302"/>
                    <a:pt x="151" y="299"/>
                    <a:pt x="151" y="295"/>
                  </a:cubicBezTo>
                  <a:cubicBezTo>
                    <a:pt x="150" y="289"/>
                    <a:pt x="154" y="285"/>
                    <a:pt x="159" y="282"/>
                  </a:cubicBezTo>
                  <a:cubicBezTo>
                    <a:pt x="160" y="281"/>
                    <a:pt x="161" y="281"/>
                    <a:pt x="162" y="281"/>
                  </a:cubicBezTo>
                  <a:cubicBezTo>
                    <a:pt x="165" y="281"/>
                    <a:pt x="167" y="282"/>
                    <a:pt x="168" y="284"/>
                  </a:cubicBezTo>
                  <a:cubicBezTo>
                    <a:pt x="295" y="440"/>
                    <a:pt x="295" y="440"/>
                    <a:pt x="295" y="440"/>
                  </a:cubicBezTo>
                  <a:cubicBezTo>
                    <a:pt x="301" y="447"/>
                    <a:pt x="311" y="443"/>
                    <a:pt x="311" y="435"/>
                  </a:cubicBezTo>
                  <a:cubicBezTo>
                    <a:pt x="311" y="399"/>
                    <a:pt x="312" y="354"/>
                    <a:pt x="321" y="300"/>
                  </a:cubicBezTo>
                  <a:cubicBezTo>
                    <a:pt x="335" y="205"/>
                    <a:pt x="376" y="134"/>
                    <a:pt x="417" y="51"/>
                  </a:cubicBezTo>
                  <a:cubicBezTo>
                    <a:pt x="422" y="41"/>
                    <a:pt x="427" y="28"/>
                    <a:pt x="431" y="13"/>
                  </a:cubicBezTo>
                  <a:cubicBezTo>
                    <a:pt x="433" y="7"/>
                    <a:pt x="428" y="0"/>
                    <a:pt x="422" y="1"/>
                  </a:cubicBezTo>
                  <a:cubicBezTo>
                    <a:pt x="284" y="23"/>
                    <a:pt x="284" y="23"/>
                    <a:pt x="284" y="23"/>
                  </a:cubicBezTo>
                  <a:cubicBezTo>
                    <a:pt x="292" y="28"/>
                    <a:pt x="298" y="36"/>
                    <a:pt x="299" y="45"/>
                  </a:cubicBezTo>
                  <a:close/>
                </a:path>
              </a:pathLst>
            </a:custGeom>
            <a:solidFill>
              <a:srgbClr val="1994EB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A1135"/>
                </a:buClr>
                <a:buSzPts val="1400"/>
                <a:buFont typeface="Calibri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1A1135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" name="Google Shape;546;p39">
              <a:extLst>
                <a:ext uri="{FF2B5EF4-FFF2-40B4-BE49-F238E27FC236}">
                  <a16:creationId xmlns:a16="http://schemas.microsoft.com/office/drawing/2014/main" id="{86D715C3-6958-654C-A660-CA392C506D3E}"/>
                </a:ext>
              </a:extLst>
            </p:cNvPr>
            <p:cNvSpPr/>
            <p:nvPr/>
          </p:nvSpPr>
          <p:spPr>
            <a:xfrm>
              <a:off x="5725035" y="1379176"/>
              <a:ext cx="304441" cy="352116"/>
            </a:xfrm>
            <a:custGeom>
              <a:avLst/>
              <a:gdLst/>
              <a:ahLst/>
              <a:cxnLst/>
              <a:rect l="l" t="t" r="r" b="b"/>
              <a:pathLst>
                <a:path w="507" h="587" extrusionOk="0">
                  <a:moveTo>
                    <a:pt x="344" y="245"/>
                  </a:moveTo>
                  <a:cubicBezTo>
                    <a:pt x="337" y="251"/>
                    <a:pt x="328" y="253"/>
                    <a:pt x="319" y="251"/>
                  </a:cubicBezTo>
                  <a:cubicBezTo>
                    <a:pt x="306" y="248"/>
                    <a:pt x="293" y="240"/>
                    <a:pt x="283" y="227"/>
                  </a:cubicBezTo>
                  <a:cubicBezTo>
                    <a:pt x="273" y="215"/>
                    <a:pt x="267" y="201"/>
                    <a:pt x="267" y="187"/>
                  </a:cubicBezTo>
                  <a:cubicBezTo>
                    <a:pt x="267" y="178"/>
                    <a:pt x="271" y="170"/>
                    <a:pt x="278" y="164"/>
                  </a:cubicBezTo>
                  <a:cubicBezTo>
                    <a:pt x="285" y="158"/>
                    <a:pt x="295" y="156"/>
                    <a:pt x="304" y="158"/>
                  </a:cubicBezTo>
                  <a:cubicBezTo>
                    <a:pt x="179" y="5"/>
                    <a:pt x="179" y="5"/>
                    <a:pt x="179" y="5"/>
                  </a:cubicBezTo>
                  <a:cubicBezTo>
                    <a:pt x="175" y="0"/>
                    <a:pt x="167" y="1"/>
                    <a:pt x="164" y="8"/>
                  </a:cubicBezTo>
                  <a:cubicBezTo>
                    <a:pt x="87" y="209"/>
                    <a:pt x="87" y="209"/>
                    <a:pt x="87" y="209"/>
                  </a:cubicBezTo>
                  <a:cubicBezTo>
                    <a:pt x="86" y="211"/>
                    <a:pt x="85" y="213"/>
                    <a:pt x="83" y="214"/>
                  </a:cubicBezTo>
                  <a:cubicBezTo>
                    <a:pt x="81" y="214"/>
                    <a:pt x="80" y="214"/>
                    <a:pt x="79" y="214"/>
                  </a:cubicBezTo>
                  <a:cubicBezTo>
                    <a:pt x="73" y="212"/>
                    <a:pt x="68" y="210"/>
                    <a:pt x="67" y="204"/>
                  </a:cubicBezTo>
                  <a:cubicBezTo>
                    <a:pt x="66" y="200"/>
                    <a:pt x="66" y="196"/>
                    <a:pt x="65" y="193"/>
                  </a:cubicBezTo>
                  <a:cubicBezTo>
                    <a:pt x="63" y="182"/>
                    <a:pt x="52" y="177"/>
                    <a:pt x="43" y="182"/>
                  </a:cubicBezTo>
                  <a:cubicBezTo>
                    <a:pt x="33" y="188"/>
                    <a:pt x="27" y="198"/>
                    <a:pt x="23" y="208"/>
                  </a:cubicBezTo>
                  <a:cubicBezTo>
                    <a:pt x="19" y="219"/>
                    <a:pt x="17" y="231"/>
                    <a:pt x="20" y="241"/>
                  </a:cubicBezTo>
                  <a:cubicBezTo>
                    <a:pt x="24" y="251"/>
                    <a:pt x="35" y="255"/>
                    <a:pt x="44" y="248"/>
                  </a:cubicBezTo>
                  <a:cubicBezTo>
                    <a:pt x="47" y="246"/>
                    <a:pt x="49" y="243"/>
                    <a:pt x="52" y="241"/>
                  </a:cubicBezTo>
                  <a:cubicBezTo>
                    <a:pt x="58" y="238"/>
                    <a:pt x="63" y="239"/>
                    <a:pt x="68" y="242"/>
                  </a:cubicBezTo>
                  <a:cubicBezTo>
                    <a:pt x="69" y="242"/>
                    <a:pt x="70" y="243"/>
                    <a:pt x="71" y="244"/>
                  </a:cubicBezTo>
                  <a:cubicBezTo>
                    <a:pt x="72" y="246"/>
                    <a:pt x="72" y="249"/>
                    <a:pt x="71" y="251"/>
                  </a:cubicBezTo>
                  <a:cubicBezTo>
                    <a:pt x="10" y="410"/>
                    <a:pt x="10" y="410"/>
                    <a:pt x="10" y="410"/>
                  </a:cubicBezTo>
                  <a:cubicBezTo>
                    <a:pt x="10" y="412"/>
                    <a:pt x="9" y="414"/>
                    <a:pt x="10" y="415"/>
                  </a:cubicBezTo>
                  <a:cubicBezTo>
                    <a:pt x="16" y="445"/>
                    <a:pt x="0" y="490"/>
                    <a:pt x="10" y="508"/>
                  </a:cubicBezTo>
                  <a:cubicBezTo>
                    <a:pt x="30" y="542"/>
                    <a:pt x="339" y="587"/>
                    <a:pt x="491" y="480"/>
                  </a:cubicBezTo>
                  <a:cubicBezTo>
                    <a:pt x="507" y="469"/>
                    <a:pt x="504" y="446"/>
                    <a:pt x="501" y="402"/>
                  </a:cubicBezTo>
                  <a:cubicBezTo>
                    <a:pt x="355" y="221"/>
                    <a:pt x="355" y="221"/>
                    <a:pt x="355" y="221"/>
                  </a:cubicBezTo>
                  <a:cubicBezTo>
                    <a:pt x="355" y="230"/>
                    <a:pt x="351" y="239"/>
                    <a:pt x="344" y="245"/>
                  </a:cubicBezTo>
                  <a:close/>
                </a:path>
              </a:pathLst>
            </a:custGeom>
            <a:solidFill>
              <a:srgbClr val="80D126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A1135"/>
                </a:buClr>
                <a:buSzPts val="1400"/>
                <a:buFont typeface="Calibri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1A1135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" name="Google Shape;547;p39">
              <a:extLst>
                <a:ext uri="{FF2B5EF4-FFF2-40B4-BE49-F238E27FC236}">
                  <a16:creationId xmlns:a16="http://schemas.microsoft.com/office/drawing/2014/main" id="{969DD9DB-91E6-764F-BB28-2346089273EA}"/>
                </a:ext>
              </a:extLst>
            </p:cNvPr>
            <p:cNvSpPr/>
            <p:nvPr/>
          </p:nvSpPr>
          <p:spPr>
            <a:xfrm>
              <a:off x="5526246" y="1358760"/>
              <a:ext cx="289521" cy="285105"/>
            </a:xfrm>
            <a:custGeom>
              <a:avLst/>
              <a:gdLst/>
              <a:ahLst/>
              <a:cxnLst/>
              <a:rect l="l" t="t" r="r" b="b"/>
              <a:pathLst>
                <a:path w="482" h="475" extrusionOk="0">
                  <a:moveTo>
                    <a:pt x="354" y="298"/>
                  </a:moveTo>
                  <a:cubicBezTo>
                    <a:pt x="346" y="295"/>
                    <a:pt x="339" y="288"/>
                    <a:pt x="336" y="279"/>
                  </a:cubicBezTo>
                  <a:cubicBezTo>
                    <a:pt x="332" y="267"/>
                    <a:pt x="333" y="252"/>
                    <a:pt x="339" y="237"/>
                  </a:cubicBezTo>
                  <a:cubicBezTo>
                    <a:pt x="345" y="222"/>
                    <a:pt x="354" y="210"/>
                    <a:pt x="366" y="203"/>
                  </a:cubicBezTo>
                  <a:cubicBezTo>
                    <a:pt x="374" y="199"/>
                    <a:pt x="383" y="198"/>
                    <a:pt x="391" y="201"/>
                  </a:cubicBezTo>
                  <a:cubicBezTo>
                    <a:pt x="400" y="204"/>
                    <a:pt x="406" y="211"/>
                    <a:pt x="409" y="220"/>
                  </a:cubicBezTo>
                  <a:cubicBezTo>
                    <a:pt x="480" y="36"/>
                    <a:pt x="480" y="36"/>
                    <a:pt x="480" y="36"/>
                  </a:cubicBezTo>
                  <a:cubicBezTo>
                    <a:pt x="482" y="30"/>
                    <a:pt x="477" y="23"/>
                    <a:pt x="470" y="24"/>
                  </a:cubicBezTo>
                  <a:cubicBezTo>
                    <a:pt x="257" y="58"/>
                    <a:pt x="257" y="58"/>
                    <a:pt x="257" y="58"/>
                  </a:cubicBezTo>
                  <a:cubicBezTo>
                    <a:pt x="255" y="58"/>
                    <a:pt x="252" y="58"/>
                    <a:pt x="251" y="56"/>
                  </a:cubicBezTo>
                  <a:cubicBezTo>
                    <a:pt x="250" y="56"/>
                    <a:pt x="249" y="54"/>
                    <a:pt x="249" y="53"/>
                  </a:cubicBezTo>
                  <a:cubicBezTo>
                    <a:pt x="248" y="47"/>
                    <a:pt x="247" y="42"/>
                    <a:pt x="251" y="38"/>
                  </a:cubicBezTo>
                  <a:cubicBezTo>
                    <a:pt x="254" y="35"/>
                    <a:pt x="257" y="33"/>
                    <a:pt x="260" y="31"/>
                  </a:cubicBezTo>
                  <a:cubicBezTo>
                    <a:pt x="268" y="24"/>
                    <a:pt x="267" y="12"/>
                    <a:pt x="258" y="6"/>
                  </a:cubicBezTo>
                  <a:cubicBezTo>
                    <a:pt x="248" y="1"/>
                    <a:pt x="236" y="0"/>
                    <a:pt x="225" y="2"/>
                  </a:cubicBezTo>
                  <a:cubicBezTo>
                    <a:pt x="214" y="3"/>
                    <a:pt x="203" y="8"/>
                    <a:pt x="196" y="16"/>
                  </a:cubicBezTo>
                  <a:cubicBezTo>
                    <a:pt x="189" y="24"/>
                    <a:pt x="192" y="36"/>
                    <a:pt x="202" y="40"/>
                  </a:cubicBezTo>
                  <a:cubicBezTo>
                    <a:pt x="205" y="42"/>
                    <a:pt x="208" y="42"/>
                    <a:pt x="212" y="44"/>
                  </a:cubicBezTo>
                  <a:cubicBezTo>
                    <a:pt x="217" y="47"/>
                    <a:pt x="218" y="52"/>
                    <a:pt x="219" y="58"/>
                  </a:cubicBezTo>
                  <a:cubicBezTo>
                    <a:pt x="219" y="59"/>
                    <a:pt x="219" y="60"/>
                    <a:pt x="218" y="61"/>
                  </a:cubicBezTo>
                  <a:cubicBezTo>
                    <a:pt x="217" y="64"/>
                    <a:pt x="215" y="65"/>
                    <a:pt x="212" y="65"/>
                  </a:cubicBezTo>
                  <a:cubicBezTo>
                    <a:pt x="9" y="98"/>
                    <a:pt x="9" y="98"/>
                    <a:pt x="9" y="98"/>
                  </a:cubicBezTo>
                  <a:cubicBezTo>
                    <a:pt x="3" y="98"/>
                    <a:pt x="0" y="104"/>
                    <a:pt x="2" y="109"/>
                  </a:cubicBezTo>
                  <a:cubicBezTo>
                    <a:pt x="14" y="138"/>
                    <a:pt x="74" y="153"/>
                    <a:pt x="86" y="175"/>
                  </a:cubicBezTo>
                  <a:cubicBezTo>
                    <a:pt x="92" y="186"/>
                    <a:pt x="75" y="210"/>
                    <a:pt x="77" y="226"/>
                  </a:cubicBezTo>
                  <a:cubicBezTo>
                    <a:pt x="78" y="239"/>
                    <a:pt x="115" y="253"/>
                    <a:pt x="115" y="253"/>
                  </a:cubicBezTo>
                  <a:cubicBezTo>
                    <a:pt x="115" y="253"/>
                    <a:pt x="89" y="277"/>
                    <a:pt x="88" y="289"/>
                  </a:cubicBezTo>
                  <a:cubicBezTo>
                    <a:pt x="86" y="302"/>
                    <a:pt x="111" y="323"/>
                    <a:pt x="112" y="337"/>
                  </a:cubicBezTo>
                  <a:cubicBezTo>
                    <a:pt x="112" y="350"/>
                    <a:pt x="90" y="385"/>
                    <a:pt x="101" y="421"/>
                  </a:cubicBezTo>
                  <a:cubicBezTo>
                    <a:pt x="116" y="475"/>
                    <a:pt x="280" y="428"/>
                    <a:pt x="323" y="429"/>
                  </a:cubicBezTo>
                  <a:cubicBezTo>
                    <a:pt x="326" y="429"/>
                    <a:pt x="330" y="427"/>
                    <a:pt x="331" y="423"/>
                  </a:cubicBezTo>
                  <a:cubicBezTo>
                    <a:pt x="380" y="296"/>
                    <a:pt x="380" y="296"/>
                    <a:pt x="380" y="296"/>
                  </a:cubicBezTo>
                  <a:cubicBezTo>
                    <a:pt x="372" y="300"/>
                    <a:pt x="363" y="301"/>
                    <a:pt x="354" y="298"/>
                  </a:cubicBezTo>
                  <a:close/>
                </a:path>
              </a:pathLst>
            </a:custGeom>
            <a:solidFill>
              <a:srgbClr val="FFBF00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A1135"/>
                </a:buClr>
                <a:buSzPts val="1400"/>
                <a:buFont typeface="Calibri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1A1135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" name="Google Shape;548;p39">
              <a:extLst>
                <a:ext uri="{FF2B5EF4-FFF2-40B4-BE49-F238E27FC236}">
                  <a16:creationId xmlns:a16="http://schemas.microsoft.com/office/drawing/2014/main" id="{5C03C727-7FEB-6249-A0BD-48F3A5320248}"/>
                </a:ext>
              </a:extLst>
            </p:cNvPr>
            <p:cNvSpPr/>
            <p:nvPr/>
          </p:nvSpPr>
          <p:spPr>
            <a:xfrm>
              <a:off x="5530337" y="1130580"/>
              <a:ext cx="282300" cy="276217"/>
            </a:xfrm>
            <a:custGeom>
              <a:avLst/>
              <a:gdLst/>
              <a:ahLst/>
              <a:cxnLst/>
              <a:rect l="l" t="t" r="r" b="b"/>
              <a:pathLst>
                <a:path w="470" h="460" extrusionOk="0">
                  <a:moveTo>
                    <a:pt x="170" y="410"/>
                  </a:moveTo>
                  <a:cubicBezTo>
                    <a:pt x="169" y="401"/>
                    <a:pt x="171" y="392"/>
                    <a:pt x="178" y="385"/>
                  </a:cubicBezTo>
                  <a:cubicBezTo>
                    <a:pt x="186" y="375"/>
                    <a:pt x="200" y="369"/>
                    <a:pt x="216" y="366"/>
                  </a:cubicBezTo>
                  <a:cubicBezTo>
                    <a:pt x="232" y="364"/>
                    <a:pt x="247" y="366"/>
                    <a:pt x="258" y="373"/>
                  </a:cubicBezTo>
                  <a:cubicBezTo>
                    <a:pt x="266" y="377"/>
                    <a:pt x="271" y="385"/>
                    <a:pt x="273" y="394"/>
                  </a:cubicBezTo>
                  <a:cubicBezTo>
                    <a:pt x="274" y="403"/>
                    <a:pt x="271" y="412"/>
                    <a:pt x="265" y="419"/>
                  </a:cubicBezTo>
                  <a:cubicBezTo>
                    <a:pt x="460" y="388"/>
                    <a:pt x="460" y="388"/>
                    <a:pt x="460" y="388"/>
                  </a:cubicBezTo>
                  <a:cubicBezTo>
                    <a:pt x="467" y="387"/>
                    <a:pt x="470" y="379"/>
                    <a:pt x="465" y="373"/>
                  </a:cubicBezTo>
                  <a:cubicBezTo>
                    <a:pt x="330" y="206"/>
                    <a:pt x="330" y="206"/>
                    <a:pt x="330" y="206"/>
                  </a:cubicBezTo>
                  <a:cubicBezTo>
                    <a:pt x="328" y="204"/>
                    <a:pt x="327" y="202"/>
                    <a:pt x="328" y="200"/>
                  </a:cubicBezTo>
                  <a:cubicBezTo>
                    <a:pt x="328" y="198"/>
                    <a:pt x="329" y="197"/>
                    <a:pt x="330" y="196"/>
                  </a:cubicBezTo>
                  <a:cubicBezTo>
                    <a:pt x="334" y="192"/>
                    <a:pt x="338" y="189"/>
                    <a:pt x="344" y="191"/>
                  </a:cubicBezTo>
                  <a:cubicBezTo>
                    <a:pt x="348" y="192"/>
                    <a:pt x="351" y="194"/>
                    <a:pt x="354" y="195"/>
                  </a:cubicBezTo>
                  <a:cubicBezTo>
                    <a:pt x="365" y="198"/>
                    <a:pt x="375" y="192"/>
                    <a:pt x="375" y="181"/>
                  </a:cubicBezTo>
                  <a:cubicBezTo>
                    <a:pt x="375" y="170"/>
                    <a:pt x="369" y="159"/>
                    <a:pt x="362" y="150"/>
                  </a:cubicBezTo>
                  <a:cubicBezTo>
                    <a:pt x="355" y="142"/>
                    <a:pt x="346" y="134"/>
                    <a:pt x="335" y="132"/>
                  </a:cubicBezTo>
                  <a:cubicBezTo>
                    <a:pt x="325" y="130"/>
                    <a:pt x="316" y="138"/>
                    <a:pt x="317" y="149"/>
                  </a:cubicBezTo>
                  <a:cubicBezTo>
                    <a:pt x="318" y="153"/>
                    <a:pt x="319" y="156"/>
                    <a:pt x="319" y="160"/>
                  </a:cubicBezTo>
                  <a:cubicBezTo>
                    <a:pt x="320" y="166"/>
                    <a:pt x="315" y="169"/>
                    <a:pt x="311" y="173"/>
                  </a:cubicBezTo>
                  <a:cubicBezTo>
                    <a:pt x="310" y="174"/>
                    <a:pt x="308" y="174"/>
                    <a:pt x="307" y="174"/>
                  </a:cubicBezTo>
                  <a:cubicBezTo>
                    <a:pt x="305" y="174"/>
                    <a:pt x="303" y="173"/>
                    <a:pt x="301" y="171"/>
                  </a:cubicBezTo>
                  <a:cubicBezTo>
                    <a:pt x="167" y="5"/>
                    <a:pt x="167" y="5"/>
                    <a:pt x="167" y="5"/>
                  </a:cubicBezTo>
                  <a:cubicBezTo>
                    <a:pt x="163" y="0"/>
                    <a:pt x="155" y="1"/>
                    <a:pt x="152" y="6"/>
                  </a:cubicBezTo>
                  <a:cubicBezTo>
                    <a:pt x="113" y="70"/>
                    <a:pt x="97" y="139"/>
                    <a:pt x="91" y="193"/>
                  </a:cubicBezTo>
                  <a:cubicBezTo>
                    <a:pt x="86" y="237"/>
                    <a:pt x="114" y="268"/>
                    <a:pt x="111" y="294"/>
                  </a:cubicBezTo>
                  <a:cubicBezTo>
                    <a:pt x="106" y="335"/>
                    <a:pt x="32" y="395"/>
                    <a:pt x="4" y="446"/>
                  </a:cubicBezTo>
                  <a:cubicBezTo>
                    <a:pt x="0" y="452"/>
                    <a:pt x="5" y="460"/>
                    <a:pt x="13" y="459"/>
                  </a:cubicBezTo>
                  <a:cubicBezTo>
                    <a:pt x="185" y="431"/>
                    <a:pt x="185" y="431"/>
                    <a:pt x="185" y="431"/>
                  </a:cubicBezTo>
                  <a:cubicBezTo>
                    <a:pt x="177" y="427"/>
                    <a:pt x="172" y="419"/>
                    <a:pt x="170" y="410"/>
                  </a:cubicBezTo>
                  <a:close/>
                </a:path>
              </a:pathLst>
            </a:custGeom>
            <a:solidFill>
              <a:srgbClr val="F1473D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A1135"/>
                </a:buClr>
                <a:buSzPts val="1400"/>
                <a:buFont typeface="Calibri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1A1135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83593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631505" y="466530"/>
            <a:ext cx="8904287" cy="50629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pt-BR" sz="1900" u="sng" dirty="0">
                <a:latin typeface="Georgia" panose="02040502050405020303" pitchFamily="18" charset="0"/>
              </a:rPr>
              <a:t>Exercício 1</a:t>
            </a:r>
            <a:r>
              <a:rPr lang="pt-BR" sz="1900" dirty="0">
                <a:latin typeface="Georgia" panose="02040502050405020303" pitchFamily="18" charset="0"/>
              </a:rPr>
              <a:t>: Calcule o </a:t>
            </a:r>
            <a:r>
              <a:rPr lang="pt-BR" sz="1900" u="sng" dirty="0">
                <a:latin typeface="Symbol" pitchFamily="2" charset="2"/>
              </a:rPr>
              <a:t>D</a:t>
            </a:r>
            <a:r>
              <a:rPr lang="pt-BR" sz="1900" dirty="0">
                <a:latin typeface="Georgia" panose="02040502050405020303" pitchFamily="18" charset="0"/>
              </a:rPr>
              <a:t>G´° da reação catalisada pela enzima </a:t>
            </a:r>
            <a:r>
              <a:rPr lang="pt-BR" sz="1900" dirty="0" err="1">
                <a:latin typeface="Georgia" panose="02040502050405020303" pitchFamily="18" charset="0"/>
              </a:rPr>
              <a:t>fosfoglicomutase</a:t>
            </a:r>
            <a:r>
              <a:rPr lang="pt-BR" sz="1900" dirty="0">
                <a:latin typeface="Georgia" panose="02040502050405020303" pitchFamily="18" charset="0"/>
              </a:rPr>
              <a:t>:</a:t>
            </a:r>
          </a:p>
          <a:p>
            <a:pPr>
              <a:defRPr/>
            </a:pPr>
            <a:endParaRPr lang="pt-BR" sz="1900" dirty="0">
              <a:latin typeface="Georgia" panose="02040502050405020303" pitchFamily="18" charset="0"/>
            </a:endParaRPr>
          </a:p>
          <a:p>
            <a:pPr>
              <a:defRPr/>
            </a:pPr>
            <a:r>
              <a:rPr lang="pt-BR" sz="1900" b="1" dirty="0">
                <a:latin typeface="Georgia" panose="02040502050405020303" pitchFamily="18" charset="0"/>
              </a:rPr>
              <a:t>                                   Glicose 1P       </a:t>
            </a:r>
            <a:r>
              <a:rPr lang="pt-BR" altLang="en-US" sz="1900" b="1" dirty="0">
                <a:latin typeface="Georgia" panose="02040502050405020303" pitchFamily="18" charset="0"/>
              </a:rPr>
              <a:t> </a:t>
            </a:r>
            <a:r>
              <a:rPr lang="pt-BR" altLang="en-US" sz="1900" b="1" dirty="0">
                <a:latin typeface="Georgia" panose="02040502050405020303" pitchFamily="18" charset="0"/>
                <a:sym typeface="Wingdings 3" panose="05040102010807070707" pitchFamily="18" charset="2"/>
              </a:rPr>
              <a:t>        </a:t>
            </a:r>
            <a:r>
              <a:rPr lang="pt-BR" sz="1900" b="1" dirty="0">
                <a:latin typeface="Georgia" panose="02040502050405020303" pitchFamily="18" charset="0"/>
              </a:rPr>
              <a:t>Glicose 6P</a:t>
            </a:r>
          </a:p>
          <a:p>
            <a:pPr>
              <a:defRPr/>
            </a:pPr>
            <a:endParaRPr lang="pt-BR" sz="1900" dirty="0">
              <a:latin typeface="Georgia" panose="02040502050405020303" pitchFamily="18" charset="0"/>
            </a:endParaRPr>
          </a:p>
          <a:p>
            <a:pPr>
              <a:defRPr/>
            </a:pPr>
            <a:endParaRPr lang="pt-BR" sz="1900" dirty="0">
              <a:latin typeface="Georgia" panose="02040502050405020303" pitchFamily="18" charset="0"/>
            </a:endParaRPr>
          </a:p>
          <a:p>
            <a:pPr>
              <a:defRPr/>
            </a:pPr>
            <a:endParaRPr lang="pt-BR" sz="1900" dirty="0">
              <a:latin typeface="Georgia" panose="02040502050405020303" pitchFamily="18" charset="0"/>
            </a:endParaRPr>
          </a:p>
          <a:p>
            <a:pPr>
              <a:defRPr/>
            </a:pPr>
            <a:endParaRPr lang="pt-BR" sz="1900" dirty="0">
              <a:latin typeface="Georgia" panose="02040502050405020303" pitchFamily="18" charset="0"/>
            </a:endParaRPr>
          </a:p>
          <a:p>
            <a:pPr>
              <a:defRPr/>
            </a:pPr>
            <a:endParaRPr lang="pt-BR" sz="1900" dirty="0">
              <a:latin typeface="Georgia" panose="02040502050405020303" pitchFamily="18" charset="0"/>
            </a:endParaRPr>
          </a:p>
          <a:p>
            <a:pPr>
              <a:defRPr/>
            </a:pPr>
            <a:endParaRPr lang="pt-BR" sz="1900" dirty="0">
              <a:latin typeface="Georgia" panose="02040502050405020303" pitchFamily="18" charset="0"/>
            </a:endParaRPr>
          </a:p>
          <a:p>
            <a:pPr>
              <a:defRPr/>
            </a:pPr>
            <a:endParaRPr lang="pt-BR" sz="1900" dirty="0">
              <a:latin typeface="Georgia" panose="02040502050405020303" pitchFamily="18" charset="0"/>
            </a:endParaRPr>
          </a:p>
          <a:p>
            <a:pPr>
              <a:defRPr/>
            </a:pPr>
            <a:endParaRPr lang="pt-BR" sz="1900" dirty="0">
              <a:latin typeface="Georgia" panose="02040502050405020303" pitchFamily="18" charset="0"/>
            </a:endParaRPr>
          </a:p>
          <a:p>
            <a:pPr>
              <a:defRPr/>
            </a:pPr>
            <a:endParaRPr lang="pt-BR" sz="1900" dirty="0">
              <a:latin typeface="Georgia" panose="02040502050405020303" pitchFamily="18" charset="0"/>
            </a:endParaRPr>
          </a:p>
          <a:p>
            <a:pPr>
              <a:defRPr/>
            </a:pPr>
            <a:r>
              <a:rPr lang="pt-BR" sz="1900" dirty="0">
                <a:latin typeface="Georgia" panose="02040502050405020303" pitchFamily="18" charset="0"/>
              </a:rPr>
              <a:t>Sendo que, iniciando a reação com 20 </a:t>
            </a:r>
            <a:r>
              <a:rPr lang="pt-BR" sz="1900" dirty="0" err="1">
                <a:latin typeface="Georgia" panose="02040502050405020303" pitchFamily="18" charset="0"/>
              </a:rPr>
              <a:t>mM</a:t>
            </a:r>
            <a:r>
              <a:rPr lang="pt-BR" sz="1900" dirty="0">
                <a:latin typeface="Georgia" panose="02040502050405020303" pitchFamily="18" charset="0"/>
              </a:rPr>
              <a:t> de glicose 1P e ausência de glicose 6P, o equilíbrio final da mistura a 25°C e pH7 contém 1 </a:t>
            </a:r>
            <a:r>
              <a:rPr lang="pt-BR" sz="1900" dirty="0" err="1">
                <a:latin typeface="Georgia" panose="02040502050405020303" pitchFamily="18" charset="0"/>
              </a:rPr>
              <a:t>mM</a:t>
            </a:r>
            <a:r>
              <a:rPr lang="pt-BR" sz="1900" dirty="0">
                <a:latin typeface="Georgia" panose="02040502050405020303" pitchFamily="18" charset="0"/>
              </a:rPr>
              <a:t> de glicose 1P e 19 </a:t>
            </a:r>
            <a:r>
              <a:rPr lang="pt-BR" sz="1900" dirty="0" err="1">
                <a:latin typeface="Georgia" panose="02040502050405020303" pitchFamily="18" charset="0"/>
              </a:rPr>
              <a:t>mM</a:t>
            </a:r>
            <a:r>
              <a:rPr lang="pt-BR" sz="1900" dirty="0">
                <a:latin typeface="Georgia" panose="02040502050405020303" pitchFamily="18" charset="0"/>
              </a:rPr>
              <a:t> de glicose 6P. </a:t>
            </a:r>
          </a:p>
          <a:p>
            <a:pPr>
              <a:defRPr/>
            </a:pPr>
            <a:endParaRPr lang="pt-BR" sz="1900" dirty="0">
              <a:latin typeface="Georgia" panose="02040502050405020303" pitchFamily="18" charset="0"/>
            </a:endParaRPr>
          </a:p>
          <a:p>
            <a:pPr>
              <a:defRPr/>
            </a:pPr>
            <a:r>
              <a:rPr lang="pt-BR" sz="1900" dirty="0">
                <a:latin typeface="Georgia" panose="02040502050405020303" pitchFamily="18" charset="0"/>
              </a:rPr>
              <a:t>A reação no sentido da formação de glicose 6P ocorre de forma espontânea? </a:t>
            </a:r>
          </a:p>
        </p:txBody>
      </p:sp>
      <p:pic>
        <p:nvPicPr>
          <p:cNvPr id="55298" name="Picture 2" descr="Resultado de imagen para fosfoglicomutase">
            <a:extLst>
              <a:ext uri="{FF2B5EF4-FFF2-40B4-BE49-F238E27FC236}">
                <a16:creationId xmlns:a16="http://schemas.microsoft.com/office/drawing/2014/main" id="{6EA105AC-5306-8244-AC71-1F64CCB8E6D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608" r="46681" b="27247"/>
          <a:stretch/>
        </p:blipFill>
        <p:spPr bwMode="auto">
          <a:xfrm>
            <a:off x="6672065" y="1442462"/>
            <a:ext cx="989707" cy="1847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Resultado de imagen para fosfoglicomutase">
            <a:extLst>
              <a:ext uri="{FF2B5EF4-FFF2-40B4-BE49-F238E27FC236}">
                <a16:creationId xmlns:a16="http://schemas.microsoft.com/office/drawing/2014/main" id="{876FD3A7-C8BE-974E-B7D0-ECB5A820AC1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760" r="664" b="14952"/>
          <a:stretch/>
        </p:blipFill>
        <p:spPr bwMode="auto">
          <a:xfrm>
            <a:off x="4151784" y="850548"/>
            <a:ext cx="1296144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9806050-37F0-4142-B53D-E7198E280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FDAD8D-97D9-48A5-915C-A7E2E1740837}" type="slidenum">
              <a:rPr lang="pt-BR" altLang="en-US" smtClean="0"/>
              <a:pPr>
                <a:defRPr/>
              </a:pPr>
              <a:t>3</a:t>
            </a:fld>
            <a:endParaRPr lang="pt-BR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Espaço Reservado para Número de Slide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8B554D9-A326-4A49-930D-471D7DB873AD}" type="slidenum">
              <a:rPr lang="pt-BR" altLang="en-US" sz="1200">
                <a:solidFill>
                  <a:srgbClr val="898989"/>
                </a:solidFill>
                <a:latin typeface="Georgia" panose="02040502050405020303" pitchFamily="18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pt-BR" altLang="en-US" sz="1200">
              <a:solidFill>
                <a:srgbClr val="898989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3" name="Object 0"/>
          <p:cNvGraphicFramePr>
            <a:graphicFrameLocks noChangeAspect="1"/>
          </p:cNvGraphicFramePr>
          <p:nvPr/>
        </p:nvGraphicFramePr>
        <p:xfrm>
          <a:off x="1984375" y="847725"/>
          <a:ext cx="6834188" cy="172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" imgW="1905000" imgH="482600" progId="Equation.3">
                  <p:embed/>
                </p:oleObj>
              </mc:Choice>
              <mc:Fallback>
                <p:oleObj name="Equação" r:id="rId2" imgW="1905000" imgH="482600" progId="Equation.3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4375" y="847725"/>
                        <a:ext cx="6834188" cy="172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80" name="Object 4"/>
          <p:cNvGraphicFramePr>
            <a:graphicFrameLocks noChangeAspect="1"/>
          </p:cNvGraphicFramePr>
          <p:nvPr/>
        </p:nvGraphicFramePr>
        <p:xfrm>
          <a:off x="2009775" y="5229225"/>
          <a:ext cx="451485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4" imgW="1790700" imgH="342900" progId="Equation.3">
                  <p:embed/>
                </p:oleObj>
              </mc:Choice>
              <mc:Fallback>
                <p:oleObj name="Equação" r:id="rId4" imgW="1790700" imgH="3429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9775" y="5229225"/>
                        <a:ext cx="4514850" cy="863600"/>
                      </a:xfrm>
                      <a:prstGeom prst="rect">
                        <a:avLst/>
                      </a:prstGeom>
                      <a:solidFill>
                        <a:srgbClr val="FFCC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181" name="CaixaDeTexto 5"/>
          <p:cNvSpPr txBox="1">
            <a:spLocks noChangeArrowheads="1"/>
          </p:cNvSpPr>
          <p:nvPr/>
        </p:nvSpPr>
        <p:spPr bwMode="auto">
          <a:xfrm>
            <a:off x="1992313" y="179389"/>
            <a:ext cx="44640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en-US" sz="1800">
                <a:latin typeface="Georgia" panose="02040502050405020303" pitchFamily="18" charset="0"/>
              </a:rPr>
              <a:t>Reação fora do equilíbrio:</a:t>
            </a:r>
          </a:p>
        </p:txBody>
      </p:sp>
      <p:sp>
        <p:nvSpPr>
          <p:cNvPr id="7" name="Retângulo 6"/>
          <p:cNvSpPr/>
          <p:nvPr/>
        </p:nvSpPr>
        <p:spPr>
          <a:xfrm>
            <a:off x="1847850" y="4327526"/>
            <a:ext cx="5703888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latin typeface="Georgia" panose="02040502050405020303" pitchFamily="18" charset="0"/>
              </a:rPr>
              <a:t>No </a:t>
            </a:r>
            <a:r>
              <a:rPr lang="en-US" sz="2000" dirty="0" err="1">
                <a:latin typeface="Georgia" panose="02040502050405020303" pitchFamily="18" charset="0"/>
              </a:rPr>
              <a:t>equilibrio</a:t>
            </a:r>
            <a:r>
              <a:rPr lang="en-US" sz="2000" dirty="0">
                <a:latin typeface="Georgia" panose="02040502050405020303" pitchFamily="18" charset="0"/>
              </a:rPr>
              <a:t> </a:t>
            </a:r>
            <a:r>
              <a:rPr lang="pt-BR" sz="2000" u="sng" dirty="0" err="1">
                <a:latin typeface="Symbol" pitchFamily="2" charset="2"/>
              </a:rPr>
              <a:t>D</a:t>
            </a:r>
            <a:r>
              <a:rPr lang="en-US" sz="2000" dirty="0">
                <a:latin typeface="Georgia" panose="02040502050405020303" pitchFamily="18" charset="0"/>
              </a:rPr>
              <a:t>G=0</a:t>
            </a:r>
          </a:p>
          <a:p>
            <a:pPr>
              <a:defRPr/>
            </a:pPr>
            <a:r>
              <a:rPr lang="en-US" sz="2000" dirty="0" err="1">
                <a:latin typeface="Georgia" panose="02040502050405020303" pitchFamily="18" charset="0"/>
              </a:rPr>
              <a:t>Então</a:t>
            </a:r>
            <a:r>
              <a:rPr lang="en-US" sz="2000" dirty="0">
                <a:latin typeface="Georgia" panose="02040502050405020303" pitchFamily="18" charset="0"/>
              </a:rPr>
              <a:t> </a:t>
            </a:r>
            <a:r>
              <a:rPr lang="en-US" sz="2000" dirty="0" err="1">
                <a:latin typeface="Georgia" panose="02040502050405020303" pitchFamily="18" charset="0"/>
              </a:rPr>
              <a:t>resolvendo</a:t>
            </a:r>
            <a:r>
              <a:rPr lang="en-US" sz="2000" dirty="0">
                <a:latin typeface="Georgia" panose="02040502050405020303" pitchFamily="18" charset="0"/>
              </a:rPr>
              <a:t> para </a:t>
            </a:r>
            <a:r>
              <a:rPr lang="pt-BR" sz="2000" u="sng" dirty="0" err="1">
                <a:latin typeface="Symbol" pitchFamily="2" charset="2"/>
              </a:rPr>
              <a:t>D</a:t>
            </a:r>
            <a:r>
              <a:rPr lang="en-US" sz="2000" dirty="0">
                <a:latin typeface="Georgia" panose="02040502050405020303" pitchFamily="18" charset="0"/>
              </a:rPr>
              <a:t>Gº </a:t>
            </a:r>
            <a:r>
              <a:rPr lang="en-US" sz="2000" dirty="0" err="1">
                <a:latin typeface="Georgia" panose="02040502050405020303" pitchFamily="18" charset="0"/>
              </a:rPr>
              <a:t>ficaria</a:t>
            </a:r>
            <a:endParaRPr lang="en-US" sz="2000" b="1" baseline="-25000" dirty="0">
              <a:latin typeface="Georgia" panose="0204050205040502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673225" y="139651"/>
            <a:ext cx="8928100" cy="230832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BR" u="sng" dirty="0">
                <a:latin typeface="Georgia" panose="02040502050405020303" pitchFamily="18" charset="0"/>
              </a:rPr>
              <a:t>Exercício 2</a:t>
            </a:r>
            <a:r>
              <a:rPr lang="pt-BR" dirty="0">
                <a:latin typeface="Georgia" panose="02040502050405020303" pitchFamily="18" charset="0"/>
              </a:rPr>
              <a:t>: Calcule o </a:t>
            </a:r>
            <a:r>
              <a:rPr lang="pt-BR" u="sng" dirty="0">
                <a:latin typeface="Symbol" pitchFamily="2" charset="2"/>
              </a:rPr>
              <a:t>D</a:t>
            </a:r>
            <a:r>
              <a:rPr lang="pt-BR" dirty="0">
                <a:latin typeface="Georgia" panose="02040502050405020303" pitchFamily="18" charset="0"/>
              </a:rPr>
              <a:t>G´ real para a hidrólise de ATP em eritrócitos humanos. O </a:t>
            </a:r>
            <a:r>
              <a:rPr lang="pt-BR" u="sng" dirty="0">
                <a:latin typeface="Symbol" pitchFamily="2" charset="2"/>
              </a:rPr>
              <a:t>D</a:t>
            </a:r>
            <a:r>
              <a:rPr lang="pt-BR" dirty="0">
                <a:latin typeface="Georgia" panose="02040502050405020303" pitchFamily="18" charset="0"/>
              </a:rPr>
              <a:t>G´º de hidrólise de ATP em células é:</a:t>
            </a:r>
          </a:p>
          <a:p>
            <a:pPr>
              <a:defRPr/>
            </a:pPr>
            <a:endParaRPr lang="pt-BR" dirty="0">
              <a:latin typeface="Georgia" panose="02040502050405020303" pitchFamily="18" charset="0"/>
            </a:endParaRPr>
          </a:p>
          <a:p>
            <a:pPr>
              <a:defRPr/>
            </a:pPr>
            <a:endParaRPr lang="pt-BR" dirty="0">
              <a:latin typeface="Georgia" panose="02040502050405020303" pitchFamily="18" charset="0"/>
            </a:endParaRPr>
          </a:p>
          <a:p>
            <a:pPr>
              <a:defRPr/>
            </a:pPr>
            <a:endParaRPr lang="pt-BR" dirty="0">
              <a:latin typeface="Georgia" panose="02040502050405020303" pitchFamily="18" charset="0"/>
            </a:endParaRPr>
          </a:p>
          <a:p>
            <a:pPr>
              <a:defRPr/>
            </a:pPr>
            <a:r>
              <a:rPr lang="pt-BR" dirty="0">
                <a:latin typeface="Georgia" panose="02040502050405020303" pitchFamily="18" charset="0"/>
              </a:rPr>
              <a:t>Assuma que o pH é 7.0 e a temperatura é 37ºC (temperatura corporal) e considere a informação da seguinte tabela -não considerar a [H2O]:</a:t>
            </a:r>
          </a:p>
          <a:p>
            <a:pPr>
              <a:defRPr/>
            </a:pPr>
            <a:endParaRPr lang="pt-BR" dirty="0">
              <a:latin typeface="Georgia" panose="02040502050405020303" pitchFamily="18" charset="0"/>
            </a:endParaRPr>
          </a:p>
        </p:txBody>
      </p:sp>
      <p:pic>
        <p:nvPicPr>
          <p:cNvPr id="5222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624" y="966168"/>
            <a:ext cx="55880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28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13"/>
          <a:stretch/>
        </p:blipFill>
        <p:spPr bwMode="auto">
          <a:xfrm>
            <a:off x="2567608" y="2348881"/>
            <a:ext cx="6764338" cy="2003971"/>
          </a:xfrm>
          <a:prstGeom prst="rect">
            <a:avLst/>
          </a:prstGeom>
          <a:noFill/>
          <a:ln w="19050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tângulo 1"/>
          <p:cNvSpPr/>
          <p:nvPr/>
        </p:nvSpPr>
        <p:spPr>
          <a:xfrm>
            <a:off x="1857375" y="4797425"/>
            <a:ext cx="85598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pt-BR" sz="2000" dirty="0">
                <a:latin typeface="Georgia" panose="02040502050405020303" pitchFamily="18" charset="0"/>
              </a:rPr>
              <a:t>Considerando os dados de concentrações da tabela </a:t>
            </a:r>
            <a:r>
              <a:rPr lang="pt-BR" sz="2000" u="sng" dirty="0">
                <a:latin typeface="Georgia" panose="02040502050405020303" pitchFamily="18" charset="0"/>
              </a:rPr>
              <a:t>pode-se intuir </a:t>
            </a:r>
            <a:r>
              <a:rPr lang="pt-BR" sz="2000" dirty="0">
                <a:latin typeface="Georgia" panose="02040502050405020303" pitchFamily="18" charset="0"/>
              </a:rPr>
              <a:t>que a </a:t>
            </a:r>
            <a:r>
              <a:rPr lang="pt-BR" sz="2000" u="sng" dirty="0">
                <a:latin typeface="Symbol" pitchFamily="2" charset="2"/>
              </a:rPr>
              <a:t>D</a:t>
            </a:r>
            <a:r>
              <a:rPr lang="pt-BR" sz="2000" u="sng" dirty="0">
                <a:latin typeface="Georgia" panose="02040502050405020303" pitchFamily="18" charset="0"/>
              </a:rPr>
              <a:t>G´ real será muito diferente da </a:t>
            </a:r>
            <a:r>
              <a:rPr lang="pt-BR" sz="2000" u="sng" dirty="0">
                <a:latin typeface="Symbol" pitchFamily="2" charset="2"/>
              </a:rPr>
              <a:t>D</a:t>
            </a:r>
            <a:r>
              <a:rPr lang="pt-BR" sz="2000" u="sng" dirty="0">
                <a:latin typeface="Georgia" panose="02040502050405020303" pitchFamily="18" charset="0"/>
              </a:rPr>
              <a:t>Gº´ em condições padrão </a:t>
            </a:r>
            <a:r>
              <a:rPr lang="pt-BR" sz="2000" dirty="0">
                <a:latin typeface="Georgia" panose="02040502050405020303" pitchFamily="18" charset="0"/>
              </a:rPr>
              <a:t>(concentrações dos reagentes de 1M). </a:t>
            </a:r>
          </a:p>
          <a:p>
            <a:pPr>
              <a:defRPr/>
            </a:pPr>
            <a:r>
              <a:rPr lang="pt-BR" sz="2000" dirty="0">
                <a:latin typeface="Georgia" panose="02040502050405020303" pitchFamily="18" charset="0"/>
              </a:rPr>
              <a:t>Responda também: a reação de hidrólise do ATP intracelular é mais o menos favorável (em termos de </a:t>
            </a:r>
            <a:r>
              <a:rPr lang="pt-BR" sz="2000" u="sng" dirty="0">
                <a:latin typeface="Symbol" pitchFamily="2" charset="2"/>
              </a:rPr>
              <a:t>D</a:t>
            </a:r>
            <a:r>
              <a:rPr lang="pt-BR" sz="2000" dirty="0">
                <a:latin typeface="Georgia" panose="02040502050405020303" pitchFamily="18" charset="0"/>
              </a:rPr>
              <a:t>G) que a realizada em condições padrão?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55DD09-964A-A940-AA7B-F11DC3FA2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FDAD8D-97D9-48A5-915C-A7E2E1740837}" type="slidenum">
              <a:rPr lang="pt-BR" altLang="en-US" smtClean="0"/>
              <a:pPr>
                <a:defRPr/>
              </a:pPr>
              <a:t>5</a:t>
            </a:fld>
            <a:endParaRPr lang="pt-BR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0D9897D-964D-F648-81FE-430A0A91D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FDAD8D-97D9-48A5-915C-A7E2E1740837}" type="slidenum">
              <a:rPr lang="pt-BR" altLang="en-US" smtClean="0"/>
              <a:pPr>
                <a:defRPr/>
              </a:pPr>
              <a:t>6</a:t>
            </a:fld>
            <a:endParaRPr lang="pt-BR" altLang="en-US"/>
          </a:p>
        </p:txBody>
      </p:sp>
      <p:sp>
        <p:nvSpPr>
          <p:cNvPr id="36" name="Google Shape;274;p39">
            <a:extLst>
              <a:ext uri="{FF2B5EF4-FFF2-40B4-BE49-F238E27FC236}">
                <a16:creationId xmlns:a16="http://schemas.microsoft.com/office/drawing/2014/main" id="{191D2DEA-D725-9642-BFE9-86AF369A2119}"/>
              </a:ext>
            </a:extLst>
          </p:cNvPr>
          <p:cNvSpPr/>
          <p:nvPr/>
        </p:nvSpPr>
        <p:spPr>
          <a:xfrm>
            <a:off x="10344472" y="368154"/>
            <a:ext cx="1008112" cy="1298251"/>
          </a:xfrm>
          <a:custGeom>
            <a:avLst/>
            <a:gdLst/>
            <a:ahLst/>
            <a:cxnLst/>
            <a:rect l="l" t="t" r="r" b="b"/>
            <a:pathLst>
              <a:path w="17107" h="21949" extrusionOk="0">
                <a:moveTo>
                  <a:pt x="9198" y="1679"/>
                </a:moveTo>
                <a:lnTo>
                  <a:pt x="9198" y="1947"/>
                </a:lnTo>
                <a:lnTo>
                  <a:pt x="9247" y="2190"/>
                </a:lnTo>
                <a:lnTo>
                  <a:pt x="9296" y="2385"/>
                </a:lnTo>
                <a:lnTo>
                  <a:pt x="9344" y="2482"/>
                </a:lnTo>
                <a:lnTo>
                  <a:pt x="9417" y="2531"/>
                </a:lnTo>
                <a:lnTo>
                  <a:pt x="9515" y="2604"/>
                </a:lnTo>
                <a:lnTo>
                  <a:pt x="9612" y="2604"/>
                </a:lnTo>
                <a:lnTo>
                  <a:pt x="9709" y="2580"/>
                </a:lnTo>
                <a:lnTo>
                  <a:pt x="9758" y="2531"/>
                </a:lnTo>
                <a:lnTo>
                  <a:pt x="9782" y="2482"/>
                </a:lnTo>
                <a:lnTo>
                  <a:pt x="9831" y="2385"/>
                </a:lnTo>
                <a:lnTo>
                  <a:pt x="9855" y="2263"/>
                </a:lnTo>
                <a:lnTo>
                  <a:pt x="9831" y="2409"/>
                </a:lnTo>
                <a:lnTo>
                  <a:pt x="9806" y="2555"/>
                </a:lnTo>
                <a:lnTo>
                  <a:pt x="9758" y="2677"/>
                </a:lnTo>
                <a:lnTo>
                  <a:pt x="9661" y="2799"/>
                </a:lnTo>
                <a:lnTo>
                  <a:pt x="9563" y="2847"/>
                </a:lnTo>
                <a:lnTo>
                  <a:pt x="9466" y="2872"/>
                </a:lnTo>
                <a:lnTo>
                  <a:pt x="9320" y="2847"/>
                </a:lnTo>
                <a:lnTo>
                  <a:pt x="9198" y="2774"/>
                </a:lnTo>
                <a:lnTo>
                  <a:pt x="9077" y="2701"/>
                </a:lnTo>
                <a:lnTo>
                  <a:pt x="8979" y="2628"/>
                </a:lnTo>
                <a:lnTo>
                  <a:pt x="8906" y="2531"/>
                </a:lnTo>
                <a:lnTo>
                  <a:pt x="8858" y="2434"/>
                </a:lnTo>
                <a:lnTo>
                  <a:pt x="8809" y="2312"/>
                </a:lnTo>
                <a:lnTo>
                  <a:pt x="8809" y="2190"/>
                </a:lnTo>
                <a:lnTo>
                  <a:pt x="8833" y="2093"/>
                </a:lnTo>
                <a:lnTo>
                  <a:pt x="8858" y="1971"/>
                </a:lnTo>
                <a:lnTo>
                  <a:pt x="8931" y="1898"/>
                </a:lnTo>
                <a:lnTo>
                  <a:pt x="9004" y="1801"/>
                </a:lnTo>
                <a:lnTo>
                  <a:pt x="9101" y="1728"/>
                </a:lnTo>
                <a:lnTo>
                  <a:pt x="9198" y="1679"/>
                </a:lnTo>
                <a:close/>
                <a:moveTo>
                  <a:pt x="12483" y="1850"/>
                </a:moveTo>
                <a:lnTo>
                  <a:pt x="12507" y="2142"/>
                </a:lnTo>
                <a:lnTo>
                  <a:pt x="12556" y="2288"/>
                </a:lnTo>
                <a:lnTo>
                  <a:pt x="12605" y="2409"/>
                </a:lnTo>
                <a:lnTo>
                  <a:pt x="12629" y="2434"/>
                </a:lnTo>
                <a:lnTo>
                  <a:pt x="12653" y="2482"/>
                </a:lnTo>
                <a:lnTo>
                  <a:pt x="12751" y="2482"/>
                </a:lnTo>
                <a:lnTo>
                  <a:pt x="12848" y="2458"/>
                </a:lnTo>
                <a:lnTo>
                  <a:pt x="12921" y="2409"/>
                </a:lnTo>
                <a:lnTo>
                  <a:pt x="12970" y="2288"/>
                </a:lnTo>
                <a:lnTo>
                  <a:pt x="13018" y="2190"/>
                </a:lnTo>
                <a:lnTo>
                  <a:pt x="13043" y="2069"/>
                </a:lnTo>
                <a:lnTo>
                  <a:pt x="13043" y="1947"/>
                </a:lnTo>
                <a:lnTo>
                  <a:pt x="13140" y="1971"/>
                </a:lnTo>
                <a:lnTo>
                  <a:pt x="13213" y="2020"/>
                </a:lnTo>
                <a:lnTo>
                  <a:pt x="13286" y="2093"/>
                </a:lnTo>
                <a:lnTo>
                  <a:pt x="13359" y="2190"/>
                </a:lnTo>
                <a:lnTo>
                  <a:pt x="13432" y="2312"/>
                </a:lnTo>
                <a:lnTo>
                  <a:pt x="13456" y="2434"/>
                </a:lnTo>
                <a:lnTo>
                  <a:pt x="13432" y="2580"/>
                </a:lnTo>
                <a:lnTo>
                  <a:pt x="13408" y="2628"/>
                </a:lnTo>
                <a:lnTo>
                  <a:pt x="13383" y="2701"/>
                </a:lnTo>
                <a:lnTo>
                  <a:pt x="13286" y="2774"/>
                </a:lnTo>
                <a:lnTo>
                  <a:pt x="13164" y="2847"/>
                </a:lnTo>
                <a:lnTo>
                  <a:pt x="13043" y="2872"/>
                </a:lnTo>
                <a:lnTo>
                  <a:pt x="12921" y="2896"/>
                </a:lnTo>
                <a:lnTo>
                  <a:pt x="12629" y="2896"/>
                </a:lnTo>
                <a:lnTo>
                  <a:pt x="12386" y="2872"/>
                </a:lnTo>
                <a:lnTo>
                  <a:pt x="12264" y="2799"/>
                </a:lnTo>
                <a:lnTo>
                  <a:pt x="12167" y="2726"/>
                </a:lnTo>
                <a:lnTo>
                  <a:pt x="12094" y="2628"/>
                </a:lnTo>
                <a:lnTo>
                  <a:pt x="12069" y="2507"/>
                </a:lnTo>
                <a:lnTo>
                  <a:pt x="12094" y="2385"/>
                </a:lnTo>
                <a:lnTo>
                  <a:pt x="12118" y="2263"/>
                </a:lnTo>
                <a:lnTo>
                  <a:pt x="12167" y="2166"/>
                </a:lnTo>
                <a:lnTo>
                  <a:pt x="12240" y="2044"/>
                </a:lnTo>
                <a:lnTo>
                  <a:pt x="12361" y="1923"/>
                </a:lnTo>
                <a:lnTo>
                  <a:pt x="12483" y="1850"/>
                </a:lnTo>
                <a:close/>
                <a:moveTo>
                  <a:pt x="5865" y="1825"/>
                </a:moveTo>
                <a:lnTo>
                  <a:pt x="5840" y="1874"/>
                </a:lnTo>
                <a:lnTo>
                  <a:pt x="5840" y="2069"/>
                </a:lnTo>
                <a:lnTo>
                  <a:pt x="5840" y="2288"/>
                </a:lnTo>
                <a:lnTo>
                  <a:pt x="5865" y="2385"/>
                </a:lnTo>
                <a:lnTo>
                  <a:pt x="5889" y="2482"/>
                </a:lnTo>
                <a:lnTo>
                  <a:pt x="5938" y="2580"/>
                </a:lnTo>
                <a:lnTo>
                  <a:pt x="6011" y="2628"/>
                </a:lnTo>
                <a:lnTo>
                  <a:pt x="6132" y="2677"/>
                </a:lnTo>
                <a:lnTo>
                  <a:pt x="6230" y="2653"/>
                </a:lnTo>
                <a:lnTo>
                  <a:pt x="6327" y="2604"/>
                </a:lnTo>
                <a:lnTo>
                  <a:pt x="6376" y="2531"/>
                </a:lnTo>
                <a:lnTo>
                  <a:pt x="6400" y="2531"/>
                </a:lnTo>
                <a:lnTo>
                  <a:pt x="6424" y="2409"/>
                </a:lnTo>
                <a:lnTo>
                  <a:pt x="6449" y="2288"/>
                </a:lnTo>
                <a:lnTo>
                  <a:pt x="6449" y="1996"/>
                </a:lnTo>
                <a:lnTo>
                  <a:pt x="6522" y="2020"/>
                </a:lnTo>
                <a:lnTo>
                  <a:pt x="6595" y="2117"/>
                </a:lnTo>
                <a:lnTo>
                  <a:pt x="6643" y="2215"/>
                </a:lnTo>
                <a:lnTo>
                  <a:pt x="6643" y="2312"/>
                </a:lnTo>
                <a:lnTo>
                  <a:pt x="6643" y="2531"/>
                </a:lnTo>
                <a:lnTo>
                  <a:pt x="6595" y="2677"/>
                </a:lnTo>
                <a:lnTo>
                  <a:pt x="6522" y="2774"/>
                </a:lnTo>
                <a:lnTo>
                  <a:pt x="6424" y="2872"/>
                </a:lnTo>
                <a:lnTo>
                  <a:pt x="6303" y="2920"/>
                </a:lnTo>
                <a:lnTo>
                  <a:pt x="6181" y="2969"/>
                </a:lnTo>
                <a:lnTo>
                  <a:pt x="6059" y="2993"/>
                </a:lnTo>
                <a:lnTo>
                  <a:pt x="5913" y="2993"/>
                </a:lnTo>
                <a:lnTo>
                  <a:pt x="5792" y="2969"/>
                </a:lnTo>
                <a:lnTo>
                  <a:pt x="5646" y="2896"/>
                </a:lnTo>
                <a:lnTo>
                  <a:pt x="5548" y="2799"/>
                </a:lnTo>
                <a:lnTo>
                  <a:pt x="5475" y="2701"/>
                </a:lnTo>
                <a:lnTo>
                  <a:pt x="5427" y="2580"/>
                </a:lnTo>
                <a:lnTo>
                  <a:pt x="5427" y="2458"/>
                </a:lnTo>
                <a:lnTo>
                  <a:pt x="5451" y="2312"/>
                </a:lnTo>
                <a:lnTo>
                  <a:pt x="5475" y="2190"/>
                </a:lnTo>
                <a:lnTo>
                  <a:pt x="5548" y="2069"/>
                </a:lnTo>
                <a:lnTo>
                  <a:pt x="5694" y="1923"/>
                </a:lnTo>
                <a:lnTo>
                  <a:pt x="5865" y="1825"/>
                </a:lnTo>
                <a:close/>
                <a:moveTo>
                  <a:pt x="2531" y="1825"/>
                </a:moveTo>
                <a:lnTo>
                  <a:pt x="2580" y="2288"/>
                </a:lnTo>
                <a:lnTo>
                  <a:pt x="2604" y="2385"/>
                </a:lnTo>
                <a:lnTo>
                  <a:pt x="2653" y="2458"/>
                </a:lnTo>
                <a:lnTo>
                  <a:pt x="2750" y="2507"/>
                </a:lnTo>
                <a:lnTo>
                  <a:pt x="2847" y="2531"/>
                </a:lnTo>
                <a:lnTo>
                  <a:pt x="2945" y="2507"/>
                </a:lnTo>
                <a:lnTo>
                  <a:pt x="3018" y="2458"/>
                </a:lnTo>
                <a:lnTo>
                  <a:pt x="3066" y="2385"/>
                </a:lnTo>
                <a:lnTo>
                  <a:pt x="3091" y="2288"/>
                </a:lnTo>
                <a:lnTo>
                  <a:pt x="3066" y="1947"/>
                </a:lnTo>
                <a:lnTo>
                  <a:pt x="3115" y="1996"/>
                </a:lnTo>
                <a:lnTo>
                  <a:pt x="3188" y="2044"/>
                </a:lnTo>
                <a:lnTo>
                  <a:pt x="3212" y="2117"/>
                </a:lnTo>
                <a:lnTo>
                  <a:pt x="3237" y="2166"/>
                </a:lnTo>
                <a:lnTo>
                  <a:pt x="3237" y="2336"/>
                </a:lnTo>
                <a:lnTo>
                  <a:pt x="3212" y="2507"/>
                </a:lnTo>
                <a:lnTo>
                  <a:pt x="3139" y="2677"/>
                </a:lnTo>
                <a:lnTo>
                  <a:pt x="3042" y="2823"/>
                </a:lnTo>
                <a:lnTo>
                  <a:pt x="2920" y="2945"/>
                </a:lnTo>
                <a:lnTo>
                  <a:pt x="2774" y="3018"/>
                </a:lnTo>
                <a:lnTo>
                  <a:pt x="2653" y="3066"/>
                </a:lnTo>
                <a:lnTo>
                  <a:pt x="2531" y="3042"/>
                </a:lnTo>
                <a:lnTo>
                  <a:pt x="2409" y="3018"/>
                </a:lnTo>
                <a:lnTo>
                  <a:pt x="2312" y="2945"/>
                </a:lnTo>
                <a:lnTo>
                  <a:pt x="2215" y="2847"/>
                </a:lnTo>
                <a:lnTo>
                  <a:pt x="2142" y="2750"/>
                </a:lnTo>
                <a:lnTo>
                  <a:pt x="2093" y="2653"/>
                </a:lnTo>
                <a:lnTo>
                  <a:pt x="2044" y="2531"/>
                </a:lnTo>
                <a:lnTo>
                  <a:pt x="2044" y="2434"/>
                </a:lnTo>
                <a:lnTo>
                  <a:pt x="2044" y="2361"/>
                </a:lnTo>
                <a:lnTo>
                  <a:pt x="2117" y="2215"/>
                </a:lnTo>
                <a:lnTo>
                  <a:pt x="2190" y="2069"/>
                </a:lnTo>
                <a:lnTo>
                  <a:pt x="2312" y="1947"/>
                </a:lnTo>
                <a:lnTo>
                  <a:pt x="2409" y="1874"/>
                </a:lnTo>
                <a:lnTo>
                  <a:pt x="2531" y="1825"/>
                </a:lnTo>
                <a:close/>
                <a:moveTo>
                  <a:pt x="15598" y="3285"/>
                </a:moveTo>
                <a:lnTo>
                  <a:pt x="15768" y="3310"/>
                </a:lnTo>
                <a:lnTo>
                  <a:pt x="15598" y="3553"/>
                </a:lnTo>
                <a:lnTo>
                  <a:pt x="15598" y="3285"/>
                </a:lnTo>
                <a:close/>
                <a:moveTo>
                  <a:pt x="16328" y="3310"/>
                </a:moveTo>
                <a:lnTo>
                  <a:pt x="16328" y="3577"/>
                </a:lnTo>
                <a:lnTo>
                  <a:pt x="16352" y="3869"/>
                </a:lnTo>
                <a:lnTo>
                  <a:pt x="16011" y="4234"/>
                </a:lnTo>
                <a:lnTo>
                  <a:pt x="15695" y="4623"/>
                </a:lnTo>
                <a:lnTo>
                  <a:pt x="15549" y="4794"/>
                </a:lnTo>
                <a:lnTo>
                  <a:pt x="15573" y="4526"/>
                </a:lnTo>
                <a:lnTo>
                  <a:pt x="15598" y="4404"/>
                </a:lnTo>
                <a:lnTo>
                  <a:pt x="15695" y="4161"/>
                </a:lnTo>
                <a:lnTo>
                  <a:pt x="15817" y="3918"/>
                </a:lnTo>
                <a:lnTo>
                  <a:pt x="15963" y="3626"/>
                </a:lnTo>
                <a:lnTo>
                  <a:pt x="16133" y="3310"/>
                </a:lnTo>
                <a:close/>
                <a:moveTo>
                  <a:pt x="16425" y="4331"/>
                </a:moveTo>
                <a:lnTo>
                  <a:pt x="16547" y="4940"/>
                </a:lnTo>
                <a:lnTo>
                  <a:pt x="16425" y="4988"/>
                </a:lnTo>
                <a:lnTo>
                  <a:pt x="16328" y="5086"/>
                </a:lnTo>
                <a:lnTo>
                  <a:pt x="16133" y="5280"/>
                </a:lnTo>
                <a:lnTo>
                  <a:pt x="15938" y="5499"/>
                </a:lnTo>
                <a:lnTo>
                  <a:pt x="15817" y="5670"/>
                </a:lnTo>
                <a:lnTo>
                  <a:pt x="15549" y="5986"/>
                </a:lnTo>
                <a:lnTo>
                  <a:pt x="15549" y="5864"/>
                </a:lnTo>
                <a:lnTo>
                  <a:pt x="15598" y="5840"/>
                </a:lnTo>
                <a:lnTo>
                  <a:pt x="15646" y="5791"/>
                </a:lnTo>
                <a:lnTo>
                  <a:pt x="15671" y="5718"/>
                </a:lnTo>
                <a:lnTo>
                  <a:pt x="15671" y="5645"/>
                </a:lnTo>
                <a:lnTo>
                  <a:pt x="15671" y="5475"/>
                </a:lnTo>
                <a:lnTo>
                  <a:pt x="15719" y="5305"/>
                </a:lnTo>
                <a:lnTo>
                  <a:pt x="15792" y="5159"/>
                </a:lnTo>
                <a:lnTo>
                  <a:pt x="15890" y="4988"/>
                </a:lnTo>
                <a:lnTo>
                  <a:pt x="16133" y="4696"/>
                </a:lnTo>
                <a:lnTo>
                  <a:pt x="16352" y="4453"/>
                </a:lnTo>
                <a:lnTo>
                  <a:pt x="16425" y="4331"/>
                </a:lnTo>
                <a:close/>
                <a:moveTo>
                  <a:pt x="16571" y="5280"/>
                </a:moveTo>
                <a:lnTo>
                  <a:pt x="16595" y="5621"/>
                </a:lnTo>
                <a:lnTo>
                  <a:pt x="16595" y="6010"/>
                </a:lnTo>
                <a:lnTo>
                  <a:pt x="16401" y="6108"/>
                </a:lnTo>
                <a:lnTo>
                  <a:pt x="16230" y="6254"/>
                </a:lnTo>
                <a:lnTo>
                  <a:pt x="15914" y="6546"/>
                </a:lnTo>
                <a:lnTo>
                  <a:pt x="15719" y="6740"/>
                </a:lnTo>
                <a:lnTo>
                  <a:pt x="15549" y="6959"/>
                </a:lnTo>
                <a:lnTo>
                  <a:pt x="15549" y="6765"/>
                </a:lnTo>
                <a:lnTo>
                  <a:pt x="15622" y="6619"/>
                </a:lnTo>
                <a:lnTo>
                  <a:pt x="15695" y="6497"/>
                </a:lnTo>
                <a:lnTo>
                  <a:pt x="15841" y="6229"/>
                </a:lnTo>
                <a:lnTo>
                  <a:pt x="16036" y="5962"/>
                </a:lnTo>
                <a:lnTo>
                  <a:pt x="16230" y="5670"/>
                </a:lnTo>
                <a:lnTo>
                  <a:pt x="16449" y="5402"/>
                </a:lnTo>
                <a:lnTo>
                  <a:pt x="16571" y="5280"/>
                </a:lnTo>
                <a:close/>
                <a:moveTo>
                  <a:pt x="5743" y="6716"/>
                </a:moveTo>
                <a:lnTo>
                  <a:pt x="5694" y="6740"/>
                </a:lnTo>
                <a:lnTo>
                  <a:pt x="5621" y="6789"/>
                </a:lnTo>
                <a:lnTo>
                  <a:pt x="5475" y="6935"/>
                </a:lnTo>
                <a:lnTo>
                  <a:pt x="5305" y="7105"/>
                </a:lnTo>
                <a:lnTo>
                  <a:pt x="5086" y="7251"/>
                </a:lnTo>
                <a:lnTo>
                  <a:pt x="4867" y="7373"/>
                </a:lnTo>
                <a:lnTo>
                  <a:pt x="4745" y="7422"/>
                </a:lnTo>
                <a:lnTo>
                  <a:pt x="4648" y="7446"/>
                </a:lnTo>
                <a:lnTo>
                  <a:pt x="4429" y="7446"/>
                </a:lnTo>
                <a:lnTo>
                  <a:pt x="4332" y="7397"/>
                </a:lnTo>
                <a:lnTo>
                  <a:pt x="4259" y="7349"/>
                </a:lnTo>
                <a:lnTo>
                  <a:pt x="4186" y="7251"/>
                </a:lnTo>
                <a:lnTo>
                  <a:pt x="4113" y="7130"/>
                </a:lnTo>
                <a:lnTo>
                  <a:pt x="4064" y="7057"/>
                </a:lnTo>
                <a:lnTo>
                  <a:pt x="3991" y="7032"/>
                </a:lnTo>
                <a:lnTo>
                  <a:pt x="3894" y="7032"/>
                </a:lnTo>
                <a:lnTo>
                  <a:pt x="3821" y="7057"/>
                </a:lnTo>
                <a:lnTo>
                  <a:pt x="3553" y="7227"/>
                </a:lnTo>
                <a:lnTo>
                  <a:pt x="3358" y="7324"/>
                </a:lnTo>
                <a:lnTo>
                  <a:pt x="3188" y="7422"/>
                </a:lnTo>
                <a:lnTo>
                  <a:pt x="3042" y="7470"/>
                </a:lnTo>
                <a:lnTo>
                  <a:pt x="2969" y="7470"/>
                </a:lnTo>
                <a:lnTo>
                  <a:pt x="2896" y="7446"/>
                </a:lnTo>
                <a:lnTo>
                  <a:pt x="2847" y="7422"/>
                </a:lnTo>
                <a:lnTo>
                  <a:pt x="2823" y="7349"/>
                </a:lnTo>
                <a:lnTo>
                  <a:pt x="2799" y="7276"/>
                </a:lnTo>
                <a:lnTo>
                  <a:pt x="2799" y="7178"/>
                </a:lnTo>
                <a:lnTo>
                  <a:pt x="2799" y="7130"/>
                </a:lnTo>
                <a:lnTo>
                  <a:pt x="2774" y="7105"/>
                </a:lnTo>
                <a:lnTo>
                  <a:pt x="2726" y="7081"/>
                </a:lnTo>
                <a:lnTo>
                  <a:pt x="2653" y="7081"/>
                </a:lnTo>
                <a:lnTo>
                  <a:pt x="2604" y="7154"/>
                </a:lnTo>
                <a:lnTo>
                  <a:pt x="2555" y="7373"/>
                </a:lnTo>
                <a:lnTo>
                  <a:pt x="2531" y="7470"/>
                </a:lnTo>
                <a:lnTo>
                  <a:pt x="2531" y="7568"/>
                </a:lnTo>
                <a:lnTo>
                  <a:pt x="2555" y="7665"/>
                </a:lnTo>
                <a:lnTo>
                  <a:pt x="2628" y="7762"/>
                </a:lnTo>
                <a:lnTo>
                  <a:pt x="2701" y="7811"/>
                </a:lnTo>
                <a:lnTo>
                  <a:pt x="2823" y="7860"/>
                </a:lnTo>
                <a:lnTo>
                  <a:pt x="2945" y="7884"/>
                </a:lnTo>
                <a:lnTo>
                  <a:pt x="3091" y="7860"/>
                </a:lnTo>
                <a:lnTo>
                  <a:pt x="3212" y="7835"/>
                </a:lnTo>
                <a:lnTo>
                  <a:pt x="3358" y="7787"/>
                </a:lnTo>
                <a:lnTo>
                  <a:pt x="3602" y="7665"/>
                </a:lnTo>
                <a:lnTo>
                  <a:pt x="3845" y="7519"/>
                </a:lnTo>
                <a:lnTo>
                  <a:pt x="3942" y="7641"/>
                </a:lnTo>
                <a:lnTo>
                  <a:pt x="4040" y="7714"/>
                </a:lnTo>
                <a:lnTo>
                  <a:pt x="4137" y="7787"/>
                </a:lnTo>
                <a:lnTo>
                  <a:pt x="4259" y="7835"/>
                </a:lnTo>
                <a:lnTo>
                  <a:pt x="4356" y="7860"/>
                </a:lnTo>
                <a:lnTo>
                  <a:pt x="4478" y="7860"/>
                </a:lnTo>
                <a:lnTo>
                  <a:pt x="4745" y="7835"/>
                </a:lnTo>
                <a:lnTo>
                  <a:pt x="4989" y="7762"/>
                </a:lnTo>
                <a:lnTo>
                  <a:pt x="5232" y="7641"/>
                </a:lnTo>
                <a:lnTo>
                  <a:pt x="5475" y="7495"/>
                </a:lnTo>
                <a:lnTo>
                  <a:pt x="5694" y="7324"/>
                </a:lnTo>
                <a:lnTo>
                  <a:pt x="5816" y="7470"/>
                </a:lnTo>
                <a:lnTo>
                  <a:pt x="5962" y="7592"/>
                </a:lnTo>
                <a:lnTo>
                  <a:pt x="6132" y="7665"/>
                </a:lnTo>
                <a:lnTo>
                  <a:pt x="6327" y="7738"/>
                </a:lnTo>
                <a:lnTo>
                  <a:pt x="6741" y="7738"/>
                </a:lnTo>
                <a:lnTo>
                  <a:pt x="6862" y="7689"/>
                </a:lnTo>
                <a:lnTo>
                  <a:pt x="6984" y="7641"/>
                </a:lnTo>
                <a:lnTo>
                  <a:pt x="7106" y="7592"/>
                </a:lnTo>
                <a:lnTo>
                  <a:pt x="7300" y="7422"/>
                </a:lnTo>
                <a:lnTo>
                  <a:pt x="7422" y="7568"/>
                </a:lnTo>
                <a:lnTo>
                  <a:pt x="7592" y="7665"/>
                </a:lnTo>
                <a:lnTo>
                  <a:pt x="7787" y="7714"/>
                </a:lnTo>
                <a:lnTo>
                  <a:pt x="7982" y="7738"/>
                </a:lnTo>
                <a:lnTo>
                  <a:pt x="8201" y="7714"/>
                </a:lnTo>
                <a:lnTo>
                  <a:pt x="8395" y="7665"/>
                </a:lnTo>
                <a:lnTo>
                  <a:pt x="8590" y="7568"/>
                </a:lnTo>
                <a:lnTo>
                  <a:pt x="8785" y="7446"/>
                </a:lnTo>
                <a:lnTo>
                  <a:pt x="8931" y="7568"/>
                </a:lnTo>
                <a:lnTo>
                  <a:pt x="9101" y="7665"/>
                </a:lnTo>
                <a:lnTo>
                  <a:pt x="9271" y="7738"/>
                </a:lnTo>
                <a:lnTo>
                  <a:pt x="9466" y="7787"/>
                </a:lnTo>
                <a:lnTo>
                  <a:pt x="9636" y="7787"/>
                </a:lnTo>
                <a:lnTo>
                  <a:pt x="9806" y="7762"/>
                </a:lnTo>
                <a:lnTo>
                  <a:pt x="9977" y="7714"/>
                </a:lnTo>
                <a:lnTo>
                  <a:pt x="10098" y="7616"/>
                </a:lnTo>
                <a:lnTo>
                  <a:pt x="10196" y="7714"/>
                </a:lnTo>
                <a:lnTo>
                  <a:pt x="10293" y="7787"/>
                </a:lnTo>
                <a:lnTo>
                  <a:pt x="10415" y="7860"/>
                </a:lnTo>
                <a:lnTo>
                  <a:pt x="10536" y="7908"/>
                </a:lnTo>
                <a:lnTo>
                  <a:pt x="10658" y="7957"/>
                </a:lnTo>
                <a:lnTo>
                  <a:pt x="10780" y="7957"/>
                </a:lnTo>
                <a:lnTo>
                  <a:pt x="10901" y="7908"/>
                </a:lnTo>
                <a:lnTo>
                  <a:pt x="10999" y="7860"/>
                </a:lnTo>
                <a:lnTo>
                  <a:pt x="11120" y="7811"/>
                </a:lnTo>
                <a:lnTo>
                  <a:pt x="11193" y="7714"/>
                </a:lnTo>
                <a:lnTo>
                  <a:pt x="11364" y="7543"/>
                </a:lnTo>
                <a:lnTo>
                  <a:pt x="11607" y="7689"/>
                </a:lnTo>
                <a:lnTo>
                  <a:pt x="11729" y="7762"/>
                </a:lnTo>
                <a:lnTo>
                  <a:pt x="11850" y="7811"/>
                </a:lnTo>
                <a:lnTo>
                  <a:pt x="11972" y="7835"/>
                </a:lnTo>
                <a:lnTo>
                  <a:pt x="12094" y="7835"/>
                </a:lnTo>
                <a:lnTo>
                  <a:pt x="12191" y="7811"/>
                </a:lnTo>
                <a:lnTo>
                  <a:pt x="12288" y="7738"/>
                </a:lnTo>
                <a:lnTo>
                  <a:pt x="12410" y="7835"/>
                </a:lnTo>
                <a:lnTo>
                  <a:pt x="12556" y="7884"/>
                </a:lnTo>
                <a:lnTo>
                  <a:pt x="12726" y="7908"/>
                </a:lnTo>
                <a:lnTo>
                  <a:pt x="12872" y="7884"/>
                </a:lnTo>
                <a:lnTo>
                  <a:pt x="13018" y="7860"/>
                </a:lnTo>
                <a:lnTo>
                  <a:pt x="13164" y="7762"/>
                </a:lnTo>
                <a:lnTo>
                  <a:pt x="13262" y="7665"/>
                </a:lnTo>
                <a:lnTo>
                  <a:pt x="13335" y="7519"/>
                </a:lnTo>
                <a:lnTo>
                  <a:pt x="13335" y="7470"/>
                </a:lnTo>
                <a:lnTo>
                  <a:pt x="13335" y="7446"/>
                </a:lnTo>
                <a:lnTo>
                  <a:pt x="13286" y="7422"/>
                </a:lnTo>
                <a:lnTo>
                  <a:pt x="13262" y="7422"/>
                </a:lnTo>
                <a:lnTo>
                  <a:pt x="13043" y="7470"/>
                </a:lnTo>
                <a:lnTo>
                  <a:pt x="12775" y="7543"/>
                </a:lnTo>
                <a:lnTo>
                  <a:pt x="12653" y="7543"/>
                </a:lnTo>
                <a:lnTo>
                  <a:pt x="12532" y="7519"/>
                </a:lnTo>
                <a:lnTo>
                  <a:pt x="12459" y="7470"/>
                </a:lnTo>
                <a:lnTo>
                  <a:pt x="12434" y="7422"/>
                </a:lnTo>
                <a:lnTo>
                  <a:pt x="12410" y="7373"/>
                </a:lnTo>
                <a:lnTo>
                  <a:pt x="12386" y="7300"/>
                </a:lnTo>
                <a:lnTo>
                  <a:pt x="12337" y="7251"/>
                </a:lnTo>
                <a:lnTo>
                  <a:pt x="12288" y="7203"/>
                </a:lnTo>
                <a:lnTo>
                  <a:pt x="12167" y="7203"/>
                </a:lnTo>
                <a:lnTo>
                  <a:pt x="12118" y="7251"/>
                </a:lnTo>
                <a:lnTo>
                  <a:pt x="12094" y="7300"/>
                </a:lnTo>
                <a:lnTo>
                  <a:pt x="12069" y="7373"/>
                </a:lnTo>
                <a:lnTo>
                  <a:pt x="12069" y="7422"/>
                </a:lnTo>
                <a:lnTo>
                  <a:pt x="12045" y="7470"/>
                </a:lnTo>
                <a:lnTo>
                  <a:pt x="12021" y="7495"/>
                </a:lnTo>
                <a:lnTo>
                  <a:pt x="11899" y="7495"/>
                </a:lnTo>
                <a:lnTo>
                  <a:pt x="11777" y="7446"/>
                </a:lnTo>
                <a:lnTo>
                  <a:pt x="11583" y="7300"/>
                </a:lnTo>
                <a:lnTo>
                  <a:pt x="11461" y="7178"/>
                </a:lnTo>
                <a:lnTo>
                  <a:pt x="11388" y="7154"/>
                </a:lnTo>
                <a:lnTo>
                  <a:pt x="11339" y="7130"/>
                </a:lnTo>
                <a:lnTo>
                  <a:pt x="11266" y="7154"/>
                </a:lnTo>
                <a:lnTo>
                  <a:pt x="11218" y="7178"/>
                </a:lnTo>
                <a:lnTo>
                  <a:pt x="11047" y="7397"/>
                </a:lnTo>
                <a:lnTo>
                  <a:pt x="10926" y="7495"/>
                </a:lnTo>
                <a:lnTo>
                  <a:pt x="10804" y="7543"/>
                </a:lnTo>
                <a:lnTo>
                  <a:pt x="10707" y="7568"/>
                </a:lnTo>
                <a:lnTo>
                  <a:pt x="10609" y="7568"/>
                </a:lnTo>
                <a:lnTo>
                  <a:pt x="10536" y="7519"/>
                </a:lnTo>
                <a:lnTo>
                  <a:pt x="10463" y="7422"/>
                </a:lnTo>
                <a:lnTo>
                  <a:pt x="10390" y="7324"/>
                </a:lnTo>
                <a:lnTo>
                  <a:pt x="10342" y="7178"/>
                </a:lnTo>
                <a:lnTo>
                  <a:pt x="10342" y="7105"/>
                </a:lnTo>
                <a:lnTo>
                  <a:pt x="10293" y="7032"/>
                </a:lnTo>
                <a:lnTo>
                  <a:pt x="10244" y="7008"/>
                </a:lnTo>
                <a:lnTo>
                  <a:pt x="10196" y="6984"/>
                </a:lnTo>
                <a:lnTo>
                  <a:pt x="10123" y="6984"/>
                </a:lnTo>
                <a:lnTo>
                  <a:pt x="10074" y="7008"/>
                </a:lnTo>
                <a:lnTo>
                  <a:pt x="10025" y="7057"/>
                </a:lnTo>
                <a:lnTo>
                  <a:pt x="9977" y="7130"/>
                </a:lnTo>
                <a:lnTo>
                  <a:pt x="9952" y="7227"/>
                </a:lnTo>
                <a:lnTo>
                  <a:pt x="9904" y="7300"/>
                </a:lnTo>
                <a:lnTo>
                  <a:pt x="9831" y="7349"/>
                </a:lnTo>
                <a:lnTo>
                  <a:pt x="9782" y="7397"/>
                </a:lnTo>
                <a:lnTo>
                  <a:pt x="9709" y="7422"/>
                </a:lnTo>
                <a:lnTo>
                  <a:pt x="9636" y="7422"/>
                </a:lnTo>
                <a:lnTo>
                  <a:pt x="9466" y="7397"/>
                </a:lnTo>
                <a:lnTo>
                  <a:pt x="9320" y="7349"/>
                </a:lnTo>
                <a:lnTo>
                  <a:pt x="9174" y="7251"/>
                </a:lnTo>
                <a:lnTo>
                  <a:pt x="9028" y="7154"/>
                </a:lnTo>
                <a:lnTo>
                  <a:pt x="8906" y="7032"/>
                </a:lnTo>
                <a:lnTo>
                  <a:pt x="8858" y="6984"/>
                </a:lnTo>
                <a:lnTo>
                  <a:pt x="8687" y="6984"/>
                </a:lnTo>
                <a:lnTo>
                  <a:pt x="8639" y="7032"/>
                </a:lnTo>
                <a:lnTo>
                  <a:pt x="8517" y="7130"/>
                </a:lnTo>
                <a:lnTo>
                  <a:pt x="8371" y="7227"/>
                </a:lnTo>
                <a:lnTo>
                  <a:pt x="8201" y="7300"/>
                </a:lnTo>
                <a:lnTo>
                  <a:pt x="8030" y="7349"/>
                </a:lnTo>
                <a:lnTo>
                  <a:pt x="7860" y="7349"/>
                </a:lnTo>
                <a:lnTo>
                  <a:pt x="7787" y="7324"/>
                </a:lnTo>
                <a:lnTo>
                  <a:pt x="7738" y="7300"/>
                </a:lnTo>
                <a:lnTo>
                  <a:pt x="7665" y="7251"/>
                </a:lnTo>
                <a:lnTo>
                  <a:pt x="7641" y="7178"/>
                </a:lnTo>
                <a:lnTo>
                  <a:pt x="7592" y="7105"/>
                </a:lnTo>
                <a:lnTo>
                  <a:pt x="7592" y="7008"/>
                </a:lnTo>
                <a:lnTo>
                  <a:pt x="7568" y="6935"/>
                </a:lnTo>
                <a:lnTo>
                  <a:pt x="7544" y="6886"/>
                </a:lnTo>
                <a:lnTo>
                  <a:pt x="7495" y="6838"/>
                </a:lnTo>
                <a:lnTo>
                  <a:pt x="7446" y="6813"/>
                </a:lnTo>
                <a:lnTo>
                  <a:pt x="7398" y="6789"/>
                </a:lnTo>
                <a:lnTo>
                  <a:pt x="7325" y="6789"/>
                </a:lnTo>
                <a:lnTo>
                  <a:pt x="7276" y="6813"/>
                </a:lnTo>
                <a:lnTo>
                  <a:pt x="7227" y="6862"/>
                </a:lnTo>
                <a:lnTo>
                  <a:pt x="7057" y="7057"/>
                </a:lnTo>
                <a:lnTo>
                  <a:pt x="6960" y="7154"/>
                </a:lnTo>
                <a:lnTo>
                  <a:pt x="6862" y="7251"/>
                </a:lnTo>
                <a:lnTo>
                  <a:pt x="6741" y="7300"/>
                </a:lnTo>
                <a:lnTo>
                  <a:pt x="6619" y="7324"/>
                </a:lnTo>
                <a:lnTo>
                  <a:pt x="6473" y="7324"/>
                </a:lnTo>
                <a:lnTo>
                  <a:pt x="6351" y="7300"/>
                </a:lnTo>
                <a:lnTo>
                  <a:pt x="6230" y="7251"/>
                </a:lnTo>
                <a:lnTo>
                  <a:pt x="6108" y="7178"/>
                </a:lnTo>
                <a:lnTo>
                  <a:pt x="6035" y="7057"/>
                </a:lnTo>
                <a:lnTo>
                  <a:pt x="5986" y="6935"/>
                </a:lnTo>
                <a:lnTo>
                  <a:pt x="5986" y="6886"/>
                </a:lnTo>
                <a:lnTo>
                  <a:pt x="5962" y="6838"/>
                </a:lnTo>
                <a:lnTo>
                  <a:pt x="5913" y="6789"/>
                </a:lnTo>
                <a:lnTo>
                  <a:pt x="5865" y="6740"/>
                </a:lnTo>
                <a:lnTo>
                  <a:pt x="5792" y="6716"/>
                </a:lnTo>
                <a:close/>
                <a:moveTo>
                  <a:pt x="16595" y="6302"/>
                </a:moveTo>
                <a:lnTo>
                  <a:pt x="16547" y="7081"/>
                </a:lnTo>
                <a:lnTo>
                  <a:pt x="16401" y="7203"/>
                </a:lnTo>
                <a:lnTo>
                  <a:pt x="16279" y="7349"/>
                </a:lnTo>
                <a:lnTo>
                  <a:pt x="16011" y="7665"/>
                </a:lnTo>
                <a:lnTo>
                  <a:pt x="15792" y="7908"/>
                </a:lnTo>
                <a:lnTo>
                  <a:pt x="15573" y="8200"/>
                </a:lnTo>
                <a:lnTo>
                  <a:pt x="15573" y="7689"/>
                </a:lnTo>
                <a:lnTo>
                  <a:pt x="15573" y="7665"/>
                </a:lnTo>
                <a:lnTo>
                  <a:pt x="15671" y="7470"/>
                </a:lnTo>
                <a:lnTo>
                  <a:pt x="15768" y="7276"/>
                </a:lnTo>
                <a:lnTo>
                  <a:pt x="16011" y="6935"/>
                </a:lnTo>
                <a:lnTo>
                  <a:pt x="16303" y="6619"/>
                </a:lnTo>
                <a:lnTo>
                  <a:pt x="16595" y="6302"/>
                </a:lnTo>
                <a:close/>
                <a:moveTo>
                  <a:pt x="16547" y="7592"/>
                </a:moveTo>
                <a:lnTo>
                  <a:pt x="16522" y="8663"/>
                </a:lnTo>
                <a:lnTo>
                  <a:pt x="16425" y="8711"/>
                </a:lnTo>
                <a:lnTo>
                  <a:pt x="16328" y="8760"/>
                </a:lnTo>
                <a:lnTo>
                  <a:pt x="16157" y="8930"/>
                </a:lnTo>
                <a:lnTo>
                  <a:pt x="15841" y="9271"/>
                </a:lnTo>
                <a:lnTo>
                  <a:pt x="15719" y="9417"/>
                </a:lnTo>
                <a:lnTo>
                  <a:pt x="15573" y="9612"/>
                </a:lnTo>
                <a:lnTo>
                  <a:pt x="15573" y="8882"/>
                </a:lnTo>
                <a:lnTo>
                  <a:pt x="15671" y="8857"/>
                </a:lnTo>
                <a:lnTo>
                  <a:pt x="15744" y="8784"/>
                </a:lnTo>
                <a:lnTo>
                  <a:pt x="15890" y="8517"/>
                </a:lnTo>
                <a:lnTo>
                  <a:pt x="16060" y="8273"/>
                </a:lnTo>
                <a:lnTo>
                  <a:pt x="16401" y="7811"/>
                </a:lnTo>
                <a:lnTo>
                  <a:pt x="16547" y="7592"/>
                </a:lnTo>
                <a:close/>
                <a:moveTo>
                  <a:pt x="9734" y="9149"/>
                </a:moveTo>
                <a:lnTo>
                  <a:pt x="9661" y="9174"/>
                </a:lnTo>
                <a:lnTo>
                  <a:pt x="9588" y="9198"/>
                </a:lnTo>
                <a:lnTo>
                  <a:pt x="9539" y="9247"/>
                </a:lnTo>
                <a:lnTo>
                  <a:pt x="9466" y="9368"/>
                </a:lnTo>
                <a:lnTo>
                  <a:pt x="9442" y="9490"/>
                </a:lnTo>
                <a:lnTo>
                  <a:pt x="9320" y="9587"/>
                </a:lnTo>
                <a:lnTo>
                  <a:pt x="9174" y="9660"/>
                </a:lnTo>
                <a:lnTo>
                  <a:pt x="9052" y="9685"/>
                </a:lnTo>
                <a:lnTo>
                  <a:pt x="8882" y="9685"/>
                </a:lnTo>
                <a:lnTo>
                  <a:pt x="8785" y="9660"/>
                </a:lnTo>
                <a:lnTo>
                  <a:pt x="8736" y="9636"/>
                </a:lnTo>
                <a:lnTo>
                  <a:pt x="8687" y="9587"/>
                </a:lnTo>
                <a:lnTo>
                  <a:pt x="8663" y="9539"/>
                </a:lnTo>
                <a:lnTo>
                  <a:pt x="8663" y="9441"/>
                </a:lnTo>
                <a:lnTo>
                  <a:pt x="8639" y="9368"/>
                </a:lnTo>
                <a:lnTo>
                  <a:pt x="8590" y="9320"/>
                </a:lnTo>
                <a:lnTo>
                  <a:pt x="8517" y="9295"/>
                </a:lnTo>
                <a:lnTo>
                  <a:pt x="8444" y="9271"/>
                </a:lnTo>
                <a:lnTo>
                  <a:pt x="8395" y="9295"/>
                </a:lnTo>
                <a:lnTo>
                  <a:pt x="8322" y="9344"/>
                </a:lnTo>
                <a:lnTo>
                  <a:pt x="8274" y="9417"/>
                </a:lnTo>
                <a:lnTo>
                  <a:pt x="8249" y="9466"/>
                </a:lnTo>
                <a:lnTo>
                  <a:pt x="8201" y="9514"/>
                </a:lnTo>
                <a:lnTo>
                  <a:pt x="8079" y="9587"/>
                </a:lnTo>
                <a:lnTo>
                  <a:pt x="7933" y="9612"/>
                </a:lnTo>
                <a:lnTo>
                  <a:pt x="7738" y="9636"/>
                </a:lnTo>
                <a:lnTo>
                  <a:pt x="7568" y="9636"/>
                </a:lnTo>
                <a:lnTo>
                  <a:pt x="7422" y="9587"/>
                </a:lnTo>
                <a:lnTo>
                  <a:pt x="7325" y="9514"/>
                </a:lnTo>
                <a:lnTo>
                  <a:pt x="7276" y="9466"/>
                </a:lnTo>
                <a:lnTo>
                  <a:pt x="7252" y="9417"/>
                </a:lnTo>
                <a:lnTo>
                  <a:pt x="7252" y="9344"/>
                </a:lnTo>
                <a:lnTo>
                  <a:pt x="7227" y="9295"/>
                </a:lnTo>
                <a:lnTo>
                  <a:pt x="7179" y="9247"/>
                </a:lnTo>
                <a:lnTo>
                  <a:pt x="7130" y="9222"/>
                </a:lnTo>
                <a:lnTo>
                  <a:pt x="7081" y="9198"/>
                </a:lnTo>
                <a:lnTo>
                  <a:pt x="7008" y="9198"/>
                </a:lnTo>
                <a:lnTo>
                  <a:pt x="6960" y="9222"/>
                </a:lnTo>
                <a:lnTo>
                  <a:pt x="6887" y="9247"/>
                </a:lnTo>
                <a:lnTo>
                  <a:pt x="6765" y="9417"/>
                </a:lnTo>
                <a:lnTo>
                  <a:pt x="6643" y="9563"/>
                </a:lnTo>
                <a:lnTo>
                  <a:pt x="6570" y="9636"/>
                </a:lnTo>
                <a:lnTo>
                  <a:pt x="6449" y="9685"/>
                </a:lnTo>
                <a:lnTo>
                  <a:pt x="6327" y="9733"/>
                </a:lnTo>
                <a:lnTo>
                  <a:pt x="6205" y="9758"/>
                </a:lnTo>
                <a:lnTo>
                  <a:pt x="6084" y="9758"/>
                </a:lnTo>
                <a:lnTo>
                  <a:pt x="6035" y="9733"/>
                </a:lnTo>
                <a:lnTo>
                  <a:pt x="5986" y="9709"/>
                </a:lnTo>
                <a:lnTo>
                  <a:pt x="5962" y="9660"/>
                </a:lnTo>
                <a:lnTo>
                  <a:pt x="5938" y="9612"/>
                </a:lnTo>
                <a:lnTo>
                  <a:pt x="5938" y="9514"/>
                </a:lnTo>
                <a:lnTo>
                  <a:pt x="5962" y="9441"/>
                </a:lnTo>
                <a:lnTo>
                  <a:pt x="5962" y="9344"/>
                </a:lnTo>
                <a:lnTo>
                  <a:pt x="5938" y="9271"/>
                </a:lnTo>
                <a:lnTo>
                  <a:pt x="5865" y="9198"/>
                </a:lnTo>
                <a:lnTo>
                  <a:pt x="5792" y="9174"/>
                </a:lnTo>
                <a:lnTo>
                  <a:pt x="5646" y="9174"/>
                </a:lnTo>
                <a:lnTo>
                  <a:pt x="5573" y="9247"/>
                </a:lnTo>
                <a:lnTo>
                  <a:pt x="5548" y="9320"/>
                </a:lnTo>
                <a:lnTo>
                  <a:pt x="5500" y="9417"/>
                </a:lnTo>
                <a:lnTo>
                  <a:pt x="5451" y="9490"/>
                </a:lnTo>
                <a:lnTo>
                  <a:pt x="5378" y="9587"/>
                </a:lnTo>
                <a:lnTo>
                  <a:pt x="5305" y="9636"/>
                </a:lnTo>
                <a:lnTo>
                  <a:pt x="5183" y="9685"/>
                </a:lnTo>
                <a:lnTo>
                  <a:pt x="5086" y="9733"/>
                </a:lnTo>
                <a:lnTo>
                  <a:pt x="4843" y="9782"/>
                </a:lnTo>
                <a:lnTo>
                  <a:pt x="4624" y="9782"/>
                </a:lnTo>
                <a:lnTo>
                  <a:pt x="4502" y="9733"/>
                </a:lnTo>
                <a:lnTo>
                  <a:pt x="4405" y="9709"/>
                </a:lnTo>
                <a:lnTo>
                  <a:pt x="4332" y="9636"/>
                </a:lnTo>
                <a:lnTo>
                  <a:pt x="4259" y="9587"/>
                </a:lnTo>
                <a:lnTo>
                  <a:pt x="4210" y="9490"/>
                </a:lnTo>
                <a:lnTo>
                  <a:pt x="4161" y="9393"/>
                </a:lnTo>
                <a:lnTo>
                  <a:pt x="4161" y="9344"/>
                </a:lnTo>
                <a:lnTo>
                  <a:pt x="4137" y="9295"/>
                </a:lnTo>
                <a:lnTo>
                  <a:pt x="4040" y="9247"/>
                </a:lnTo>
                <a:lnTo>
                  <a:pt x="3942" y="9222"/>
                </a:lnTo>
                <a:lnTo>
                  <a:pt x="3869" y="9247"/>
                </a:lnTo>
                <a:lnTo>
                  <a:pt x="3602" y="9417"/>
                </a:lnTo>
                <a:lnTo>
                  <a:pt x="3407" y="9539"/>
                </a:lnTo>
                <a:lnTo>
                  <a:pt x="3212" y="9660"/>
                </a:lnTo>
                <a:lnTo>
                  <a:pt x="3018" y="9733"/>
                </a:lnTo>
                <a:lnTo>
                  <a:pt x="2872" y="9733"/>
                </a:lnTo>
                <a:lnTo>
                  <a:pt x="2823" y="9709"/>
                </a:lnTo>
                <a:lnTo>
                  <a:pt x="2774" y="9660"/>
                </a:lnTo>
                <a:lnTo>
                  <a:pt x="2774" y="9587"/>
                </a:lnTo>
                <a:lnTo>
                  <a:pt x="2774" y="9490"/>
                </a:lnTo>
                <a:lnTo>
                  <a:pt x="2774" y="9417"/>
                </a:lnTo>
                <a:lnTo>
                  <a:pt x="2750" y="9368"/>
                </a:lnTo>
                <a:lnTo>
                  <a:pt x="2726" y="9344"/>
                </a:lnTo>
                <a:lnTo>
                  <a:pt x="2677" y="9320"/>
                </a:lnTo>
                <a:lnTo>
                  <a:pt x="2653" y="9295"/>
                </a:lnTo>
                <a:lnTo>
                  <a:pt x="2604" y="9320"/>
                </a:lnTo>
                <a:lnTo>
                  <a:pt x="2555" y="9320"/>
                </a:lnTo>
                <a:lnTo>
                  <a:pt x="2507" y="9368"/>
                </a:lnTo>
                <a:lnTo>
                  <a:pt x="2458" y="9490"/>
                </a:lnTo>
                <a:lnTo>
                  <a:pt x="2434" y="9612"/>
                </a:lnTo>
                <a:lnTo>
                  <a:pt x="2434" y="9733"/>
                </a:lnTo>
                <a:lnTo>
                  <a:pt x="2458" y="9831"/>
                </a:lnTo>
                <a:lnTo>
                  <a:pt x="2531" y="9928"/>
                </a:lnTo>
                <a:lnTo>
                  <a:pt x="2604" y="10025"/>
                </a:lnTo>
                <a:lnTo>
                  <a:pt x="2726" y="10098"/>
                </a:lnTo>
                <a:lnTo>
                  <a:pt x="2847" y="10147"/>
                </a:lnTo>
                <a:lnTo>
                  <a:pt x="2969" y="10171"/>
                </a:lnTo>
                <a:lnTo>
                  <a:pt x="3115" y="10147"/>
                </a:lnTo>
                <a:lnTo>
                  <a:pt x="3237" y="10123"/>
                </a:lnTo>
                <a:lnTo>
                  <a:pt x="3358" y="10074"/>
                </a:lnTo>
                <a:lnTo>
                  <a:pt x="3626" y="9928"/>
                </a:lnTo>
                <a:lnTo>
                  <a:pt x="3845" y="9758"/>
                </a:lnTo>
                <a:lnTo>
                  <a:pt x="3918" y="9855"/>
                </a:lnTo>
                <a:lnTo>
                  <a:pt x="3991" y="9952"/>
                </a:lnTo>
                <a:lnTo>
                  <a:pt x="4088" y="10025"/>
                </a:lnTo>
                <a:lnTo>
                  <a:pt x="4186" y="10074"/>
                </a:lnTo>
                <a:lnTo>
                  <a:pt x="4429" y="10171"/>
                </a:lnTo>
                <a:lnTo>
                  <a:pt x="4672" y="10196"/>
                </a:lnTo>
                <a:lnTo>
                  <a:pt x="4940" y="10196"/>
                </a:lnTo>
                <a:lnTo>
                  <a:pt x="5208" y="10147"/>
                </a:lnTo>
                <a:lnTo>
                  <a:pt x="5427" y="10050"/>
                </a:lnTo>
                <a:lnTo>
                  <a:pt x="5646" y="9928"/>
                </a:lnTo>
                <a:lnTo>
                  <a:pt x="5743" y="10001"/>
                </a:lnTo>
                <a:lnTo>
                  <a:pt x="5840" y="10098"/>
                </a:lnTo>
                <a:lnTo>
                  <a:pt x="5986" y="10147"/>
                </a:lnTo>
                <a:lnTo>
                  <a:pt x="6132" y="10196"/>
                </a:lnTo>
                <a:lnTo>
                  <a:pt x="6278" y="10220"/>
                </a:lnTo>
                <a:lnTo>
                  <a:pt x="6424" y="10196"/>
                </a:lnTo>
                <a:lnTo>
                  <a:pt x="6546" y="10171"/>
                </a:lnTo>
                <a:lnTo>
                  <a:pt x="6643" y="10123"/>
                </a:lnTo>
                <a:lnTo>
                  <a:pt x="6741" y="10050"/>
                </a:lnTo>
                <a:lnTo>
                  <a:pt x="6838" y="9977"/>
                </a:lnTo>
                <a:lnTo>
                  <a:pt x="7008" y="9782"/>
                </a:lnTo>
                <a:lnTo>
                  <a:pt x="7130" y="9879"/>
                </a:lnTo>
                <a:lnTo>
                  <a:pt x="7300" y="9977"/>
                </a:lnTo>
                <a:lnTo>
                  <a:pt x="7471" y="10025"/>
                </a:lnTo>
                <a:lnTo>
                  <a:pt x="7665" y="10050"/>
                </a:lnTo>
                <a:lnTo>
                  <a:pt x="7860" y="10050"/>
                </a:lnTo>
                <a:lnTo>
                  <a:pt x="8030" y="10025"/>
                </a:lnTo>
                <a:lnTo>
                  <a:pt x="8225" y="9952"/>
                </a:lnTo>
                <a:lnTo>
                  <a:pt x="8371" y="9879"/>
                </a:lnTo>
                <a:lnTo>
                  <a:pt x="8493" y="9977"/>
                </a:lnTo>
                <a:lnTo>
                  <a:pt x="8639" y="10025"/>
                </a:lnTo>
                <a:lnTo>
                  <a:pt x="8785" y="10074"/>
                </a:lnTo>
                <a:lnTo>
                  <a:pt x="8955" y="10074"/>
                </a:lnTo>
                <a:lnTo>
                  <a:pt x="9125" y="10050"/>
                </a:lnTo>
                <a:lnTo>
                  <a:pt x="9320" y="10001"/>
                </a:lnTo>
                <a:lnTo>
                  <a:pt x="9466" y="9928"/>
                </a:lnTo>
                <a:lnTo>
                  <a:pt x="9636" y="9831"/>
                </a:lnTo>
                <a:lnTo>
                  <a:pt x="9734" y="9904"/>
                </a:lnTo>
                <a:lnTo>
                  <a:pt x="9855" y="9952"/>
                </a:lnTo>
                <a:lnTo>
                  <a:pt x="10001" y="9977"/>
                </a:lnTo>
                <a:lnTo>
                  <a:pt x="10147" y="10001"/>
                </a:lnTo>
                <a:lnTo>
                  <a:pt x="10293" y="10001"/>
                </a:lnTo>
                <a:lnTo>
                  <a:pt x="10439" y="9977"/>
                </a:lnTo>
                <a:lnTo>
                  <a:pt x="10561" y="9928"/>
                </a:lnTo>
                <a:lnTo>
                  <a:pt x="10682" y="9855"/>
                </a:lnTo>
                <a:lnTo>
                  <a:pt x="10780" y="9952"/>
                </a:lnTo>
                <a:lnTo>
                  <a:pt x="10901" y="10001"/>
                </a:lnTo>
                <a:lnTo>
                  <a:pt x="11193" y="10001"/>
                </a:lnTo>
                <a:lnTo>
                  <a:pt x="11339" y="9952"/>
                </a:lnTo>
                <a:lnTo>
                  <a:pt x="11510" y="9904"/>
                </a:lnTo>
                <a:lnTo>
                  <a:pt x="11656" y="9831"/>
                </a:lnTo>
                <a:lnTo>
                  <a:pt x="11802" y="9733"/>
                </a:lnTo>
                <a:lnTo>
                  <a:pt x="11850" y="9806"/>
                </a:lnTo>
                <a:lnTo>
                  <a:pt x="11923" y="9855"/>
                </a:lnTo>
                <a:lnTo>
                  <a:pt x="12069" y="9928"/>
                </a:lnTo>
                <a:lnTo>
                  <a:pt x="12240" y="9952"/>
                </a:lnTo>
                <a:lnTo>
                  <a:pt x="12434" y="9952"/>
                </a:lnTo>
                <a:lnTo>
                  <a:pt x="12629" y="9904"/>
                </a:lnTo>
                <a:lnTo>
                  <a:pt x="12824" y="9831"/>
                </a:lnTo>
                <a:lnTo>
                  <a:pt x="13018" y="9758"/>
                </a:lnTo>
                <a:lnTo>
                  <a:pt x="13164" y="9660"/>
                </a:lnTo>
                <a:lnTo>
                  <a:pt x="13237" y="9612"/>
                </a:lnTo>
                <a:lnTo>
                  <a:pt x="13262" y="9539"/>
                </a:lnTo>
                <a:lnTo>
                  <a:pt x="13262" y="9466"/>
                </a:lnTo>
                <a:lnTo>
                  <a:pt x="13237" y="9393"/>
                </a:lnTo>
                <a:lnTo>
                  <a:pt x="13189" y="9344"/>
                </a:lnTo>
                <a:lnTo>
                  <a:pt x="13116" y="9320"/>
                </a:lnTo>
                <a:lnTo>
                  <a:pt x="13067" y="9320"/>
                </a:lnTo>
                <a:lnTo>
                  <a:pt x="12994" y="9344"/>
                </a:lnTo>
                <a:lnTo>
                  <a:pt x="12775" y="9466"/>
                </a:lnTo>
                <a:lnTo>
                  <a:pt x="12605" y="9539"/>
                </a:lnTo>
                <a:lnTo>
                  <a:pt x="12459" y="9587"/>
                </a:lnTo>
                <a:lnTo>
                  <a:pt x="12288" y="9612"/>
                </a:lnTo>
                <a:lnTo>
                  <a:pt x="12167" y="9612"/>
                </a:lnTo>
                <a:lnTo>
                  <a:pt x="12118" y="9587"/>
                </a:lnTo>
                <a:lnTo>
                  <a:pt x="12094" y="9539"/>
                </a:lnTo>
                <a:lnTo>
                  <a:pt x="12069" y="9490"/>
                </a:lnTo>
                <a:lnTo>
                  <a:pt x="12069" y="9417"/>
                </a:lnTo>
                <a:lnTo>
                  <a:pt x="12069" y="9368"/>
                </a:lnTo>
                <a:lnTo>
                  <a:pt x="12045" y="9295"/>
                </a:lnTo>
                <a:lnTo>
                  <a:pt x="12021" y="9247"/>
                </a:lnTo>
                <a:lnTo>
                  <a:pt x="11972" y="9222"/>
                </a:lnTo>
                <a:lnTo>
                  <a:pt x="11875" y="9222"/>
                </a:lnTo>
                <a:lnTo>
                  <a:pt x="11826" y="9247"/>
                </a:lnTo>
                <a:lnTo>
                  <a:pt x="11777" y="9295"/>
                </a:lnTo>
                <a:lnTo>
                  <a:pt x="11704" y="9393"/>
                </a:lnTo>
                <a:lnTo>
                  <a:pt x="11583" y="9490"/>
                </a:lnTo>
                <a:lnTo>
                  <a:pt x="11437" y="9587"/>
                </a:lnTo>
                <a:lnTo>
                  <a:pt x="11266" y="9660"/>
                </a:lnTo>
                <a:lnTo>
                  <a:pt x="11120" y="9709"/>
                </a:lnTo>
                <a:lnTo>
                  <a:pt x="11072" y="9709"/>
                </a:lnTo>
                <a:lnTo>
                  <a:pt x="11023" y="9685"/>
                </a:lnTo>
                <a:lnTo>
                  <a:pt x="10974" y="9660"/>
                </a:lnTo>
                <a:lnTo>
                  <a:pt x="10950" y="9612"/>
                </a:lnTo>
                <a:lnTo>
                  <a:pt x="10950" y="9539"/>
                </a:lnTo>
                <a:lnTo>
                  <a:pt x="10974" y="9441"/>
                </a:lnTo>
                <a:lnTo>
                  <a:pt x="10974" y="9393"/>
                </a:lnTo>
                <a:lnTo>
                  <a:pt x="10950" y="9320"/>
                </a:lnTo>
                <a:lnTo>
                  <a:pt x="10926" y="9271"/>
                </a:lnTo>
                <a:lnTo>
                  <a:pt x="10853" y="9271"/>
                </a:lnTo>
                <a:lnTo>
                  <a:pt x="10804" y="9247"/>
                </a:lnTo>
                <a:lnTo>
                  <a:pt x="10755" y="9271"/>
                </a:lnTo>
                <a:lnTo>
                  <a:pt x="10682" y="9295"/>
                </a:lnTo>
                <a:lnTo>
                  <a:pt x="10658" y="9368"/>
                </a:lnTo>
                <a:lnTo>
                  <a:pt x="10585" y="9490"/>
                </a:lnTo>
                <a:lnTo>
                  <a:pt x="10463" y="9587"/>
                </a:lnTo>
                <a:lnTo>
                  <a:pt x="10342" y="9636"/>
                </a:lnTo>
                <a:lnTo>
                  <a:pt x="10025" y="9636"/>
                </a:lnTo>
                <a:lnTo>
                  <a:pt x="9928" y="9587"/>
                </a:lnTo>
                <a:lnTo>
                  <a:pt x="9855" y="9563"/>
                </a:lnTo>
                <a:lnTo>
                  <a:pt x="9904" y="9393"/>
                </a:lnTo>
                <a:lnTo>
                  <a:pt x="9904" y="9320"/>
                </a:lnTo>
                <a:lnTo>
                  <a:pt x="9879" y="9247"/>
                </a:lnTo>
                <a:lnTo>
                  <a:pt x="9831" y="9198"/>
                </a:lnTo>
                <a:lnTo>
                  <a:pt x="9782" y="9174"/>
                </a:lnTo>
                <a:lnTo>
                  <a:pt x="9734" y="9149"/>
                </a:lnTo>
                <a:close/>
                <a:moveTo>
                  <a:pt x="16522" y="9003"/>
                </a:moveTo>
                <a:lnTo>
                  <a:pt x="16522" y="9879"/>
                </a:lnTo>
                <a:lnTo>
                  <a:pt x="16401" y="9879"/>
                </a:lnTo>
                <a:lnTo>
                  <a:pt x="16279" y="9928"/>
                </a:lnTo>
                <a:lnTo>
                  <a:pt x="16182" y="9977"/>
                </a:lnTo>
                <a:lnTo>
                  <a:pt x="16084" y="10050"/>
                </a:lnTo>
                <a:lnTo>
                  <a:pt x="15914" y="10196"/>
                </a:lnTo>
                <a:lnTo>
                  <a:pt x="15744" y="10390"/>
                </a:lnTo>
                <a:lnTo>
                  <a:pt x="15598" y="10561"/>
                </a:lnTo>
                <a:lnTo>
                  <a:pt x="15598" y="10342"/>
                </a:lnTo>
                <a:lnTo>
                  <a:pt x="15646" y="10317"/>
                </a:lnTo>
                <a:lnTo>
                  <a:pt x="15671" y="10269"/>
                </a:lnTo>
                <a:lnTo>
                  <a:pt x="15890" y="9879"/>
                </a:lnTo>
                <a:lnTo>
                  <a:pt x="16011" y="9685"/>
                </a:lnTo>
                <a:lnTo>
                  <a:pt x="16133" y="9490"/>
                </a:lnTo>
                <a:lnTo>
                  <a:pt x="16328" y="9271"/>
                </a:lnTo>
                <a:lnTo>
                  <a:pt x="16522" y="9003"/>
                </a:lnTo>
                <a:close/>
                <a:moveTo>
                  <a:pt x="16522" y="10001"/>
                </a:moveTo>
                <a:lnTo>
                  <a:pt x="16522" y="10755"/>
                </a:lnTo>
                <a:lnTo>
                  <a:pt x="16352" y="10853"/>
                </a:lnTo>
                <a:lnTo>
                  <a:pt x="16230" y="10974"/>
                </a:lnTo>
                <a:lnTo>
                  <a:pt x="15987" y="11242"/>
                </a:lnTo>
                <a:lnTo>
                  <a:pt x="15792" y="11461"/>
                </a:lnTo>
                <a:lnTo>
                  <a:pt x="15598" y="11704"/>
                </a:lnTo>
                <a:lnTo>
                  <a:pt x="15598" y="11291"/>
                </a:lnTo>
                <a:lnTo>
                  <a:pt x="15768" y="10974"/>
                </a:lnTo>
                <a:lnTo>
                  <a:pt x="15963" y="10682"/>
                </a:lnTo>
                <a:lnTo>
                  <a:pt x="16255" y="10342"/>
                </a:lnTo>
                <a:lnTo>
                  <a:pt x="16522" y="10001"/>
                </a:lnTo>
                <a:close/>
                <a:moveTo>
                  <a:pt x="10244" y="11145"/>
                </a:moveTo>
                <a:lnTo>
                  <a:pt x="10171" y="11193"/>
                </a:lnTo>
                <a:lnTo>
                  <a:pt x="10123" y="11242"/>
                </a:lnTo>
                <a:lnTo>
                  <a:pt x="9928" y="11534"/>
                </a:lnTo>
                <a:lnTo>
                  <a:pt x="9831" y="11656"/>
                </a:lnTo>
                <a:lnTo>
                  <a:pt x="9709" y="11753"/>
                </a:lnTo>
                <a:lnTo>
                  <a:pt x="9636" y="11802"/>
                </a:lnTo>
                <a:lnTo>
                  <a:pt x="9539" y="11826"/>
                </a:lnTo>
                <a:lnTo>
                  <a:pt x="9320" y="11826"/>
                </a:lnTo>
                <a:lnTo>
                  <a:pt x="9223" y="11802"/>
                </a:lnTo>
                <a:lnTo>
                  <a:pt x="9150" y="11753"/>
                </a:lnTo>
                <a:lnTo>
                  <a:pt x="9077" y="11680"/>
                </a:lnTo>
                <a:lnTo>
                  <a:pt x="9052" y="11607"/>
                </a:lnTo>
                <a:lnTo>
                  <a:pt x="9125" y="11412"/>
                </a:lnTo>
                <a:lnTo>
                  <a:pt x="9125" y="11339"/>
                </a:lnTo>
                <a:lnTo>
                  <a:pt x="9101" y="11266"/>
                </a:lnTo>
                <a:lnTo>
                  <a:pt x="9052" y="11218"/>
                </a:lnTo>
                <a:lnTo>
                  <a:pt x="9004" y="11169"/>
                </a:lnTo>
                <a:lnTo>
                  <a:pt x="8882" y="11169"/>
                </a:lnTo>
                <a:lnTo>
                  <a:pt x="8809" y="11193"/>
                </a:lnTo>
                <a:lnTo>
                  <a:pt x="8760" y="11266"/>
                </a:lnTo>
                <a:lnTo>
                  <a:pt x="8687" y="11388"/>
                </a:lnTo>
                <a:lnTo>
                  <a:pt x="8663" y="11510"/>
                </a:lnTo>
                <a:lnTo>
                  <a:pt x="8566" y="11656"/>
                </a:lnTo>
                <a:lnTo>
                  <a:pt x="8395" y="11729"/>
                </a:lnTo>
                <a:lnTo>
                  <a:pt x="8298" y="11753"/>
                </a:lnTo>
                <a:lnTo>
                  <a:pt x="8176" y="11777"/>
                </a:lnTo>
                <a:lnTo>
                  <a:pt x="8103" y="11753"/>
                </a:lnTo>
                <a:lnTo>
                  <a:pt x="8055" y="11729"/>
                </a:lnTo>
                <a:lnTo>
                  <a:pt x="8055" y="11680"/>
                </a:lnTo>
                <a:lnTo>
                  <a:pt x="8055" y="11607"/>
                </a:lnTo>
                <a:lnTo>
                  <a:pt x="8079" y="11534"/>
                </a:lnTo>
                <a:lnTo>
                  <a:pt x="8079" y="11461"/>
                </a:lnTo>
                <a:lnTo>
                  <a:pt x="8055" y="11412"/>
                </a:lnTo>
                <a:lnTo>
                  <a:pt x="8006" y="11364"/>
                </a:lnTo>
                <a:lnTo>
                  <a:pt x="7957" y="11339"/>
                </a:lnTo>
                <a:lnTo>
                  <a:pt x="7884" y="11315"/>
                </a:lnTo>
                <a:lnTo>
                  <a:pt x="7811" y="11339"/>
                </a:lnTo>
                <a:lnTo>
                  <a:pt x="7763" y="11388"/>
                </a:lnTo>
                <a:lnTo>
                  <a:pt x="7544" y="11558"/>
                </a:lnTo>
                <a:lnTo>
                  <a:pt x="7325" y="11753"/>
                </a:lnTo>
                <a:lnTo>
                  <a:pt x="7179" y="11802"/>
                </a:lnTo>
                <a:lnTo>
                  <a:pt x="6984" y="11826"/>
                </a:lnTo>
                <a:lnTo>
                  <a:pt x="6887" y="11802"/>
                </a:lnTo>
                <a:lnTo>
                  <a:pt x="6765" y="11802"/>
                </a:lnTo>
                <a:lnTo>
                  <a:pt x="6692" y="11753"/>
                </a:lnTo>
                <a:lnTo>
                  <a:pt x="6643" y="11704"/>
                </a:lnTo>
                <a:lnTo>
                  <a:pt x="6668" y="11583"/>
                </a:lnTo>
                <a:lnTo>
                  <a:pt x="6668" y="11412"/>
                </a:lnTo>
                <a:lnTo>
                  <a:pt x="6643" y="11339"/>
                </a:lnTo>
                <a:lnTo>
                  <a:pt x="6595" y="11266"/>
                </a:lnTo>
                <a:lnTo>
                  <a:pt x="6546" y="11218"/>
                </a:lnTo>
                <a:lnTo>
                  <a:pt x="6473" y="11193"/>
                </a:lnTo>
                <a:lnTo>
                  <a:pt x="6400" y="11193"/>
                </a:lnTo>
                <a:lnTo>
                  <a:pt x="6327" y="11218"/>
                </a:lnTo>
                <a:lnTo>
                  <a:pt x="6254" y="11291"/>
                </a:lnTo>
                <a:lnTo>
                  <a:pt x="6205" y="11364"/>
                </a:lnTo>
                <a:lnTo>
                  <a:pt x="6181" y="11485"/>
                </a:lnTo>
                <a:lnTo>
                  <a:pt x="6157" y="11583"/>
                </a:lnTo>
                <a:lnTo>
                  <a:pt x="6084" y="11656"/>
                </a:lnTo>
                <a:lnTo>
                  <a:pt x="5986" y="11704"/>
                </a:lnTo>
                <a:lnTo>
                  <a:pt x="5767" y="11704"/>
                </a:lnTo>
                <a:lnTo>
                  <a:pt x="5670" y="11680"/>
                </a:lnTo>
                <a:lnTo>
                  <a:pt x="5573" y="11607"/>
                </a:lnTo>
                <a:lnTo>
                  <a:pt x="5475" y="11534"/>
                </a:lnTo>
                <a:lnTo>
                  <a:pt x="5427" y="11461"/>
                </a:lnTo>
                <a:lnTo>
                  <a:pt x="5378" y="11388"/>
                </a:lnTo>
                <a:lnTo>
                  <a:pt x="5305" y="11315"/>
                </a:lnTo>
                <a:lnTo>
                  <a:pt x="5232" y="11291"/>
                </a:lnTo>
                <a:lnTo>
                  <a:pt x="5159" y="11291"/>
                </a:lnTo>
                <a:lnTo>
                  <a:pt x="5062" y="11315"/>
                </a:lnTo>
                <a:lnTo>
                  <a:pt x="5013" y="11364"/>
                </a:lnTo>
                <a:lnTo>
                  <a:pt x="4964" y="11412"/>
                </a:lnTo>
                <a:lnTo>
                  <a:pt x="4964" y="11510"/>
                </a:lnTo>
                <a:lnTo>
                  <a:pt x="4964" y="11607"/>
                </a:lnTo>
                <a:lnTo>
                  <a:pt x="4964" y="11680"/>
                </a:lnTo>
                <a:lnTo>
                  <a:pt x="4940" y="11729"/>
                </a:lnTo>
                <a:lnTo>
                  <a:pt x="4891" y="11777"/>
                </a:lnTo>
                <a:lnTo>
                  <a:pt x="4818" y="11826"/>
                </a:lnTo>
                <a:lnTo>
                  <a:pt x="4697" y="11850"/>
                </a:lnTo>
                <a:lnTo>
                  <a:pt x="4599" y="11826"/>
                </a:lnTo>
                <a:lnTo>
                  <a:pt x="4502" y="11753"/>
                </a:lnTo>
                <a:lnTo>
                  <a:pt x="4453" y="11656"/>
                </a:lnTo>
                <a:lnTo>
                  <a:pt x="4453" y="11607"/>
                </a:lnTo>
                <a:lnTo>
                  <a:pt x="4453" y="11558"/>
                </a:lnTo>
                <a:lnTo>
                  <a:pt x="4478" y="11437"/>
                </a:lnTo>
                <a:lnTo>
                  <a:pt x="4429" y="11364"/>
                </a:lnTo>
                <a:lnTo>
                  <a:pt x="4380" y="11291"/>
                </a:lnTo>
                <a:lnTo>
                  <a:pt x="4307" y="11266"/>
                </a:lnTo>
                <a:lnTo>
                  <a:pt x="4210" y="11242"/>
                </a:lnTo>
                <a:lnTo>
                  <a:pt x="4113" y="11266"/>
                </a:lnTo>
                <a:lnTo>
                  <a:pt x="4040" y="11339"/>
                </a:lnTo>
                <a:lnTo>
                  <a:pt x="3991" y="11412"/>
                </a:lnTo>
                <a:lnTo>
                  <a:pt x="3942" y="11510"/>
                </a:lnTo>
                <a:lnTo>
                  <a:pt x="3894" y="11607"/>
                </a:lnTo>
                <a:lnTo>
                  <a:pt x="3796" y="11680"/>
                </a:lnTo>
                <a:lnTo>
                  <a:pt x="3723" y="11753"/>
                </a:lnTo>
                <a:lnTo>
                  <a:pt x="3529" y="11850"/>
                </a:lnTo>
                <a:lnTo>
                  <a:pt x="3431" y="11875"/>
                </a:lnTo>
                <a:lnTo>
                  <a:pt x="3310" y="11899"/>
                </a:lnTo>
                <a:lnTo>
                  <a:pt x="3261" y="11899"/>
                </a:lnTo>
                <a:lnTo>
                  <a:pt x="3212" y="11875"/>
                </a:lnTo>
                <a:lnTo>
                  <a:pt x="3139" y="11826"/>
                </a:lnTo>
                <a:lnTo>
                  <a:pt x="3115" y="11729"/>
                </a:lnTo>
                <a:lnTo>
                  <a:pt x="3066" y="11631"/>
                </a:lnTo>
                <a:lnTo>
                  <a:pt x="3018" y="11461"/>
                </a:lnTo>
                <a:lnTo>
                  <a:pt x="2993" y="11388"/>
                </a:lnTo>
                <a:lnTo>
                  <a:pt x="2969" y="11388"/>
                </a:lnTo>
                <a:lnTo>
                  <a:pt x="2969" y="11364"/>
                </a:lnTo>
                <a:lnTo>
                  <a:pt x="2945" y="11339"/>
                </a:lnTo>
                <a:lnTo>
                  <a:pt x="2896" y="11315"/>
                </a:lnTo>
                <a:lnTo>
                  <a:pt x="2847" y="11315"/>
                </a:lnTo>
                <a:lnTo>
                  <a:pt x="2799" y="11339"/>
                </a:lnTo>
                <a:lnTo>
                  <a:pt x="2750" y="11364"/>
                </a:lnTo>
                <a:lnTo>
                  <a:pt x="2701" y="11461"/>
                </a:lnTo>
                <a:lnTo>
                  <a:pt x="2677" y="11583"/>
                </a:lnTo>
                <a:lnTo>
                  <a:pt x="2677" y="11802"/>
                </a:lnTo>
                <a:lnTo>
                  <a:pt x="2701" y="11923"/>
                </a:lnTo>
                <a:lnTo>
                  <a:pt x="2726" y="12021"/>
                </a:lnTo>
                <a:lnTo>
                  <a:pt x="2799" y="12093"/>
                </a:lnTo>
                <a:lnTo>
                  <a:pt x="2847" y="12191"/>
                </a:lnTo>
                <a:lnTo>
                  <a:pt x="2945" y="12264"/>
                </a:lnTo>
                <a:lnTo>
                  <a:pt x="3042" y="12312"/>
                </a:lnTo>
                <a:lnTo>
                  <a:pt x="3188" y="12361"/>
                </a:lnTo>
                <a:lnTo>
                  <a:pt x="3480" y="12361"/>
                </a:lnTo>
                <a:lnTo>
                  <a:pt x="3626" y="12337"/>
                </a:lnTo>
                <a:lnTo>
                  <a:pt x="3748" y="12288"/>
                </a:lnTo>
                <a:lnTo>
                  <a:pt x="3869" y="12215"/>
                </a:lnTo>
                <a:lnTo>
                  <a:pt x="4015" y="12142"/>
                </a:lnTo>
                <a:lnTo>
                  <a:pt x="4113" y="12045"/>
                </a:lnTo>
                <a:lnTo>
                  <a:pt x="4259" y="12166"/>
                </a:lnTo>
                <a:lnTo>
                  <a:pt x="4405" y="12239"/>
                </a:lnTo>
                <a:lnTo>
                  <a:pt x="4575" y="12288"/>
                </a:lnTo>
                <a:lnTo>
                  <a:pt x="4745" y="12312"/>
                </a:lnTo>
                <a:lnTo>
                  <a:pt x="4916" y="12288"/>
                </a:lnTo>
                <a:lnTo>
                  <a:pt x="5086" y="12239"/>
                </a:lnTo>
                <a:lnTo>
                  <a:pt x="5232" y="12142"/>
                </a:lnTo>
                <a:lnTo>
                  <a:pt x="5354" y="12021"/>
                </a:lnTo>
                <a:lnTo>
                  <a:pt x="5475" y="12069"/>
                </a:lnTo>
                <a:lnTo>
                  <a:pt x="5597" y="12118"/>
                </a:lnTo>
                <a:lnTo>
                  <a:pt x="5743" y="12142"/>
                </a:lnTo>
                <a:lnTo>
                  <a:pt x="5889" y="12166"/>
                </a:lnTo>
                <a:lnTo>
                  <a:pt x="6011" y="12166"/>
                </a:lnTo>
                <a:lnTo>
                  <a:pt x="6157" y="12142"/>
                </a:lnTo>
                <a:lnTo>
                  <a:pt x="6278" y="12093"/>
                </a:lnTo>
                <a:lnTo>
                  <a:pt x="6376" y="12045"/>
                </a:lnTo>
                <a:lnTo>
                  <a:pt x="6546" y="12142"/>
                </a:lnTo>
                <a:lnTo>
                  <a:pt x="6716" y="12239"/>
                </a:lnTo>
                <a:lnTo>
                  <a:pt x="6862" y="12288"/>
                </a:lnTo>
                <a:lnTo>
                  <a:pt x="7008" y="12312"/>
                </a:lnTo>
                <a:lnTo>
                  <a:pt x="7154" y="12288"/>
                </a:lnTo>
                <a:lnTo>
                  <a:pt x="7276" y="12264"/>
                </a:lnTo>
                <a:lnTo>
                  <a:pt x="7398" y="12191"/>
                </a:lnTo>
                <a:lnTo>
                  <a:pt x="7519" y="12118"/>
                </a:lnTo>
                <a:lnTo>
                  <a:pt x="7763" y="11948"/>
                </a:lnTo>
                <a:lnTo>
                  <a:pt x="7836" y="12021"/>
                </a:lnTo>
                <a:lnTo>
                  <a:pt x="7909" y="12093"/>
                </a:lnTo>
                <a:lnTo>
                  <a:pt x="8030" y="12142"/>
                </a:lnTo>
                <a:lnTo>
                  <a:pt x="8347" y="12142"/>
                </a:lnTo>
                <a:lnTo>
                  <a:pt x="8493" y="12118"/>
                </a:lnTo>
                <a:lnTo>
                  <a:pt x="8663" y="12045"/>
                </a:lnTo>
                <a:lnTo>
                  <a:pt x="8785" y="11948"/>
                </a:lnTo>
                <a:lnTo>
                  <a:pt x="8882" y="12021"/>
                </a:lnTo>
                <a:lnTo>
                  <a:pt x="8955" y="12093"/>
                </a:lnTo>
                <a:lnTo>
                  <a:pt x="9174" y="12191"/>
                </a:lnTo>
                <a:lnTo>
                  <a:pt x="9320" y="12239"/>
                </a:lnTo>
                <a:lnTo>
                  <a:pt x="9466" y="12264"/>
                </a:lnTo>
                <a:lnTo>
                  <a:pt x="9588" y="12239"/>
                </a:lnTo>
                <a:lnTo>
                  <a:pt x="9709" y="12215"/>
                </a:lnTo>
                <a:lnTo>
                  <a:pt x="9831" y="12166"/>
                </a:lnTo>
                <a:lnTo>
                  <a:pt x="9952" y="12093"/>
                </a:lnTo>
                <a:lnTo>
                  <a:pt x="10147" y="11899"/>
                </a:lnTo>
                <a:lnTo>
                  <a:pt x="10269" y="12021"/>
                </a:lnTo>
                <a:lnTo>
                  <a:pt x="10415" y="12093"/>
                </a:lnTo>
                <a:lnTo>
                  <a:pt x="10561" y="12142"/>
                </a:lnTo>
                <a:lnTo>
                  <a:pt x="10755" y="12166"/>
                </a:lnTo>
                <a:lnTo>
                  <a:pt x="10926" y="12191"/>
                </a:lnTo>
                <a:lnTo>
                  <a:pt x="11096" y="12166"/>
                </a:lnTo>
                <a:lnTo>
                  <a:pt x="11266" y="12093"/>
                </a:lnTo>
                <a:lnTo>
                  <a:pt x="11412" y="12021"/>
                </a:lnTo>
                <a:lnTo>
                  <a:pt x="11558" y="12093"/>
                </a:lnTo>
                <a:lnTo>
                  <a:pt x="11704" y="12142"/>
                </a:lnTo>
                <a:lnTo>
                  <a:pt x="12045" y="12142"/>
                </a:lnTo>
                <a:lnTo>
                  <a:pt x="12215" y="12118"/>
                </a:lnTo>
                <a:lnTo>
                  <a:pt x="12410" y="12069"/>
                </a:lnTo>
                <a:lnTo>
                  <a:pt x="12580" y="11996"/>
                </a:lnTo>
                <a:lnTo>
                  <a:pt x="12726" y="11899"/>
                </a:lnTo>
                <a:lnTo>
                  <a:pt x="12799" y="11948"/>
                </a:lnTo>
                <a:lnTo>
                  <a:pt x="12921" y="11972"/>
                </a:lnTo>
                <a:lnTo>
                  <a:pt x="13043" y="11972"/>
                </a:lnTo>
                <a:lnTo>
                  <a:pt x="13164" y="11948"/>
                </a:lnTo>
                <a:lnTo>
                  <a:pt x="13237" y="11899"/>
                </a:lnTo>
                <a:lnTo>
                  <a:pt x="13286" y="11850"/>
                </a:lnTo>
                <a:lnTo>
                  <a:pt x="13310" y="11777"/>
                </a:lnTo>
                <a:lnTo>
                  <a:pt x="13310" y="11704"/>
                </a:lnTo>
                <a:lnTo>
                  <a:pt x="13286" y="11631"/>
                </a:lnTo>
                <a:lnTo>
                  <a:pt x="13262" y="11583"/>
                </a:lnTo>
                <a:lnTo>
                  <a:pt x="13189" y="11558"/>
                </a:lnTo>
                <a:lnTo>
                  <a:pt x="13116" y="11534"/>
                </a:lnTo>
                <a:lnTo>
                  <a:pt x="13043" y="11558"/>
                </a:lnTo>
                <a:lnTo>
                  <a:pt x="12970" y="11534"/>
                </a:lnTo>
                <a:lnTo>
                  <a:pt x="12897" y="11437"/>
                </a:lnTo>
                <a:lnTo>
                  <a:pt x="12799" y="11388"/>
                </a:lnTo>
                <a:lnTo>
                  <a:pt x="12751" y="11364"/>
                </a:lnTo>
                <a:lnTo>
                  <a:pt x="12702" y="11364"/>
                </a:lnTo>
                <a:lnTo>
                  <a:pt x="12653" y="11388"/>
                </a:lnTo>
                <a:lnTo>
                  <a:pt x="12605" y="11437"/>
                </a:lnTo>
                <a:lnTo>
                  <a:pt x="12532" y="11485"/>
                </a:lnTo>
                <a:lnTo>
                  <a:pt x="12410" y="11558"/>
                </a:lnTo>
                <a:lnTo>
                  <a:pt x="12264" y="11631"/>
                </a:lnTo>
                <a:lnTo>
                  <a:pt x="12094" y="11704"/>
                </a:lnTo>
                <a:lnTo>
                  <a:pt x="11948" y="11729"/>
                </a:lnTo>
                <a:lnTo>
                  <a:pt x="11753" y="11729"/>
                </a:lnTo>
                <a:lnTo>
                  <a:pt x="11729" y="11704"/>
                </a:lnTo>
                <a:lnTo>
                  <a:pt x="11704" y="11656"/>
                </a:lnTo>
                <a:lnTo>
                  <a:pt x="11680" y="11607"/>
                </a:lnTo>
                <a:lnTo>
                  <a:pt x="11704" y="11485"/>
                </a:lnTo>
                <a:lnTo>
                  <a:pt x="11704" y="11412"/>
                </a:lnTo>
                <a:lnTo>
                  <a:pt x="11656" y="11339"/>
                </a:lnTo>
                <a:lnTo>
                  <a:pt x="11607" y="11291"/>
                </a:lnTo>
                <a:lnTo>
                  <a:pt x="11534" y="11266"/>
                </a:lnTo>
                <a:lnTo>
                  <a:pt x="11461" y="11291"/>
                </a:lnTo>
                <a:lnTo>
                  <a:pt x="11388" y="11315"/>
                </a:lnTo>
                <a:lnTo>
                  <a:pt x="11315" y="11364"/>
                </a:lnTo>
                <a:lnTo>
                  <a:pt x="11291" y="11437"/>
                </a:lnTo>
                <a:lnTo>
                  <a:pt x="11266" y="11558"/>
                </a:lnTo>
                <a:lnTo>
                  <a:pt x="11218" y="11607"/>
                </a:lnTo>
                <a:lnTo>
                  <a:pt x="11169" y="11656"/>
                </a:lnTo>
                <a:lnTo>
                  <a:pt x="11047" y="11729"/>
                </a:lnTo>
                <a:lnTo>
                  <a:pt x="10901" y="11753"/>
                </a:lnTo>
                <a:lnTo>
                  <a:pt x="10755" y="11753"/>
                </a:lnTo>
                <a:lnTo>
                  <a:pt x="10609" y="11729"/>
                </a:lnTo>
                <a:lnTo>
                  <a:pt x="10488" y="11656"/>
                </a:lnTo>
                <a:lnTo>
                  <a:pt x="10463" y="11631"/>
                </a:lnTo>
                <a:lnTo>
                  <a:pt x="10439" y="11583"/>
                </a:lnTo>
                <a:lnTo>
                  <a:pt x="10439" y="11510"/>
                </a:lnTo>
                <a:lnTo>
                  <a:pt x="10463" y="11461"/>
                </a:lnTo>
                <a:lnTo>
                  <a:pt x="10512" y="11364"/>
                </a:lnTo>
                <a:lnTo>
                  <a:pt x="10488" y="11291"/>
                </a:lnTo>
                <a:lnTo>
                  <a:pt x="10463" y="11218"/>
                </a:lnTo>
                <a:lnTo>
                  <a:pt x="10390" y="11169"/>
                </a:lnTo>
                <a:lnTo>
                  <a:pt x="10317" y="11145"/>
                </a:lnTo>
                <a:close/>
                <a:moveTo>
                  <a:pt x="16498" y="11193"/>
                </a:moveTo>
                <a:lnTo>
                  <a:pt x="16498" y="11948"/>
                </a:lnTo>
                <a:lnTo>
                  <a:pt x="16255" y="12093"/>
                </a:lnTo>
                <a:lnTo>
                  <a:pt x="16011" y="12312"/>
                </a:lnTo>
                <a:lnTo>
                  <a:pt x="15792" y="12556"/>
                </a:lnTo>
                <a:lnTo>
                  <a:pt x="15598" y="12823"/>
                </a:lnTo>
                <a:lnTo>
                  <a:pt x="15598" y="12775"/>
                </a:lnTo>
                <a:lnTo>
                  <a:pt x="15598" y="12434"/>
                </a:lnTo>
                <a:lnTo>
                  <a:pt x="15622" y="12385"/>
                </a:lnTo>
                <a:lnTo>
                  <a:pt x="15914" y="11923"/>
                </a:lnTo>
                <a:lnTo>
                  <a:pt x="16060" y="11680"/>
                </a:lnTo>
                <a:lnTo>
                  <a:pt x="16206" y="11461"/>
                </a:lnTo>
                <a:lnTo>
                  <a:pt x="16352" y="11339"/>
                </a:lnTo>
                <a:lnTo>
                  <a:pt x="16498" y="11193"/>
                </a:lnTo>
                <a:close/>
                <a:moveTo>
                  <a:pt x="16498" y="12288"/>
                </a:moveTo>
                <a:lnTo>
                  <a:pt x="16498" y="13140"/>
                </a:lnTo>
                <a:lnTo>
                  <a:pt x="16303" y="13213"/>
                </a:lnTo>
                <a:lnTo>
                  <a:pt x="16157" y="13334"/>
                </a:lnTo>
                <a:lnTo>
                  <a:pt x="16011" y="13456"/>
                </a:lnTo>
                <a:lnTo>
                  <a:pt x="15890" y="13602"/>
                </a:lnTo>
                <a:lnTo>
                  <a:pt x="15719" y="13797"/>
                </a:lnTo>
                <a:lnTo>
                  <a:pt x="15573" y="14016"/>
                </a:lnTo>
                <a:lnTo>
                  <a:pt x="15573" y="13602"/>
                </a:lnTo>
                <a:lnTo>
                  <a:pt x="15792" y="13213"/>
                </a:lnTo>
                <a:lnTo>
                  <a:pt x="16036" y="12848"/>
                </a:lnTo>
                <a:lnTo>
                  <a:pt x="16255" y="12556"/>
                </a:lnTo>
                <a:lnTo>
                  <a:pt x="16498" y="12288"/>
                </a:lnTo>
                <a:close/>
                <a:moveTo>
                  <a:pt x="2847" y="13286"/>
                </a:moveTo>
                <a:lnTo>
                  <a:pt x="2799" y="13310"/>
                </a:lnTo>
                <a:lnTo>
                  <a:pt x="2774" y="13334"/>
                </a:lnTo>
                <a:lnTo>
                  <a:pt x="2580" y="13675"/>
                </a:lnTo>
                <a:lnTo>
                  <a:pt x="2507" y="13870"/>
                </a:lnTo>
                <a:lnTo>
                  <a:pt x="2458" y="14064"/>
                </a:lnTo>
                <a:lnTo>
                  <a:pt x="2434" y="14259"/>
                </a:lnTo>
                <a:lnTo>
                  <a:pt x="2458" y="14332"/>
                </a:lnTo>
                <a:lnTo>
                  <a:pt x="2507" y="14405"/>
                </a:lnTo>
                <a:lnTo>
                  <a:pt x="2555" y="14478"/>
                </a:lnTo>
                <a:lnTo>
                  <a:pt x="2628" y="14527"/>
                </a:lnTo>
                <a:lnTo>
                  <a:pt x="2750" y="14551"/>
                </a:lnTo>
                <a:lnTo>
                  <a:pt x="3018" y="14551"/>
                </a:lnTo>
                <a:lnTo>
                  <a:pt x="3164" y="14527"/>
                </a:lnTo>
                <a:lnTo>
                  <a:pt x="3285" y="14478"/>
                </a:lnTo>
                <a:lnTo>
                  <a:pt x="3431" y="14429"/>
                </a:lnTo>
                <a:lnTo>
                  <a:pt x="3699" y="14283"/>
                </a:lnTo>
                <a:lnTo>
                  <a:pt x="3942" y="14089"/>
                </a:lnTo>
                <a:lnTo>
                  <a:pt x="4015" y="14186"/>
                </a:lnTo>
                <a:lnTo>
                  <a:pt x="4137" y="14259"/>
                </a:lnTo>
                <a:lnTo>
                  <a:pt x="4234" y="14332"/>
                </a:lnTo>
                <a:lnTo>
                  <a:pt x="4380" y="14381"/>
                </a:lnTo>
                <a:lnTo>
                  <a:pt x="4551" y="14429"/>
                </a:lnTo>
                <a:lnTo>
                  <a:pt x="4867" y="14429"/>
                </a:lnTo>
                <a:lnTo>
                  <a:pt x="5037" y="14405"/>
                </a:lnTo>
                <a:lnTo>
                  <a:pt x="5183" y="14356"/>
                </a:lnTo>
                <a:lnTo>
                  <a:pt x="5329" y="14283"/>
                </a:lnTo>
                <a:lnTo>
                  <a:pt x="5475" y="14186"/>
                </a:lnTo>
                <a:lnTo>
                  <a:pt x="5597" y="14089"/>
                </a:lnTo>
                <a:lnTo>
                  <a:pt x="5719" y="14186"/>
                </a:lnTo>
                <a:lnTo>
                  <a:pt x="5889" y="14235"/>
                </a:lnTo>
                <a:lnTo>
                  <a:pt x="6084" y="14259"/>
                </a:lnTo>
                <a:lnTo>
                  <a:pt x="6278" y="14259"/>
                </a:lnTo>
                <a:lnTo>
                  <a:pt x="6814" y="14235"/>
                </a:lnTo>
                <a:lnTo>
                  <a:pt x="7325" y="14259"/>
                </a:lnTo>
                <a:lnTo>
                  <a:pt x="7665" y="14283"/>
                </a:lnTo>
                <a:lnTo>
                  <a:pt x="8030" y="14259"/>
                </a:lnTo>
                <a:lnTo>
                  <a:pt x="8225" y="14235"/>
                </a:lnTo>
                <a:lnTo>
                  <a:pt x="8395" y="14186"/>
                </a:lnTo>
                <a:lnTo>
                  <a:pt x="8541" y="14113"/>
                </a:lnTo>
                <a:lnTo>
                  <a:pt x="8687" y="13991"/>
                </a:lnTo>
                <a:lnTo>
                  <a:pt x="8712" y="13943"/>
                </a:lnTo>
                <a:lnTo>
                  <a:pt x="8712" y="13894"/>
                </a:lnTo>
                <a:lnTo>
                  <a:pt x="8687" y="13845"/>
                </a:lnTo>
                <a:lnTo>
                  <a:pt x="8639" y="13821"/>
                </a:lnTo>
                <a:lnTo>
                  <a:pt x="8420" y="13772"/>
                </a:lnTo>
                <a:lnTo>
                  <a:pt x="8225" y="13797"/>
                </a:lnTo>
                <a:lnTo>
                  <a:pt x="7787" y="13845"/>
                </a:lnTo>
                <a:lnTo>
                  <a:pt x="7373" y="13845"/>
                </a:lnTo>
                <a:lnTo>
                  <a:pt x="6935" y="13797"/>
                </a:lnTo>
                <a:lnTo>
                  <a:pt x="6716" y="13797"/>
                </a:lnTo>
                <a:lnTo>
                  <a:pt x="6376" y="13821"/>
                </a:lnTo>
                <a:lnTo>
                  <a:pt x="6059" y="13821"/>
                </a:lnTo>
                <a:lnTo>
                  <a:pt x="5962" y="13797"/>
                </a:lnTo>
                <a:lnTo>
                  <a:pt x="5938" y="13797"/>
                </a:lnTo>
                <a:lnTo>
                  <a:pt x="5938" y="13772"/>
                </a:lnTo>
                <a:lnTo>
                  <a:pt x="5962" y="13699"/>
                </a:lnTo>
                <a:lnTo>
                  <a:pt x="5938" y="13602"/>
                </a:lnTo>
                <a:lnTo>
                  <a:pt x="5913" y="13553"/>
                </a:lnTo>
                <a:lnTo>
                  <a:pt x="5865" y="13480"/>
                </a:lnTo>
                <a:lnTo>
                  <a:pt x="5816" y="13456"/>
                </a:lnTo>
                <a:lnTo>
                  <a:pt x="5743" y="13432"/>
                </a:lnTo>
                <a:lnTo>
                  <a:pt x="5670" y="13456"/>
                </a:lnTo>
                <a:lnTo>
                  <a:pt x="5597" y="13505"/>
                </a:lnTo>
                <a:lnTo>
                  <a:pt x="5354" y="13748"/>
                </a:lnTo>
                <a:lnTo>
                  <a:pt x="5062" y="13943"/>
                </a:lnTo>
                <a:lnTo>
                  <a:pt x="4964" y="13991"/>
                </a:lnTo>
                <a:lnTo>
                  <a:pt x="4818" y="14016"/>
                </a:lnTo>
                <a:lnTo>
                  <a:pt x="4672" y="14016"/>
                </a:lnTo>
                <a:lnTo>
                  <a:pt x="4526" y="13991"/>
                </a:lnTo>
                <a:lnTo>
                  <a:pt x="4405" y="13943"/>
                </a:lnTo>
                <a:lnTo>
                  <a:pt x="4307" y="13870"/>
                </a:lnTo>
                <a:lnTo>
                  <a:pt x="4283" y="13821"/>
                </a:lnTo>
                <a:lnTo>
                  <a:pt x="4283" y="13748"/>
                </a:lnTo>
                <a:lnTo>
                  <a:pt x="4283" y="13675"/>
                </a:lnTo>
                <a:lnTo>
                  <a:pt x="4307" y="13578"/>
                </a:lnTo>
                <a:lnTo>
                  <a:pt x="4307" y="13505"/>
                </a:lnTo>
                <a:lnTo>
                  <a:pt x="4307" y="13432"/>
                </a:lnTo>
                <a:lnTo>
                  <a:pt x="4259" y="13383"/>
                </a:lnTo>
                <a:lnTo>
                  <a:pt x="4186" y="13334"/>
                </a:lnTo>
                <a:lnTo>
                  <a:pt x="4113" y="13310"/>
                </a:lnTo>
                <a:lnTo>
                  <a:pt x="4040" y="13334"/>
                </a:lnTo>
                <a:lnTo>
                  <a:pt x="3967" y="13359"/>
                </a:lnTo>
                <a:lnTo>
                  <a:pt x="3918" y="13432"/>
                </a:lnTo>
                <a:lnTo>
                  <a:pt x="3845" y="13529"/>
                </a:lnTo>
                <a:lnTo>
                  <a:pt x="3772" y="13602"/>
                </a:lnTo>
                <a:lnTo>
                  <a:pt x="3602" y="13772"/>
                </a:lnTo>
                <a:lnTo>
                  <a:pt x="3407" y="13918"/>
                </a:lnTo>
                <a:lnTo>
                  <a:pt x="3212" y="14016"/>
                </a:lnTo>
                <a:lnTo>
                  <a:pt x="3091" y="14089"/>
                </a:lnTo>
                <a:lnTo>
                  <a:pt x="2945" y="14113"/>
                </a:lnTo>
                <a:lnTo>
                  <a:pt x="2896" y="14113"/>
                </a:lnTo>
                <a:lnTo>
                  <a:pt x="2847" y="14089"/>
                </a:lnTo>
                <a:lnTo>
                  <a:pt x="2847" y="14016"/>
                </a:lnTo>
                <a:lnTo>
                  <a:pt x="2847" y="13918"/>
                </a:lnTo>
                <a:lnTo>
                  <a:pt x="2969" y="13456"/>
                </a:lnTo>
                <a:lnTo>
                  <a:pt x="2969" y="13407"/>
                </a:lnTo>
                <a:lnTo>
                  <a:pt x="2969" y="13359"/>
                </a:lnTo>
                <a:lnTo>
                  <a:pt x="2920" y="13310"/>
                </a:lnTo>
                <a:lnTo>
                  <a:pt x="2872" y="13286"/>
                </a:lnTo>
                <a:close/>
                <a:moveTo>
                  <a:pt x="16498" y="13286"/>
                </a:moveTo>
                <a:lnTo>
                  <a:pt x="16474" y="14137"/>
                </a:lnTo>
                <a:lnTo>
                  <a:pt x="16425" y="14137"/>
                </a:lnTo>
                <a:lnTo>
                  <a:pt x="16328" y="14210"/>
                </a:lnTo>
                <a:lnTo>
                  <a:pt x="16206" y="14283"/>
                </a:lnTo>
                <a:lnTo>
                  <a:pt x="15987" y="14478"/>
                </a:lnTo>
                <a:lnTo>
                  <a:pt x="15792" y="14697"/>
                </a:lnTo>
                <a:lnTo>
                  <a:pt x="15622" y="14916"/>
                </a:lnTo>
                <a:lnTo>
                  <a:pt x="15525" y="15038"/>
                </a:lnTo>
                <a:lnTo>
                  <a:pt x="15549" y="14673"/>
                </a:lnTo>
                <a:lnTo>
                  <a:pt x="15573" y="14673"/>
                </a:lnTo>
                <a:lnTo>
                  <a:pt x="15695" y="14502"/>
                </a:lnTo>
                <a:lnTo>
                  <a:pt x="15817" y="14332"/>
                </a:lnTo>
                <a:lnTo>
                  <a:pt x="16011" y="13967"/>
                </a:lnTo>
                <a:lnTo>
                  <a:pt x="16230" y="13602"/>
                </a:lnTo>
                <a:lnTo>
                  <a:pt x="16352" y="13432"/>
                </a:lnTo>
                <a:lnTo>
                  <a:pt x="16498" y="13286"/>
                </a:lnTo>
                <a:close/>
                <a:moveTo>
                  <a:pt x="16474" y="14332"/>
                </a:moveTo>
                <a:lnTo>
                  <a:pt x="16449" y="15208"/>
                </a:lnTo>
                <a:lnTo>
                  <a:pt x="16352" y="15232"/>
                </a:lnTo>
                <a:lnTo>
                  <a:pt x="16230" y="15305"/>
                </a:lnTo>
                <a:lnTo>
                  <a:pt x="15987" y="15500"/>
                </a:lnTo>
                <a:lnTo>
                  <a:pt x="15768" y="15719"/>
                </a:lnTo>
                <a:lnTo>
                  <a:pt x="15622" y="15889"/>
                </a:lnTo>
                <a:lnTo>
                  <a:pt x="15476" y="16035"/>
                </a:lnTo>
                <a:lnTo>
                  <a:pt x="15476" y="15743"/>
                </a:lnTo>
                <a:lnTo>
                  <a:pt x="15549" y="15695"/>
                </a:lnTo>
                <a:lnTo>
                  <a:pt x="15598" y="15646"/>
                </a:lnTo>
                <a:lnTo>
                  <a:pt x="15671" y="15500"/>
                </a:lnTo>
                <a:lnTo>
                  <a:pt x="15817" y="15257"/>
                </a:lnTo>
                <a:lnTo>
                  <a:pt x="16011" y="15013"/>
                </a:lnTo>
                <a:lnTo>
                  <a:pt x="16279" y="14697"/>
                </a:lnTo>
                <a:lnTo>
                  <a:pt x="16376" y="14502"/>
                </a:lnTo>
                <a:lnTo>
                  <a:pt x="16474" y="14332"/>
                </a:lnTo>
                <a:close/>
                <a:moveTo>
                  <a:pt x="16449" y="15622"/>
                </a:moveTo>
                <a:lnTo>
                  <a:pt x="16425" y="16376"/>
                </a:lnTo>
                <a:lnTo>
                  <a:pt x="16328" y="16425"/>
                </a:lnTo>
                <a:lnTo>
                  <a:pt x="16230" y="16522"/>
                </a:lnTo>
                <a:lnTo>
                  <a:pt x="16036" y="16692"/>
                </a:lnTo>
                <a:lnTo>
                  <a:pt x="15719" y="17082"/>
                </a:lnTo>
                <a:lnTo>
                  <a:pt x="15427" y="17422"/>
                </a:lnTo>
                <a:lnTo>
                  <a:pt x="15427" y="17106"/>
                </a:lnTo>
                <a:lnTo>
                  <a:pt x="15452" y="16960"/>
                </a:lnTo>
                <a:lnTo>
                  <a:pt x="15452" y="16887"/>
                </a:lnTo>
                <a:lnTo>
                  <a:pt x="15476" y="16765"/>
                </a:lnTo>
                <a:lnTo>
                  <a:pt x="15525" y="16644"/>
                </a:lnTo>
                <a:lnTo>
                  <a:pt x="15598" y="16522"/>
                </a:lnTo>
                <a:lnTo>
                  <a:pt x="15695" y="16400"/>
                </a:lnTo>
                <a:lnTo>
                  <a:pt x="15890" y="16181"/>
                </a:lnTo>
                <a:lnTo>
                  <a:pt x="16060" y="15987"/>
                </a:lnTo>
                <a:lnTo>
                  <a:pt x="16255" y="15816"/>
                </a:lnTo>
                <a:lnTo>
                  <a:pt x="16449" y="15622"/>
                </a:lnTo>
                <a:close/>
                <a:moveTo>
                  <a:pt x="16401" y="16984"/>
                </a:moveTo>
                <a:lnTo>
                  <a:pt x="16401" y="17641"/>
                </a:lnTo>
                <a:lnTo>
                  <a:pt x="16157" y="17763"/>
                </a:lnTo>
                <a:lnTo>
                  <a:pt x="15938" y="17933"/>
                </a:lnTo>
                <a:lnTo>
                  <a:pt x="15719" y="18104"/>
                </a:lnTo>
                <a:lnTo>
                  <a:pt x="15549" y="18323"/>
                </a:lnTo>
                <a:lnTo>
                  <a:pt x="15403" y="18493"/>
                </a:lnTo>
                <a:lnTo>
                  <a:pt x="15403" y="18347"/>
                </a:lnTo>
                <a:lnTo>
                  <a:pt x="15452" y="18298"/>
                </a:lnTo>
                <a:lnTo>
                  <a:pt x="15476" y="18250"/>
                </a:lnTo>
                <a:lnTo>
                  <a:pt x="15525" y="18104"/>
                </a:lnTo>
                <a:lnTo>
                  <a:pt x="15598" y="17982"/>
                </a:lnTo>
                <a:lnTo>
                  <a:pt x="15768" y="17714"/>
                </a:lnTo>
                <a:lnTo>
                  <a:pt x="15963" y="17471"/>
                </a:lnTo>
                <a:lnTo>
                  <a:pt x="16157" y="17252"/>
                </a:lnTo>
                <a:lnTo>
                  <a:pt x="16401" y="16984"/>
                </a:lnTo>
                <a:close/>
                <a:moveTo>
                  <a:pt x="14405" y="1533"/>
                </a:moveTo>
                <a:lnTo>
                  <a:pt x="14722" y="1558"/>
                </a:lnTo>
                <a:lnTo>
                  <a:pt x="14819" y="1582"/>
                </a:lnTo>
                <a:lnTo>
                  <a:pt x="14892" y="1606"/>
                </a:lnTo>
                <a:lnTo>
                  <a:pt x="14965" y="1655"/>
                </a:lnTo>
                <a:lnTo>
                  <a:pt x="14965" y="1874"/>
                </a:lnTo>
                <a:lnTo>
                  <a:pt x="14989" y="2093"/>
                </a:lnTo>
                <a:lnTo>
                  <a:pt x="15062" y="2531"/>
                </a:lnTo>
                <a:lnTo>
                  <a:pt x="15062" y="3188"/>
                </a:lnTo>
                <a:lnTo>
                  <a:pt x="15038" y="3821"/>
                </a:lnTo>
                <a:lnTo>
                  <a:pt x="15014" y="5183"/>
                </a:lnTo>
                <a:lnTo>
                  <a:pt x="15014" y="6546"/>
                </a:lnTo>
                <a:lnTo>
                  <a:pt x="15038" y="9563"/>
                </a:lnTo>
                <a:lnTo>
                  <a:pt x="15038" y="12580"/>
                </a:lnTo>
                <a:lnTo>
                  <a:pt x="15038" y="13651"/>
                </a:lnTo>
                <a:lnTo>
                  <a:pt x="14989" y="14697"/>
                </a:lnTo>
                <a:lnTo>
                  <a:pt x="14941" y="15768"/>
                </a:lnTo>
                <a:lnTo>
                  <a:pt x="14892" y="16814"/>
                </a:lnTo>
                <a:lnTo>
                  <a:pt x="14868" y="18420"/>
                </a:lnTo>
                <a:lnTo>
                  <a:pt x="14843" y="19077"/>
                </a:lnTo>
                <a:lnTo>
                  <a:pt x="14843" y="19296"/>
                </a:lnTo>
                <a:lnTo>
                  <a:pt x="14819" y="19393"/>
                </a:lnTo>
                <a:lnTo>
                  <a:pt x="14868" y="19296"/>
                </a:lnTo>
                <a:lnTo>
                  <a:pt x="14843" y="19369"/>
                </a:lnTo>
                <a:lnTo>
                  <a:pt x="14843" y="19442"/>
                </a:lnTo>
                <a:lnTo>
                  <a:pt x="14503" y="19491"/>
                </a:lnTo>
                <a:lnTo>
                  <a:pt x="13505" y="19491"/>
                </a:lnTo>
                <a:lnTo>
                  <a:pt x="12580" y="19515"/>
                </a:lnTo>
                <a:lnTo>
                  <a:pt x="11680" y="19539"/>
                </a:lnTo>
                <a:lnTo>
                  <a:pt x="9636" y="19466"/>
                </a:lnTo>
                <a:lnTo>
                  <a:pt x="7592" y="19418"/>
                </a:lnTo>
                <a:lnTo>
                  <a:pt x="6570" y="19393"/>
                </a:lnTo>
                <a:lnTo>
                  <a:pt x="2653" y="19393"/>
                </a:lnTo>
                <a:lnTo>
                  <a:pt x="1777" y="19466"/>
                </a:lnTo>
                <a:lnTo>
                  <a:pt x="1266" y="19491"/>
                </a:lnTo>
                <a:lnTo>
                  <a:pt x="731" y="19515"/>
                </a:lnTo>
                <a:lnTo>
                  <a:pt x="731" y="19491"/>
                </a:lnTo>
                <a:lnTo>
                  <a:pt x="682" y="18955"/>
                </a:lnTo>
                <a:lnTo>
                  <a:pt x="658" y="18420"/>
                </a:lnTo>
                <a:lnTo>
                  <a:pt x="633" y="17349"/>
                </a:lnTo>
                <a:lnTo>
                  <a:pt x="658" y="16279"/>
                </a:lnTo>
                <a:lnTo>
                  <a:pt x="633" y="15743"/>
                </a:lnTo>
                <a:lnTo>
                  <a:pt x="609" y="15208"/>
                </a:lnTo>
                <a:lnTo>
                  <a:pt x="560" y="14648"/>
                </a:lnTo>
                <a:lnTo>
                  <a:pt x="560" y="14113"/>
                </a:lnTo>
                <a:lnTo>
                  <a:pt x="560" y="13553"/>
                </a:lnTo>
                <a:lnTo>
                  <a:pt x="560" y="13018"/>
                </a:lnTo>
                <a:lnTo>
                  <a:pt x="633" y="11923"/>
                </a:lnTo>
                <a:lnTo>
                  <a:pt x="682" y="10828"/>
                </a:lnTo>
                <a:lnTo>
                  <a:pt x="731" y="9685"/>
                </a:lnTo>
                <a:lnTo>
                  <a:pt x="731" y="8541"/>
                </a:lnTo>
                <a:lnTo>
                  <a:pt x="682" y="7422"/>
                </a:lnTo>
                <a:lnTo>
                  <a:pt x="658" y="6278"/>
                </a:lnTo>
                <a:lnTo>
                  <a:pt x="585" y="4015"/>
                </a:lnTo>
                <a:lnTo>
                  <a:pt x="560" y="2847"/>
                </a:lnTo>
                <a:lnTo>
                  <a:pt x="560" y="2239"/>
                </a:lnTo>
                <a:lnTo>
                  <a:pt x="512" y="1655"/>
                </a:lnTo>
                <a:lnTo>
                  <a:pt x="852" y="1679"/>
                </a:lnTo>
                <a:lnTo>
                  <a:pt x="1193" y="1704"/>
                </a:lnTo>
                <a:lnTo>
                  <a:pt x="1874" y="1679"/>
                </a:lnTo>
                <a:lnTo>
                  <a:pt x="1874" y="1679"/>
                </a:lnTo>
                <a:lnTo>
                  <a:pt x="1753" y="1850"/>
                </a:lnTo>
                <a:lnTo>
                  <a:pt x="1631" y="2020"/>
                </a:lnTo>
                <a:lnTo>
                  <a:pt x="1558" y="2190"/>
                </a:lnTo>
                <a:lnTo>
                  <a:pt x="1534" y="2409"/>
                </a:lnTo>
                <a:lnTo>
                  <a:pt x="1534" y="2507"/>
                </a:lnTo>
                <a:lnTo>
                  <a:pt x="1558" y="2628"/>
                </a:lnTo>
                <a:lnTo>
                  <a:pt x="1607" y="2872"/>
                </a:lnTo>
                <a:lnTo>
                  <a:pt x="1728" y="3066"/>
                </a:lnTo>
                <a:lnTo>
                  <a:pt x="1874" y="3261"/>
                </a:lnTo>
                <a:lnTo>
                  <a:pt x="2069" y="3407"/>
                </a:lnTo>
                <a:lnTo>
                  <a:pt x="2288" y="3529"/>
                </a:lnTo>
                <a:lnTo>
                  <a:pt x="2385" y="3553"/>
                </a:lnTo>
                <a:lnTo>
                  <a:pt x="2507" y="3577"/>
                </a:lnTo>
                <a:lnTo>
                  <a:pt x="2750" y="3577"/>
                </a:lnTo>
                <a:lnTo>
                  <a:pt x="2896" y="3529"/>
                </a:lnTo>
                <a:lnTo>
                  <a:pt x="3042" y="3480"/>
                </a:lnTo>
                <a:lnTo>
                  <a:pt x="3164" y="3407"/>
                </a:lnTo>
                <a:lnTo>
                  <a:pt x="3285" y="3310"/>
                </a:lnTo>
                <a:lnTo>
                  <a:pt x="3407" y="3188"/>
                </a:lnTo>
                <a:lnTo>
                  <a:pt x="3504" y="3066"/>
                </a:lnTo>
                <a:lnTo>
                  <a:pt x="3577" y="2945"/>
                </a:lnTo>
                <a:lnTo>
                  <a:pt x="3650" y="2799"/>
                </a:lnTo>
                <a:lnTo>
                  <a:pt x="3699" y="2653"/>
                </a:lnTo>
                <a:lnTo>
                  <a:pt x="3748" y="2482"/>
                </a:lnTo>
                <a:lnTo>
                  <a:pt x="3772" y="2336"/>
                </a:lnTo>
                <a:lnTo>
                  <a:pt x="3772" y="2190"/>
                </a:lnTo>
                <a:lnTo>
                  <a:pt x="3748" y="2044"/>
                </a:lnTo>
                <a:lnTo>
                  <a:pt x="3723" y="1923"/>
                </a:lnTo>
                <a:lnTo>
                  <a:pt x="3675" y="1801"/>
                </a:lnTo>
                <a:lnTo>
                  <a:pt x="3577" y="1679"/>
                </a:lnTo>
                <a:lnTo>
                  <a:pt x="5378" y="1679"/>
                </a:lnTo>
                <a:lnTo>
                  <a:pt x="5281" y="1777"/>
                </a:lnTo>
                <a:lnTo>
                  <a:pt x="5208" y="1874"/>
                </a:lnTo>
                <a:lnTo>
                  <a:pt x="5086" y="2069"/>
                </a:lnTo>
                <a:lnTo>
                  <a:pt x="5013" y="2288"/>
                </a:lnTo>
                <a:lnTo>
                  <a:pt x="4989" y="2507"/>
                </a:lnTo>
                <a:lnTo>
                  <a:pt x="5013" y="2726"/>
                </a:lnTo>
                <a:lnTo>
                  <a:pt x="5110" y="2920"/>
                </a:lnTo>
                <a:lnTo>
                  <a:pt x="5232" y="3091"/>
                </a:lnTo>
                <a:lnTo>
                  <a:pt x="5402" y="3261"/>
                </a:lnTo>
                <a:lnTo>
                  <a:pt x="5597" y="3358"/>
                </a:lnTo>
                <a:lnTo>
                  <a:pt x="5840" y="3431"/>
                </a:lnTo>
                <a:lnTo>
                  <a:pt x="6059" y="3456"/>
                </a:lnTo>
                <a:lnTo>
                  <a:pt x="6303" y="3431"/>
                </a:lnTo>
                <a:lnTo>
                  <a:pt x="6497" y="3358"/>
                </a:lnTo>
                <a:lnTo>
                  <a:pt x="6716" y="3237"/>
                </a:lnTo>
                <a:lnTo>
                  <a:pt x="6862" y="3091"/>
                </a:lnTo>
                <a:lnTo>
                  <a:pt x="7008" y="2896"/>
                </a:lnTo>
                <a:lnTo>
                  <a:pt x="7081" y="2653"/>
                </a:lnTo>
                <a:lnTo>
                  <a:pt x="7106" y="2531"/>
                </a:lnTo>
                <a:lnTo>
                  <a:pt x="7106" y="2409"/>
                </a:lnTo>
                <a:lnTo>
                  <a:pt x="7081" y="2142"/>
                </a:lnTo>
                <a:lnTo>
                  <a:pt x="7057" y="1996"/>
                </a:lnTo>
                <a:lnTo>
                  <a:pt x="7008" y="1874"/>
                </a:lnTo>
                <a:lnTo>
                  <a:pt x="6935" y="1777"/>
                </a:lnTo>
                <a:lnTo>
                  <a:pt x="6862" y="1679"/>
                </a:lnTo>
                <a:lnTo>
                  <a:pt x="8614" y="1631"/>
                </a:lnTo>
                <a:lnTo>
                  <a:pt x="8639" y="1631"/>
                </a:lnTo>
                <a:lnTo>
                  <a:pt x="8541" y="1801"/>
                </a:lnTo>
                <a:lnTo>
                  <a:pt x="8444" y="1971"/>
                </a:lnTo>
                <a:lnTo>
                  <a:pt x="8420" y="2142"/>
                </a:lnTo>
                <a:lnTo>
                  <a:pt x="8395" y="2336"/>
                </a:lnTo>
                <a:lnTo>
                  <a:pt x="8420" y="2458"/>
                </a:lnTo>
                <a:lnTo>
                  <a:pt x="8444" y="2580"/>
                </a:lnTo>
                <a:lnTo>
                  <a:pt x="8493" y="2677"/>
                </a:lnTo>
                <a:lnTo>
                  <a:pt x="8541" y="2774"/>
                </a:lnTo>
                <a:lnTo>
                  <a:pt x="8712" y="2969"/>
                </a:lnTo>
                <a:lnTo>
                  <a:pt x="8906" y="3115"/>
                </a:lnTo>
                <a:lnTo>
                  <a:pt x="9125" y="3237"/>
                </a:lnTo>
                <a:lnTo>
                  <a:pt x="9369" y="3310"/>
                </a:lnTo>
                <a:lnTo>
                  <a:pt x="9588" y="3310"/>
                </a:lnTo>
                <a:lnTo>
                  <a:pt x="9709" y="3285"/>
                </a:lnTo>
                <a:lnTo>
                  <a:pt x="9831" y="3237"/>
                </a:lnTo>
                <a:lnTo>
                  <a:pt x="9977" y="3139"/>
                </a:lnTo>
                <a:lnTo>
                  <a:pt x="10098" y="3018"/>
                </a:lnTo>
                <a:lnTo>
                  <a:pt x="10171" y="2872"/>
                </a:lnTo>
                <a:lnTo>
                  <a:pt x="10244" y="2701"/>
                </a:lnTo>
                <a:lnTo>
                  <a:pt x="10293" y="2507"/>
                </a:lnTo>
                <a:lnTo>
                  <a:pt x="10293" y="2336"/>
                </a:lnTo>
                <a:lnTo>
                  <a:pt x="10293" y="2142"/>
                </a:lnTo>
                <a:lnTo>
                  <a:pt x="10293" y="1971"/>
                </a:lnTo>
                <a:lnTo>
                  <a:pt x="10220" y="1777"/>
                </a:lnTo>
                <a:lnTo>
                  <a:pt x="10123" y="1582"/>
                </a:lnTo>
                <a:lnTo>
                  <a:pt x="11169" y="1558"/>
                </a:lnTo>
                <a:lnTo>
                  <a:pt x="12215" y="1533"/>
                </a:lnTo>
                <a:lnTo>
                  <a:pt x="12069" y="1631"/>
                </a:lnTo>
                <a:lnTo>
                  <a:pt x="11948" y="1728"/>
                </a:lnTo>
                <a:lnTo>
                  <a:pt x="11850" y="1850"/>
                </a:lnTo>
                <a:lnTo>
                  <a:pt x="11753" y="1996"/>
                </a:lnTo>
                <a:lnTo>
                  <a:pt x="11656" y="2190"/>
                </a:lnTo>
                <a:lnTo>
                  <a:pt x="11631" y="2409"/>
                </a:lnTo>
                <a:lnTo>
                  <a:pt x="11631" y="2604"/>
                </a:lnTo>
                <a:lnTo>
                  <a:pt x="11704" y="2799"/>
                </a:lnTo>
                <a:lnTo>
                  <a:pt x="11802" y="2969"/>
                </a:lnTo>
                <a:lnTo>
                  <a:pt x="11948" y="3115"/>
                </a:lnTo>
                <a:lnTo>
                  <a:pt x="12118" y="3237"/>
                </a:lnTo>
                <a:lnTo>
                  <a:pt x="12313" y="3310"/>
                </a:lnTo>
                <a:lnTo>
                  <a:pt x="12532" y="3358"/>
                </a:lnTo>
                <a:lnTo>
                  <a:pt x="12751" y="3383"/>
                </a:lnTo>
                <a:lnTo>
                  <a:pt x="12970" y="3358"/>
                </a:lnTo>
                <a:lnTo>
                  <a:pt x="13213" y="3310"/>
                </a:lnTo>
                <a:lnTo>
                  <a:pt x="13432" y="3237"/>
                </a:lnTo>
                <a:lnTo>
                  <a:pt x="13602" y="3115"/>
                </a:lnTo>
                <a:lnTo>
                  <a:pt x="13773" y="2969"/>
                </a:lnTo>
                <a:lnTo>
                  <a:pt x="13821" y="2872"/>
                </a:lnTo>
                <a:lnTo>
                  <a:pt x="13870" y="2774"/>
                </a:lnTo>
                <a:lnTo>
                  <a:pt x="13919" y="2628"/>
                </a:lnTo>
                <a:lnTo>
                  <a:pt x="13919" y="2458"/>
                </a:lnTo>
                <a:lnTo>
                  <a:pt x="13894" y="2288"/>
                </a:lnTo>
                <a:lnTo>
                  <a:pt x="13846" y="2117"/>
                </a:lnTo>
                <a:lnTo>
                  <a:pt x="13773" y="1947"/>
                </a:lnTo>
                <a:lnTo>
                  <a:pt x="13675" y="1801"/>
                </a:lnTo>
                <a:lnTo>
                  <a:pt x="13554" y="1655"/>
                </a:lnTo>
                <a:lnTo>
                  <a:pt x="13432" y="1558"/>
                </a:lnTo>
                <a:lnTo>
                  <a:pt x="13870" y="1533"/>
                </a:lnTo>
                <a:close/>
                <a:moveTo>
                  <a:pt x="2628" y="19904"/>
                </a:moveTo>
                <a:lnTo>
                  <a:pt x="2507" y="20002"/>
                </a:lnTo>
                <a:lnTo>
                  <a:pt x="2385" y="20099"/>
                </a:lnTo>
                <a:lnTo>
                  <a:pt x="2190" y="20318"/>
                </a:lnTo>
                <a:lnTo>
                  <a:pt x="1996" y="20464"/>
                </a:lnTo>
                <a:lnTo>
                  <a:pt x="1996" y="20196"/>
                </a:lnTo>
                <a:lnTo>
                  <a:pt x="1996" y="19953"/>
                </a:lnTo>
                <a:lnTo>
                  <a:pt x="2628" y="19904"/>
                </a:lnTo>
                <a:close/>
                <a:moveTo>
                  <a:pt x="16449" y="20220"/>
                </a:moveTo>
                <a:lnTo>
                  <a:pt x="16425" y="20658"/>
                </a:lnTo>
                <a:lnTo>
                  <a:pt x="16376" y="21121"/>
                </a:lnTo>
                <a:lnTo>
                  <a:pt x="16230" y="21145"/>
                </a:lnTo>
                <a:lnTo>
                  <a:pt x="16328" y="20683"/>
                </a:lnTo>
                <a:lnTo>
                  <a:pt x="16449" y="20220"/>
                </a:lnTo>
                <a:close/>
                <a:moveTo>
                  <a:pt x="16425" y="18955"/>
                </a:moveTo>
                <a:lnTo>
                  <a:pt x="16449" y="19880"/>
                </a:lnTo>
                <a:lnTo>
                  <a:pt x="16303" y="19977"/>
                </a:lnTo>
                <a:lnTo>
                  <a:pt x="16206" y="20099"/>
                </a:lnTo>
                <a:lnTo>
                  <a:pt x="16109" y="20245"/>
                </a:lnTo>
                <a:lnTo>
                  <a:pt x="16011" y="20415"/>
                </a:lnTo>
                <a:lnTo>
                  <a:pt x="15890" y="20780"/>
                </a:lnTo>
                <a:lnTo>
                  <a:pt x="15792" y="21194"/>
                </a:lnTo>
                <a:lnTo>
                  <a:pt x="15744" y="21194"/>
                </a:lnTo>
                <a:lnTo>
                  <a:pt x="15817" y="20926"/>
                </a:lnTo>
                <a:lnTo>
                  <a:pt x="15865" y="20658"/>
                </a:lnTo>
                <a:lnTo>
                  <a:pt x="15987" y="20172"/>
                </a:lnTo>
                <a:lnTo>
                  <a:pt x="16206" y="19564"/>
                </a:lnTo>
                <a:lnTo>
                  <a:pt x="16425" y="18955"/>
                </a:lnTo>
                <a:close/>
                <a:moveTo>
                  <a:pt x="16401" y="17787"/>
                </a:moveTo>
                <a:lnTo>
                  <a:pt x="16425" y="18517"/>
                </a:lnTo>
                <a:lnTo>
                  <a:pt x="16303" y="18663"/>
                </a:lnTo>
                <a:lnTo>
                  <a:pt x="16206" y="18834"/>
                </a:lnTo>
                <a:lnTo>
                  <a:pt x="16011" y="19174"/>
                </a:lnTo>
                <a:lnTo>
                  <a:pt x="15865" y="19564"/>
                </a:lnTo>
                <a:lnTo>
                  <a:pt x="15744" y="19929"/>
                </a:lnTo>
                <a:lnTo>
                  <a:pt x="15500" y="20537"/>
                </a:lnTo>
                <a:lnTo>
                  <a:pt x="15379" y="20877"/>
                </a:lnTo>
                <a:lnTo>
                  <a:pt x="15306" y="21218"/>
                </a:lnTo>
                <a:lnTo>
                  <a:pt x="14892" y="21242"/>
                </a:lnTo>
                <a:lnTo>
                  <a:pt x="15038" y="20926"/>
                </a:lnTo>
                <a:lnTo>
                  <a:pt x="15135" y="20585"/>
                </a:lnTo>
                <a:lnTo>
                  <a:pt x="15184" y="20220"/>
                </a:lnTo>
                <a:lnTo>
                  <a:pt x="15184" y="19856"/>
                </a:lnTo>
                <a:lnTo>
                  <a:pt x="15257" y="19831"/>
                </a:lnTo>
                <a:lnTo>
                  <a:pt x="15330" y="19807"/>
                </a:lnTo>
                <a:lnTo>
                  <a:pt x="15379" y="19758"/>
                </a:lnTo>
                <a:lnTo>
                  <a:pt x="15403" y="19710"/>
                </a:lnTo>
                <a:lnTo>
                  <a:pt x="15427" y="19661"/>
                </a:lnTo>
                <a:lnTo>
                  <a:pt x="15427" y="19539"/>
                </a:lnTo>
                <a:lnTo>
                  <a:pt x="15379" y="19418"/>
                </a:lnTo>
                <a:lnTo>
                  <a:pt x="15403" y="19296"/>
                </a:lnTo>
                <a:lnTo>
                  <a:pt x="15403" y="19150"/>
                </a:lnTo>
                <a:lnTo>
                  <a:pt x="15500" y="19053"/>
                </a:lnTo>
                <a:lnTo>
                  <a:pt x="15598" y="18931"/>
                </a:lnTo>
                <a:lnTo>
                  <a:pt x="15768" y="18663"/>
                </a:lnTo>
                <a:lnTo>
                  <a:pt x="16084" y="18225"/>
                </a:lnTo>
                <a:lnTo>
                  <a:pt x="16230" y="18006"/>
                </a:lnTo>
                <a:lnTo>
                  <a:pt x="16401" y="17787"/>
                </a:lnTo>
                <a:close/>
                <a:moveTo>
                  <a:pt x="3431" y="19904"/>
                </a:moveTo>
                <a:lnTo>
                  <a:pt x="3285" y="20002"/>
                </a:lnTo>
                <a:lnTo>
                  <a:pt x="3164" y="20123"/>
                </a:lnTo>
                <a:lnTo>
                  <a:pt x="2920" y="20342"/>
                </a:lnTo>
                <a:lnTo>
                  <a:pt x="2628" y="20683"/>
                </a:lnTo>
                <a:lnTo>
                  <a:pt x="2336" y="21023"/>
                </a:lnTo>
                <a:lnTo>
                  <a:pt x="2093" y="21291"/>
                </a:lnTo>
                <a:lnTo>
                  <a:pt x="2044" y="20902"/>
                </a:lnTo>
                <a:lnTo>
                  <a:pt x="2190" y="20853"/>
                </a:lnTo>
                <a:lnTo>
                  <a:pt x="2312" y="20756"/>
                </a:lnTo>
                <a:lnTo>
                  <a:pt x="2531" y="20585"/>
                </a:lnTo>
                <a:lnTo>
                  <a:pt x="2677" y="20464"/>
                </a:lnTo>
                <a:lnTo>
                  <a:pt x="2823" y="20318"/>
                </a:lnTo>
                <a:lnTo>
                  <a:pt x="2945" y="20172"/>
                </a:lnTo>
                <a:lnTo>
                  <a:pt x="2969" y="20075"/>
                </a:lnTo>
                <a:lnTo>
                  <a:pt x="2993" y="20002"/>
                </a:lnTo>
                <a:lnTo>
                  <a:pt x="2969" y="19953"/>
                </a:lnTo>
                <a:lnTo>
                  <a:pt x="2945" y="19904"/>
                </a:lnTo>
                <a:close/>
                <a:moveTo>
                  <a:pt x="10050" y="19977"/>
                </a:moveTo>
                <a:lnTo>
                  <a:pt x="9879" y="20148"/>
                </a:lnTo>
                <a:lnTo>
                  <a:pt x="9734" y="20293"/>
                </a:lnTo>
                <a:lnTo>
                  <a:pt x="9588" y="20537"/>
                </a:lnTo>
                <a:lnTo>
                  <a:pt x="9442" y="20756"/>
                </a:lnTo>
                <a:lnTo>
                  <a:pt x="9296" y="20975"/>
                </a:lnTo>
                <a:lnTo>
                  <a:pt x="9223" y="21072"/>
                </a:lnTo>
                <a:lnTo>
                  <a:pt x="9198" y="21194"/>
                </a:lnTo>
                <a:lnTo>
                  <a:pt x="9198" y="21242"/>
                </a:lnTo>
                <a:lnTo>
                  <a:pt x="9198" y="21291"/>
                </a:lnTo>
                <a:lnTo>
                  <a:pt x="8493" y="21291"/>
                </a:lnTo>
                <a:lnTo>
                  <a:pt x="8663" y="21072"/>
                </a:lnTo>
                <a:lnTo>
                  <a:pt x="8833" y="20853"/>
                </a:lnTo>
                <a:lnTo>
                  <a:pt x="9028" y="20537"/>
                </a:lnTo>
                <a:lnTo>
                  <a:pt x="9247" y="20245"/>
                </a:lnTo>
                <a:lnTo>
                  <a:pt x="9393" y="20099"/>
                </a:lnTo>
                <a:lnTo>
                  <a:pt x="9563" y="19977"/>
                </a:lnTo>
                <a:close/>
                <a:moveTo>
                  <a:pt x="10780" y="20002"/>
                </a:moveTo>
                <a:lnTo>
                  <a:pt x="10585" y="20342"/>
                </a:lnTo>
                <a:lnTo>
                  <a:pt x="10366" y="20731"/>
                </a:lnTo>
                <a:lnTo>
                  <a:pt x="10147" y="21145"/>
                </a:lnTo>
                <a:lnTo>
                  <a:pt x="10123" y="21218"/>
                </a:lnTo>
                <a:lnTo>
                  <a:pt x="10147" y="21291"/>
                </a:lnTo>
                <a:lnTo>
                  <a:pt x="9417" y="21291"/>
                </a:lnTo>
                <a:lnTo>
                  <a:pt x="9515" y="21242"/>
                </a:lnTo>
                <a:lnTo>
                  <a:pt x="9588" y="21169"/>
                </a:lnTo>
                <a:lnTo>
                  <a:pt x="9734" y="20975"/>
                </a:lnTo>
                <a:lnTo>
                  <a:pt x="9977" y="20610"/>
                </a:lnTo>
                <a:lnTo>
                  <a:pt x="10050" y="20512"/>
                </a:lnTo>
                <a:lnTo>
                  <a:pt x="10147" y="20415"/>
                </a:lnTo>
                <a:lnTo>
                  <a:pt x="10366" y="20220"/>
                </a:lnTo>
                <a:lnTo>
                  <a:pt x="10463" y="20123"/>
                </a:lnTo>
                <a:lnTo>
                  <a:pt x="10512" y="20002"/>
                </a:lnTo>
                <a:close/>
                <a:moveTo>
                  <a:pt x="11534" y="20026"/>
                </a:moveTo>
                <a:lnTo>
                  <a:pt x="11364" y="20269"/>
                </a:lnTo>
                <a:lnTo>
                  <a:pt x="11218" y="20512"/>
                </a:lnTo>
                <a:lnTo>
                  <a:pt x="11120" y="20683"/>
                </a:lnTo>
                <a:lnTo>
                  <a:pt x="11023" y="20877"/>
                </a:lnTo>
                <a:lnTo>
                  <a:pt x="10950" y="21096"/>
                </a:lnTo>
                <a:lnTo>
                  <a:pt x="10901" y="21291"/>
                </a:lnTo>
                <a:lnTo>
                  <a:pt x="10488" y="21291"/>
                </a:lnTo>
                <a:lnTo>
                  <a:pt x="10609" y="21145"/>
                </a:lnTo>
                <a:lnTo>
                  <a:pt x="10707" y="20975"/>
                </a:lnTo>
                <a:lnTo>
                  <a:pt x="10901" y="20658"/>
                </a:lnTo>
                <a:lnTo>
                  <a:pt x="11120" y="20342"/>
                </a:lnTo>
                <a:lnTo>
                  <a:pt x="11218" y="20196"/>
                </a:lnTo>
                <a:lnTo>
                  <a:pt x="11315" y="20026"/>
                </a:lnTo>
                <a:close/>
                <a:moveTo>
                  <a:pt x="14843" y="19953"/>
                </a:moveTo>
                <a:lnTo>
                  <a:pt x="14746" y="20220"/>
                </a:lnTo>
                <a:lnTo>
                  <a:pt x="14697" y="20512"/>
                </a:lnTo>
                <a:lnTo>
                  <a:pt x="14624" y="20780"/>
                </a:lnTo>
                <a:lnTo>
                  <a:pt x="14576" y="20926"/>
                </a:lnTo>
                <a:lnTo>
                  <a:pt x="14527" y="21048"/>
                </a:lnTo>
                <a:lnTo>
                  <a:pt x="14503" y="21121"/>
                </a:lnTo>
                <a:lnTo>
                  <a:pt x="14503" y="21169"/>
                </a:lnTo>
                <a:lnTo>
                  <a:pt x="14527" y="21267"/>
                </a:lnTo>
                <a:lnTo>
                  <a:pt x="14211" y="21291"/>
                </a:lnTo>
                <a:lnTo>
                  <a:pt x="14284" y="20999"/>
                </a:lnTo>
                <a:lnTo>
                  <a:pt x="14381" y="20658"/>
                </a:lnTo>
                <a:lnTo>
                  <a:pt x="14454" y="20293"/>
                </a:lnTo>
                <a:lnTo>
                  <a:pt x="14454" y="20123"/>
                </a:lnTo>
                <a:lnTo>
                  <a:pt x="14478" y="19977"/>
                </a:lnTo>
                <a:lnTo>
                  <a:pt x="14843" y="19953"/>
                </a:lnTo>
                <a:close/>
                <a:moveTo>
                  <a:pt x="12337" y="20026"/>
                </a:moveTo>
                <a:lnTo>
                  <a:pt x="12215" y="20220"/>
                </a:lnTo>
                <a:lnTo>
                  <a:pt x="12142" y="20391"/>
                </a:lnTo>
                <a:lnTo>
                  <a:pt x="11948" y="20829"/>
                </a:lnTo>
                <a:lnTo>
                  <a:pt x="11875" y="21072"/>
                </a:lnTo>
                <a:lnTo>
                  <a:pt x="11826" y="21315"/>
                </a:lnTo>
                <a:lnTo>
                  <a:pt x="11364" y="21291"/>
                </a:lnTo>
                <a:lnTo>
                  <a:pt x="11412" y="21121"/>
                </a:lnTo>
                <a:lnTo>
                  <a:pt x="11485" y="20950"/>
                </a:lnTo>
                <a:lnTo>
                  <a:pt x="11656" y="20634"/>
                </a:lnTo>
                <a:lnTo>
                  <a:pt x="11826" y="20342"/>
                </a:lnTo>
                <a:lnTo>
                  <a:pt x="11899" y="20196"/>
                </a:lnTo>
                <a:lnTo>
                  <a:pt x="11948" y="20026"/>
                </a:lnTo>
                <a:close/>
                <a:moveTo>
                  <a:pt x="13335" y="20002"/>
                </a:moveTo>
                <a:lnTo>
                  <a:pt x="13213" y="20148"/>
                </a:lnTo>
                <a:lnTo>
                  <a:pt x="13140" y="20293"/>
                </a:lnTo>
                <a:lnTo>
                  <a:pt x="12970" y="20585"/>
                </a:lnTo>
                <a:lnTo>
                  <a:pt x="12799" y="20950"/>
                </a:lnTo>
                <a:lnTo>
                  <a:pt x="12751" y="21121"/>
                </a:lnTo>
                <a:lnTo>
                  <a:pt x="12702" y="21315"/>
                </a:lnTo>
                <a:lnTo>
                  <a:pt x="12264" y="21315"/>
                </a:lnTo>
                <a:lnTo>
                  <a:pt x="12337" y="21023"/>
                </a:lnTo>
                <a:lnTo>
                  <a:pt x="12410" y="20756"/>
                </a:lnTo>
                <a:lnTo>
                  <a:pt x="12507" y="20366"/>
                </a:lnTo>
                <a:lnTo>
                  <a:pt x="12580" y="20172"/>
                </a:lnTo>
                <a:lnTo>
                  <a:pt x="12629" y="20075"/>
                </a:lnTo>
                <a:lnTo>
                  <a:pt x="12702" y="20026"/>
                </a:lnTo>
                <a:lnTo>
                  <a:pt x="13335" y="20002"/>
                </a:lnTo>
                <a:close/>
                <a:moveTo>
                  <a:pt x="14113" y="20002"/>
                </a:moveTo>
                <a:lnTo>
                  <a:pt x="14065" y="20196"/>
                </a:lnTo>
                <a:lnTo>
                  <a:pt x="14016" y="20366"/>
                </a:lnTo>
                <a:lnTo>
                  <a:pt x="13870" y="20804"/>
                </a:lnTo>
                <a:lnTo>
                  <a:pt x="13748" y="21242"/>
                </a:lnTo>
                <a:lnTo>
                  <a:pt x="13748" y="21291"/>
                </a:lnTo>
                <a:lnTo>
                  <a:pt x="13164" y="21315"/>
                </a:lnTo>
                <a:lnTo>
                  <a:pt x="13262" y="21023"/>
                </a:lnTo>
                <a:lnTo>
                  <a:pt x="13383" y="20731"/>
                </a:lnTo>
                <a:lnTo>
                  <a:pt x="13578" y="20391"/>
                </a:lnTo>
                <a:lnTo>
                  <a:pt x="13651" y="20196"/>
                </a:lnTo>
                <a:lnTo>
                  <a:pt x="13700" y="20002"/>
                </a:lnTo>
                <a:close/>
                <a:moveTo>
                  <a:pt x="8979" y="19953"/>
                </a:moveTo>
                <a:lnTo>
                  <a:pt x="8833" y="20148"/>
                </a:lnTo>
                <a:lnTo>
                  <a:pt x="8736" y="20318"/>
                </a:lnTo>
                <a:lnTo>
                  <a:pt x="8395" y="20804"/>
                </a:lnTo>
                <a:lnTo>
                  <a:pt x="8225" y="21048"/>
                </a:lnTo>
                <a:lnTo>
                  <a:pt x="8079" y="21315"/>
                </a:lnTo>
                <a:lnTo>
                  <a:pt x="7446" y="21340"/>
                </a:lnTo>
                <a:lnTo>
                  <a:pt x="7446" y="21340"/>
                </a:lnTo>
                <a:lnTo>
                  <a:pt x="7592" y="21194"/>
                </a:lnTo>
                <a:lnTo>
                  <a:pt x="7714" y="21023"/>
                </a:lnTo>
                <a:lnTo>
                  <a:pt x="7957" y="20683"/>
                </a:lnTo>
                <a:lnTo>
                  <a:pt x="8055" y="20561"/>
                </a:lnTo>
                <a:lnTo>
                  <a:pt x="8152" y="20464"/>
                </a:lnTo>
                <a:lnTo>
                  <a:pt x="8371" y="20293"/>
                </a:lnTo>
                <a:lnTo>
                  <a:pt x="8614" y="20123"/>
                </a:lnTo>
                <a:lnTo>
                  <a:pt x="8833" y="19953"/>
                </a:lnTo>
                <a:close/>
                <a:moveTo>
                  <a:pt x="5646" y="19929"/>
                </a:moveTo>
                <a:lnTo>
                  <a:pt x="5548" y="19977"/>
                </a:lnTo>
                <a:lnTo>
                  <a:pt x="4818" y="20658"/>
                </a:lnTo>
                <a:lnTo>
                  <a:pt x="4478" y="20975"/>
                </a:lnTo>
                <a:lnTo>
                  <a:pt x="4332" y="21145"/>
                </a:lnTo>
                <a:lnTo>
                  <a:pt x="4259" y="21242"/>
                </a:lnTo>
                <a:lnTo>
                  <a:pt x="4210" y="21340"/>
                </a:lnTo>
                <a:lnTo>
                  <a:pt x="4210" y="21364"/>
                </a:lnTo>
                <a:lnTo>
                  <a:pt x="4234" y="21364"/>
                </a:lnTo>
                <a:lnTo>
                  <a:pt x="4332" y="21340"/>
                </a:lnTo>
                <a:lnTo>
                  <a:pt x="4453" y="21291"/>
                </a:lnTo>
                <a:lnTo>
                  <a:pt x="4648" y="21194"/>
                </a:lnTo>
                <a:lnTo>
                  <a:pt x="5013" y="20926"/>
                </a:lnTo>
                <a:lnTo>
                  <a:pt x="5427" y="20610"/>
                </a:lnTo>
                <a:lnTo>
                  <a:pt x="5816" y="20245"/>
                </a:lnTo>
                <a:lnTo>
                  <a:pt x="5865" y="20172"/>
                </a:lnTo>
                <a:lnTo>
                  <a:pt x="5865" y="20075"/>
                </a:lnTo>
                <a:lnTo>
                  <a:pt x="5816" y="19977"/>
                </a:lnTo>
                <a:lnTo>
                  <a:pt x="5743" y="19929"/>
                </a:lnTo>
                <a:close/>
                <a:moveTo>
                  <a:pt x="8225" y="19929"/>
                </a:moveTo>
                <a:lnTo>
                  <a:pt x="7982" y="20123"/>
                </a:lnTo>
                <a:lnTo>
                  <a:pt x="7763" y="20342"/>
                </a:lnTo>
                <a:lnTo>
                  <a:pt x="7568" y="20585"/>
                </a:lnTo>
                <a:lnTo>
                  <a:pt x="7373" y="20829"/>
                </a:lnTo>
                <a:lnTo>
                  <a:pt x="7033" y="21364"/>
                </a:lnTo>
                <a:lnTo>
                  <a:pt x="6668" y="21388"/>
                </a:lnTo>
                <a:lnTo>
                  <a:pt x="6668" y="21388"/>
                </a:lnTo>
                <a:lnTo>
                  <a:pt x="6838" y="21169"/>
                </a:lnTo>
                <a:lnTo>
                  <a:pt x="6984" y="20950"/>
                </a:lnTo>
                <a:lnTo>
                  <a:pt x="7227" y="20585"/>
                </a:lnTo>
                <a:lnTo>
                  <a:pt x="7495" y="20220"/>
                </a:lnTo>
                <a:lnTo>
                  <a:pt x="7690" y="20050"/>
                </a:lnTo>
                <a:lnTo>
                  <a:pt x="7860" y="19929"/>
                </a:lnTo>
                <a:close/>
                <a:moveTo>
                  <a:pt x="4526" y="19904"/>
                </a:moveTo>
                <a:lnTo>
                  <a:pt x="4356" y="20050"/>
                </a:lnTo>
                <a:lnTo>
                  <a:pt x="4186" y="20196"/>
                </a:lnTo>
                <a:lnTo>
                  <a:pt x="3869" y="20512"/>
                </a:lnTo>
                <a:lnTo>
                  <a:pt x="3285" y="21023"/>
                </a:lnTo>
                <a:lnTo>
                  <a:pt x="3115" y="21194"/>
                </a:lnTo>
                <a:lnTo>
                  <a:pt x="3042" y="21267"/>
                </a:lnTo>
                <a:lnTo>
                  <a:pt x="2969" y="21315"/>
                </a:lnTo>
                <a:lnTo>
                  <a:pt x="2920" y="21364"/>
                </a:lnTo>
                <a:lnTo>
                  <a:pt x="2920" y="21388"/>
                </a:lnTo>
                <a:lnTo>
                  <a:pt x="2945" y="21437"/>
                </a:lnTo>
                <a:lnTo>
                  <a:pt x="2969" y="21461"/>
                </a:lnTo>
                <a:lnTo>
                  <a:pt x="2872" y="21461"/>
                </a:lnTo>
                <a:lnTo>
                  <a:pt x="2458" y="21413"/>
                </a:lnTo>
                <a:lnTo>
                  <a:pt x="2580" y="21315"/>
                </a:lnTo>
                <a:lnTo>
                  <a:pt x="2701" y="21169"/>
                </a:lnTo>
                <a:lnTo>
                  <a:pt x="2896" y="20950"/>
                </a:lnTo>
                <a:lnTo>
                  <a:pt x="3188" y="20683"/>
                </a:lnTo>
                <a:lnTo>
                  <a:pt x="3480" y="20415"/>
                </a:lnTo>
                <a:lnTo>
                  <a:pt x="3602" y="20318"/>
                </a:lnTo>
                <a:lnTo>
                  <a:pt x="3723" y="20245"/>
                </a:lnTo>
                <a:lnTo>
                  <a:pt x="3991" y="20148"/>
                </a:lnTo>
                <a:lnTo>
                  <a:pt x="4040" y="20099"/>
                </a:lnTo>
                <a:lnTo>
                  <a:pt x="4064" y="20026"/>
                </a:lnTo>
                <a:lnTo>
                  <a:pt x="4064" y="19977"/>
                </a:lnTo>
                <a:lnTo>
                  <a:pt x="4064" y="19904"/>
                </a:lnTo>
                <a:close/>
                <a:moveTo>
                  <a:pt x="7349" y="19904"/>
                </a:moveTo>
                <a:lnTo>
                  <a:pt x="7154" y="20148"/>
                </a:lnTo>
                <a:lnTo>
                  <a:pt x="7008" y="20366"/>
                </a:lnTo>
                <a:lnTo>
                  <a:pt x="6546" y="21072"/>
                </a:lnTo>
                <a:lnTo>
                  <a:pt x="6400" y="21242"/>
                </a:lnTo>
                <a:lnTo>
                  <a:pt x="6254" y="21413"/>
                </a:lnTo>
                <a:lnTo>
                  <a:pt x="5451" y="21461"/>
                </a:lnTo>
                <a:lnTo>
                  <a:pt x="5621" y="21315"/>
                </a:lnTo>
                <a:lnTo>
                  <a:pt x="5792" y="21145"/>
                </a:lnTo>
                <a:lnTo>
                  <a:pt x="6084" y="20829"/>
                </a:lnTo>
                <a:lnTo>
                  <a:pt x="6303" y="20634"/>
                </a:lnTo>
                <a:lnTo>
                  <a:pt x="6522" y="20415"/>
                </a:lnTo>
                <a:lnTo>
                  <a:pt x="6619" y="20293"/>
                </a:lnTo>
                <a:lnTo>
                  <a:pt x="6716" y="20172"/>
                </a:lnTo>
                <a:lnTo>
                  <a:pt x="6741" y="20026"/>
                </a:lnTo>
                <a:lnTo>
                  <a:pt x="6765" y="19904"/>
                </a:lnTo>
                <a:close/>
                <a:moveTo>
                  <a:pt x="6424" y="19904"/>
                </a:moveTo>
                <a:lnTo>
                  <a:pt x="6278" y="20026"/>
                </a:lnTo>
                <a:lnTo>
                  <a:pt x="5986" y="20318"/>
                </a:lnTo>
                <a:lnTo>
                  <a:pt x="5694" y="20610"/>
                </a:lnTo>
                <a:lnTo>
                  <a:pt x="5500" y="20804"/>
                </a:lnTo>
                <a:lnTo>
                  <a:pt x="5281" y="20999"/>
                </a:lnTo>
                <a:lnTo>
                  <a:pt x="5110" y="21242"/>
                </a:lnTo>
                <a:lnTo>
                  <a:pt x="5037" y="21364"/>
                </a:lnTo>
                <a:lnTo>
                  <a:pt x="4989" y="21486"/>
                </a:lnTo>
                <a:lnTo>
                  <a:pt x="4575" y="21510"/>
                </a:lnTo>
                <a:lnTo>
                  <a:pt x="3845" y="21510"/>
                </a:lnTo>
                <a:lnTo>
                  <a:pt x="3139" y="21486"/>
                </a:lnTo>
                <a:lnTo>
                  <a:pt x="3237" y="21437"/>
                </a:lnTo>
                <a:lnTo>
                  <a:pt x="3334" y="21388"/>
                </a:lnTo>
                <a:lnTo>
                  <a:pt x="3529" y="21242"/>
                </a:lnTo>
                <a:lnTo>
                  <a:pt x="3796" y="20999"/>
                </a:lnTo>
                <a:lnTo>
                  <a:pt x="4161" y="20683"/>
                </a:lnTo>
                <a:lnTo>
                  <a:pt x="4526" y="20342"/>
                </a:lnTo>
                <a:lnTo>
                  <a:pt x="4745" y="20123"/>
                </a:lnTo>
                <a:lnTo>
                  <a:pt x="4843" y="20026"/>
                </a:lnTo>
                <a:lnTo>
                  <a:pt x="4916" y="19904"/>
                </a:lnTo>
                <a:close/>
                <a:moveTo>
                  <a:pt x="6132" y="0"/>
                </a:moveTo>
                <a:lnTo>
                  <a:pt x="6059" y="49"/>
                </a:lnTo>
                <a:lnTo>
                  <a:pt x="6011" y="98"/>
                </a:lnTo>
                <a:lnTo>
                  <a:pt x="5986" y="146"/>
                </a:lnTo>
                <a:lnTo>
                  <a:pt x="5938" y="317"/>
                </a:lnTo>
                <a:lnTo>
                  <a:pt x="5913" y="487"/>
                </a:lnTo>
                <a:lnTo>
                  <a:pt x="5938" y="828"/>
                </a:lnTo>
                <a:lnTo>
                  <a:pt x="5913" y="1047"/>
                </a:lnTo>
                <a:lnTo>
                  <a:pt x="5913" y="1241"/>
                </a:lnTo>
                <a:lnTo>
                  <a:pt x="4745" y="1266"/>
                </a:lnTo>
                <a:lnTo>
                  <a:pt x="2969" y="1266"/>
                </a:lnTo>
                <a:lnTo>
                  <a:pt x="2945" y="1144"/>
                </a:lnTo>
                <a:lnTo>
                  <a:pt x="2945" y="901"/>
                </a:lnTo>
                <a:lnTo>
                  <a:pt x="2945" y="633"/>
                </a:lnTo>
                <a:lnTo>
                  <a:pt x="2945" y="365"/>
                </a:lnTo>
                <a:lnTo>
                  <a:pt x="2920" y="122"/>
                </a:lnTo>
                <a:lnTo>
                  <a:pt x="2896" y="73"/>
                </a:lnTo>
                <a:lnTo>
                  <a:pt x="2847" y="25"/>
                </a:lnTo>
                <a:lnTo>
                  <a:pt x="2799" y="25"/>
                </a:lnTo>
                <a:lnTo>
                  <a:pt x="2726" y="49"/>
                </a:lnTo>
                <a:lnTo>
                  <a:pt x="2653" y="122"/>
                </a:lnTo>
                <a:lnTo>
                  <a:pt x="2580" y="219"/>
                </a:lnTo>
                <a:lnTo>
                  <a:pt x="2531" y="317"/>
                </a:lnTo>
                <a:lnTo>
                  <a:pt x="2507" y="438"/>
                </a:lnTo>
                <a:lnTo>
                  <a:pt x="2482" y="682"/>
                </a:lnTo>
                <a:lnTo>
                  <a:pt x="2482" y="925"/>
                </a:lnTo>
                <a:lnTo>
                  <a:pt x="2482" y="1266"/>
                </a:lnTo>
                <a:lnTo>
                  <a:pt x="877" y="1266"/>
                </a:lnTo>
                <a:lnTo>
                  <a:pt x="366" y="1339"/>
                </a:lnTo>
                <a:lnTo>
                  <a:pt x="317" y="1363"/>
                </a:lnTo>
                <a:lnTo>
                  <a:pt x="268" y="1387"/>
                </a:lnTo>
                <a:lnTo>
                  <a:pt x="244" y="1460"/>
                </a:lnTo>
                <a:lnTo>
                  <a:pt x="195" y="1485"/>
                </a:lnTo>
                <a:lnTo>
                  <a:pt x="171" y="1558"/>
                </a:lnTo>
                <a:lnTo>
                  <a:pt x="98" y="2069"/>
                </a:lnTo>
                <a:lnTo>
                  <a:pt x="49" y="2628"/>
                </a:lnTo>
                <a:lnTo>
                  <a:pt x="25" y="3164"/>
                </a:lnTo>
                <a:lnTo>
                  <a:pt x="25" y="3723"/>
                </a:lnTo>
                <a:lnTo>
                  <a:pt x="49" y="4818"/>
                </a:lnTo>
                <a:lnTo>
                  <a:pt x="98" y="5913"/>
                </a:lnTo>
                <a:lnTo>
                  <a:pt x="171" y="8273"/>
                </a:lnTo>
                <a:lnTo>
                  <a:pt x="171" y="9441"/>
                </a:lnTo>
                <a:lnTo>
                  <a:pt x="147" y="10634"/>
                </a:lnTo>
                <a:lnTo>
                  <a:pt x="98" y="11777"/>
                </a:lnTo>
                <a:lnTo>
                  <a:pt x="25" y="12921"/>
                </a:lnTo>
                <a:lnTo>
                  <a:pt x="1" y="14064"/>
                </a:lnTo>
                <a:lnTo>
                  <a:pt x="1" y="14624"/>
                </a:lnTo>
                <a:lnTo>
                  <a:pt x="49" y="15208"/>
                </a:lnTo>
                <a:lnTo>
                  <a:pt x="49" y="15743"/>
                </a:lnTo>
                <a:lnTo>
                  <a:pt x="49" y="16279"/>
                </a:lnTo>
                <a:lnTo>
                  <a:pt x="25" y="17398"/>
                </a:lnTo>
                <a:lnTo>
                  <a:pt x="25" y="17933"/>
                </a:lnTo>
                <a:lnTo>
                  <a:pt x="49" y="18493"/>
                </a:lnTo>
                <a:lnTo>
                  <a:pt x="98" y="19028"/>
                </a:lnTo>
                <a:lnTo>
                  <a:pt x="195" y="19564"/>
                </a:lnTo>
                <a:lnTo>
                  <a:pt x="244" y="19661"/>
                </a:lnTo>
                <a:lnTo>
                  <a:pt x="293" y="19710"/>
                </a:lnTo>
                <a:lnTo>
                  <a:pt x="390" y="19734"/>
                </a:lnTo>
                <a:lnTo>
                  <a:pt x="487" y="19758"/>
                </a:lnTo>
                <a:lnTo>
                  <a:pt x="585" y="19856"/>
                </a:lnTo>
                <a:lnTo>
                  <a:pt x="682" y="19904"/>
                </a:lnTo>
                <a:lnTo>
                  <a:pt x="804" y="19953"/>
                </a:lnTo>
                <a:lnTo>
                  <a:pt x="950" y="19977"/>
                </a:lnTo>
                <a:lnTo>
                  <a:pt x="1485" y="19977"/>
                </a:lnTo>
                <a:lnTo>
                  <a:pt x="1485" y="20342"/>
                </a:lnTo>
                <a:lnTo>
                  <a:pt x="1485" y="20634"/>
                </a:lnTo>
                <a:lnTo>
                  <a:pt x="1509" y="20950"/>
                </a:lnTo>
                <a:lnTo>
                  <a:pt x="1558" y="21534"/>
                </a:lnTo>
                <a:lnTo>
                  <a:pt x="1558" y="21607"/>
                </a:lnTo>
                <a:lnTo>
                  <a:pt x="1582" y="21705"/>
                </a:lnTo>
                <a:lnTo>
                  <a:pt x="1655" y="21753"/>
                </a:lnTo>
                <a:lnTo>
                  <a:pt x="1728" y="21802"/>
                </a:lnTo>
                <a:lnTo>
                  <a:pt x="1898" y="21802"/>
                </a:lnTo>
                <a:lnTo>
                  <a:pt x="1971" y="21778"/>
                </a:lnTo>
                <a:lnTo>
                  <a:pt x="2385" y="21851"/>
                </a:lnTo>
                <a:lnTo>
                  <a:pt x="2799" y="21899"/>
                </a:lnTo>
                <a:lnTo>
                  <a:pt x="3626" y="21948"/>
                </a:lnTo>
                <a:lnTo>
                  <a:pt x="4478" y="21948"/>
                </a:lnTo>
                <a:lnTo>
                  <a:pt x="5305" y="21924"/>
                </a:lnTo>
                <a:lnTo>
                  <a:pt x="7008" y="21826"/>
                </a:lnTo>
                <a:lnTo>
                  <a:pt x="7836" y="21778"/>
                </a:lnTo>
                <a:lnTo>
                  <a:pt x="8687" y="21753"/>
                </a:lnTo>
                <a:lnTo>
                  <a:pt x="9515" y="21729"/>
                </a:lnTo>
                <a:lnTo>
                  <a:pt x="10342" y="21753"/>
                </a:lnTo>
                <a:lnTo>
                  <a:pt x="12021" y="21778"/>
                </a:lnTo>
                <a:lnTo>
                  <a:pt x="13700" y="21778"/>
                </a:lnTo>
                <a:lnTo>
                  <a:pt x="14527" y="21753"/>
                </a:lnTo>
                <a:lnTo>
                  <a:pt x="15354" y="21680"/>
                </a:lnTo>
                <a:lnTo>
                  <a:pt x="15427" y="21705"/>
                </a:lnTo>
                <a:lnTo>
                  <a:pt x="15500" y="21680"/>
                </a:lnTo>
                <a:lnTo>
                  <a:pt x="16425" y="21583"/>
                </a:lnTo>
                <a:lnTo>
                  <a:pt x="16498" y="21559"/>
                </a:lnTo>
                <a:lnTo>
                  <a:pt x="16620" y="21607"/>
                </a:lnTo>
                <a:lnTo>
                  <a:pt x="16717" y="21607"/>
                </a:lnTo>
                <a:lnTo>
                  <a:pt x="16766" y="21583"/>
                </a:lnTo>
                <a:lnTo>
                  <a:pt x="16814" y="21534"/>
                </a:lnTo>
                <a:lnTo>
                  <a:pt x="16863" y="21486"/>
                </a:lnTo>
                <a:lnTo>
                  <a:pt x="16863" y="21413"/>
                </a:lnTo>
                <a:lnTo>
                  <a:pt x="16936" y="20902"/>
                </a:lnTo>
                <a:lnTo>
                  <a:pt x="16985" y="20391"/>
                </a:lnTo>
                <a:lnTo>
                  <a:pt x="16985" y="19880"/>
                </a:lnTo>
                <a:lnTo>
                  <a:pt x="16985" y="19369"/>
                </a:lnTo>
                <a:lnTo>
                  <a:pt x="16936" y="18323"/>
                </a:lnTo>
                <a:lnTo>
                  <a:pt x="16936" y="17812"/>
                </a:lnTo>
                <a:lnTo>
                  <a:pt x="16936" y="17301"/>
                </a:lnTo>
                <a:lnTo>
                  <a:pt x="17009" y="14867"/>
                </a:lnTo>
                <a:lnTo>
                  <a:pt x="17033" y="13651"/>
                </a:lnTo>
                <a:lnTo>
                  <a:pt x="17033" y="12458"/>
                </a:lnTo>
                <a:lnTo>
                  <a:pt x="17058" y="10025"/>
                </a:lnTo>
                <a:lnTo>
                  <a:pt x="17082" y="8809"/>
                </a:lnTo>
                <a:lnTo>
                  <a:pt x="17082" y="7592"/>
                </a:lnTo>
                <a:lnTo>
                  <a:pt x="17082" y="6984"/>
                </a:lnTo>
                <a:lnTo>
                  <a:pt x="17082" y="6375"/>
                </a:lnTo>
                <a:lnTo>
                  <a:pt x="17106" y="5791"/>
                </a:lnTo>
                <a:lnTo>
                  <a:pt x="17082" y="5183"/>
                </a:lnTo>
                <a:lnTo>
                  <a:pt x="17033" y="4696"/>
                </a:lnTo>
                <a:lnTo>
                  <a:pt x="16960" y="4210"/>
                </a:lnTo>
                <a:lnTo>
                  <a:pt x="16766" y="3237"/>
                </a:lnTo>
                <a:lnTo>
                  <a:pt x="16839" y="3115"/>
                </a:lnTo>
                <a:lnTo>
                  <a:pt x="16839" y="2993"/>
                </a:lnTo>
                <a:lnTo>
                  <a:pt x="16814" y="2945"/>
                </a:lnTo>
                <a:lnTo>
                  <a:pt x="16790" y="2896"/>
                </a:lnTo>
                <a:lnTo>
                  <a:pt x="16717" y="2847"/>
                </a:lnTo>
                <a:lnTo>
                  <a:pt x="16644" y="2847"/>
                </a:lnTo>
                <a:lnTo>
                  <a:pt x="16157" y="2774"/>
                </a:lnTo>
                <a:lnTo>
                  <a:pt x="15865" y="2774"/>
                </a:lnTo>
                <a:lnTo>
                  <a:pt x="15622" y="2799"/>
                </a:lnTo>
                <a:lnTo>
                  <a:pt x="15598" y="2434"/>
                </a:lnTo>
                <a:lnTo>
                  <a:pt x="15549" y="2069"/>
                </a:lnTo>
                <a:lnTo>
                  <a:pt x="15500" y="1898"/>
                </a:lnTo>
                <a:lnTo>
                  <a:pt x="15452" y="1728"/>
                </a:lnTo>
                <a:lnTo>
                  <a:pt x="15403" y="1582"/>
                </a:lnTo>
                <a:lnTo>
                  <a:pt x="15306" y="1436"/>
                </a:lnTo>
                <a:lnTo>
                  <a:pt x="15306" y="1339"/>
                </a:lnTo>
                <a:lnTo>
                  <a:pt x="15233" y="1241"/>
                </a:lnTo>
                <a:lnTo>
                  <a:pt x="15160" y="1193"/>
                </a:lnTo>
                <a:lnTo>
                  <a:pt x="15087" y="1144"/>
                </a:lnTo>
                <a:lnTo>
                  <a:pt x="14892" y="1095"/>
                </a:lnTo>
                <a:lnTo>
                  <a:pt x="13262" y="1095"/>
                </a:lnTo>
                <a:lnTo>
                  <a:pt x="13018" y="1120"/>
                </a:lnTo>
                <a:lnTo>
                  <a:pt x="13043" y="560"/>
                </a:lnTo>
                <a:lnTo>
                  <a:pt x="13043" y="268"/>
                </a:lnTo>
                <a:lnTo>
                  <a:pt x="13018" y="146"/>
                </a:lnTo>
                <a:lnTo>
                  <a:pt x="12970" y="25"/>
                </a:lnTo>
                <a:lnTo>
                  <a:pt x="12945" y="0"/>
                </a:lnTo>
                <a:lnTo>
                  <a:pt x="12897" y="0"/>
                </a:lnTo>
                <a:lnTo>
                  <a:pt x="12799" y="98"/>
                </a:lnTo>
                <a:lnTo>
                  <a:pt x="12702" y="219"/>
                </a:lnTo>
                <a:lnTo>
                  <a:pt x="12653" y="341"/>
                </a:lnTo>
                <a:lnTo>
                  <a:pt x="12605" y="463"/>
                </a:lnTo>
                <a:lnTo>
                  <a:pt x="12556" y="755"/>
                </a:lnTo>
                <a:lnTo>
                  <a:pt x="12556" y="1047"/>
                </a:lnTo>
                <a:lnTo>
                  <a:pt x="12532" y="1120"/>
                </a:lnTo>
                <a:lnTo>
                  <a:pt x="11145" y="1144"/>
                </a:lnTo>
                <a:lnTo>
                  <a:pt x="9734" y="1168"/>
                </a:lnTo>
                <a:lnTo>
                  <a:pt x="9734" y="195"/>
                </a:lnTo>
                <a:lnTo>
                  <a:pt x="9734" y="146"/>
                </a:lnTo>
                <a:lnTo>
                  <a:pt x="9709" y="98"/>
                </a:lnTo>
                <a:lnTo>
                  <a:pt x="9636" y="25"/>
                </a:lnTo>
                <a:lnTo>
                  <a:pt x="9466" y="25"/>
                </a:lnTo>
                <a:lnTo>
                  <a:pt x="9417" y="73"/>
                </a:lnTo>
                <a:lnTo>
                  <a:pt x="9344" y="171"/>
                </a:lnTo>
                <a:lnTo>
                  <a:pt x="9296" y="317"/>
                </a:lnTo>
                <a:lnTo>
                  <a:pt x="9247" y="438"/>
                </a:lnTo>
                <a:lnTo>
                  <a:pt x="9223" y="609"/>
                </a:lnTo>
                <a:lnTo>
                  <a:pt x="9198" y="901"/>
                </a:lnTo>
                <a:lnTo>
                  <a:pt x="9198" y="1193"/>
                </a:lnTo>
                <a:lnTo>
                  <a:pt x="9150" y="1193"/>
                </a:lnTo>
                <a:lnTo>
                  <a:pt x="7811" y="1217"/>
                </a:lnTo>
                <a:lnTo>
                  <a:pt x="6449" y="1241"/>
                </a:lnTo>
                <a:lnTo>
                  <a:pt x="6449" y="706"/>
                </a:lnTo>
                <a:lnTo>
                  <a:pt x="6424" y="414"/>
                </a:lnTo>
                <a:lnTo>
                  <a:pt x="6376" y="146"/>
                </a:lnTo>
                <a:lnTo>
                  <a:pt x="6351" y="73"/>
                </a:lnTo>
                <a:lnTo>
                  <a:pt x="6303" y="25"/>
                </a:lnTo>
                <a:lnTo>
                  <a:pt x="6254" y="0"/>
                </a:lnTo>
                <a:close/>
              </a:path>
            </a:pathLst>
          </a:custGeom>
          <a:solidFill>
            <a:srgbClr val="666666"/>
          </a:solidFill>
          <a:ln>
            <a:solidFill>
              <a:srgbClr val="92D050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62628BA-520C-6D45-B0EA-A73ABAA58B1D}"/>
              </a:ext>
            </a:extLst>
          </p:cNvPr>
          <p:cNvSpPr/>
          <p:nvPr/>
        </p:nvSpPr>
        <p:spPr>
          <a:xfrm>
            <a:off x="829342" y="706257"/>
            <a:ext cx="10657184" cy="5207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000" b="1" dirty="0">
                <a:latin typeface="Georgia" panose="02040502050405020303" pitchFamily="18" charset="0"/>
                <a:ea typeface="Times New Roman" panose="02020603050405020304" pitchFamily="18" charset="0"/>
              </a:rPr>
              <a:t>17/04	Glicólise e sua regulação.</a:t>
            </a:r>
            <a:r>
              <a:rPr lang="pt-BR" sz="2000" dirty="0"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pt-BR" sz="2000" dirty="0">
                <a:solidFill>
                  <a:srgbClr val="C4591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Estudo dirigido </a:t>
            </a:r>
          </a:p>
          <a:p>
            <a:pPr algn="ctr">
              <a:lnSpc>
                <a:spcPct val="150000"/>
              </a:lnSpc>
            </a:pPr>
            <a:r>
              <a:rPr lang="pt-BR" sz="2000" b="1" u="sng" dirty="0">
                <a:solidFill>
                  <a:srgbClr val="C4591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Bioquímica &amp; estado da arte</a:t>
            </a:r>
          </a:p>
          <a:p>
            <a:pPr algn="just">
              <a:lnSpc>
                <a:spcPct val="150000"/>
              </a:lnSpc>
            </a:pPr>
            <a:endParaRPr lang="en-B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pt-BR" sz="2000" dirty="0">
                <a:solidFill>
                  <a:srgbClr val="C4591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Alta taxa de glicólise em tumores sugere alvos para tratamento e facilita diagnóstico.</a:t>
            </a:r>
            <a:endParaRPr lang="en-B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pt-BR" sz="2000" dirty="0">
                <a:solidFill>
                  <a:srgbClr val="C4591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 </a:t>
            </a:r>
            <a:endParaRPr lang="en-B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pt-BR" sz="2000" dirty="0">
                <a:solidFill>
                  <a:srgbClr val="C4591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Por que as células tumorais tem alta dependência de glucose?</a:t>
            </a:r>
            <a:endParaRPr lang="en-B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pt-BR" sz="2000" dirty="0">
                <a:solidFill>
                  <a:srgbClr val="C4591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Por que as células tumorais desenvolvem tolerância a baixo pH no fluido extracelular? </a:t>
            </a:r>
            <a:endParaRPr lang="en-B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pt-BR" sz="2000" dirty="0">
                <a:solidFill>
                  <a:srgbClr val="C4591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Existem drogas em teste ou no mercado para uso clinico na terapia anticâncer (inibidores de Glicólise)? Quais são e como funcionam?</a:t>
            </a:r>
            <a:endParaRPr lang="en-B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pt-BR" sz="2000" dirty="0">
                <a:solidFill>
                  <a:srgbClr val="C4591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Explique como esse fenômeno se utiliza para o diagnostico (tomografia de emissão de pósitrons).</a:t>
            </a:r>
            <a:endParaRPr lang="en-BR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5" name="Google Shape;542;p39">
            <a:extLst>
              <a:ext uri="{FF2B5EF4-FFF2-40B4-BE49-F238E27FC236}">
                <a16:creationId xmlns:a16="http://schemas.microsoft.com/office/drawing/2014/main" id="{5470B050-5304-9446-81EF-55D1C259B372}"/>
              </a:ext>
            </a:extLst>
          </p:cNvPr>
          <p:cNvGrpSpPr/>
          <p:nvPr/>
        </p:nvGrpSpPr>
        <p:grpSpPr>
          <a:xfrm>
            <a:off x="427227" y="326204"/>
            <a:ext cx="1008112" cy="1086572"/>
            <a:chOff x="5526246" y="1011207"/>
            <a:chExt cx="592758" cy="720086"/>
          </a:xfrm>
        </p:grpSpPr>
        <p:sp>
          <p:nvSpPr>
            <p:cNvPr id="6" name="Google Shape;543;p39">
              <a:extLst>
                <a:ext uri="{FF2B5EF4-FFF2-40B4-BE49-F238E27FC236}">
                  <a16:creationId xmlns:a16="http://schemas.microsoft.com/office/drawing/2014/main" id="{927E82F6-9A9B-3543-A737-B7B7338C756D}"/>
                </a:ext>
              </a:extLst>
            </p:cNvPr>
            <p:cNvSpPr/>
            <p:nvPr/>
          </p:nvSpPr>
          <p:spPr>
            <a:xfrm>
              <a:off x="5632379" y="1011207"/>
              <a:ext cx="311420" cy="340347"/>
            </a:xfrm>
            <a:custGeom>
              <a:avLst/>
              <a:gdLst/>
              <a:ahLst/>
              <a:cxnLst/>
              <a:rect l="l" t="t" r="r" b="b"/>
              <a:pathLst>
                <a:path w="518" h="567" extrusionOk="0">
                  <a:moveTo>
                    <a:pt x="144" y="322"/>
                  </a:moveTo>
                  <a:cubicBezTo>
                    <a:pt x="151" y="316"/>
                    <a:pt x="160" y="314"/>
                    <a:pt x="169" y="316"/>
                  </a:cubicBezTo>
                  <a:cubicBezTo>
                    <a:pt x="182" y="318"/>
                    <a:pt x="195" y="327"/>
                    <a:pt x="205" y="339"/>
                  </a:cubicBezTo>
                  <a:cubicBezTo>
                    <a:pt x="215" y="352"/>
                    <a:pt x="221" y="366"/>
                    <a:pt x="220" y="379"/>
                  </a:cubicBezTo>
                  <a:cubicBezTo>
                    <a:pt x="220" y="388"/>
                    <a:pt x="216" y="397"/>
                    <a:pt x="209" y="402"/>
                  </a:cubicBezTo>
                  <a:cubicBezTo>
                    <a:pt x="202" y="408"/>
                    <a:pt x="193" y="410"/>
                    <a:pt x="184" y="408"/>
                  </a:cubicBezTo>
                  <a:cubicBezTo>
                    <a:pt x="308" y="562"/>
                    <a:pt x="308" y="562"/>
                    <a:pt x="308" y="562"/>
                  </a:cubicBezTo>
                  <a:cubicBezTo>
                    <a:pt x="312" y="567"/>
                    <a:pt x="321" y="565"/>
                    <a:pt x="323" y="559"/>
                  </a:cubicBezTo>
                  <a:cubicBezTo>
                    <a:pt x="400" y="358"/>
                    <a:pt x="400" y="358"/>
                    <a:pt x="400" y="358"/>
                  </a:cubicBezTo>
                  <a:cubicBezTo>
                    <a:pt x="401" y="356"/>
                    <a:pt x="403" y="354"/>
                    <a:pt x="405" y="353"/>
                  </a:cubicBezTo>
                  <a:cubicBezTo>
                    <a:pt x="406" y="353"/>
                    <a:pt x="407" y="353"/>
                    <a:pt x="409" y="353"/>
                  </a:cubicBezTo>
                  <a:cubicBezTo>
                    <a:pt x="414" y="355"/>
                    <a:pt x="419" y="357"/>
                    <a:pt x="421" y="363"/>
                  </a:cubicBezTo>
                  <a:cubicBezTo>
                    <a:pt x="422" y="367"/>
                    <a:pt x="422" y="370"/>
                    <a:pt x="422" y="374"/>
                  </a:cubicBezTo>
                  <a:cubicBezTo>
                    <a:pt x="425" y="384"/>
                    <a:pt x="435" y="390"/>
                    <a:pt x="445" y="384"/>
                  </a:cubicBezTo>
                  <a:cubicBezTo>
                    <a:pt x="454" y="379"/>
                    <a:pt x="461" y="369"/>
                    <a:pt x="465" y="358"/>
                  </a:cubicBezTo>
                  <a:cubicBezTo>
                    <a:pt x="469" y="348"/>
                    <a:pt x="471" y="336"/>
                    <a:pt x="467" y="326"/>
                  </a:cubicBezTo>
                  <a:cubicBezTo>
                    <a:pt x="464" y="315"/>
                    <a:pt x="452" y="312"/>
                    <a:pt x="444" y="319"/>
                  </a:cubicBezTo>
                  <a:cubicBezTo>
                    <a:pt x="441" y="321"/>
                    <a:pt x="438" y="323"/>
                    <a:pt x="435" y="326"/>
                  </a:cubicBezTo>
                  <a:cubicBezTo>
                    <a:pt x="430" y="329"/>
                    <a:pt x="425" y="327"/>
                    <a:pt x="419" y="325"/>
                  </a:cubicBezTo>
                  <a:cubicBezTo>
                    <a:pt x="418" y="324"/>
                    <a:pt x="417" y="324"/>
                    <a:pt x="417" y="322"/>
                  </a:cubicBezTo>
                  <a:cubicBezTo>
                    <a:pt x="416" y="320"/>
                    <a:pt x="416" y="318"/>
                    <a:pt x="416" y="316"/>
                  </a:cubicBezTo>
                  <a:cubicBezTo>
                    <a:pt x="517" y="54"/>
                    <a:pt x="517" y="54"/>
                    <a:pt x="517" y="54"/>
                  </a:cubicBezTo>
                  <a:cubicBezTo>
                    <a:pt x="518" y="49"/>
                    <a:pt x="516" y="44"/>
                    <a:pt x="511" y="43"/>
                  </a:cubicBezTo>
                  <a:cubicBezTo>
                    <a:pt x="356" y="0"/>
                    <a:pt x="213" y="22"/>
                    <a:pt x="130" y="66"/>
                  </a:cubicBezTo>
                  <a:cubicBezTo>
                    <a:pt x="74" y="95"/>
                    <a:pt x="33" y="133"/>
                    <a:pt x="3" y="174"/>
                  </a:cubicBezTo>
                  <a:cubicBezTo>
                    <a:pt x="0" y="178"/>
                    <a:pt x="0" y="182"/>
                    <a:pt x="3" y="185"/>
                  </a:cubicBezTo>
                  <a:cubicBezTo>
                    <a:pt x="133" y="346"/>
                    <a:pt x="133" y="346"/>
                    <a:pt x="133" y="346"/>
                  </a:cubicBezTo>
                  <a:cubicBezTo>
                    <a:pt x="133" y="336"/>
                    <a:pt x="137" y="327"/>
                    <a:pt x="144" y="322"/>
                  </a:cubicBezTo>
                  <a:close/>
                </a:path>
              </a:pathLst>
            </a:custGeom>
            <a:solidFill>
              <a:srgbClr val="EB37A6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A1135"/>
                </a:buClr>
                <a:buSzPts val="1400"/>
                <a:buFont typeface="Calibri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1A1135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" name="Google Shape;544;p39">
              <a:extLst>
                <a:ext uri="{FF2B5EF4-FFF2-40B4-BE49-F238E27FC236}">
                  <a16:creationId xmlns:a16="http://schemas.microsoft.com/office/drawing/2014/main" id="{D106D382-268C-7C45-9EDA-F6258E13522F}"/>
                </a:ext>
              </a:extLst>
            </p:cNvPr>
            <p:cNvSpPr/>
            <p:nvPr/>
          </p:nvSpPr>
          <p:spPr>
            <a:xfrm>
              <a:off x="5835019" y="1041711"/>
              <a:ext cx="283984" cy="330260"/>
            </a:xfrm>
            <a:custGeom>
              <a:avLst/>
              <a:gdLst/>
              <a:ahLst/>
              <a:cxnLst/>
              <a:rect l="l" t="t" r="r" b="b"/>
              <a:pathLst>
                <a:path w="473" h="550" extrusionOk="0">
                  <a:moveTo>
                    <a:pt x="128" y="252"/>
                  </a:moveTo>
                  <a:cubicBezTo>
                    <a:pt x="136" y="255"/>
                    <a:pt x="142" y="262"/>
                    <a:pt x="145" y="270"/>
                  </a:cubicBezTo>
                  <a:cubicBezTo>
                    <a:pt x="149" y="283"/>
                    <a:pt x="148" y="298"/>
                    <a:pt x="143" y="313"/>
                  </a:cubicBezTo>
                  <a:cubicBezTo>
                    <a:pt x="137" y="328"/>
                    <a:pt x="128" y="340"/>
                    <a:pt x="116" y="347"/>
                  </a:cubicBezTo>
                  <a:cubicBezTo>
                    <a:pt x="108" y="351"/>
                    <a:pt x="99" y="352"/>
                    <a:pt x="90" y="349"/>
                  </a:cubicBezTo>
                  <a:cubicBezTo>
                    <a:pt x="82" y="345"/>
                    <a:pt x="75" y="338"/>
                    <a:pt x="73" y="329"/>
                  </a:cubicBezTo>
                  <a:cubicBezTo>
                    <a:pt x="2" y="514"/>
                    <a:pt x="2" y="514"/>
                    <a:pt x="2" y="514"/>
                  </a:cubicBezTo>
                  <a:cubicBezTo>
                    <a:pt x="0" y="520"/>
                    <a:pt x="5" y="527"/>
                    <a:pt x="12" y="526"/>
                  </a:cubicBezTo>
                  <a:cubicBezTo>
                    <a:pt x="224" y="492"/>
                    <a:pt x="224" y="492"/>
                    <a:pt x="224" y="492"/>
                  </a:cubicBezTo>
                  <a:cubicBezTo>
                    <a:pt x="227" y="491"/>
                    <a:pt x="229" y="492"/>
                    <a:pt x="231" y="493"/>
                  </a:cubicBezTo>
                  <a:cubicBezTo>
                    <a:pt x="232" y="494"/>
                    <a:pt x="233" y="495"/>
                    <a:pt x="233" y="497"/>
                  </a:cubicBezTo>
                  <a:cubicBezTo>
                    <a:pt x="234" y="502"/>
                    <a:pt x="235" y="508"/>
                    <a:pt x="230" y="512"/>
                  </a:cubicBezTo>
                  <a:cubicBezTo>
                    <a:pt x="228" y="515"/>
                    <a:pt x="225" y="516"/>
                    <a:pt x="222" y="519"/>
                  </a:cubicBezTo>
                  <a:cubicBezTo>
                    <a:pt x="214" y="526"/>
                    <a:pt x="214" y="538"/>
                    <a:pt x="224" y="543"/>
                  </a:cubicBezTo>
                  <a:cubicBezTo>
                    <a:pt x="233" y="549"/>
                    <a:pt x="245" y="550"/>
                    <a:pt x="256" y="548"/>
                  </a:cubicBezTo>
                  <a:cubicBezTo>
                    <a:pt x="267" y="546"/>
                    <a:pt x="279" y="542"/>
                    <a:pt x="286" y="534"/>
                  </a:cubicBezTo>
                  <a:cubicBezTo>
                    <a:pt x="293" y="525"/>
                    <a:pt x="290" y="514"/>
                    <a:pt x="280" y="510"/>
                  </a:cubicBezTo>
                  <a:cubicBezTo>
                    <a:pt x="277" y="508"/>
                    <a:pt x="273" y="507"/>
                    <a:pt x="270" y="506"/>
                  </a:cubicBezTo>
                  <a:cubicBezTo>
                    <a:pt x="264" y="503"/>
                    <a:pt x="263" y="498"/>
                    <a:pt x="263" y="492"/>
                  </a:cubicBezTo>
                  <a:cubicBezTo>
                    <a:pt x="262" y="490"/>
                    <a:pt x="263" y="489"/>
                    <a:pt x="263" y="488"/>
                  </a:cubicBezTo>
                  <a:cubicBezTo>
                    <a:pt x="265" y="486"/>
                    <a:pt x="267" y="485"/>
                    <a:pt x="269" y="485"/>
                  </a:cubicBezTo>
                  <a:cubicBezTo>
                    <a:pt x="439" y="458"/>
                    <a:pt x="439" y="458"/>
                    <a:pt x="439" y="458"/>
                  </a:cubicBezTo>
                  <a:cubicBezTo>
                    <a:pt x="442" y="457"/>
                    <a:pt x="445" y="454"/>
                    <a:pt x="446" y="451"/>
                  </a:cubicBezTo>
                  <a:cubicBezTo>
                    <a:pt x="473" y="328"/>
                    <a:pt x="470" y="126"/>
                    <a:pt x="304" y="42"/>
                  </a:cubicBezTo>
                  <a:cubicBezTo>
                    <a:pt x="271" y="25"/>
                    <a:pt x="239" y="12"/>
                    <a:pt x="207" y="2"/>
                  </a:cubicBezTo>
                  <a:cubicBezTo>
                    <a:pt x="203" y="0"/>
                    <a:pt x="198" y="3"/>
                    <a:pt x="196" y="7"/>
                  </a:cubicBezTo>
                  <a:cubicBezTo>
                    <a:pt x="101" y="254"/>
                    <a:pt x="101" y="254"/>
                    <a:pt x="101" y="254"/>
                  </a:cubicBezTo>
                  <a:cubicBezTo>
                    <a:pt x="109" y="249"/>
                    <a:pt x="119" y="248"/>
                    <a:pt x="128" y="252"/>
                  </a:cubicBezTo>
                  <a:close/>
                </a:path>
              </a:pathLst>
            </a:custGeom>
            <a:solidFill>
              <a:srgbClr val="8A3ACC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A1135"/>
                </a:buClr>
                <a:buSzPts val="1400"/>
                <a:buFont typeface="Calibri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1A1135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" name="Google Shape;545;p39">
              <a:extLst>
                <a:ext uri="{FF2B5EF4-FFF2-40B4-BE49-F238E27FC236}">
                  <a16:creationId xmlns:a16="http://schemas.microsoft.com/office/drawing/2014/main" id="{881032D9-35B6-8B40-AF33-AC4EEE340977}"/>
                </a:ext>
              </a:extLst>
            </p:cNvPr>
            <p:cNvSpPr/>
            <p:nvPr/>
          </p:nvSpPr>
          <p:spPr>
            <a:xfrm>
              <a:off x="5837907" y="1326815"/>
              <a:ext cx="260158" cy="268291"/>
            </a:xfrm>
            <a:custGeom>
              <a:avLst/>
              <a:gdLst/>
              <a:ahLst/>
              <a:cxnLst/>
              <a:rect l="l" t="t" r="r" b="b"/>
              <a:pathLst>
                <a:path w="433" h="447" extrusionOk="0">
                  <a:moveTo>
                    <a:pt x="299" y="45"/>
                  </a:moveTo>
                  <a:cubicBezTo>
                    <a:pt x="301" y="53"/>
                    <a:pt x="298" y="62"/>
                    <a:pt x="292" y="69"/>
                  </a:cubicBezTo>
                  <a:cubicBezTo>
                    <a:pt x="283" y="79"/>
                    <a:pt x="270" y="86"/>
                    <a:pt x="254" y="88"/>
                  </a:cubicBezTo>
                  <a:cubicBezTo>
                    <a:pt x="238" y="91"/>
                    <a:pt x="223" y="89"/>
                    <a:pt x="211" y="82"/>
                  </a:cubicBezTo>
                  <a:cubicBezTo>
                    <a:pt x="203" y="77"/>
                    <a:pt x="198" y="70"/>
                    <a:pt x="197" y="61"/>
                  </a:cubicBezTo>
                  <a:cubicBezTo>
                    <a:pt x="195" y="52"/>
                    <a:pt x="198" y="43"/>
                    <a:pt x="205" y="36"/>
                  </a:cubicBezTo>
                  <a:cubicBezTo>
                    <a:pt x="10" y="67"/>
                    <a:pt x="10" y="67"/>
                    <a:pt x="10" y="67"/>
                  </a:cubicBezTo>
                  <a:cubicBezTo>
                    <a:pt x="3" y="68"/>
                    <a:pt x="0" y="76"/>
                    <a:pt x="4" y="81"/>
                  </a:cubicBezTo>
                  <a:cubicBezTo>
                    <a:pt x="140" y="249"/>
                    <a:pt x="140" y="249"/>
                    <a:pt x="140" y="249"/>
                  </a:cubicBezTo>
                  <a:cubicBezTo>
                    <a:pt x="141" y="250"/>
                    <a:pt x="142" y="253"/>
                    <a:pt x="142" y="255"/>
                  </a:cubicBezTo>
                  <a:cubicBezTo>
                    <a:pt x="142" y="256"/>
                    <a:pt x="141" y="258"/>
                    <a:pt x="140" y="258"/>
                  </a:cubicBezTo>
                  <a:cubicBezTo>
                    <a:pt x="136" y="262"/>
                    <a:pt x="131" y="266"/>
                    <a:pt x="125" y="264"/>
                  </a:cubicBezTo>
                  <a:cubicBezTo>
                    <a:pt x="122" y="263"/>
                    <a:pt x="119" y="261"/>
                    <a:pt x="115" y="260"/>
                  </a:cubicBezTo>
                  <a:cubicBezTo>
                    <a:pt x="105" y="256"/>
                    <a:pt x="95" y="263"/>
                    <a:pt x="95" y="274"/>
                  </a:cubicBezTo>
                  <a:cubicBezTo>
                    <a:pt x="95" y="285"/>
                    <a:pt x="100" y="296"/>
                    <a:pt x="107" y="304"/>
                  </a:cubicBezTo>
                  <a:cubicBezTo>
                    <a:pt x="114" y="313"/>
                    <a:pt x="124" y="321"/>
                    <a:pt x="134" y="323"/>
                  </a:cubicBezTo>
                  <a:cubicBezTo>
                    <a:pt x="145" y="325"/>
                    <a:pt x="154" y="317"/>
                    <a:pt x="152" y="306"/>
                  </a:cubicBezTo>
                  <a:cubicBezTo>
                    <a:pt x="152" y="302"/>
                    <a:pt x="151" y="299"/>
                    <a:pt x="151" y="295"/>
                  </a:cubicBezTo>
                  <a:cubicBezTo>
                    <a:pt x="150" y="289"/>
                    <a:pt x="154" y="285"/>
                    <a:pt x="159" y="282"/>
                  </a:cubicBezTo>
                  <a:cubicBezTo>
                    <a:pt x="160" y="281"/>
                    <a:pt x="161" y="281"/>
                    <a:pt x="162" y="281"/>
                  </a:cubicBezTo>
                  <a:cubicBezTo>
                    <a:pt x="165" y="281"/>
                    <a:pt x="167" y="282"/>
                    <a:pt x="168" y="284"/>
                  </a:cubicBezTo>
                  <a:cubicBezTo>
                    <a:pt x="295" y="440"/>
                    <a:pt x="295" y="440"/>
                    <a:pt x="295" y="440"/>
                  </a:cubicBezTo>
                  <a:cubicBezTo>
                    <a:pt x="301" y="447"/>
                    <a:pt x="311" y="443"/>
                    <a:pt x="311" y="435"/>
                  </a:cubicBezTo>
                  <a:cubicBezTo>
                    <a:pt x="311" y="399"/>
                    <a:pt x="312" y="354"/>
                    <a:pt x="321" y="300"/>
                  </a:cubicBezTo>
                  <a:cubicBezTo>
                    <a:pt x="335" y="205"/>
                    <a:pt x="376" y="134"/>
                    <a:pt x="417" y="51"/>
                  </a:cubicBezTo>
                  <a:cubicBezTo>
                    <a:pt x="422" y="41"/>
                    <a:pt x="427" y="28"/>
                    <a:pt x="431" y="13"/>
                  </a:cubicBezTo>
                  <a:cubicBezTo>
                    <a:pt x="433" y="7"/>
                    <a:pt x="428" y="0"/>
                    <a:pt x="422" y="1"/>
                  </a:cubicBezTo>
                  <a:cubicBezTo>
                    <a:pt x="284" y="23"/>
                    <a:pt x="284" y="23"/>
                    <a:pt x="284" y="23"/>
                  </a:cubicBezTo>
                  <a:cubicBezTo>
                    <a:pt x="292" y="28"/>
                    <a:pt x="298" y="36"/>
                    <a:pt x="299" y="45"/>
                  </a:cubicBezTo>
                  <a:close/>
                </a:path>
              </a:pathLst>
            </a:custGeom>
            <a:solidFill>
              <a:srgbClr val="1994EB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A1135"/>
                </a:buClr>
                <a:buSzPts val="1400"/>
                <a:buFont typeface="Calibri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1A1135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" name="Google Shape;546;p39">
              <a:extLst>
                <a:ext uri="{FF2B5EF4-FFF2-40B4-BE49-F238E27FC236}">
                  <a16:creationId xmlns:a16="http://schemas.microsoft.com/office/drawing/2014/main" id="{00FFDEB3-2A32-934E-BF4A-C6E38F7E7DDC}"/>
                </a:ext>
              </a:extLst>
            </p:cNvPr>
            <p:cNvSpPr/>
            <p:nvPr/>
          </p:nvSpPr>
          <p:spPr>
            <a:xfrm>
              <a:off x="5725035" y="1379176"/>
              <a:ext cx="304441" cy="352116"/>
            </a:xfrm>
            <a:custGeom>
              <a:avLst/>
              <a:gdLst/>
              <a:ahLst/>
              <a:cxnLst/>
              <a:rect l="l" t="t" r="r" b="b"/>
              <a:pathLst>
                <a:path w="507" h="587" extrusionOk="0">
                  <a:moveTo>
                    <a:pt x="344" y="245"/>
                  </a:moveTo>
                  <a:cubicBezTo>
                    <a:pt x="337" y="251"/>
                    <a:pt x="328" y="253"/>
                    <a:pt x="319" y="251"/>
                  </a:cubicBezTo>
                  <a:cubicBezTo>
                    <a:pt x="306" y="248"/>
                    <a:pt x="293" y="240"/>
                    <a:pt x="283" y="227"/>
                  </a:cubicBezTo>
                  <a:cubicBezTo>
                    <a:pt x="273" y="215"/>
                    <a:pt x="267" y="201"/>
                    <a:pt x="267" y="187"/>
                  </a:cubicBezTo>
                  <a:cubicBezTo>
                    <a:pt x="267" y="178"/>
                    <a:pt x="271" y="170"/>
                    <a:pt x="278" y="164"/>
                  </a:cubicBezTo>
                  <a:cubicBezTo>
                    <a:pt x="285" y="158"/>
                    <a:pt x="295" y="156"/>
                    <a:pt x="304" y="158"/>
                  </a:cubicBezTo>
                  <a:cubicBezTo>
                    <a:pt x="179" y="5"/>
                    <a:pt x="179" y="5"/>
                    <a:pt x="179" y="5"/>
                  </a:cubicBezTo>
                  <a:cubicBezTo>
                    <a:pt x="175" y="0"/>
                    <a:pt x="167" y="1"/>
                    <a:pt x="164" y="8"/>
                  </a:cubicBezTo>
                  <a:cubicBezTo>
                    <a:pt x="87" y="209"/>
                    <a:pt x="87" y="209"/>
                    <a:pt x="87" y="209"/>
                  </a:cubicBezTo>
                  <a:cubicBezTo>
                    <a:pt x="86" y="211"/>
                    <a:pt x="85" y="213"/>
                    <a:pt x="83" y="214"/>
                  </a:cubicBezTo>
                  <a:cubicBezTo>
                    <a:pt x="81" y="214"/>
                    <a:pt x="80" y="214"/>
                    <a:pt x="79" y="214"/>
                  </a:cubicBezTo>
                  <a:cubicBezTo>
                    <a:pt x="73" y="212"/>
                    <a:pt x="68" y="210"/>
                    <a:pt x="67" y="204"/>
                  </a:cubicBezTo>
                  <a:cubicBezTo>
                    <a:pt x="66" y="200"/>
                    <a:pt x="66" y="196"/>
                    <a:pt x="65" y="193"/>
                  </a:cubicBezTo>
                  <a:cubicBezTo>
                    <a:pt x="63" y="182"/>
                    <a:pt x="52" y="177"/>
                    <a:pt x="43" y="182"/>
                  </a:cubicBezTo>
                  <a:cubicBezTo>
                    <a:pt x="33" y="188"/>
                    <a:pt x="27" y="198"/>
                    <a:pt x="23" y="208"/>
                  </a:cubicBezTo>
                  <a:cubicBezTo>
                    <a:pt x="19" y="219"/>
                    <a:pt x="17" y="231"/>
                    <a:pt x="20" y="241"/>
                  </a:cubicBezTo>
                  <a:cubicBezTo>
                    <a:pt x="24" y="251"/>
                    <a:pt x="35" y="255"/>
                    <a:pt x="44" y="248"/>
                  </a:cubicBezTo>
                  <a:cubicBezTo>
                    <a:pt x="47" y="246"/>
                    <a:pt x="49" y="243"/>
                    <a:pt x="52" y="241"/>
                  </a:cubicBezTo>
                  <a:cubicBezTo>
                    <a:pt x="58" y="238"/>
                    <a:pt x="63" y="239"/>
                    <a:pt x="68" y="242"/>
                  </a:cubicBezTo>
                  <a:cubicBezTo>
                    <a:pt x="69" y="242"/>
                    <a:pt x="70" y="243"/>
                    <a:pt x="71" y="244"/>
                  </a:cubicBezTo>
                  <a:cubicBezTo>
                    <a:pt x="72" y="246"/>
                    <a:pt x="72" y="249"/>
                    <a:pt x="71" y="251"/>
                  </a:cubicBezTo>
                  <a:cubicBezTo>
                    <a:pt x="10" y="410"/>
                    <a:pt x="10" y="410"/>
                    <a:pt x="10" y="410"/>
                  </a:cubicBezTo>
                  <a:cubicBezTo>
                    <a:pt x="10" y="412"/>
                    <a:pt x="9" y="414"/>
                    <a:pt x="10" y="415"/>
                  </a:cubicBezTo>
                  <a:cubicBezTo>
                    <a:pt x="16" y="445"/>
                    <a:pt x="0" y="490"/>
                    <a:pt x="10" y="508"/>
                  </a:cubicBezTo>
                  <a:cubicBezTo>
                    <a:pt x="30" y="542"/>
                    <a:pt x="339" y="587"/>
                    <a:pt x="491" y="480"/>
                  </a:cubicBezTo>
                  <a:cubicBezTo>
                    <a:pt x="507" y="469"/>
                    <a:pt x="504" y="446"/>
                    <a:pt x="501" y="402"/>
                  </a:cubicBezTo>
                  <a:cubicBezTo>
                    <a:pt x="355" y="221"/>
                    <a:pt x="355" y="221"/>
                    <a:pt x="355" y="221"/>
                  </a:cubicBezTo>
                  <a:cubicBezTo>
                    <a:pt x="355" y="230"/>
                    <a:pt x="351" y="239"/>
                    <a:pt x="344" y="245"/>
                  </a:cubicBezTo>
                  <a:close/>
                </a:path>
              </a:pathLst>
            </a:custGeom>
            <a:solidFill>
              <a:srgbClr val="80D126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A1135"/>
                </a:buClr>
                <a:buSzPts val="1400"/>
                <a:buFont typeface="Calibri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1A1135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" name="Google Shape;547;p39">
              <a:extLst>
                <a:ext uri="{FF2B5EF4-FFF2-40B4-BE49-F238E27FC236}">
                  <a16:creationId xmlns:a16="http://schemas.microsoft.com/office/drawing/2014/main" id="{1715177C-6A90-5C43-9C6C-C23424DC4A8A}"/>
                </a:ext>
              </a:extLst>
            </p:cNvPr>
            <p:cNvSpPr/>
            <p:nvPr/>
          </p:nvSpPr>
          <p:spPr>
            <a:xfrm>
              <a:off x="5526246" y="1358760"/>
              <a:ext cx="289521" cy="285105"/>
            </a:xfrm>
            <a:custGeom>
              <a:avLst/>
              <a:gdLst/>
              <a:ahLst/>
              <a:cxnLst/>
              <a:rect l="l" t="t" r="r" b="b"/>
              <a:pathLst>
                <a:path w="482" h="475" extrusionOk="0">
                  <a:moveTo>
                    <a:pt x="354" y="298"/>
                  </a:moveTo>
                  <a:cubicBezTo>
                    <a:pt x="346" y="295"/>
                    <a:pt x="339" y="288"/>
                    <a:pt x="336" y="279"/>
                  </a:cubicBezTo>
                  <a:cubicBezTo>
                    <a:pt x="332" y="267"/>
                    <a:pt x="333" y="252"/>
                    <a:pt x="339" y="237"/>
                  </a:cubicBezTo>
                  <a:cubicBezTo>
                    <a:pt x="345" y="222"/>
                    <a:pt x="354" y="210"/>
                    <a:pt x="366" y="203"/>
                  </a:cubicBezTo>
                  <a:cubicBezTo>
                    <a:pt x="374" y="199"/>
                    <a:pt x="383" y="198"/>
                    <a:pt x="391" y="201"/>
                  </a:cubicBezTo>
                  <a:cubicBezTo>
                    <a:pt x="400" y="204"/>
                    <a:pt x="406" y="211"/>
                    <a:pt x="409" y="220"/>
                  </a:cubicBezTo>
                  <a:cubicBezTo>
                    <a:pt x="480" y="36"/>
                    <a:pt x="480" y="36"/>
                    <a:pt x="480" y="36"/>
                  </a:cubicBezTo>
                  <a:cubicBezTo>
                    <a:pt x="482" y="30"/>
                    <a:pt x="477" y="23"/>
                    <a:pt x="470" y="24"/>
                  </a:cubicBezTo>
                  <a:cubicBezTo>
                    <a:pt x="257" y="58"/>
                    <a:pt x="257" y="58"/>
                    <a:pt x="257" y="58"/>
                  </a:cubicBezTo>
                  <a:cubicBezTo>
                    <a:pt x="255" y="58"/>
                    <a:pt x="252" y="58"/>
                    <a:pt x="251" y="56"/>
                  </a:cubicBezTo>
                  <a:cubicBezTo>
                    <a:pt x="250" y="56"/>
                    <a:pt x="249" y="54"/>
                    <a:pt x="249" y="53"/>
                  </a:cubicBezTo>
                  <a:cubicBezTo>
                    <a:pt x="248" y="47"/>
                    <a:pt x="247" y="42"/>
                    <a:pt x="251" y="38"/>
                  </a:cubicBezTo>
                  <a:cubicBezTo>
                    <a:pt x="254" y="35"/>
                    <a:pt x="257" y="33"/>
                    <a:pt x="260" y="31"/>
                  </a:cubicBezTo>
                  <a:cubicBezTo>
                    <a:pt x="268" y="24"/>
                    <a:pt x="267" y="12"/>
                    <a:pt x="258" y="6"/>
                  </a:cubicBezTo>
                  <a:cubicBezTo>
                    <a:pt x="248" y="1"/>
                    <a:pt x="236" y="0"/>
                    <a:pt x="225" y="2"/>
                  </a:cubicBezTo>
                  <a:cubicBezTo>
                    <a:pt x="214" y="3"/>
                    <a:pt x="203" y="8"/>
                    <a:pt x="196" y="16"/>
                  </a:cubicBezTo>
                  <a:cubicBezTo>
                    <a:pt x="189" y="24"/>
                    <a:pt x="192" y="36"/>
                    <a:pt x="202" y="40"/>
                  </a:cubicBezTo>
                  <a:cubicBezTo>
                    <a:pt x="205" y="42"/>
                    <a:pt x="208" y="42"/>
                    <a:pt x="212" y="44"/>
                  </a:cubicBezTo>
                  <a:cubicBezTo>
                    <a:pt x="217" y="47"/>
                    <a:pt x="218" y="52"/>
                    <a:pt x="219" y="58"/>
                  </a:cubicBezTo>
                  <a:cubicBezTo>
                    <a:pt x="219" y="59"/>
                    <a:pt x="219" y="60"/>
                    <a:pt x="218" y="61"/>
                  </a:cubicBezTo>
                  <a:cubicBezTo>
                    <a:pt x="217" y="64"/>
                    <a:pt x="215" y="65"/>
                    <a:pt x="212" y="65"/>
                  </a:cubicBezTo>
                  <a:cubicBezTo>
                    <a:pt x="9" y="98"/>
                    <a:pt x="9" y="98"/>
                    <a:pt x="9" y="98"/>
                  </a:cubicBezTo>
                  <a:cubicBezTo>
                    <a:pt x="3" y="98"/>
                    <a:pt x="0" y="104"/>
                    <a:pt x="2" y="109"/>
                  </a:cubicBezTo>
                  <a:cubicBezTo>
                    <a:pt x="14" y="138"/>
                    <a:pt x="74" y="153"/>
                    <a:pt x="86" y="175"/>
                  </a:cubicBezTo>
                  <a:cubicBezTo>
                    <a:pt x="92" y="186"/>
                    <a:pt x="75" y="210"/>
                    <a:pt x="77" y="226"/>
                  </a:cubicBezTo>
                  <a:cubicBezTo>
                    <a:pt x="78" y="239"/>
                    <a:pt x="115" y="253"/>
                    <a:pt x="115" y="253"/>
                  </a:cubicBezTo>
                  <a:cubicBezTo>
                    <a:pt x="115" y="253"/>
                    <a:pt x="89" y="277"/>
                    <a:pt x="88" y="289"/>
                  </a:cubicBezTo>
                  <a:cubicBezTo>
                    <a:pt x="86" y="302"/>
                    <a:pt x="111" y="323"/>
                    <a:pt x="112" y="337"/>
                  </a:cubicBezTo>
                  <a:cubicBezTo>
                    <a:pt x="112" y="350"/>
                    <a:pt x="90" y="385"/>
                    <a:pt x="101" y="421"/>
                  </a:cubicBezTo>
                  <a:cubicBezTo>
                    <a:pt x="116" y="475"/>
                    <a:pt x="280" y="428"/>
                    <a:pt x="323" y="429"/>
                  </a:cubicBezTo>
                  <a:cubicBezTo>
                    <a:pt x="326" y="429"/>
                    <a:pt x="330" y="427"/>
                    <a:pt x="331" y="423"/>
                  </a:cubicBezTo>
                  <a:cubicBezTo>
                    <a:pt x="380" y="296"/>
                    <a:pt x="380" y="296"/>
                    <a:pt x="380" y="296"/>
                  </a:cubicBezTo>
                  <a:cubicBezTo>
                    <a:pt x="372" y="300"/>
                    <a:pt x="363" y="301"/>
                    <a:pt x="354" y="298"/>
                  </a:cubicBezTo>
                  <a:close/>
                </a:path>
              </a:pathLst>
            </a:custGeom>
            <a:solidFill>
              <a:srgbClr val="FFBF00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A1135"/>
                </a:buClr>
                <a:buSzPts val="1400"/>
                <a:buFont typeface="Calibri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1A1135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" name="Google Shape;548;p39">
              <a:extLst>
                <a:ext uri="{FF2B5EF4-FFF2-40B4-BE49-F238E27FC236}">
                  <a16:creationId xmlns:a16="http://schemas.microsoft.com/office/drawing/2014/main" id="{A41EE852-E80E-0E4C-B1CA-D5172E3071E2}"/>
                </a:ext>
              </a:extLst>
            </p:cNvPr>
            <p:cNvSpPr/>
            <p:nvPr/>
          </p:nvSpPr>
          <p:spPr>
            <a:xfrm>
              <a:off x="5530337" y="1130580"/>
              <a:ext cx="282300" cy="276217"/>
            </a:xfrm>
            <a:custGeom>
              <a:avLst/>
              <a:gdLst/>
              <a:ahLst/>
              <a:cxnLst/>
              <a:rect l="l" t="t" r="r" b="b"/>
              <a:pathLst>
                <a:path w="470" h="460" extrusionOk="0">
                  <a:moveTo>
                    <a:pt x="170" y="410"/>
                  </a:moveTo>
                  <a:cubicBezTo>
                    <a:pt x="169" y="401"/>
                    <a:pt x="171" y="392"/>
                    <a:pt x="178" y="385"/>
                  </a:cubicBezTo>
                  <a:cubicBezTo>
                    <a:pt x="186" y="375"/>
                    <a:pt x="200" y="369"/>
                    <a:pt x="216" y="366"/>
                  </a:cubicBezTo>
                  <a:cubicBezTo>
                    <a:pt x="232" y="364"/>
                    <a:pt x="247" y="366"/>
                    <a:pt x="258" y="373"/>
                  </a:cubicBezTo>
                  <a:cubicBezTo>
                    <a:pt x="266" y="377"/>
                    <a:pt x="271" y="385"/>
                    <a:pt x="273" y="394"/>
                  </a:cubicBezTo>
                  <a:cubicBezTo>
                    <a:pt x="274" y="403"/>
                    <a:pt x="271" y="412"/>
                    <a:pt x="265" y="419"/>
                  </a:cubicBezTo>
                  <a:cubicBezTo>
                    <a:pt x="460" y="388"/>
                    <a:pt x="460" y="388"/>
                    <a:pt x="460" y="388"/>
                  </a:cubicBezTo>
                  <a:cubicBezTo>
                    <a:pt x="467" y="387"/>
                    <a:pt x="470" y="379"/>
                    <a:pt x="465" y="373"/>
                  </a:cubicBezTo>
                  <a:cubicBezTo>
                    <a:pt x="330" y="206"/>
                    <a:pt x="330" y="206"/>
                    <a:pt x="330" y="206"/>
                  </a:cubicBezTo>
                  <a:cubicBezTo>
                    <a:pt x="328" y="204"/>
                    <a:pt x="327" y="202"/>
                    <a:pt x="328" y="200"/>
                  </a:cubicBezTo>
                  <a:cubicBezTo>
                    <a:pt x="328" y="198"/>
                    <a:pt x="329" y="197"/>
                    <a:pt x="330" y="196"/>
                  </a:cubicBezTo>
                  <a:cubicBezTo>
                    <a:pt x="334" y="192"/>
                    <a:pt x="338" y="189"/>
                    <a:pt x="344" y="191"/>
                  </a:cubicBezTo>
                  <a:cubicBezTo>
                    <a:pt x="348" y="192"/>
                    <a:pt x="351" y="194"/>
                    <a:pt x="354" y="195"/>
                  </a:cubicBezTo>
                  <a:cubicBezTo>
                    <a:pt x="365" y="198"/>
                    <a:pt x="375" y="192"/>
                    <a:pt x="375" y="181"/>
                  </a:cubicBezTo>
                  <a:cubicBezTo>
                    <a:pt x="375" y="170"/>
                    <a:pt x="369" y="159"/>
                    <a:pt x="362" y="150"/>
                  </a:cubicBezTo>
                  <a:cubicBezTo>
                    <a:pt x="355" y="142"/>
                    <a:pt x="346" y="134"/>
                    <a:pt x="335" y="132"/>
                  </a:cubicBezTo>
                  <a:cubicBezTo>
                    <a:pt x="325" y="130"/>
                    <a:pt x="316" y="138"/>
                    <a:pt x="317" y="149"/>
                  </a:cubicBezTo>
                  <a:cubicBezTo>
                    <a:pt x="318" y="153"/>
                    <a:pt x="319" y="156"/>
                    <a:pt x="319" y="160"/>
                  </a:cubicBezTo>
                  <a:cubicBezTo>
                    <a:pt x="320" y="166"/>
                    <a:pt x="315" y="169"/>
                    <a:pt x="311" y="173"/>
                  </a:cubicBezTo>
                  <a:cubicBezTo>
                    <a:pt x="310" y="174"/>
                    <a:pt x="308" y="174"/>
                    <a:pt x="307" y="174"/>
                  </a:cubicBezTo>
                  <a:cubicBezTo>
                    <a:pt x="305" y="174"/>
                    <a:pt x="303" y="173"/>
                    <a:pt x="301" y="171"/>
                  </a:cubicBezTo>
                  <a:cubicBezTo>
                    <a:pt x="167" y="5"/>
                    <a:pt x="167" y="5"/>
                    <a:pt x="167" y="5"/>
                  </a:cubicBezTo>
                  <a:cubicBezTo>
                    <a:pt x="163" y="0"/>
                    <a:pt x="155" y="1"/>
                    <a:pt x="152" y="6"/>
                  </a:cubicBezTo>
                  <a:cubicBezTo>
                    <a:pt x="113" y="70"/>
                    <a:pt x="97" y="139"/>
                    <a:pt x="91" y="193"/>
                  </a:cubicBezTo>
                  <a:cubicBezTo>
                    <a:pt x="86" y="237"/>
                    <a:pt x="114" y="268"/>
                    <a:pt x="111" y="294"/>
                  </a:cubicBezTo>
                  <a:cubicBezTo>
                    <a:pt x="106" y="335"/>
                    <a:pt x="32" y="395"/>
                    <a:pt x="4" y="446"/>
                  </a:cubicBezTo>
                  <a:cubicBezTo>
                    <a:pt x="0" y="452"/>
                    <a:pt x="5" y="460"/>
                    <a:pt x="13" y="459"/>
                  </a:cubicBezTo>
                  <a:cubicBezTo>
                    <a:pt x="185" y="431"/>
                    <a:pt x="185" y="431"/>
                    <a:pt x="185" y="431"/>
                  </a:cubicBezTo>
                  <a:cubicBezTo>
                    <a:pt x="177" y="427"/>
                    <a:pt x="172" y="419"/>
                    <a:pt x="170" y="410"/>
                  </a:cubicBezTo>
                  <a:close/>
                </a:path>
              </a:pathLst>
            </a:custGeom>
            <a:solidFill>
              <a:srgbClr val="F1473D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A1135"/>
                </a:buClr>
                <a:buSzPts val="1400"/>
                <a:buFont typeface="Calibri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1A1135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566965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0D9897D-964D-F648-81FE-430A0A91D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FDAD8D-97D9-48A5-915C-A7E2E1740837}" type="slidenum">
              <a:rPr lang="pt-BR" altLang="en-US" smtClean="0"/>
              <a:pPr>
                <a:defRPr/>
              </a:pPr>
              <a:t>7</a:t>
            </a:fld>
            <a:endParaRPr lang="pt-BR" altLang="en-US"/>
          </a:p>
        </p:txBody>
      </p:sp>
      <p:sp>
        <p:nvSpPr>
          <p:cNvPr id="36" name="Google Shape;274;p39">
            <a:extLst>
              <a:ext uri="{FF2B5EF4-FFF2-40B4-BE49-F238E27FC236}">
                <a16:creationId xmlns:a16="http://schemas.microsoft.com/office/drawing/2014/main" id="{191D2DEA-D725-9642-BFE9-86AF369A2119}"/>
              </a:ext>
            </a:extLst>
          </p:cNvPr>
          <p:cNvSpPr/>
          <p:nvPr/>
        </p:nvSpPr>
        <p:spPr>
          <a:xfrm>
            <a:off x="10685313" y="332656"/>
            <a:ext cx="1008112" cy="1298251"/>
          </a:xfrm>
          <a:custGeom>
            <a:avLst/>
            <a:gdLst/>
            <a:ahLst/>
            <a:cxnLst/>
            <a:rect l="l" t="t" r="r" b="b"/>
            <a:pathLst>
              <a:path w="17107" h="21949" extrusionOk="0">
                <a:moveTo>
                  <a:pt x="9198" y="1679"/>
                </a:moveTo>
                <a:lnTo>
                  <a:pt x="9198" y="1947"/>
                </a:lnTo>
                <a:lnTo>
                  <a:pt x="9247" y="2190"/>
                </a:lnTo>
                <a:lnTo>
                  <a:pt x="9296" y="2385"/>
                </a:lnTo>
                <a:lnTo>
                  <a:pt x="9344" y="2482"/>
                </a:lnTo>
                <a:lnTo>
                  <a:pt x="9417" y="2531"/>
                </a:lnTo>
                <a:lnTo>
                  <a:pt x="9515" y="2604"/>
                </a:lnTo>
                <a:lnTo>
                  <a:pt x="9612" y="2604"/>
                </a:lnTo>
                <a:lnTo>
                  <a:pt x="9709" y="2580"/>
                </a:lnTo>
                <a:lnTo>
                  <a:pt x="9758" y="2531"/>
                </a:lnTo>
                <a:lnTo>
                  <a:pt x="9782" y="2482"/>
                </a:lnTo>
                <a:lnTo>
                  <a:pt x="9831" y="2385"/>
                </a:lnTo>
                <a:lnTo>
                  <a:pt x="9855" y="2263"/>
                </a:lnTo>
                <a:lnTo>
                  <a:pt x="9831" y="2409"/>
                </a:lnTo>
                <a:lnTo>
                  <a:pt x="9806" y="2555"/>
                </a:lnTo>
                <a:lnTo>
                  <a:pt x="9758" y="2677"/>
                </a:lnTo>
                <a:lnTo>
                  <a:pt x="9661" y="2799"/>
                </a:lnTo>
                <a:lnTo>
                  <a:pt x="9563" y="2847"/>
                </a:lnTo>
                <a:lnTo>
                  <a:pt x="9466" y="2872"/>
                </a:lnTo>
                <a:lnTo>
                  <a:pt x="9320" y="2847"/>
                </a:lnTo>
                <a:lnTo>
                  <a:pt x="9198" y="2774"/>
                </a:lnTo>
                <a:lnTo>
                  <a:pt x="9077" y="2701"/>
                </a:lnTo>
                <a:lnTo>
                  <a:pt x="8979" y="2628"/>
                </a:lnTo>
                <a:lnTo>
                  <a:pt x="8906" y="2531"/>
                </a:lnTo>
                <a:lnTo>
                  <a:pt x="8858" y="2434"/>
                </a:lnTo>
                <a:lnTo>
                  <a:pt x="8809" y="2312"/>
                </a:lnTo>
                <a:lnTo>
                  <a:pt x="8809" y="2190"/>
                </a:lnTo>
                <a:lnTo>
                  <a:pt x="8833" y="2093"/>
                </a:lnTo>
                <a:lnTo>
                  <a:pt x="8858" y="1971"/>
                </a:lnTo>
                <a:lnTo>
                  <a:pt x="8931" y="1898"/>
                </a:lnTo>
                <a:lnTo>
                  <a:pt x="9004" y="1801"/>
                </a:lnTo>
                <a:lnTo>
                  <a:pt x="9101" y="1728"/>
                </a:lnTo>
                <a:lnTo>
                  <a:pt x="9198" y="1679"/>
                </a:lnTo>
                <a:close/>
                <a:moveTo>
                  <a:pt x="12483" y="1850"/>
                </a:moveTo>
                <a:lnTo>
                  <a:pt x="12507" y="2142"/>
                </a:lnTo>
                <a:lnTo>
                  <a:pt x="12556" y="2288"/>
                </a:lnTo>
                <a:lnTo>
                  <a:pt x="12605" y="2409"/>
                </a:lnTo>
                <a:lnTo>
                  <a:pt x="12629" y="2434"/>
                </a:lnTo>
                <a:lnTo>
                  <a:pt x="12653" y="2482"/>
                </a:lnTo>
                <a:lnTo>
                  <a:pt x="12751" y="2482"/>
                </a:lnTo>
                <a:lnTo>
                  <a:pt x="12848" y="2458"/>
                </a:lnTo>
                <a:lnTo>
                  <a:pt x="12921" y="2409"/>
                </a:lnTo>
                <a:lnTo>
                  <a:pt x="12970" y="2288"/>
                </a:lnTo>
                <a:lnTo>
                  <a:pt x="13018" y="2190"/>
                </a:lnTo>
                <a:lnTo>
                  <a:pt x="13043" y="2069"/>
                </a:lnTo>
                <a:lnTo>
                  <a:pt x="13043" y="1947"/>
                </a:lnTo>
                <a:lnTo>
                  <a:pt x="13140" y="1971"/>
                </a:lnTo>
                <a:lnTo>
                  <a:pt x="13213" y="2020"/>
                </a:lnTo>
                <a:lnTo>
                  <a:pt x="13286" y="2093"/>
                </a:lnTo>
                <a:lnTo>
                  <a:pt x="13359" y="2190"/>
                </a:lnTo>
                <a:lnTo>
                  <a:pt x="13432" y="2312"/>
                </a:lnTo>
                <a:lnTo>
                  <a:pt x="13456" y="2434"/>
                </a:lnTo>
                <a:lnTo>
                  <a:pt x="13432" y="2580"/>
                </a:lnTo>
                <a:lnTo>
                  <a:pt x="13408" y="2628"/>
                </a:lnTo>
                <a:lnTo>
                  <a:pt x="13383" y="2701"/>
                </a:lnTo>
                <a:lnTo>
                  <a:pt x="13286" y="2774"/>
                </a:lnTo>
                <a:lnTo>
                  <a:pt x="13164" y="2847"/>
                </a:lnTo>
                <a:lnTo>
                  <a:pt x="13043" y="2872"/>
                </a:lnTo>
                <a:lnTo>
                  <a:pt x="12921" y="2896"/>
                </a:lnTo>
                <a:lnTo>
                  <a:pt x="12629" y="2896"/>
                </a:lnTo>
                <a:lnTo>
                  <a:pt x="12386" y="2872"/>
                </a:lnTo>
                <a:lnTo>
                  <a:pt x="12264" y="2799"/>
                </a:lnTo>
                <a:lnTo>
                  <a:pt x="12167" y="2726"/>
                </a:lnTo>
                <a:lnTo>
                  <a:pt x="12094" y="2628"/>
                </a:lnTo>
                <a:lnTo>
                  <a:pt x="12069" y="2507"/>
                </a:lnTo>
                <a:lnTo>
                  <a:pt x="12094" y="2385"/>
                </a:lnTo>
                <a:lnTo>
                  <a:pt x="12118" y="2263"/>
                </a:lnTo>
                <a:lnTo>
                  <a:pt x="12167" y="2166"/>
                </a:lnTo>
                <a:lnTo>
                  <a:pt x="12240" y="2044"/>
                </a:lnTo>
                <a:lnTo>
                  <a:pt x="12361" y="1923"/>
                </a:lnTo>
                <a:lnTo>
                  <a:pt x="12483" y="1850"/>
                </a:lnTo>
                <a:close/>
                <a:moveTo>
                  <a:pt x="5865" y="1825"/>
                </a:moveTo>
                <a:lnTo>
                  <a:pt x="5840" y="1874"/>
                </a:lnTo>
                <a:lnTo>
                  <a:pt x="5840" y="2069"/>
                </a:lnTo>
                <a:lnTo>
                  <a:pt x="5840" y="2288"/>
                </a:lnTo>
                <a:lnTo>
                  <a:pt x="5865" y="2385"/>
                </a:lnTo>
                <a:lnTo>
                  <a:pt x="5889" y="2482"/>
                </a:lnTo>
                <a:lnTo>
                  <a:pt x="5938" y="2580"/>
                </a:lnTo>
                <a:lnTo>
                  <a:pt x="6011" y="2628"/>
                </a:lnTo>
                <a:lnTo>
                  <a:pt x="6132" y="2677"/>
                </a:lnTo>
                <a:lnTo>
                  <a:pt x="6230" y="2653"/>
                </a:lnTo>
                <a:lnTo>
                  <a:pt x="6327" y="2604"/>
                </a:lnTo>
                <a:lnTo>
                  <a:pt x="6376" y="2531"/>
                </a:lnTo>
                <a:lnTo>
                  <a:pt x="6400" y="2531"/>
                </a:lnTo>
                <a:lnTo>
                  <a:pt x="6424" y="2409"/>
                </a:lnTo>
                <a:lnTo>
                  <a:pt x="6449" y="2288"/>
                </a:lnTo>
                <a:lnTo>
                  <a:pt x="6449" y="1996"/>
                </a:lnTo>
                <a:lnTo>
                  <a:pt x="6522" y="2020"/>
                </a:lnTo>
                <a:lnTo>
                  <a:pt x="6595" y="2117"/>
                </a:lnTo>
                <a:lnTo>
                  <a:pt x="6643" y="2215"/>
                </a:lnTo>
                <a:lnTo>
                  <a:pt x="6643" y="2312"/>
                </a:lnTo>
                <a:lnTo>
                  <a:pt x="6643" y="2531"/>
                </a:lnTo>
                <a:lnTo>
                  <a:pt x="6595" y="2677"/>
                </a:lnTo>
                <a:lnTo>
                  <a:pt x="6522" y="2774"/>
                </a:lnTo>
                <a:lnTo>
                  <a:pt x="6424" y="2872"/>
                </a:lnTo>
                <a:lnTo>
                  <a:pt x="6303" y="2920"/>
                </a:lnTo>
                <a:lnTo>
                  <a:pt x="6181" y="2969"/>
                </a:lnTo>
                <a:lnTo>
                  <a:pt x="6059" y="2993"/>
                </a:lnTo>
                <a:lnTo>
                  <a:pt x="5913" y="2993"/>
                </a:lnTo>
                <a:lnTo>
                  <a:pt x="5792" y="2969"/>
                </a:lnTo>
                <a:lnTo>
                  <a:pt x="5646" y="2896"/>
                </a:lnTo>
                <a:lnTo>
                  <a:pt x="5548" y="2799"/>
                </a:lnTo>
                <a:lnTo>
                  <a:pt x="5475" y="2701"/>
                </a:lnTo>
                <a:lnTo>
                  <a:pt x="5427" y="2580"/>
                </a:lnTo>
                <a:lnTo>
                  <a:pt x="5427" y="2458"/>
                </a:lnTo>
                <a:lnTo>
                  <a:pt x="5451" y="2312"/>
                </a:lnTo>
                <a:lnTo>
                  <a:pt x="5475" y="2190"/>
                </a:lnTo>
                <a:lnTo>
                  <a:pt x="5548" y="2069"/>
                </a:lnTo>
                <a:lnTo>
                  <a:pt x="5694" y="1923"/>
                </a:lnTo>
                <a:lnTo>
                  <a:pt x="5865" y="1825"/>
                </a:lnTo>
                <a:close/>
                <a:moveTo>
                  <a:pt x="2531" y="1825"/>
                </a:moveTo>
                <a:lnTo>
                  <a:pt x="2580" y="2288"/>
                </a:lnTo>
                <a:lnTo>
                  <a:pt x="2604" y="2385"/>
                </a:lnTo>
                <a:lnTo>
                  <a:pt x="2653" y="2458"/>
                </a:lnTo>
                <a:lnTo>
                  <a:pt x="2750" y="2507"/>
                </a:lnTo>
                <a:lnTo>
                  <a:pt x="2847" y="2531"/>
                </a:lnTo>
                <a:lnTo>
                  <a:pt x="2945" y="2507"/>
                </a:lnTo>
                <a:lnTo>
                  <a:pt x="3018" y="2458"/>
                </a:lnTo>
                <a:lnTo>
                  <a:pt x="3066" y="2385"/>
                </a:lnTo>
                <a:lnTo>
                  <a:pt x="3091" y="2288"/>
                </a:lnTo>
                <a:lnTo>
                  <a:pt x="3066" y="1947"/>
                </a:lnTo>
                <a:lnTo>
                  <a:pt x="3115" y="1996"/>
                </a:lnTo>
                <a:lnTo>
                  <a:pt x="3188" y="2044"/>
                </a:lnTo>
                <a:lnTo>
                  <a:pt x="3212" y="2117"/>
                </a:lnTo>
                <a:lnTo>
                  <a:pt x="3237" y="2166"/>
                </a:lnTo>
                <a:lnTo>
                  <a:pt x="3237" y="2336"/>
                </a:lnTo>
                <a:lnTo>
                  <a:pt x="3212" y="2507"/>
                </a:lnTo>
                <a:lnTo>
                  <a:pt x="3139" y="2677"/>
                </a:lnTo>
                <a:lnTo>
                  <a:pt x="3042" y="2823"/>
                </a:lnTo>
                <a:lnTo>
                  <a:pt x="2920" y="2945"/>
                </a:lnTo>
                <a:lnTo>
                  <a:pt x="2774" y="3018"/>
                </a:lnTo>
                <a:lnTo>
                  <a:pt x="2653" y="3066"/>
                </a:lnTo>
                <a:lnTo>
                  <a:pt x="2531" y="3042"/>
                </a:lnTo>
                <a:lnTo>
                  <a:pt x="2409" y="3018"/>
                </a:lnTo>
                <a:lnTo>
                  <a:pt x="2312" y="2945"/>
                </a:lnTo>
                <a:lnTo>
                  <a:pt x="2215" y="2847"/>
                </a:lnTo>
                <a:lnTo>
                  <a:pt x="2142" y="2750"/>
                </a:lnTo>
                <a:lnTo>
                  <a:pt x="2093" y="2653"/>
                </a:lnTo>
                <a:lnTo>
                  <a:pt x="2044" y="2531"/>
                </a:lnTo>
                <a:lnTo>
                  <a:pt x="2044" y="2434"/>
                </a:lnTo>
                <a:lnTo>
                  <a:pt x="2044" y="2361"/>
                </a:lnTo>
                <a:lnTo>
                  <a:pt x="2117" y="2215"/>
                </a:lnTo>
                <a:lnTo>
                  <a:pt x="2190" y="2069"/>
                </a:lnTo>
                <a:lnTo>
                  <a:pt x="2312" y="1947"/>
                </a:lnTo>
                <a:lnTo>
                  <a:pt x="2409" y="1874"/>
                </a:lnTo>
                <a:lnTo>
                  <a:pt x="2531" y="1825"/>
                </a:lnTo>
                <a:close/>
                <a:moveTo>
                  <a:pt x="15598" y="3285"/>
                </a:moveTo>
                <a:lnTo>
                  <a:pt x="15768" y="3310"/>
                </a:lnTo>
                <a:lnTo>
                  <a:pt x="15598" y="3553"/>
                </a:lnTo>
                <a:lnTo>
                  <a:pt x="15598" y="3285"/>
                </a:lnTo>
                <a:close/>
                <a:moveTo>
                  <a:pt x="16328" y="3310"/>
                </a:moveTo>
                <a:lnTo>
                  <a:pt x="16328" y="3577"/>
                </a:lnTo>
                <a:lnTo>
                  <a:pt x="16352" y="3869"/>
                </a:lnTo>
                <a:lnTo>
                  <a:pt x="16011" y="4234"/>
                </a:lnTo>
                <a:lnTo>
                  <a:pt x="15695" y="4623"/>
                </a:lnTo>
                <a:lnTo>
                  <a:pt x="15549" y="4794"/>
                </a:lnTo>
                <a:lnTo>
                  <a:pt x="15573" y="4526"/>
                </a:lnTo>
                <a:lnTo>
                  <a:pt x="15598" y="4404"/>
                </a:lnTo>
                <a:lnTo>
                  <a:pt x="15695" y="4161"/>
                </a:lnTo>
                <a:lnTo>
                  <a:pt x="15817" y="3918"/>
                </a:lnTo>
                <a:lnTo>
                  <a:pt x="15963" y="3626"/>
                </a:lnTo>
                <a:lnTo>
                  <a:pt x="16133" y="3310"/>
                </a:lnTo>
                <a:close/>
                <a:moveTo>
                  <a:pt x="16425" y="4331"/>
                </a:moveTo>
                <a:lnTo>
                  <a:pt x="16547" y="4940"/>
                </a:lnTo>
                <a:lnTo>
                  <a:pt x="16425" y="4988"/>
                </a:lnTo>
                <a:lnTo>
                  <a:pt x="16328" y="5086"/>
                </a:lnTo>
                <a:lnTo>
                  <a:pt x="16133" y="5280"/>
                </a:lnTo>
                <a:lnTo>
                  <a:pt x="15938" y="5499"/>
                </a:lnTo>
                <a:lnTo>
                  <a:pt x="15817" y="5670"/>
                </a:lnTo>
                <a:lnTo>
                  <a:pt x="15549" y="5986"/>
                </a:lnTo>
                <a:lnTo>
                  <a:pt x="15549" y="5864"/>
                </a:lnTo>
                <a:lnTo>
                  <a:pt x="15598" y="5840"/>
                </a:lnTo>
                <a:lnTo>
                  <a:pt x="15646" y="5791"/>
                </a:lnTo>
                <a:lnTo>
                  <a:pt x="15671" y="5718"/>
                </a:lnTo>
                <a:lnTo>
                  <a:pt x="15671" y="5645"/>
                </a:lnTo>
                <a:lnTo>
                  <a:pt x="15671" y="5475"/>
                </a:lnTo>
                <a:lnTo>
                  <a:pt x="15719" y="5305"/>
                </a:lnTo>
                <a:lnTo>
                  <a:pt x="15792" y="5159"/>
                </a:lnTo>
                <a:lnTo>
                  <a:pt x="15890" y="4988"/>
                </a:lnTo>
                <a:lnTo>
                  <a:pt x="16133" y="4696"/>
                </a:lnTo>
                <a:lnTo>
                  <a:pt x="16352" y="4453"/>
                </a:lnTo>
                <a:lnTo>
                  <a:pt x="16425" y="4331"/>
                </a:lnTo>
                <a:close/>
                <a:moveTo>
                  <a:pt x="16571" y="5280"/>
                </a:moveTo>
                <a:lnTo>
                  <a:pt x="16595" y="5621"/>
                </a:lnTo>
                <a:lnTo>
                  <a:pt x="16595" y="6010"/>
                </a:lnTo>
                <a:lnTo>
                  <a:pt x="16401" y="6108"/>
                </a:lnTo>
                <a:lnTo>
                  <a:pt x="16230" y="6254"/>
                </a:lnTo>
                <a:lnTo>
                  <a:pt x="15914" y="6546"/>
                </a:lnTo>
                <a:lnTo>
                  <a:pt x="15719" y="6740"/>
                </a:lnTo>
                <a:lnTo>
                  <a:pt x="15549" y="6959"/>
                </a:lnTo>
                <a:lnTo>
                  <a:pt x="15549" y="6765"/>
                </a:lnTo>
                <a:lnTo>
                  <a:pt x="15622" y="6619"/>
                </a:lnTo>
                <a:lnTo>
                  <a:pt x="15695" y="6497"/>
                </a:lnTo>
                <a:lnTo>
                  <a:pt x="15841" y="6229"/>
                </a:lnTo>
                <a:lnTo>
                  <a:pt x="16036" y="5962"/>
                </a:lnTo>
                <a:lnTo>
                  <a:pt x="16230" y="5670"/>
                </a:lnTo>
                <a:lnTo>
                  <a:pt x="16449" y="5402"/>
                </a:lnTo>
                <a:lnTo>
                  <a:pt x="16571" y="5280"/>
                </a:lnTo>
                <a:close/>
                <a:moveTo>
                  <a:pt x="5743" y="6716"/>
                </a:moveTo>
                <a:lnTo>
                  <a:pt x="5694" y="6740"/>
                </a:lnTo>
                <a:lnTo>
                  <a:pt x="5621" y="6789"/>
                </a:lnTo>
                <a:lnTo>
                  <a:pt x="5475" y="6935"/>
                </a:lnTo>
                <a:lnTo>
                  <a:pt x="5305" y="7105"/>
                </a:lnTo>
                <a:lnTo>
                  <a:pt x="5086" y="7251"/>
                </a:lnTo>
                <a:lnTo>
                  <a:pt x="4867" y="7373"/>
                </a:lnTo>
                <a:lnTo>
                  <a:pt x="4745" y="7422"/>
                </a:lnTo>
                <a:lnTo>
                  <a:pt x="4648" y="7446"/>
                </a:lnTo>
                <a:lnTo>
                  <a:pt x="4429" y="7446"/>
                </a:lnTo>
                <a:lnTo>
                  <a:pt x="4332" y="7397"/>
                </a:lnTo>
                <a:lnTo>
                  <a:pt x="4259" y="7349"/>
                </a:lnTo>
                <a:lnTo>
                  <a:pt x="4186" y="7251"/>
                </a:lnTo>
                <a:lnTo>
                  <a:pt x="4113" y="7130"/>
                </a:lnTo>
                <a:lnTo>
                  <a:pt x="4064" y="7057"/>
                </a:lnTo>
                <a:lnTo>
                  <a:pt x="3991" y="7032"/>
                </a:lnTo>
                <a:lnTo>
                  <a:pt x="3894" y="7032"/>
                </a:lnTo>
                <a:lnTo>
                  <a:pt x="3821" y="7057"/>
                </a:lnTo>
                <a:lnTo>
                  <a:pt x="3553" y="7227"/>
                </a:lnTo>
                <a:lnTo>
                  <a:pt x="3358" y="7324"/>
                </a:lnTo>
                <a:lnTo>
                  <a:pt x="3188" y="7422"/>
                </a:lnTo>
                <a:lnTo>
                  <a:pt x="3042" y="7470"/>
                </a:lnTo>
                <a:lnTo>
                  <a:pt x="2969" y="7470"/>
                </a:lnTo>
                <a:lnTo>
                  <a:pt x="2896" y="7446"/>
                </a:lnTo>
                <a:lnTo>
                  <a:pt x="2847" y="7422"/>
                </a:lnTo>
                <a:lnTo>
                  <a:pt x="2823" y="7349"/>
                </a:lnTo>
                <a:lnTo>
                  <a:pt x="2799" y="7276"/>
                </a:lnTo>
                <a:lnTo>
                  <a:pt x="2799" y="7178"/>
                </a:lnTo>
                <a:lnTo>
                  <a:pt x="2799" y="7130"/>
                </a:lnTo>
                <a:lnTo>
                  <a:pt x="2774" y="7105"/>
                </a:lnTo>
                <a:lnTo>
                  <a:pt x="2726" y="7081"/>
                </a:lnTo>
                <a:lnTo>
                  <a:pt x="2653" y="7081"/>
                </a:lnTo>
                <a:lnTo>
                  <a:pt x="2604" y="7154"/>
                </a:lnTo>
                <a:lnTo>
                  <a:pt x="2555" y="7373"/>
                </a:lnTo>
                <a:lnTo>
                  <a:pt x="2531" y="7470"/>
                </a:lnTo>
                <a:lnTo>
                  <a:pt x="2531" y="7568"/>
                </a:lnTo>
                <a:lnTo>
                  <a:pt x="2555" y="7665"/>
                </a:lnTo>
                <a:lnTo>
                  <a:pt x="2628" y="7762"/>
                </a:lnTo>
                <a:lnTo>
                  <a:pt x="2701" y="7811"/>
                </a:lnTo>
                <a:lnTo>
                  <a:pt x="2823" y="7860"/>
                </a:lnTo>
                <a:lnTo>
                  <a:pt x="2945" y="7884"/>
                </a:lnTo>
                <a:lnTo>
                  <a:pt x="3091" y="7860"/>
                </a:lnTo>
                <a:lnTo>
                  <a:pt x="3212" y="7835"/>
                </a:lnTo>
                <a:lnTo>
                  <a:pt x="3358" y="7787"/>
                </a:lnTo>
                <a:lnTo>
                  <a:pt x="3602" y="7665"/>
                </a:lnTo>
                <a:lnTo>
                  <a:pt x="3845" y="7519"/>
                </a:lnTo>
                <a:lnTo>
                  <a:pt x="3942" y="7641"/>
                </a:lnTo>
                <a:lnTo>
                  <a:pt x="4040" y="7714"/>
                </a:lnTo>
                <a:lnTo>
                  <a:pt x="4137" y="7787"/>
                </a:lnTo>
                <a:lnTo>
                  <a:pt x="4259" y="7835"/>
                </a:lnTo>
                <a:lnTo>
                  <a:pt x="4356" y="7860"/>
                </a:lnTo>
                <a:lnTo>
                  <a:pt x="4478" y="7860"/>
                </a:lnTo>
                <a:lnTo>
                  <a:pt x="4745" y="7835"/>
                </a:lnTo>
                <a:lnTo>
                  <a:pt x="4989" y="7762"/>
                </a:lnTo>
                <a:lnTo>
                  <a:pt x="5232" y="7641"/>
                </a:lnTo>
                <a:lnTo>
                  <a:pt x="5475" y="7495"/>
                </a:lnTo>
                <a:lnTo>
                  <a:pt x="5694" y="7324"/>
                </a:lnTo>
                <a:lnTo>
                  <a:pt x="5816" y="7470"/>
                </a:lnTo>
                <a:lnTo>
                  <a:pt x="5962" y="7592"/>
                </a:lnTo>
                <a:lnTo>
                  <a:pt x="6132" y="7665"/>
                </a:lnTo>
                <a:lnTo>
                  <a:pt x="6327" y="7738"/>
                </a:lnTo>
                <a:lnTo>
                  <a:pt x="6741" y="7738"/>
                </a:lnTo>
                <a:lnTo>
                  <a:pt x="6862" y="7689"/>
                </a:lnTo>
                <a:lnTo>
                  <a:pt x="6984" y="7641"/>
                </a:lnTo>
                <a:lnTo>
                  <a:pt x="7106" y="7592"/>
                </a:lnTo>
                <a:lnTo>
                  <a:pt x="7300" y="7422"/>
                </a:lnTo>
                <a:lnTo>
                  <a:pt x="7422" y="7568"/>
                </a:lnTo>
                <a:lnTo>
                  <a:pt x="7592" y="7665"/>
                </a:lnTo>
                <a:lnTo>
                  <a:pt x="7787" y="7714"/>
                </a:lnTo>
                <a:lnTo>
                  <a:pt x="7982" y="7738"/>
                </a:lnTo>
                <a:lnTo>
                  <a:pt x="8201" y="7714"/>
                </a:lnTo>
                <a:lnTo>
                  <a:pt x="8395" y="7665"/>
                </a:lnTo>
                <a:lnTo>
                  <a:pt x="8590" y="7568"/>
                </a:lnTo>
                <a:lnTo>
                  <a:pt x="8785" y="7446"/>
                </a:lnTo>
                <a:lnTo>
                  <a:pt x="8931" y="7568"/>
                </a:lnTo>
                <a:lnTo>
                  <a:pt x="9101" y="7665"/>
                </a:lnTo>
                <a:lnTo>
                  <a:pt x="9271" y="7738"/>
                </a:lnTo>
                <a:lnTo>
                  <a:pt x="9466" y="7787"/>
                </a:lnTo>
                <a:lnTo>
                  <a:pt x="9636" y="7787"/>
                </a:lnTo>
                <a:lnTo>
                  <a:pt x="9806" y="7762"/>
                </a:lnTo>
                <a:lnTo>
                  <a:pt x="9977" y="7714"/>
                </a:lnTo>
                <a:lnTo>
                  <a:pt x="10098" y="7616"/>
                </a:lnTo>
                <a:lnTo>
                  <a:pt x="10196" y="7714"/>
                </a:lnTo>
                <a:lnTo>
                  <a:pt x="10293" y="7787"/>
                </a:lnTo>
                <a:lnTo>
                  <a:pt x="10415" y="7860"/>
                </a:lnTo>
                <a:lnTo>
                  <a:pt x="10536" y="7908"/>
                </a:lnTo>
                <a:lnTo>
                  <a:pt x="10658" y="7957"/>
                </a:lnTo>
                <a:lnTo>
                  <a:pt x="10780" y="7957"/>
                </a:lnTo>
                <a:lnTo>
                  <a:pt x="10901" y="7908"/>
                </a:lnTo>
                <a:lnTo>
                  <a:pt x="10999" y="7860"/>
                </a:lnTo>
                <a:lnTo>
                  <a:pt x="11120" y="7811"/>
                </a:lnTo>
                <a:lnTo>
                  <a:pt x="11193" y="7714"/>
                </a:lnTo>
                <a:lnTo>
                  <a:pt x="11364" y="7543"/>
                </a:lnTo>
                <a:lnTo>
                  <a:pt x="11607" y="7689"/>
                </a:lnTo>
                <a:lnTo>
                  <a:pt x="11729" y="7762"/>
                </a:lnTo>
                <a:lnTo>
                  <a:pt x="11850" y="7811"/>
                </a:lnTo>
                <a:lnTo>
                  <a:pt x="11972" y="7835"/>
                </a:lnTo>
                <a:lnTo>
                  <a:pt x="12094" y="7835"/>
                </a:lnTo>
                <a:lnTo>
                  <a:pt x="12191" y="7811"/>
                </a:lnTo>
                <a:lnTo>
                  <a:pt x="12288" y="7738"/>
                </a:lnTo>
                <a:lnTo>
                  <a:pt x="12410" y="7835"/>
                </a:lnTo>
                <a:lnTo>
                  <a:pt x="12556" y="7884"/>
                </a:lnTo>
                <a:lnTo>
                  <a:pt x="12726" y="7908"/>
                </a:lnTo>
                <a:lnTo>
                  <a:pt x="12872" y="7884"/>
                </a:lnTo>
                <a:lnTo>
                  <a:pt x="13018" y="7860"/>
                </a:lnTo>
                <a:lnTo>
                  <a:pt x="13164" y="7762"/>
                </a:lnTo>
                <a:lnTo>
                  <a:pt x="13262" y="7665"/>
                </a:lnTo>
                <a:lnTo>
                  <a:pt x="13335" y="7519"/>
                </a:lnTo>
                <a:lnTo>
                  <a:pt x="13335" y="7470"/>
                </a:lnTo>
                <a:lnTo>
                  <a:pt x="13335" y="7446"/>
                </a:lnTo>
                <a:lnTo>
                  <a:pt x="13286" y="7422"/>
                </a:lnTo>
                <a:lnTo>
                  <a:pt x="13262" y="7422"/>
                </a:lnTo>
                <a:lnTo>
                  <a:pt x="13043" y="7470"/>
                </a:lnTo>
                <a:lnTo>
                  <a:pt x="12775" y="7543"/>
                </a:lnTo>
                <a:lnTo>
                  <a:pt x="12653" y="7543"/>
                </a:lnTo>
                <a:lnTo>
                  <a:pt x="12532" y="7519"/>
                </a:lnTo>
                <a:lnTo>
                  <a:pt x="12459" y="7470"/>
                </a:lnTo>
                <a:lnTo>
                  <a:pt x="12434" y="7422"/>
                </a:lnTo>
                <a:lnTo>
                  <a:pt x="12410" y="7373"/>
                </a:lnTo>
                <a:lnTo>
                  <a:pt x="12386" y="7300"/>
                </a:lnTo>
                <a:lnTo>
                  <a:pt x="12337" y="7251"/>
                </a:lnTo>
                <a:lnTo>
                  <a:pt x="12288" y="7203"/>
                </a:lnTo>
                <a:lnTo>
                  <a:pt x="12167" y="7203"/>
                </a:lnTo>
                <a:lnTo>
                  <a:pt x="12118" y="7251"/>
                </a:lnTo>
                <a:lnTo>
                  <a:pt x="12094" y="7300"/>
                </a:lnTo>
                <a:lnTo>
                  <a:pt x="12069" y="7373"/>
                </a:lnTo>
                <a:lnTo>
                  <a:pt x="12069" y="7422"/>
                </a:lnTo>
                <a:lnTo>
                  <a:pt x="12045" y="7470"/>
                </a:lnTo>
                <a:lnTo>
                  <a:pt x="12021" y="7495"/>
                </a:lnTo>
                <a:lnTo>
                  <a:pt x="11899" y="7495"/>
                </a:lnTo>
                <a:lnTo>
                  <a:pt x="11777" y="7446"/>
                </a:lnTo>
                <a:lnTo>
                  <a:pt x="11583" y="7300"/>
                </a:lnTo>
                <a:lnTo>
                  <a:pt x="11461" y="7178"/>
                </a:lnTo>
                <a:lnTo>
                  <a:pt x="11388" y="7154"/>
                </a:lnTo>
                <a:lnTo>
                  <a:pt x="11339" y="7130"/>
                </a:lnTo>
                <a:lnTo>
                  <a:pt x="11266" y="7154"/>
                </a:lnTo>
                <a:lnTo>
                  <a:pt x="11218" y="7178"/>
                </a:lnTo>
                <a:lnTo>
                  <a:pt x="11047" y="7397"/>
                </a:lnTo>
                <a:lnTo>
                  <a:pt x="10926" y="7495"/>
                </a:lnTo>
                <a:lnTo>
                  <a:pt x="10804" y="7543"/>
                </a:lnTo>
                <a:lnTo>
                  <a:pt x="10707" y="7568"/>
                </a:lnTo>
                <a:lnTo>
                  <a:pt x="10609" y="7568"/>
                </a:lnTo>
                <a:lnTo>
                  <a:pt x="10536" y="7519"/>
                </a:lnTo>
                <a:lnTo>
                  <a:pt x="10463" y="7422"/>
                </a:lnTo>
                <a:lnTo>
                  <a:pt x="10390" y="7324"/>
                </a:lnTo>
                <a:lnTo>
                  <a:pt x="10342" y="7178"/>
                </a:lnTo>
                <a:lnTo>
                  <a:pt x="10342" y="7105"/>
                </a:lnTo>
                <a:lnTo>
                  <a:pt x="10293" y="7032"/>
                </a:lnTo>
                <a:lnTo>
                  <a:pt x="10244" y="7008"/>
                </a:lnTo>
                <a:lnTo>
                  <a:pt x="10196" y="6984"/>
                </a:lnTo>
                <a:lnTo>
                  <a:pt x="10123" y="6984"/>
                </a:lnTo>
                <a:lnTo>
                  <a:pt x="10074" y="7008"/>
                </a:lnTo>
                <a:lnTo>
                  <a:pt x="10025" y="7057"/>
                </a:lnTo>
                <a:lnTo>
                  <a:pt x="9977" y="7130"/>
                </a:lnTo>
                <a:lnTo>
                  <a:pt x="9952" y="7227"/>
                </a:lnTo>
                <a:lnTo>
                  <a:pt x="9904" y="7300"/>
                </a:lnTo>
                <a:lnTo>
                  <a:pt x="9831" y="7349"/>
                </a:lnTo>
                <a:lnTo>
                  <a:pt x="9782" y="7397"/>
                </a:lnTo>
                <a:lnTo>
                  <a:pt x="9709" y="7422"/>
                </a:lnTo>
                <a:lnTo>
                  <a:pt x="9636" y="7422"/>
                </a:lnTo>
                <a:lnTo>
                  <a:pt x="9466" y="7397"/>
                </a:lnTo>
                <a:lnTo>
                  <a:pt x="9320" y="7349"/>
                </a:lnTo>
                <a:lnTo>
                  <a:pt x="9174" y="7251"/>
                </a:lnTo>
                <a:lnTo>
                  <a:pt x="9028" y="7154"/>
                </a:lnTo>
                <a:lnTo>
                  <a:pt x="8906" y="7032"/>
                </a:lnTo>
                <a:lnTo>
                  <a:pt x="8858" y="6984"/>
                </a:lnTo>
                <a:lnTo>
                  <a:pt x="8687" y="6984"/>
                </a:lnTo>
                <a:lnTo>
                  <a:pt x="8639" y="7032"/>
                </a:lnTo>
                <a:lnTo>
                  <a:pt x="8517" y="7130"/>
                </a:lnTo>
                <a:lnTo>
                  <a:pt x="8371" y="7227"/>
                </a:lnTo>
                <a:lnTo>
                  <a:pt x="8201" y="7300"/>
                </a:lnTo>
                <a:lnTo>
                  <a:pt x="8030" y="7349"/>
                </a:lnTo>
                <a:lnTo>
                  <a:pt x="7860" y="7349"/>
                </a:lnTo>
                <a:lnTo>
                  <a:pt x="7787" y="7324"/>
                </a:lnTo>
                <a:lnTo>
                  <a:pt x="7738" y="7300"/>
                </a:lnTo>
                <a:lnTo>
                  <a:pt x="7665" y="7251"/>
                </a:lnTo>
                <a:lnTo>
                  <a:pt x="7641" y="7178"/>
                </a:lnTo>
                <a:lnTo>
                  <a:pt x="7592" y="7105"/>
                </a:lnTo>
                <a:lnTo>
                  <a:pt x="7592" y="7008"/>
                </a:lnTo>
                <a:lnTo>
                  <a:pt x="7568" y="6935"/>
                </a:lnTo>
                <a:lnTo>
                  <a:pt x="7544" y="6886"/>
                </a:lnTo>
                <a:lnTo>
                  <a:pt x="7495" y="6838"/>
                </a:lnTo>
                <a:lnTo>
                  <a:pt x="7446" y="6813"/>
                </a:lnTo>
                <a:lnTo>
                  <a:pt x="7398" y="6789"/>
                </a:lnTo>
                <a:lnTo>
                  <a:pt x="7325" y="6789"/>
                </a:lnTo>
                <a:lnTo>
                  <a:pt x="7276" y="6813"/>
                </a:lnTo>
                <a:lnTo>
                  <a:pt x="7227" y="6862"/>
                </a:lnTo>
                <a:lnTo>
                  <a:pt x="7057" y="7057"/>
                </a:lnTo>
                <a:lnTo>
                  <a:pt x="6960" y="7154"/>
                </a:lnTo>
                <a:lnTo>
                  <a:pt x="6862" y="7251"/>
                </a:lnTo>
                <a:lnTo>
                  <a:pt x="6741" y="7300"/>
                </a:lnTo>
                <a:lnTo>
                  <a:pt x="6619" y="7324"/>
                </a:lnTo>
                <a:lnTo>
                  <a:pt x="6473" y="7324"/>
                </a:lnTo>
                <a:lnTo>
                  <a:pt x="6351" y="7300"/>
                </a:lnTo>
                <a:lnTo>
                  <a:pt x="6230" y="7251"/>
                </a:lnTo>
                <a:lnTo>
                  <a:pt x="6108" y="7178"/>
                </a:lnTo>
                <a:lnTo>
                  <a:pt x="6035" y="7057"/>
                </a:lnTo>
                <a:lnTo>
                  <a:pt x="5986" y="6935"/>
                </a:lnTo>
                <a:lnTo>
                  <a:pt x="5986" y="6886"/>
                </a:lnTo>
                <a:lnTo>
                  <a:pt x="5962" y="6838"/>
                </a:lnTo>
                <a:lnTo>
                  <a:pt x="5913" y="6789"/>
                </a:lnTo>
                <a:lnTo>
                  <a:pt x="5865" y="6740"/>
                </a:lnTo>
                <a:lnTo>
                  <a:pt x="5792" y="6716"/>
                </a:lnTo>
                <a:close/>
                <a:moveTo>
                  <a:pt x="16595" y="6302"/>
                </a:moveTo>
                <a:lnTo>
                  <a:pt x="16547" y="7081"/>
                </a:lnTo>
                <a:lnTo>
                  <a:pt x="16401" y="7203"/>
                </a:lnTo>
                <a:lnTo>
                  <a:pt x="16279" y="7349"/>
                </a:lnTo>
                <a:lnTo>
                  <a:pt x="16011" y="7665"/>
                </a:lnTo>
                <a:lnTo>
                  <a:pt x="15792" y="7908"/>
                </a:lnTo>
                <a:lnTo>
                  <a:pt x="15573" y="8200"/>
                </a:lnTo>
                <a:lnTo>
                  <a:pt x="15573" y="7689"/>
                </a:lnTo>
                <a:lnTo>
                  <a:pt x="15573" y="7665"/>
                </a:lnTo>
                <a:lnTo>
                  <a:pt x="15671" y="7470"/>
                </a:lnTo>
                <a:lnTo>
                  <a:pt x="15768" y="7276"/>
                </a:lnTo>
                <a:lnTo>
                  <a:pt x="16011" y="6935"/>
                </a:lnTo>
                <a:lnTo>
                  <a:pt x="16303" y="6619"/>
                </a:lnTo>
                <a:lnTo>
                  <a:pt x="16595" y="6302"/>
                </a:lnTo>
                <a:close/>
                <a:moveTo>
                  <a:pt x="16547" y="7592"/>
                </a:moveTo>
                <a:lnTo>
                  <a:pt x="16522" y="8663"/>
                </a:lnTo>
                <a:lnTo>
                  <a:pt x="16425" y="8711"/>
                </a:lnTo>
                <a:lnTo>
                  <a:pt x="16328" y="8760"/>
                </a:lnTo>
                <a:lnTo>
                  <a:pt x="16157" y="8930"/>
                </a:lnTo>
                <a:lnTo>
                  <a:pt x="15841" y="9271"/>
                </a:lnTo>
                <a:lnTo>
                  <a:pt x="15719" y="9417"/>
                </a:lnTo>
                <a:lnTo>
                  <a:pt x="15573" y="9612"/>
                </a:lnTo>
                <a:lnTo>
                  <a:pt x="15573" y="8882"/>
                </a:lnTo>
                <a:lnTo>
                  <a:pt x="15671" y="8857"/>
                </a:lnTo>
                <a:lnTo>
                  <a:pt x="15744" y="8784"/>
                </a:lnTo>
                <a:lnTo>
                  <a:pt x="15890" y="8517"/>
                </a:lnTo>
                <a:lnTo>
                  <a:pt x="16060" y="8273"/>
                </a:lnTo>
                <a:lnTo>
                  <a:pt x="16401" y="7811"/>
                </a:lnTo>
                <a:lnTo>
                  <a:pt x="16547" y="7592"/>
                </a:lnTo>
                <a:close/>
                <a:moveTo>
                  <a:pt x="9734" y="9149"/>
                </a:moveTo>
                <a:lnTo>
                  <a:pt x="9661" y="9174"/>
                </a:lnTo>
                <a:lnTo>
                  <a:pt x="9588" y="9198"/>
                </a:lnTo>
                <a:lnTo>
                  <a:pt x="9539" y="9247"/>
                </a:lnTo>
                <a:lnTo>
                  <a:pt x="9466" y="9368"/>
                </a:lnTo>
                <a:lnTo>
                  <a:pt x="9442" y="9490"/>
                </a:lnTo>
                <a:lnTo>
                  <a:pt x="9320" y="9587"/>
                </a:lnTo>
                <a:lnTo>
                  <a:pt x="9174" y="9660"/>
                </a:lnTo>
                <a:lnTo>
                  <a:pt x="9052" y="9685"/>
                </a:lnTo>
                <a:lnTo>
                  <a:pt x="8882" y="9685"/>
                </a:lnTo>
                <a:lnTo>
                  <a:pt x="8785" y="9660"/>
                </a:lnTo>
                <a:lnTo>
                  <a:pt x="8736" y="9636"/>
                </a:lnTo>
                <a:lnTo>
                  <a:pt x="8687" y="9587"/>
                </a:lnTo>
                <a:lnTo>
                  <a:pt x="8663" y="9539"/>
                </a:lnTo>
                <a:lnTo>
                  <a:pt x="8663" y="9441"/>
                </a:lnTo>
                <a:lnTo>
                  <a:pt x="8639" y="9368"/>
                </a:lnTo>
                <a:lnTo>
                  <a:pt x="8590" y="9320"/>
                </a:lnTo>
                <a:lnTo>
                  <a:pt x="8517" y="9295"/>
                </a:lnTo>
                <a:lnTo>
                  <a:pt x="8444" y="9271"/>
                </a:lnTo>
                <a:lnTo>
                  <a:pt x="8395" y="9295"/>
                </a:lnTo>
                <a:lnTo>
                  <a:pt x="8322" y="9344"/>
                </a:lnTo>
                <a:lnTo>
                  <a:pt x="8274" y="9417"/>
                </a:lnTo>
                <a:lnTo>
                  <a:pt x="8249" y="9466"/>
                </a:lnTo>
                <a:lnTo>
                  <a:pt x="8201" y="9514"/>
                </a:lnTo>
                <a:lnTo>
                  <a:pt x="8079" y="9587"/>
                </a:lnTo>
                <a:lnTo>
                  <a:pt x="7933" y="9612"/>
                </a:lnTo>
                <a:lnTo>
                  <a:pt x="7738" y="9636"/>
                </a:lnTo>
                <a:lnTo>
                  <a:pt x="7568" y="9636"/>
                </a:lnTo>
                <a:lnTo>
                  <a:pt x="7422" y="9587"/>
                </a:lnTo>
                <a:lnTo>
                  <a:pt x="7325" y="9514"/>
                </a:lnTo>
                <a:lnTo>
                  <a:pt x="7276" y="9466"/>
                </a:lnTo>
                <a:lnTo>
                  <a:pt x="7252" y="9417"/>
                </a:lnTo>
                <a:lnTo>
                  <a:pt x="7252" y="9344"/>
                </a:lnTo>
                <a:lnTo>
                  <a:pt x="7227" y="9295"/>
                </a:lnTo>
                <a:lnTo>
                  <a:pt x="7179" y="9247"/>
                </a:lnTo>
                <a:lnTo>
                  <a:pt x="7130" y="9222"/>
                </a:lnTo>
                <a:lnTo>
                  <a:pt x="7081" y="9198"/>
                </a:lnTo>
                <a:lnTo>
                  <a:pt x="7008" y="9198"/>
                </a:lnTo>
                <a:lnTo>
                  <a:pt x="6960" y="9222"/>
                </a:lnTo>
                <a:lnTo>
                  <a:pt x="6887" y="9247"/>
                </a:lnTo>
                <a:lnTo>
                  <a:pt x="6765" y="9417"/>
                </a:lnTo>
                <a:lnTo>
                  <a:pt x="6643" y="9563"/>
                </a:lnTo>
                <a:lnTo>
                  <a:pt x="6570" y="9636"/>
                </a:lnTo>
                <a:lnTo>
                  <a:pt x="6449" y="9685"/>
                </a:lnTo>
                <a:lnTo>
                  <a:pt x="6327" y="9733"/>
                </a:lnTo>
                <a:lnTo>
                  <a:pt x="6205" y="9758"/>
                </a:lnTo>
                <a:lnTo>
                  <a:pt x="6084" y="9758"/>
                </a:lnTo>
                <a:lnTo>
                  <a:pt x="6035" y="9733"/>
                </a:lnTo>
                <a:lnTo>
                  <a:pt x="5986" y="9709"/>
                </a:lnTo>
                <a:lnTo>
                  <a:pt x="5962" y="9660"/>
                </a:lnTo>
                <a:lnTo>
                  <a:pt x="5938" y="9612"/>
                </a:lnTo>
                <a:lnTo>
                  <a:pt x="5938" y="9514"/>
                </a:lnTo>
                <a:lnTo>
                  <a:pt x="5962" y="9441"/>
                </a:lnTo>
                <a:lnTo>
                  <a:pt x="5962" y="9344"/>
                </a:lnTo>
                <a:lnTo>
                  <a:pt x="5938" y="9271"/>
                </a:lnTo>
                <a:lnTo>
                  <a:pt x="5865" y="9198"/>
                </a:lnTo>
                <a:lnTo>
                  <a:pt x="5792" y="9174"/>
                </a:lnTo>
                <a:lnTo>
                  <a:pt x="5646" y="9174"/>
                </a:lnTo>
                <a:lnTo>
                  <a:pt x="5573" y="9247"/>
                </a:lnTo>
                <a:lnTo>
                  <a:pt x="5548" y="9320"/>
                </a:lnTo>
                <a:lnTo>
                  <a:pt x="5500" y="9417"/>
                </a:lnTo>
                <a:lnTo>
                  <a:pt x="5451" y="9490"/>
                </a:lnTo>
                <a:lnTo>
                  <a:pt x="5378" y="9587"/>
                </a:lnTo>
                <a:lnTo>
                  <a:pt x="5305" y="9636"/>
                </a:lnTo>
                <a:lnTo>
                  <a:pt x="5183" y="9685"/>
                </a:lnTo>
                <a:lnTo>
                  <a:pt x="5086" y="9733"/>
                </a:lnTo>
                <a:lnTo>
                  <a:pt x="4843" y="9782"/>
                </a:lnTo>
                <a:lnTo>
                  <a:pt x="4624" y="9782"/>
                </a:lnTo>
                <a:lnTo>
                  <a:pt x="4502" y="9733"/>
                </a:lnTo>
                <a:lnTo>
                  <a:pt x="4405" y="9709"/>
                </a:lnTo>
                <a:lnTo>
                  <a:pt x="4332" y="9636"/>
                </a:lnTo>
                <a:lnTo>
                  <a:pt x="4259" y="9587"/>
                </a:lnTo>
                <a:lnTo>
                  <a:pt x="4210" y="9490"/>
                </a:lnTo>
                <a:lnTo>
                  <a:pt x="4161" y="9393"/>
                </a:lnTo>
                <a:lnTo>
                  <a:pt x="4161" y="9344"/>
                </a:lnTo>
                <a:lnTo>
                  <a:pt x="4137" y="9295"/>
                </a:lnTo>
                <a:lnTo>
                  <a:pt x="4040" y="9247"/>
                </a:lnTo>
                <a:lnTo>
                  <a:pt x="3942" y="9222"/>
                </a:lnTo>
                <a:lnTo>
                  <a:pt x="3869" y="9247"/>
                </a:lnTo>
                <a:lnTo>
                  <a:pt x="3602" y="9417"/>
                </a:lnTo>
                <a:lnTo>
                  <a:pt x="3407" y="9539"/>
                </a:lnTo>
                <a:lnTo>
                  <a:pt x="3212" y="9660"/>
                </a:lnTo>
                <a:lnTo>
                  <a:pt x="3018" y="9733"/>
                </a:lnTo>
                <a:lnTo>
                  <a:pt x="2872" y="9733"/>
                </a:lnTo>
                <a:lnTo>
                  <a:pt x="2823" y="9709"/>
                </a:lnTo>
                <a:lnTo>
                  <a:pt x="2774" y="9660"/>
                </a:lnTo>
                <a:lnTo>
                  <a:pt x="2774" y="9587"/>
                </a:lnTo>
                <a:lnTo>
                  <a:pt x="2774" y="9490"/>
                </a:lnTo>
                <a:lnTo>
                  <a:pt x="2774" y="9417"/>
                </a:lnTo>
                <a:lnTo>
                  <a:pt x="2750" y="9368"/>
                </a:lnTo>
                <a:lnTo>
                  <a:pt x="2726" y="9344"/>
                </a:lnTo>
                <a:lnTo>
                  <a:pt x="2677" y="9320"/>
                </a:lnTo>
                <a:lnTo>
                  <a:pt x="2653" y="9295"/>
                </a:lnTo>
                <a:lnTo>
                  <a:pt x="2604" y="9320"/>
                </a:lnTo>
                <a:lnTo>
                  <a:pt x="2555" y="9320"/>
                </a:lnTo>
                <a:lnTo>
                  <a:pt x="2507" y="9368"/>
                </a:lnTo>
                <a:lnTo>
                  <a:pt x="2458" y="9490"/>
                </a:lnTo>
                <a:lnTo>
                  <a:pt x="2434" y="9612"/>
                </a:lnTo>
                <a:lnTo>
                  <a:pt x="2434" y="9733"/>
                </a:lnTo>
                <a:lnTo>
                  <a:pt x="2458" y="9831"/>
                </a:lnTo>
                <a:lnTo>
                  <a:pt x="2531" y="9928"/>
                </a:lnTo>
                <a:lnTo>
                  <a:pt x="2604" y="10025"/>
                </a:lnTo>
                <a:lnTo>
                  <a:pt x="2726" y="10098"/>
                </a:lnTo>
                <a:lnTo>
                  <a:pt x="2847" y="10147"/>
                </a:lnTo>
                <a:lnTo>
                  <a:pt x="2969" y="10171"/>
                </a:lnTo>
                <a:lnTo>
                  <a:pt x="3115" y="10147"/>
                </a:lnTo>
                <a:lnTo>
                  <a:pt x="3237" y="10123"/>
                </a:lnTo>
                <a:lnTo>
                  <a:pt x="3358" y="10074"/>
                </a:lnTo>
                <a:lnTo>
                  <a:pt x="3626" y="9928"/>
                </a:lnTo>
                <a:lnTo>
                  <a:pt x="3845" y="9758"/>
                </a:lnTo>
                <a:lnTo>
                  <a:pt x="3918" y="9855"/>
                </a:lnTo>
                <a:lnTo>
                  <a:pt x="3991" y="9952"/>
                </a:lnTo>
                <a:lnTo>
                  <a:pt x="4088" y="10025"/>
                </a:lnTo>
                <a:lnTo>
                  <a:pt x="4186" y="10074"/>
                </a:lnTo>
                <a:lnTo>
                  <a:pt x="4429" y="10171"/>
                </a:lnTo>
                <a:lnTo>
                  <a:pt x="4672" y="10196"/>
                </a:lnTo>
                <a:lnTo>
                  <a:pt x="4940" y="10196"/>
                </a:lnTo>
                <a:lnTo>
                  <a:pt x="5208" y="10147"/>
                </a:lnTo>
                <a:lnTo>
                  <a:pt x="5427" y="10050"/>
                </a:lnTo>
                <a:lnTo>
                  <a:pt x="5646" y="9928"/>
                </a:lnTo>
                <a:lnTo>
                  <a:pt x="5743" y="10001"/>
                </a:lnTo>
                <a:lnTo>
                  <a:pt x="5840" y="10098"/>
                </a:lnTo>
                <a:lnTo>
                  <a:pt x="5986" y="10147"/>
                </a:lnTo>
                <a:lnTo>
                  <a:pt x="6132" y="10196"/>
                </a:lnTo>
                <a:lnTo>
                  <a:pt x="6278" y="10220"/>
                </a:lnTo>
                <a:lnTo>
                  <a:pt x="6424" y="10196"/>
                </a:lnTo>
                <a:lnTo>
                  <a:pt x="6546" y="10171"/>
                </a:lnTo>
                <a:lnTo>
                  <a:pt x="6643" y="10123"/>
                </a:lnTo>
                <a:lnTo>
                  <a:pt x="6741" y="10050"/>
                </a:lnTo>
                <a:lnTo>
                  <a:pt x="6838" y="9977"/>
                </a:lnTo>
                <a:lnTo>
                  <a:pt x="7008" y="9782"/>
                </a:lnTo>
                <a:lnTo>
                  <a:pt x="7130" y="9879"/>
                </a:lnTo>
                <a:lnTo>
                  <a:pt x="7300" y="9977"/>
                </a:lnTo>
                <a:lnTo>
                  <a:pt x="7471" y="10025"/>
                </a:lnTo>
                <a:lnTo>
                  <a:pt x="7665" y="10050"/>
                </a:lnTo>
                <a:lnTo>
                  <a:pt x="7860" y="10050"/>
                </a:lnTo>
                <a:lnTo>
                  <a:pt x="8030" y="10025"/>
                </a:lnTo>
                <a:lnTo>
                  <a:pt x="8225" y="9952"/>
                </a:lnTo>
                <a:lnTo>
                  <a:pt x="8371" y="9879"/>
                </a:lnTo>
                <a:lnTo>
                  <a:pt x="8493" y="9977"/>
                </a:lnTo>
                <a:lnTo>
                  <a:pt x="8639" y="10025"/>
                </a:lnTo>
                <a:lnTo>
                  <a:pt x="8785" y="10074"/>
                </a:lnTo>
                <a:lnTo>
                  <a:pt x="8955" y="10074"/>
                </a:lnTo>
                <a:lnTo>
                  <a:pt x="9125" y="10050"/>
                </a:lnTo>
                <a:lnTo>
                  <a:pt x="9320" y="10001"/>
                </a:lnTo>
                <a:lnTo>
                  <a:pt x="9466" y="9928"/>
                </a:lnTo>
                <a:lnTo>
                  <a:pt x="9636" y="9831"/>
                </a:lnTo>
                <a:lnTo>
                  <a:pt x="9734" y="9904"/>
                </a:lnTo>
                <a:lnTo>
                  <a:pt x="9855" y="9952"/>
                </a:lnTo>
                <a:lnTo>
                  <a:pt x="10001" y="9977"/>
                </a:lnTo>
                <a:lnTo>
                  <a:pt x="10147" y="10001"/>
                </a:lnTo>
                <a:lnTo>
                  <a:pt x="10293" y="10001"/>
                </a:lnTo>
                <a:lnTo>
                  <a:pt x="10439" y="9977"/>
                </a:lnTo>
                <a:lnTo>
                  <a:pt x="10561" y="9928"/>
                </a:lnTo>
                <a:lnTo>
                  <a:pt x="10682" y="9855"/>
                </a:lnTo>
                <a:lnTo>
                  <a:pt x="10780" y="9952"/>
                </a:lnTo>
                <a:lnTo>
                  <a:pt x="10901" y="10001"/>
                </a:lnTo>
                <a:lnTo>
                  <a:pt x="11193" y="10001"/>
                </a:lnTo>
                <a:lnTo>
                  <a:pt x="11339" y="9952"/>
                </a:lnTo>
                <a:lnTo>
                  <a:pt x="11510" y="9904"/>
                </a:lnTo>
                <a:lnTo>
                  <a:pt x="11656" y="9831"/>
                </a:lnTo>
                <a:lnTo>
                  <a:pt x="11802" y="9733"/>
                </a:lnTo>
                <a:lnTo>
                  <a:pt x="11850" y="9806"/>
                </a:lnTo>
                <a:lnTo>
                  <a:pt x="11923" y="9855"/>
                </a:lnTo>
                <a:lnTo>
                  <a:pt x="12069" y="9928"/>
                </a:lnTo>
                <a:lnTo>
                  <a:pt x="12240" y="9952"/>
                </a:lnTo>
                <a:lnTo>
                  <a:pt x="12434" y="9952"/>
                </a:lnTo>
                <a:lnTo>
                  <a:pt x="12629" y="9904"/>
                </a:lnTo>
                <a:lnTo>
                  <a:pt x="12824" y="9831"/>
                </a:lnTo>
                <a:lnTo>
                  <a:pt x="13018" y="9758"/>
                </a:lnTo>
                <a:lnTo>
                  <a:pt x="13164" y="9660"/>
                </a:lnTo>
                <a:lnTo>
                  <a:pt x="13237" y="9612"/>
                </a:lnTo>
                <a:lnTo>
                  <a:pt x="13262" y="9539"/>
                </a:lnTo>
                <a:lnTo>
                  <a:pt x="13262" y="9466"/>
                </a:lnTo>
                <a:lnTo>
                  <a:pt x="13237" y="9393"/>
                </a:lnTo>
                <a:lnTo>
                  <a:pt x="13189" y="9344"/>
                </a:lnTo>
                <a:lnTo>
                  <a:pt x="13116" y="9320"/>
                </a:lnTo>
                <a:lnTo>
                  <a:pt x="13067" y="9320"/>
                </a:lnTo>
                <a:lnTo>
                  <a:pt x="12994" y="9344"/>
                </a:lnTo>
                <a:lnTo>
                  <a:pt x="12775" y="9466"/>
                </a:lnTo>
                <a:lnTo>
                  <a:pt x="12605" y="9539"/>
                </a:lnTo>
                <a:lnTo>
                  <a:pt x="12459" y="9587"/>
                </a:lnTo>
                <a:lnTo>
                  <a:pt x="12288" y="9612"/>
                </a:lnTo>
                <a:lnTo>
                  <a:pt x="12167" y="9612"/>
                </a:lnTo>
                <a:lnTo>
                  <a:pt x="12118" y="9587"/>
                </a:lnTo>
                <a:lnTo>
                  <a:pt x="12094" y="9539"/>
                </a:lnTo>
                <a:lnTo>
                  <a:pt x="12069" y="9490"/>
                </a:lnTo>
                <a:lnTo>
                  <a:pt x="12069" y="9417"/>
                </a:lnTo>
                <a:lnTo>
                  <a:pt x="12069" y="9368"/>
                </a:lnTo>
                <a:lnTo>
                  <a:pt x="12045" y="9295"/>
                </a:lnTo>
                <a:lnTo>
                  <a:pt x="12021" y="9247"/>
                </a:lnTo>
                <a:lnTo>
                  <a:pt x="11972" y="9222"/>
                </a:lnTo>
                <a:lnTo>
                  <a:pt x="11875" y="9222"/>
                </a:lnTo>
                <a:lnTo>
                  <a:pt x="11826" y="9247"/>
                </a:lnTo>
                <a:lnTo>
                  <a:pt x="11777" y="9295"/>
                </a:lnTo>
                <a:lnTo>
                  <a:pt x="11704" y="9393"/>
                </a:lnTo>
                <a:lnTo>
                  <a:pt x="11583" y="9490"/>
                </a:lnTo>
                <a:lnTo>
                  <a:pt x="11437" y="9587"/>
                </a:lnTo>
                <a:lnTo>
                  <a:pt x="11266" y="9660"/>
                </a:lnTo>
                <a:lnTo>
                  <a:pt x="11120" y="9709"/>
                </a:lnTo>
                <a:lnTo>
                  <a:pt x="11072" y="9709"/>
                </a:lnTo>
                <a:lnTo>
                  <a:pt x="11023" y="9685"/>
                </a:lnTo>
                <a:lnTo>
                  <a:pt x="10974" y="9660"/>
                </a:lnTo>
                <a:lnTo>
                  <a:pt x="10950" y="9612"/>
                </a:lnTo>
                <a:lnTo>
                  <a:pt x="10950" y="9539"/>
                </a:lnTo>
                <a:lnTo>
                  <a:pt x="10974" y="9441"/>
                </a:lnTo>
                <a:lnTo>
                  <a:pt x="10974" y="9393"/>
                </a:lnTo>
                <a:lnTo>
                  <a:pt x="10950" y="9320"/>
                </a:lnTo>
                <a:lnTo>
                  <a:pt x="10926" y="9271"/>
                </a:lnTo>
                <a:lnTo>
                  <a:pt x="10853" y="9271"/>
                </a:lnTo>
                <a:lnTo>
                  <a:pt x="10804" y="9247"/>
                </a:lnTo>
                <a:lnTo>
                  <a:pt x="10755" y="9271"/>
                </a:lnTo>
                <a:lnTo>
                  <a:pt x="10682" y="9295"/>
                </a:lnTo>
                <a:lnTo>
                  <a:pt x="10658" y="9368"/>
                </a:lnTo>
                <a:lnTo>
                  <a:pt x="10585" y="9490"/>
                </a:lnTo>
                <a:lnTo>
                  <a:pt x="10463" y="9587"/>
                </a:lnTo>
                <a:lnTo>
                  <a:pt x="10342" y="9636"/>
                </a:lnTo>
                <a:lnTo>
                  <a:pt x="10025" y="9636"/>
                </a:lnTo>
                <a:lnTo>
                  <a:pt x="9928" y="9587"/>
                </a:lnTo>
                <a:lnTo>
                  <a:pt x="9855" y="9563"/>
                </a:lnTo>
                <a:lnTo>
                  <a:pt x="9904" y="9393"/>
                </a:lnTo>
                <a:lnTo>
                  <a:pt x="9904" y="9320"/>
                </a:lnTo>
                <a:lnTo>
                  <a:pt x="9879" y="9247"/>
                </a:lnTo>
                <a:lnTo>
                  <a:pt x="9831" y="9198"/>
                </a:lnTo>
                <a:lnTo>
                  <a:pt x="9782" y="9174"/>
                </a:lnTo>
                <a:lnTo>
                  <a:pt x="9734" y="9149"/>
                </a:lnTo>
                <a:close/>
                <a:moveTo>
                  <a:pt x="16522" y="9003"/>
                </a:moveTo>
                <a:lnTo>
                  <a:pt x="16522" y="9879"/>
                </a:lnTo>
                <a:lnTo>
                  <a:pt x="16401" y="9879"/>
                </a:lnTo>
                <a:lnTo>
                  <a:pt x="16279" y="9928"/>
                </a:lnTo>
                <a:lnTo>
                  <a:pt x="16182" y="9977"/>
                </a:lnTo>
                <a:lnTo>
                  <a:pt x="16084" y="10050"/>
                </a:lnTo>
                <a:lnTo>
                  <a:pt x="15914" y="10196"/>
                </a:lnTo>
                <a:lnTo>
                  <a:pt x="15744" y="10390"/>
                </a:lnTo>
                <a:lnTo>
                  <a:pt x="15598" y="10561"/>
                </a:lnTo>
                <a:lnTo>
                  <a:pt x="15598" y="10342"/>
                </a:lnTo>
                <a:lnTo>
                  <a:pt x="15646" y="10317"/>
                </a:lnTo>
                <a:lnTo>
                  <a:pt x="15671" y="10269"/>
                </a:lnTo>
                <a:lnTo>
                  <a:pt x="15890" y="9879"/>
                </a:lnTo>
                <a:lnTo>
                  <a:pt x="16011" y="9685"/>
                </a:lnTo>
                <a:lnTo>
                  <a:pt x="16133" y="9490"/>
                </a:lnTo>
                <a:lnTo>
                  <a:pt x="16328" y="9271"/>
                </a:lnTo>
                <a:lnTo>
                  <a:pt x="16522" y="9003"/>
                </a:lnTo>
                <a:close/>
                <a:moveTo>
                  <a:pt x="16522" y="10001"/>
                </a:moveTo>
                <a:lnTo>
                  <a:pt x="16522" y="10755"/>
                </a:lnTo>
                <a:lnTo>
                  <a:pt x="16352" y="10853"/>
                </a:lnTo>
                <a:lnTo>
                  <a:pt x="16230" y="10974"/>
                </a:lnTo>
                <a:lnTo>
                  <a:pt x="15987" y="11242"/>
                </a:lnTo>
                <a:lnTo>
                  <a:pt x="15792" y="11461"/>
                </a:lnTo>
                <a:lnTo>
                  <a:pt x="15598" y="11704"/>
                </a:lnTo>
                <a:lnTo>
                  <a:pt x="15598" y="11291"/>
                </a:lnTo>
                <a:lnTo>
                  <a:pt x="15768" y="10974"/>
                </a:lnTo>
                <a:lnTo>
                  <a:pt x="15963" y="10682"/>
                </a:lnTo>
                <a:lnTo>
                  <a:pt x="16255" y="10342"/>
                </a:lnTo>
                <a:lnTo>
                  <a:pt x="16522" y="10001"/>
                </a:lnTo>
                <a:close/>
                <a:moveTo>
                  <a:pt x="10244" y="11145"/>
                </a:moveTo>
                <a:lnTo>
                  <a:pt x="10171" y="11193"/>
                </a:lnTo>
                <a:lnTo>
                  <a:pt x="10123" y="11242"/>
                </a:lnTo>
                <a:lnTo>
                  <a:pt x="9928" y="11534"/>
                </a:lnTo>
                <a:lnTo>
                  <a:pt x="9831" y="11656"/>
                </a:lnTo>
                <a:lnTo>
                  <a:pt x="9709" y="11753"/>
                </a:lnTo>
                <a:lnTo>
                  <a:pt x="9636" y="11802"/>
                </a:lnTo>
                <a:lnTo>
                  <a:pt x="9539" y="11826"/>
                </a:lnTo>
                <a:lnTo>
                  <a:pt x="9320" y="11826"/>
                </a:lnTo>
                <a:lnTo>
                  <a:pt x="9223" y="11802"/>
                </a:lnTo>
                <a:lnTo>
                  <a:pt x="9150" y="11753"/>
                </a:lnTo>
                <a:lnTo>
                  <a:pt x="9077" y="11680"/>
                </a:lnTo>
                <a:lnTo>
                  <a:pt x="9052" y="11607"/>
                </a:lnTo>
                <a:lnTo>
                  <a:pt x="9125" y="11412"/>
                </a:lnTo>
                <a:lnTo>
                  <a:pt x="9125" y="11339"/>
                </a:lnTo>
                <a:lnTo>
                  <a:pt x="9101" y="11266"/>
                </a:lnTo>
                <a:lnTo>
                  <a:pt x="9052" y="11218"/>
                </a:lnTo>
                <a:lnTo>
                  <a:pt x="9004" y="11169"/>
                </a:lnTo>
                <a:lnTo>
                  <a:pt x="8882" y="11169"/>
                </a:lnTo>
                <a:lnTo>
                  <a:pt x="8809" y="11193"/>
                </a:lnTo>
                <a:lnTo>
                  <a:pt x="8760" y="11266"/>
                </a:lnTo>
                <a:lnTo>
                  <a:pt x="8687" y="11388"/>
                </a:lnTo>
                <a:lnTo>
                  <a:pt x="8663" y="11510"/>
                </a:lnTo>
                <a:lnTo>
                  <a:pt x="8566" y="11656"/>
                </a:lnTo>
                <a:lnTo>
                  <a:pt x="8395" y="11729"/>
                </a:lnTo>
                <a:lnTo>
                  <a:pt x="8298" y="11753"/>
                </a:lnTo>
                <a:lnTo>
                  <a:pt x="8176" y="11777"/>
                </a:lnTo>
                <a:lnTo>
                  <a:pt x="8103" y="11753"/>
                </a:lnTo>
                <a:lnTo>
                  <a:pt x="8055" y="11729"/>
                </a:lnTo>
                <a:lnTo>
                  <a:pt x="8055" y="11680"/>
                </a:lnTo>
                <a:lnTo>
                  <a:pt x="8055" y="11607"/>
                </a:lnTo>
                <a:lnTo>
                  <a:pt x="8079" y="11534"/>
                </a:lnTo>
                <a:lnTo>
                  <a:pt x="8079" y="11461"/>
                </a:lnTo>
                <a:lnTo>
                  <a:pt x="8055" y="11412"/>
                </a:lnTo>
                <a:lnTo>
                  <a:pt x="8006" y="11364"/>
                </a:lnTo>
                <a:lnTo>
                  <a:pt x="7957" y="11339"/>
                </a:lnTo>
                <a:lnTo>
                  <a:pt x="7884" y="11315"/>
                </a:lnTo>
                <a:lnTo>
                  <a:pt x="7811" y="11339"/>
                </a:lnTo>
                <a:lnTo>
                  <a:pt x="7763" y="11388"/>
                </a:lnTo>
                <a:lnTo>
                  <a:pt x="7544" y="11558"/>
                </a:lnTo>
                <a:lnTo>
                  <a:pt x="7325" y="11753"/>
                </a:lnTo>
                <a:lnTo>
                  <a:pt x="7179" y="11802"/>
                </a:lnTo>
                <a:lnTo>
                  <a:pt x="6984" y="11826"/>
                </a:lnTo>
                <a:lnTo>
                  <a:pt x="6887" y="11802"/>
                </a:lnTo>
                <a:lnTo>
                  <a:pt x="6765" y="11802"/>
                </a:lnTo>
                <a:lnTo>
                  <a:pt x="6692" y="11753"/>
                </a:lnTo>
                <a:lnTo>
                  <a:pt x="6643" y="11704"/>
                </a:lnTo>
                <a:lnTo>
                  <a:pt x="6668" y="11583"/>
                </a:lnTo>
                <a:lnTo>
                  <a:pt x="6668" y="11412"/>
                </a:lnTo>
                <a:lnTo>
                  <a:pt x="6643" y="11339"/>
                </a:lnTo>
                <a:lnTo>
                  <a:pt x="6595" y="11266"/>
                </a:lnTo>
                <a:lnTo>
                  <a:pt x="6546" y="11218"/>
                </a:lnTo>
                <a:lnTo>
                  <a:pt x="6473" y="11193"/>
                </a:lnTo>
                <a:lnTo>
                  <a:pt x="6400" y="11193"/>
                </a:lnTo>
                <a:lnTo>
                  <a:pt x="6327" y="11218"/>
                </a:lnTo>
                <a:lnTo>
                  <a:pt x="6254" y="11291"/>
                </a:lnTo>
                <a:lnTo>
                  <a:pt x="6205" y="11364"/>
                </a:lnTo>
                <a:lnTo>
                  <a:pt x="6181" y="11485"/>
                </a:lnTo>
                <a:lnTo>
                  <a:pt x="6157" y="11583"/>
                </a:lnTo>
                <a:lnTo>
                  <a:pt x="6084" y="11656"/>
                </a:lnTo>
                <a:lnTo>
                  <a:pt x="5986" y="11704"/>
                </a:lnTo>
                <a:lnTo>
                  <a:pt x="5767" y="11704"/>
                </a:lnTo>
                <a:lnTo>
                  <a:pt x="5670" y="11680"/>
                </a:lnTo>
                <a:lnTo>
                  <a:pt x="5573" y="11607"/>
                </a:lnTo>
                <a:lnTo>
                  <a:pt x="5475" y="11534"/>
                </a:lnTo>
                <a:lnTo>
                  <a:pt x="5427" y="11461"/>
                </a:lnTo>
                <a:lnTo>
                  <a:pt x="5378" y="11388"/>
                </a:lnTo>
                <a:lnTo>
                  <a:pt x="5305" y="11315"/>
                </a:lnTo>
                <a:lnTo>
                  <a:pt x="5232" y="11291"/>
                </a:lnTo>
                <a:lnTo>
                  <a:pt x="5159" y="11291"/>
                </a:lnTo>
                <a:lnTo>
                  <a:pt x="5062" y="11315"/>
                </a:lnTo>
                <a:lnTo>
                  <a:pt x="5013" y="11364"/>
                </a:lnTo>
                <a:lnTo>
                  <a:pt x="4964" y="11412"/>
                </a:lnTo>
                <a:lnTo>
                  <a:pt x="4964" y="11510"/>
                </a:lnTo>
                <a:lnTo>
                  <a:pt x="4964" y="11607"/>
                </a:lnTo>
                <a:lnTo>
                  <a:pt x="4964" y="11680"/>
                </a:lnTo>
                <a:lnTo>
                  <a:pt x="4940" y="11729"/>
                </a:lnTo>
                <a:lnTo>
                  <a:pt x="4891" y="11777"/>
                </a:lnTo>
                <a:lnTo>
                  <a:pt x="4818" y="11826"/>
                </a:lnTo>
                <a:lnTo>
                  <a:pt x="4697" y="11850"/>
                </a:lnTo>
                <a:lnTo>
                  <a:pt x="4599" y="11826"/>
                </a:lnTo>
                <a:lnTo>
                  <a:pt x="4502" y="11753"/>
                </a:lnTo>
                <a:lnTo>
                  <a:pt x="4453" y="11656"/>
                </a:lnTo>
                <a:lnTo>
                  <a:pt x="4453" y="11607"/>
                </a:lnTo>
                <a:lnTo>
                  <a:pt x="4453" y="11558"/>
                </a:lnTo>
                <a:lnTo>
                  <a:pt x="4478" y="11437"/>
                </a:lnTo>
                <a:lnTo>
                  <a:pt x="4429" y="11364"/>
                </a:lnTo>
                <a:lnTo>
                  <a:pt x="4380" y="11291"/>
                </a:lnTo>
                <a:lnTo>
                  <a:pt x="4307" y="11266"/>
                </a:lnTo>
                <a:lnTo>
                  <a:pt x="4210" y="11242"/>
                </a:lnTo>
                <a:lnTo>
                  <a:pt x="4113" y="11266"/>
                </a:lnTo>
                <a:lnTo>
                  <a:pt x="4040" y="11339"/>
                </a:lnTo>
                <a:lnTo>
                  <a:pt x="3991" y="11412"/>
                </a:lnTo>
                <a:lnTo>
                  <a:pt x="3942" y="11510"/>
                </a:lnTo>
                <a:lnTo>
                  <a:pt x="3894" y="11607"/>
                </a:lnTo>
                <a:lnTo>
                  <a:pt x="3796" y="11680"/>
                </a:lnTo>
                <a:lnTo>
                  <a:pt x="3723" y="11753"/>
                </a:lnTo>
                <a:lnTo>
                  <a:pt x="3529" y="11850"/>
                </a:lnTo>
                <a:lnTo>
                  <a:pt x="3431" y="11875"/>
                </a:lnTo>
                <a:lnTo>
                  <a:pt x="3310" y="11899"/>
                </a:lnTo>
                <a:lnTo>
                  <a:pt x="3261" y="11899"/>
                </a:lnTo>
                <a:lnTo>
                  <a:pt x="3212" y="11875"/>
                </a:lnTo>
                <a:lnTo>
                  <a:pt x="3139" y="11826"/>
                </a:lnTo>
                <a:lnTo>
                  <a:pt x="3115" y="11729"/>
                </a:lnTo>
                <a:lnTo>
                  <a:pt x="3066" y="11631"/>
                </a:lnTo>
                <a:lnTo>
                  <a:pt x="3018" y="11461"/>
                </a:lnTo>
                <a:lnTo>
                  <a:pt x="2993" y="11388"/>
                </a:lnTo>
                <a:lnTo>
                  <a:pt x="2969" y="11388"/>
                </a:lnTo>
                <a:lnTo>
                  <a:pt x="2969" y="11364"/>
                </a:lnTo>
                <a:lnTo>
                  <a:pt x="2945" y="11339"/>
                </a:lnTo>
                <a:lnTo>
                  <a:pt x="2896" y="11315"/>
                </a:lnTo>
                <a:lnTo>
                  <a:pt x="2847" y="11315"/>
                </a:lnTo>
                <a:lnTo>
                  <a:pt x="2799" y="11339"/>
                </a:lnTo>
                <a:lnTo>
                  <a:pt x="2750" y="11364"/>
                </a:lnTo>
                <a:lnTo>
                  <a:pt x="2701" y="11461"/>
                </a:lnTo>
                <a:lnTo>
                  <a:pt x="2677" y="11583"/>
                </a:lnTo>
                <a:lnTo>
                  <a:pt x="2677" y="11802"/>
                </a:lnTo>
                <a:lnTo>
                  <a:pt x="2701" y="11923"/>
                </a:lnTo>
                <a:lnTo>
                  <a:pt x="2726" y="12021"/>
                </a:lnTo>
                <a:lnTo>
                  <a:pt x="2799" y="12093"/>
                </a:lnTo>
                <a:lnTo>
                  <a:pt x="2847" y="12191"/>
                </a:lnTo>
                <a:lnTo>
                  <a:pt x="2945" y="12264"/>
                </a:lnTo>
                <a:lnTo>
                  <a:pt x="3042" y="12312"/>
                </a:lnTo>
                <a:lnTo>
                  <a:pt x="3188" y="12361"/>
                </a:lnTo>
                <a:lnTo>
                  <a:pt x="3480" y="12361"/>
                </a:lnTo>
                <a:lnTo>
                  <a:pt x="3626" y="12337"/>
                </a:lnTo>
                <a:lnTo>
                  <a:pt x="3748" y="12288"/>
                </a:lnTo>
                <a:lnTo>
                  <a:pt x="3869" y="12215"/>
                </a:lnTo>
                <a:lnTo>
                  <a:pt x="4015" y="12142"/>
                </a:lnTo>
                <a:lnTo>
                  <a:pt x="4113" y="12045"/>
                </a:lnTo>
                <a:lnTo>
                  <a:pt x="4259" y="12166"/>
                </a:lnTo>
                <a:lnTo>
                  <a:pt x="4405" y="12239"/>
                </a:lnTo>
                <a:lnTo>
                  <a:pt x="4575" y="12288"/>
                </a:lnTo>
                <a:lnTo>
                  <a:pt x="4745" y="12312"/>
                </a:lnTo>
                <a:lnTo>
                  <a:pt x="4916" y="12288"/>
                </a:lnTo>
                <a:lnTo>
                  <a:pt x="5086" y="12239"/>
                </a:lnTo>
                <a:lnTo>
                  <a:pt x="5232" y="12142"/>
                </a:lnTo>
                <a:lnTo>
                  <a:pt x="5354" y="12021"/>
                </a:lnTo>
                <a:lnTo>
                  <a:pt x="5475" y="12069"/>
                </a:lnTo>
                <a:lnTo>
                  <a:pt x="5597" y="12118"/>
                </a:lnTo>
                <a:lnTo>
                  <a:pt x="5743" y="12142"/>
                </a:lnTo>
                <a:lnTo>
                  <a:pt x="5889" y="12166"/>
                </a:lnTo>
                <a:lnTo>
                  <a:pt x="6011" y="12166"/>
                </a:lnTo>
                <a:lnTo>
                  <a:pt x="6157" y="12142"/>
                </a:lnTo>
                <a:lnTo>
                  <a:pt x="6278" y="12093"/>
                </a:lnTo>
                <a:lnTo>
                  <a:pt x="6376" y="12045"/>
                </a:lnTo>
                <a:lnTo>
                  <a:pt x="6546" y="12142"/>
                </a:lnTo>
                <a:lnTo>
                  <a:pt x="6716" y="12239"/>
                </a:lnTo>
                <a:lnTo>
                  <a:pt x="6862" y="12288"/>
                </a:lnTo>
                <a:lnTo>
                  <a:pt x="7008" y="12312"/>
                </a:lnTo>
                <a:lnTo>
                  <a:pt x="7154" y="12288"/>
                </a:lnTo>
                <a:lnTo>
                  <a:pt x="7276" y="12264"/>
                </a:lnTo>
                <a:lnTo>
                  <a:pt x="7398" y="12191"/>
                </a:lnTo>
                <a:lnTo>
                  <a:pt x="7519" y="12118"/>
                </a:lnTo>
                <a:lnTo>
                  <a:pt x="7763" y="11948"/>
                </a:lnTo>
                <a:lnTo>
                  <a:pt x="7836" y="12021"/>
                </a:lnTo>
                <a:lnTo>
                  <a:pt x="7909" y="12093"/>
                </a:lnTo>
                <a:lnTo>
                  <a:pt x="8030" y="12142"/>
                </a:lnTo>
                <a:lnTo>
                  <a:pt x="8347" y="12142"/>
                </a:lnTo>
                <a:lnTo>
                  <a:pt x="8493" y="12118"/>
                </a:lnTo>
                <a:lnTo>
                  <a:pt x="8663" y="12045"/>
                </a:lnTo>
                <a:lnTo>
                  <a:pt x="8785" y="11948"/>
                </a:lnTo>
                <a:lnTo>
                  <a:pt x="8882" y="12021"/>
                </a:lnTo>
                <a:lnTo>
                  <a:pt x="8955" y="12093"/>
                </a:lnTo>
                <a:lnTo>
                  <a:pt x="9174" y="12191"/>
                </a:lnTo>
                <a:lnTo>
                  <a:pt x="9320" y="12239"/>
                </a:lnTo>
                <a:lnTo>
                  <a:pt x="9466" y="12264"/>
                </a:lnTo>
                <a:lnTo>
                  <a:pt x="9588" y="12239"/>
                </a:lnTo>
                <a:lnTo>
                  <a:pt x="9709" y="12215"/>
                </a:lnTo>
                <a:lnTo>
                  <a:pt x="9831" y="12166"/>
                </a:lnTo>
                <a:lnTo>
                  <a:pt x="9952" y="12093"/>
                </a:lnTo>
                <a:lnTo>
                  <a:pt x="10147" y="11899"/>
                </a:lnTo>
                <a:lnTo>
                  <a:pt x="10269" y="12021"/>
                </a:lnTo>
                <a:lnTo>
                  <a:pt x="10415" y="12093"/>
                </a:lnTo>
                <a:lnTo>
                  <a:pt x="10561" y="12142"/>
                </a:lnTo>
                <a:lnTo>
                  <a:pt x="10755" y="12166"/>
                </a:lnTo>
                <a:lnTo>
                  <a:pt x="10926" y="12191"/>
                </a:lnTo>
                <a:lnTo>
                  <a:pt x="11096" y="12166"/>
                </a:lnTo>
                <a:lnTo>
                  <a:pt x="11266" y="12093"/>
                </a:lnTo>
                <a:lnTo>
                  <a:pt x="11412" y="12021"/>
                </a:lnTo>
                <a:lnTo>
                  <a:pt x="11558" y="12093"/>
                </a:lnTo>
                <a:lnTo>
                  <a:pt x="11704" y="12142"/>
                </a:lnTo>
                <a:lnTo>
                  <a:pt x="12045" y="12142"/>
                </a:lnTo>
                <a:lnTo>
                  <a:pt x="12215" y="12118"/>
                </a:lnTo>
                <a:lnTo>
                  <a:pt x="12410" y="12069"/>
                </a:lnTo>
                <a:lnTo>
                  <a:pt x="12580" y="11996"/>
                </a:lnTo>
                <a:lnTo>
                  <a:pt x="12726" y="11899"/>
                </a:lnTo>
                <a:lnTo>
                  <a:pt x="12799" y="11948"/>
                </a:lnTo>
                <a:lnTo>
                  <a:pt x="12921" y="11972"/>
                </a:lnTo>
                <a:lnTo>
                  <a:pt x="13043" y="11972"/>
                </a:lnTo>
                <a:lnTo>
                  <a:pt x="13164" y="11948"/>
                </a:lnTo>
                <a:lnTo>
                  <a:pt x="13237" y="11899"/>
                </a:lnTo>
                <a:lnTo>
                  <a:pt x="13286" y="11850"/>
                </a:lnTo>
                <a:lnTo>
                  <a:pt x="13310" y="11777"/>
                </a:lnTo>
                <a:lnTo>
                  <a:pt x="13310" y="11704"/>
                </a:lnTo>
                <a:lnTo>
                  <a:pt x="13286" y="11631"/>
                </a:lnTo>
                <a:lnTo>
                  <a:pt x="13262" y="11583"/>
                </a:lnTo>
                <a:lnTo>
                  <a:pt x="13189" y="11558"/>
                </a:lnTo>
                <a:lnTo>
                  <a:pt x="13116" y="11534"/>
                </a:lnTo>
                <a:lnTo>
                  <a:pt x="13043" y="11558"/>
                </a:lnTo>
                <a:lnTo>
                  <a:pt x="12970" y="11534"/>
                </a:lnTo>
                <a:lnTo>
                  <a:pt x="12897" y="11437"/>
                </a:lnTo>
                <a:lnTo>
                  <a:pt x="12799" y="11388"/>
                </a:lnTo>
                <a:lnTo>
                  <a:pt x="12751" y="11364"/>
                </a:lnTo>
                <a:lnTo>
                  <a:pt x="12702" y="11364"/>
                </a:lnTo>
                <a:lnTo>
                  <a:pt x="12653" y="11388"/>
                </a:lnTo>
                <a:lnTo>
                  <a:pt x="12605" y="11437"/>
                </a:lnTo>
                <a:lnTo>
                  <a:pt x="12532" y="11485"/>
                </a:lnTo>
                <a:lnTo>
                  <a:pt x="12410" y="11558"/>
                </a:lnTo>
                <a:lnTo>
                  <a:pt x="12264" y="11631"/>
                </a:lnTo>
                <a:lnTo>
                  <a:pt x="12094" y="11704"/>
                </a:lnTo>
                <a:lnTo>
                  <a:pt x="11948" y="11729"/>
                </a:lnTo>
                <a:lnTo>
                  <a:pt x="11753" y="11729"/>
                </a:lnTo>
                <a:lnTo>
                  <a:pt x="11729" y="11704"/>
                </a:lnTo>
                <a:lnTo>
                  <a:pt x="11704" y="11656"/>
                </a:lnTo>
                <a:lnTo>
                  <a:pt x="11680" y="11607"/>
                </a:lnTo>
                <a:lnTo>
                  <a:pt x="11704" y="11485"/>
                </a:lnTo>
                <a:lnTo>
                  <a:pt x="11704" y="11412"/>
                </a:lnTo>
                <a:lnTo>
                  <a:pt x="11656" y="11339"/>
                </a:lnTo>
                <a:lnTo>
                  <a:pt x="11607" y="11291"/>
                </a:lnTo>
                <a:lnTo>
                  <a:pt x="11534" y="11266"/>
                </a:lnTo>
                <a:lnTo>
                  <a:pt x="11461" y="11291"/>
                </a:lnTo>
                <a:lnTo>
                  <a:pt x="11388" y="11315"/>
                </a:lnTo>
                <a:lnTo>
                  <a:pt x="11315" y="11364"/>
                </a:lnTo>
                <a:lnTo>
                  <a:pt x="11291" y="11437"/>
                </a:lnTo>
                <a:lnTo>
                  <a:pt x="11266" y="11558"/>
                </a:lnTo>
                <a:lnTo>
                  <a:pt x="11218" y="11607"/>
                </a:lnTo>
                <a:lnTo>
                  <a:pt x="11169" y="11656"/>
                </a:lnTo>
                <a:lnTo>
                  <a:pt x="11047" y="11729"/>
                </a:lnTo>
                <a:lnTo>
                  <a:pt x="10901" y="11753"/>
                </a:lnTo>
                <a:lnTo>
                  <a:pt x="10755" y="11753"/>
                </a:lnTo>
                <a:lnTo>
                  <a:pt x="10609" y="11729"/>
                </a:lnTo>
                <a:lnTo>
                  <a:pt x="10488" y="11656"/>
                </a:lnTo>
                <a:lnTo>
                  <a:pt x="10463" y="11631"/>
                </a:lnTo>
                <a:lnTo>
                  <a:pt x="10439" y="11583"/>
                </a:lnTo>
                <a:lnTo>
                  <a:pt x="10439" y="11510"/>
                </a:lnTo>
                <a:lnTo>
                  <a:pt x="10463" y="11461"/>
                </a:lnTo>
                <a:lnTo>
                  <a:pt x="10512" y="11364"/>
                </a:lnTo>
                <a:lnTo>
                  <a:pt x="10488" y="11291"/>
                </a:lnTo>
                <a:lnTo>
                  <a:pt x="10463" y="11218"/>
                </a:lnTo>
                <a:lnTo>
                  <a:pt x="10390" y="11169"/>
                </a:lnTo>
                <a:lnTo>
                  <a:pt x="10317" y="11145"/>
                </a:lnTo>
                <a:close/>
                <a:moveTo>
                  <a:pt x="16498" y="11193"/>
                </a:moveTo>
                <a:lnTo>
                  <a:pt x="16498" y="11948"/>
                </a:lnTo>
                <a:lnTo>
                  <a:pt x="16255" y="12093"/>
                </a:lnTo>
                <a:lnTo>
                  <a:pt x="16011" y="12312"/>
                </a:lnTo>
                <a:lnTo>
                  <a:pt x="15792" y="12556"/>
                </a:lnTo>
                <a:lnTo>
                  <a:pt x="15598" y="12823"/>
                </a:lnTo>
                <a:lnTo>
                  <a:pt x="15598" y="12775"/>
                </a:lnTo>
                <a:lnTo>
                  <a:pt x="15598" y="12434"/>
                </a:lnTo>
                <a:lnTo>
                  <a:pt x="15622" y="12385"/>
                </a:lnTo>
                <a:lnTo>
                  <a:pt x="15914" y="11923"/>
                </a:lnTo>
                <a:lnTo>
                  <a:pt x="16060" y="11680"/>
                </a:lnTo>
                <a:lnTo>
                  <a:pt x="16206" y="11461"/>
                </a:lnTo>
                <a:lnTo>
                  <a:pt x="16352" y="11339"/>
                </a:lnTo>
                <a:lnTo>
                  <a:pt x="16498" y="11193"/>
                </a:lnTo>
                <a:close/>
                <a:moveTo>
                  <a:pt x="16498" y="12288"/>
                </a:moveTo>
                <a:lnTo>
                  <a:pt x="16498" y="13140"/>
                </a:lnTo>
                <a:lnTo>
                  <a:pt x="16303" y="13213"/>
                </a:lnTo>
                <a:lnTo>
                  <a:pt x="16157" y="13334"/>
                </a:lnTo>
                <a:lnTo>
                  <a:pt x="16011" y="13456"/>
                </a:lnTo>
                <a:lnTo>
                  <a:pt x="15890" y="13602"/>
                </a:lnTo>
                <a:lnTo>
                  <a:pt x="15719" y="13797"/>
                </a:lnTo>
                <a:lnTo>
                  <a:pt x="15573" y="14016"/>
                </a:lnTo>
                <a:lnTo>
                  <a:pt x="15573" y="13602"/>
                </a:lnTo>
                <a:lnTo>
                  <a:pt x="15792" y="13213"/>
                </a:lnTo>
                <a:lnTo>
                  <a:pt x="16036" y="12848"/>
                </a:lnTo>
                <a:lnTo>
                  <a:pt x="16255" y="12556"/>
                </a:lnTo>
                <a:lnTo>
                  <a:pt x="16498" y="12288"/>
                </a:lnTo>
                <a:close/>
                <a:moveTo>
                  <a:pt x="2847" y="13286"/>
                </a:moveTo>
                <a:lnTo>
                  <a:pt x="2799" y="13310"/>
                </a:lnTo>
                <a:lnTo>
                  <a:pt x="2774" y="13334"/>
                </a:lnTo>
                <a:lnTo>
                  <a:pt x="2580" y="13675"/>
                </a:lnTo>
                <a:lnTo>
                  <a:pt x="2507" y="13870"/>
                </a:lnTo>
                <a:lnTo>
                  <a:pt x="2458" y="14064"/>
                </a:lnTo>
                <a:lnTo>
                  <a:pt x="2434" y="14259"/>
                </a:lnTo>
                <a:lnTo>
                  <a:pt x="2458" y="14332"/>
                </a:lnTo>
                <a:lnTo>
                  <a:pt x="2507" y="14405"/>
                </a:lnTo>
                <a:lnTo>
                  <a:pt x="2555" y="14478"/>
                </a:lnTo>
                <a:lnTo>
                  <a:pt x="2628" y="14527"/>
                </a:lnTo>
                <a:lnTo>
                  <a:pt x="2750" y="14551"/>
                </a:lnTo>
                <a:lnTo>
                  <a:pt x="3018" y="14551"/>
                </a:lnTo>
                <a:lnTo>
                  <a:pt x="3164" y="14527"/>
                </a:lnTo>
                <a:lnTo>
                  <a:pt x="3285" y="14478"/>
                </a:lnTo>
                <a:lnTo>
                  <a:pt x="3431" y="14429"/>
                </a:lnTo>
                <a:lnTo>
                  <a:pt x="3699" y="14283"/>
                </a:lnTo>
                <a:lnTo>
                  <a:pt x="3942" y="14089"/>
                </a:lnTo>
                <a:lnTo>
                  <a:pt x="4015" y="14186"/>
                </a:lnTo>
                <a:lnTo>
                  <a:pt x="4137" y="14259"/>
                </a:lnTo>
                <a:lnTo>
                  <a:pt x="4234" y="14332"/>
                </a:lnTo>
                <a:lnTo>
                  <a:pt x="4380" y="14381"/>
                </a:lnTo>
                <a:lnTo>
                  <a:pt x="4551" y="14429"/>
                </a:lnTo>
                <a:lnTo>
                  <a:pt x="4867" y="14429"/>
                </a:lnTo>
                <a:lnTo>
                  <a:pt x="5037" y="14405"/>
                </a:lnTo>
                <a:lnTo>
                  <a:pt x="5183" y="14356"/>
                </a:lnTo>
                <a:lnTo>
                  <a:pt x="5329" y="14283"/>
                </a:lnTo>
                <a:lnTo>
                  <a:pt x="5475" y="14186"/>
                </a:lnTo>
                <a:lnTo>
                  <a:pt x="5597" y="14089"/>
                </a:lnTo>
                <a:lnTo>
                  <a:pt x="5719" y="14186"/>
                </a:lnTo>
                <a:lnTo>
                  <a:pt x="5889" y="14235"/>
                </a:lnTo>
                <a:lnTo>
                  <a:pt x="6084" y="14259"/>
                </a:lnTo>
                <a:lnTo>
                  <a:pt x="6278" y="14259"/>
                </a:lnTo>
                <a:lnTo>
                  <a:pt x="6814" y="14235"/>
                </a:lnTo>
                <a:lnTo>
                  <a:pt x="7325" y="14259"/>
                </a:lnTo>
                <a:lnTo>
                  <a:pt x="7665" y="14283"/>
                </a:lnTo>
                <a:lnTo>
                  <a:pt x="8030" y="14259"/>
                </a:lnTo>
                <a:lnTo>
                  <a:pt x="8225" y="14235"/>
                </a:lnTo>
                <a:lnTo>
                  <a:pt x="8395" y="14186"/>
                </a:lnTo>
                <a:lnTo>
                  <a:pt x="8541" y="14113"/>
                </a:lnTo>
                <a:lnTo>
                  <a:pt x="8687" y="13991"/>
                </a:lnTo>
                <a:lnTo>
                  <a:pt x="8712" y="13943"/>
                </a:lnTo>
                <a:lnTo>
                  <a:pt x="8712" y="13894"/>
                </a:lnTo>
                <a:lnTo>
                  <a:pt x="8687" y="13845"/>
                </a:lnTo>
                <a:lnTo>
                  <a:pt x="8639" y="13821"/>
                </a:lnTo>
                <a:lnTo>
                  <a:pt x="8420" y="13772"/>
                </a:lnTo>
                <a:lnTo>
                  <a:pt x="8225" y="13797"/>
                </a:lnTo>
                <a:lnTo>
                  <a:pt x="7787" y="13845"/>
                </a:lnTo>
                <a:lnTo>
                  <a:pt x="7373" y="13845"/>
                </a:lnTo>
                <a:lnTo>
                  <a:pt x="6935" y="13797"/>
                </a:lnTo>
                <a:lnTo>
                  <a:pt x="6716" y="13797"/>
                </a:lnTo>
                <a:lnTo>
                  <a:pt x="6376" y="13821"/>
                </a:lnTo>
                <a:lnTo>
                  <a:pt x="6059" y="13821"/>
                </a:lnTo>
                <a:lnTo>
                  <a:pt x="5962" y="13797"/>
                </a:lnTo>
                <a:lnTo>
                  <a:pt x="5938" y="13797"/>
                </a:lnTo>
                <a:lnTo>
                  <a:pt x="5938" y="13772"/>
                </a:lnTo>
                <a:lnTo>
                  <a:pt x="5962" y="13699"/>
                </a:lnTo>
                <a:lnTo>
                  <a:pt x="5938" y="13602"/>
                </a:lnTo>
                <a:lnTo>
                  <a:pt x="5913" y="13553"/>
                </a:lnTo>
                <a:lnTo>
                  <a:pt x="5865" y="13480"/>
                </a:lnTo>
                <a:lnTo>
                  <a:pt x="5816" y="13456"/>
                </a:lnTo>
                <a:lnTo>
                  <a:pt x="5743" y="13432"/>
                </a:lnTo>
                <a:lnTo>
                  <a:pt x="5670" y="13456"/>
                </a:lnTo>
                <a:lnTo>
                  <a:pt x="5597" y="13505"/>
                </a:lnTo>
                <a:lnTo>
                  <a:pt x="5354" y="13748"/>
                </a:lnTo>
                <a:lnTo>
                  <a:pt x="5062" y="13943"/>
                </a:lnTo>
                <a:lnTo>
                  <a:pt x="4964" y="13991"/>
                </a:lnTo>
                <a:lnTo>
                  <a:pt x="4818" y="14016"/>
                </a:lnTo>
                <a:lnTo>
                  <a:pt x="4672" y="14016"/>
                </a:lnTo>
                <a:lnTo>
                  <a:pt x="4526" y="13991"/>
                </a:lnTo>
                <a:lnTo>
                  <a:pt x="4405" y="13943"/>
                </a:lnTo>
                <a:lnTo>
                  <a:pt x="4307" y="13870"/>
                </a:lnTo>
                <a:lnTo>
                  <a:pt x="4283" y="13821"/>
                </a:lnTo>
                <a:lnTo>
                  <a:pt x="4283" y="13748"/>
                </a:lnTo>
                <a:lnTo>
                  <a:pt x="4283" y="13675"/>
                </a:lnTo>
                <a:lnTo>
                  <a:pt x="4307" y="13578"/>
                </a:lnTo>
                <a:lnTo>
                  <a:pt x="4307" y="13505"/>
                </a:lnTo>
                <a:lnTo>
                  <a:pt x="4307" y="13432"/>
                </a:lnTo>
                <a:lnTo>
                  <a:pt x="4259" y="13383"/>
                </a:lnTo>
                <a:lnTo>
                  <a:pt x="4186" y="13334"/>
                </a:lnTo>
                <a:lnTo>
                  <a:pt x="4113" y="13310"/>
                </a:lnTo>
                <a:lnTo>
                  <a:pt x="4040" y="13334"/>
                </a:lnTo>
                <a:lnTo>
                  <a:pt x="3967" y="13359"/>
                </a:lnTo>
                <a:lnTo>
                  <a:pt x="3918" y="13432"/>
                </a:lnTo>
                <a:lnTo>
                  <a:pt x="3845" y="13529"/>
                </a:lnTo>
                <a:lnTo>
                  <a:pt x="3772" y="13602"/>
                </a:lnTo>
                <a:lnTo>
                  <a:pt x="3602" y="13772"/>
                </a:lnTo>
                <a:lnTo>
                  <a:pt x="3407" y="13918"/>
                </a:lnTo>
                <a:lnTo>
                  <a:pt x="3212" y="14016"/>
                </a:lnTo>
                <a:lnTo>
                  <a:pt x="3091" y="14089"/>
                </a:lnTo>
                <a:lnTo>
                  <a:pt x="2945" y="14113"/>
                </a:lnTo>
                <a:lnTo>
                  <a:pt x="2896" y="14113"/>
                </a:lnTo>
                <a:lnTo>
                  <a:pt x="2847" y="14089"/>
                </a:lnTo>
                <a:lnTo>
                  <a:pt x="2847" y="14016"/>
                </a:lnTo>
                <a:lnTo>
                  <a:pt x="2847" y="13918"/>
                </a:lnTo>
                <a:lnTo>
                  <a:pt x="2969" y="13456"/>
                </a:lnTo>
                <a:lnTo>
                  <a:pt x="2969" y="13407"/>
                </a:lnTo>
                <a:lnTo>
                  <a:pt x="2969" y="13359"/>
                </a:lnTo>
                <a:lnTo>
                  <a:pt x="2920" y="13310"/>
                </a:lnTo>
                <a:lnTo>
                  <a:pt x="2872" y="13286"/>
                </a:lnTo>
                <a:close/>
                <a:moveTo>
                  <a:pt x="16498" y="13286"/>
                </a:moveTo>
                <a:lnTo>
                  <a:pt x="16474" y="14137"/>
                </a:lnTo>
                <a:lnTo>
                  <a:pt x="16425" y="14137"/>
                </a:lnTo>
                <a:lnTo>
                  <a:pt x="16328" y="14210"/>
                </a:lnTo>
                <a:lnTo>
                  <a:pt x="16206" y="14283"/>
                </a:lnTo>
                <a:lnTo>
                  <a:pt x="15987" y="14478"/>
                </a:lnTo>
                <a:lnTo>
                  <a:pt x="15792" y="14697"/>
                </a:lnTo>
                <a:lnTo>
                  <a:pt x="15622" y="14916"/>
                </a:lnTo>
                <a:lnTo>
                  <a:pt x="15525" y="15038"/>
                </a:lnTo>
                <a:lnTo>
                  <a:pt x="15549" y="14673"/>
                </a:lnTo>
                <a:lnTo>
                  <a:pt x="15573" y="14673"/>
                </a:lnTo>
                <a:lnTo>
                  <a:pt x="15695" y="14502"/>
                </a:lnTo>
                <a:lnTo>
                  <a:pt x="15817" y="14332"/>
                </a:lnTo>
                <a:lnTo>
                  <a:pt x="16011" y="13967"/>
                </a:lnTo>
                <a:lnTo>
                  <a:pt x="16230" y="13602"/>
                </a:lnTo>
                <a:lnTo>
                  <a:pt x="16352" y="13432"/>
                </a:lnTo>
                <a:lnTo>
                  <a:pt x="16498" y="13286"/>
                </a:lnTo>
                <a:close/>
                <a:moveTo>
                  <a:pt x="16474" y="14332"/>
                </a:moveTo>
                <a:lnTo>
                  <a:pt x="16449" y="15208"/>
                </a:lnTo>
                <a:lnTo>
                  <a:pt x="16352" y="15232"/>
                </a:lnTo>
                <a:lnTo>
                  <a:pt x="16230" y="15305"/>
                </a:lnTo>
                <a:lnTo>
                  <a:pt x="15987" y="15500"/>
                </a:lnTo>
                <a:lnTo>
                  <a:pt x="15768" y="15719"/>
                </a:lnTo>
                <a:lnTo>
                  <a:pt x="15622" y="15889"/>
                </a:lnTo>
                <a:lnTo>
                  <a:pt x="15476" y="16035"/>
                </a:lnTo>
                <a:lnTo>
                  <a:pt x="15476" y="15743"/>
                </a:lnTo>
                <a:lnTo>
                  <a:pt x="15549" y="15695"/>
                </a:lnTo>
                <a:lnTo>
                  <a:pt x="15598" y="15646"/>
                </a:lnTo>
                <a:lnTo>
                  <a:pt x="15671" y="15500"/>
                </a:lnTo>
                <a:lnTo>
                  <a:pt x="15817" y="15257"/>
                </a:lnTo>
                <a:lnTo>
                  <a:pt x="16011" y="15013"/>
                </a:lnTo>
                <a:lnTo>
                  <a:pt x="16279" y="14697"/>
                </a:lnTo>
                <a:lnTo>
                  <a:pt x="16376" y="14502"/>
                </a:lnTo>
                <a:lnTo>
                  <a:pt x="16474" y="14332"/>
                </a:lnTo>
                <a:close/>
                <a:moveTo>
                  <a:pt x="16449" y="15622"/>
                </a:moveTo>
                <a:lnTo>
                  <a:pt x="16425" y="16376"/>
                </a:lnTo>
                <a:lnTo>
                  <a:pt x="16328" y="16425"/>
                </a:lnTo>
                <a:lnTo>
                  <a:pt x="16230" y="16522"/>
                </a:lnTo>
                <a:lnTo>
                  <a:pt x="16036" y="16692"/>
                </a:lnTo>
                <a:lnTo>
                  <a:pt x="15719" y="17082"/>
                </a:lnTo>
                <a:lnTo>
                  <a:pt x="15427" y="17422"/>
                </a:lnTo>
                <a:lnTo>
                  <a:pt x="15427" y="17106"/>
                </a:lnTo>
                <a:lnTo>
                  <a:pt x="15452" y="16960"/>
                </a:lnTo>
                <a:lnTo>
                  <a:pt x="15452" y="16887"/>
                </a:lnTo>
                <a:lnTo>
                  <a:pt x="15476" y="16765"/>
                </a:lnTo>
                <a:lnTo>
                  <a:pt x="15525" y="16644"/>
                </a:lnTo>
                <a:lnTo>
                  <a:pt x="15598" y="16522"/>
                </a:lnTo>
                <a:lnTo>
                  <a:pt x="15695" y="16400"/>
                </a:lnTo>
                <a:lnTo>
                  <a:pt x="15890" y="16181"/>
                </a:lnTo>
                <a:lnTo>
                  <a:pt x="16060" y="15987"/>
                </a:lnTo>
                <a:lnTo>
                  <a:pt x="16255" y="15816"/>
                </a:lnTo>
                <a:lnTo>
                  <a:pt x="16449" y="15622"/>
                </a:lnTo>
                <a:close/>
                <a:moveTo>
                  <a:pt x="16401" y="16984"/>
                </a:moveTo>
                <a:lnTo>
                  <a:pt x="16401" y="17641"/>
                </a:lnTo>
                <a:lnTo>
                  <a:pt x="16157" y="17763"/>
                </a:lnTo>
                <a:lnTo>
                  <a:pt x="15938" y="17933"/>
                </a:lnTo>
                <a:lnTo>
                  <a:pt x="15719" y="18104"/>
                </a:lnTo>
                <a:lnTo>
                  <a:pt x="15549" y="18323"/>
                </a:lnTo>
                <a:lnTo>
                  <a:pt x="15403" y="18493"/>
                </a:lnTo>
                <a:lnTo>
                  <a:pt x="15403" y="18347"/>
                </a:lnTo>
                <a:lnTo>
                  <a:pt x="15452" y="18298"/>
                </a:lnTo>
                <a:lnTo>
                  <a:pt x="15476" y="18250"/>
                </a:lnTo>
                <a:lnTo>
                  <a:pt x="15525" y="18104"/>
                </a:lnTo>
                <a:lnTo>
                  <a:pt x="15598" y="17982"/>
                </a:lnTo>
                <a:lnTo>
                  <a:pt x="15768" y="17714"/>
                </a:lnTo>
                <a:lnTo>
                  <a:pt x="15963" y="17471"/>
                </a:lnTo>
                <a:lnTo>
                  <a:pt x="16157" y="17252"/>
                </a:lnTo>
                <a:lnTo>
                  <a:pt x="16401" y="16984"/>
                </a:lnTo>
                <a:close/>
                <a:moveTo>
                  <a:pt x="14405" y="1533"/>
                </a:moveTo>
                <a:lnTo>
                  <a:pt x="14722" y="1558"/>
                </a:lnTo>
                <a:lnTo>
                  <a:pt x="14819" y="1582"/>
                </a:lnTo>
                <a:lnTo>
                  <a:pt x="14892" y="1606"/>
                </a:lnTo>
                <a:lnTo>
                  <a:pt x="14965" y="1655"/>
                </a:lnTo>
                <a:lnTo>
                  <a:pt x="14965" y="1874"/>
                </a:lnTo>
                <a:lnTo>
                  <a:pt x="14989" y="2093"/>
                </a:lnTo>
                <a:lnTo>
                  <a:pt x="15062" y="2531"/>
                </a:lnTo>
                <a:lnTo>
                  <a:pt x="15062" y="3188"/>
                </a:lnTo>
                <a:lnTo>
                  <a:pt x="15038" y="3821"/>
                </a:lnTo>
                <a:lnTo>
                  <a:pt x="15014" y="5183"/>
                </a:lnTo>
                <a:lnTo>
                  <a:pt x="15014" y="6546"/>
                </a:lnTo>
                <a:lnTo>
                  <a:pt x="15038" y="9563"/>
                </a:lnTo>
                <a:lnTo>
                  <a:pt x="15038" y="12580"/>
                </a:lnTo>
                <a:lnTo>
                  <a:pt x="15038" y="13651"/>
                </a:lnTo>
                <a:lnTo>
                  <a:pt x="14989" y="14697"/>
                </a:lnTo>
                <a:lnTo>
                  <a:pt x="14941" y="15768"/>
                </a:lnTo>
                <a:lnTo>
                  <a:pt x="14892" y="16814"/>
                </a:lnTo>
                <a:lnTo>
                  <a:pt x="14868" y="18420"/>
                </a:lnTo>
                <a:lnTo>
                  <a:pt x="14843" y="19077"/>
                </a:lnTo>
                <a:lnTo>
                  <a:pt x="14843" y="19296"/>
                </a:lnTo>
                <a:lnTo>
                  <a:pt x="14819" y="19393"/>
                </a:lnTo>
                <a:lnTo>
                  <a:pt x="14868" y="19296"/>
                </a:lnTo>
                <a:lnTo>
                  <a:pt x="14843" y="19369"/>
                </a:lnTo>
                <a:lnTo>
                  <a:pt x="14843" y="19442"/>
                </a:lnTo>
                <a:lnTo>
                  <a:pt x="14503" y="19491"/>
                </a:lnTo>
                <a:lnTo>
                  <a:pt x="13505" y="19491"/>
                </a:lnTo>
                <a:lnTo>
                  <a:pt x="12580" y="19515"/>
                </a:lnTo>
                <a:lnTo>
                  <a:pt x="11680" y="19539"/>
                </a:lnTo>
                <a:lnTo>
                  <a:pt x="9636" y="19466"/>
                </a:lnTo>
                <a:lnTo>
                  <a:pt x="7592" y="19418"/>
                </a:lnTo>
                <a:lnTo>
                  <a:pt x="6570" y="19393"/>
                </a:lnTo>
                <a:lnTo>
                  <a:pt x="2653" y="19393"/>
                </a:lnTo>
                <a:lnTo>
                  <a:pt x="1777" y="19466"/>
                </a:lnTo>
                <a:lnTo>
                  <a:pt x="1266" y="19491"/>
                </a:lnTo>
                <a:lnTo>
                  <a:pt x="731" y="19515"/>
                </a:lnTo>
                <a:lnTo>
                  <a:pt x="731" y="19491"/>
                </a:lnTo>
                <a:lnTo>
                  <a:pt x="682" y="18955"/>
                </a:lnTo>
                <a:lnTo>
                  <a:pt x="658" y="18420"/>
                </a:lnTo>
                <a:lnTo>
                  <a:pt x="633" y="17349"/>
                </a:lnTo>
                <a:lnTo>
                  <a:pt x="658" y="16279"/>
                </a:lnTo>
                <a:lnTo>
                  <a:pt x="633" y="15743"/>
                </a:lnTo>
                <a:lnTo>
                  <a:pt x="609" y="15208"/>
                </a:lnTo>
                <a:lnTo>
                  <a:pt x="560" y="14648"/>
                </a:lnTo>
                <a:lnTo>
                  <a:pt x="560" y="14113"/>
                </a:lnTo>
                <a:lnTo>
                  <a:pt x="560" y="13553"/>
                </a:lnTo>
                <a:lnTo>
                  <a:pt x="560" y="13018"/>
                </a:lnTo>
                <a:lnTo>
                  <a:pt x="633" y="11923"/>
                </a:lnTo>
                <a:lnTo>
                  <a:pt x="682" y="10828"/>
                </a:lnTo>
                <a:lnTo>
                  <a:pt x="731" y="9685"/>
                </a:lnTo>
                <a:lnTo>
                  <a:pt x="731" y="8541"/>
                </a:lnTo>
                <a:lnTo>
                  <a:pt x="682" y="7422"/>
                </a:lnTo>
                <a:lnTo>
                  <a:pt x="658" y="6278"/>
                </a:lnTo>
                <a:lnTo>
                  <a:pt x="585" y="4015"/>
                </a:lnTo>
                <a:lnTo>
                  <a:pt x="560" y="2847"/>
                </a:lnTo>
                <a:lnTo>
                  <a:pt x="560" y="2239"/>
                </a:lnTo>
                <a:lnTo>
                  <a:pt x="512" y="1655"/>
                </a:lnTo>
                <a:lnTo>
                  <a:pt x="852" y="1679"/>
                </a:lnTo>
                <a:lnTo>
                  <a:pt x="1193" y="1704"/>
                </a:lnTo>
                <a:lnTo>
                  <a:pt x="1874" y="1679"/>
                </a:lnTo>
                <a:lnTo>
                  <a:pt x="1874" y="1679"/>
                </a:lnTo>
                <a:lnTo>
                  <a:pt x="1753" y="1850"/>
                </a:lnTo>
                <a:lnTo>
                  <a:pt x="1631" y="2020"/>
                </a:lnTo>
                <a:lnTo>
                  <a:pt x="1558" y="2190"/>
                </a:lnTo>
                <a:lnTo>
                  <a:pt x="1534" y="2409"/>
                </a:lnTo>
                <a:lnTo>
                  <a:pt x="1534" y="2507"/>
                </a:lnTo>
                <a:lnTo>
                  <a:pt x="1558" y="2628"/>
                </a:lnTo>
                <a:lnTo>
                  <a:pt x="1607" y="2872"/>
                </a:lnTo>
                <a:lnTo>
                  <a:pt x="1728" y="3066"/>
                </a:lnTo>
                <a:lnTo>
                  <a:pt x="1874" y="3261"/>
                </a:lnTo>
                <a:lnTo>
                  <a:pt x="2069" y="3407"/>
                </a:lnTo>
                <a:lnTo>
                  <a:pt x="2288" y="3529"/>
                </a:lnTo>
                <a:lnTo>
                  <a:pt x="2385" y="3553"/>
                </a:lnTo>
                <a:lnTo>
                  <a:pt x="2507" y="3577"/>
                </a:lnTo>
                <a:lnTo>
                  <a:pt x="2750" y="3577"/>
                </a:lnTo>
                <a:lnTo>
                  <a:pt x="2896" y="3529"/>
                </a:lnTo>
                <a:lnTo>
                  <a:pt x="3042" y="3480"/>
                </a:lnTo>
                <a:lnTo>
                  <a:pt x="3164" y="3407"/>
                </a:lnTo>
                <a:lnTo>
                  <a:pt x="3285" y="3310"/>
                </a:lnTo>
                <a:lnTo>
                  <a:pt x="3407" y="3188"/>
                </a:lnTo>
                <a:lnTo>
                  <a:pt x="3504" y="3066"/>
                </a:lnTo>
                <a:lnTo>
                  <a:pt x="3577" y="2945"/>
                </a:lnTo>
                <a:lnTo>
                  <a:pt x="3650" y="2799"/>
                </a:lnTo>
                <a:lnTo>
                  <a:pt x="3699" y="2653"/>
                </a:lnTo>
                <a:lnTo>
                  <a:pt x="3748" y="2482"/>
                </a:lnTo>
                <a:lnTo>
                  <a:pt x="3772" y="2336"/>
                </a:lnTo>
                <a:lnTo>
                  <a:pt x="3772" y="2190"/>
                </a:lnTo>
                <a:lnTo>
                  <a:pt x="3748" y="2044"/>
                </a:lnTo>
                <a:lnTo>
                  <a:pt x="3723" y="1923"/>
                </a:lnTo>
                <a:lnTo>
                  <a:pt x="3675" y="1801"/>
                </a:lnTo>
                <a:lnTo>
                  <a:pt x="3577" y="1679"/>
                </a:lnTo>
                <a:lnTo>
                  <a:pt x="5378" y="1679"/>
                </a:lnTo>
                <a:lnTo>
                  <a:pt x="5281" y="1777"/>
                </a:lnTo>
                <a:lnTo>
                  <a:pt x="5208" y="1874"/>
                </a:lnTo>
                <a:lnTo>
                  <a:pt x="5086" y="2069"/>
                </a:lnTo>
                <a:lnTo>
                  <a:pt x="5013" y="2288"/>
                </a:lnTo>
                <a:lnTo>
                  <a:pt x="4989" y="2507"/>
                </a:lnTo>
                <a:lnTo>
                  <a:pt x="5013" y="2726"/>
                </a:lnTo>
                <a:lnTo>
                  <a:pt x="5110" y="2920"/>
                </a:lnTo>
                <a:lnTo>
                  <a:pt x="5232" y="3091"/>
                </a:lnTo>
                <a:lnTo>
                  <a:pt x="5402" y="3261"/>
                </a:lnTo>
                <a:lnTo>
                  <a:pt x="5597" y="3358"/>
                </a:lnTo>
                <a:lnTo>
                  <a:pt x="5840" y="3431"/>
                </a:lnTo>
                <a:lnTo>
                  <a:pt x="6059" y="3456"/>
                </a:lnTo>
                <a:lnTo>
                  <a:pt x="6303" y="3431"/>
                </a:lnTo>
                <a:lnTo>
                  <a:pt x="6497" y="3358"/>
                </a:lnTo>
                <a:lnTo>
                  <a:pt x="6716" y="3237"/>
                </a:lnTo>
                <a:lnTo>
                  <a:pt x="6862" y="3091"/>
                </a:lnTo>
                <a:lnTo>
                  <a:pt x="7008" y="2896"/>
                </a:lnTo>
                <a:lnTo>
                  <a:pt x="7081" y="2653"/>
                </a:lnTo>
                <a:lnTo>
                  <a:pt x="7106" y="2531"/>
                </a:lnTo>
                <a:lnTo>
                  <a:pt x="7106" y="2409"/>
                </a:lnTo>
                <a:lnTo>
                  <a:pt x="7081" y="2142"/>
                </a:lnTo>
                <a:lnTo>
                  <a:pt x="7057" y="1996"/>
                </a:lnTo>
                <a:lnTo>
                  <a:pt x="7008" y="1874"/>
                </a:lnTo>
                <a:lnTo>
                  <a:pt x="6935" y="1777"/>
                </a:lnTo>
                <a:lnTo>
                  <a:pt x="6862" y="1679"/>
                </a:lnTo>
                <a:lnTo>
                  <a:pt x="8614" y="1631"/>
                </a:lnTo>
                <a:lnTo>
                  <a:pt x="8639" y="1631"/>
                </a:lnTo>
                <a:lnTo>
                  <a:pt x="8541" y="1801"/>
                </a:lnTo>
                <a:lnTo>
                  <a:pt x="8444" y="1971"/>
                </a:lnTo>
                <a:lnTo>
                  <a:pt x="8420" y="2142"/>
                </a:lnTo>
                <a:lnTo>
                  <a:pt x="8395" y="2336"/>
                </a:lnTo>
                <a:lnTo>
                  <a:pt x="8420" y="2458"/>
                </a:lnTo>
                <a:lnTo>
                  <a:pt x="8444" y="2580"/>
                </a:lnTo>
                <a:lnTo>
                  <a:pt x="8493" y="2677"/>
                </a:lnTo>
                <a:lnTo>
                  <a:pt x="8541" y="2774"/>
                </a:lnTo>
                <a:lnTo>
                  <a:pt x="8712" y="2969"/>
                </a:lnTo>
                <a:lnTo>
                  <a:pt x="8906" y="3115"/>
                </a:lnTo>
                <a:lnTo>
                  <a:pt x="9125" y="3237"/>
                </a:lnTo>
                <a:lnTo>
                  <a:pt x="9369" y="3310"/>
                </a:lnTo>
                <a:lnTo>
                  <a:pt x="9588" y="3310"/>
                </a:lnTo>
                <a:lnTo>
                  <a:pt x="9709" y="3285"/>
                </a:lnTo>
                <a:lnTo>
                  <a:pt x="9831" y="3237"/>
                </a:lnTo>
                <a:lnTo>
                  <a:pt x="9977" y="3139"/>
                </a:lnTo>
                <a:lnTo>
                  <a:pt x="10098" y="3018"/>
                </a:lnTo>
                <a:lnTo>
                  <a:pt x="10171" y="2872"/>
                </a:lnTo>
                <a:lnTo>
                  <a:pt x="10244" y="2701"/>
                </a:lnTo>
                <a:lnTo>
                  <a:pt x="10293" y="2507"/>
                </a:lnTo>
                <a:lnTo>
                  <a:pt x="10293" y="2336"/>
                </a:lnTo>
                <a:lnTo>
                  <a:pt x="10293" y="2142"/>
                </a:lnTo>
                <a:lnTo>
                  <a:pt x="10293" y="1971"/>
                </a:lnTo>
                <a:lnTo>
                  <a:pt x="10220" y="1777"/>
                </a:lnTo>
                <a:lnTo>
                  <a:pt x="10123" y="1582"/>
                </a:lnTo>
                <a:lnTo>
                  <a:pt x="11169" y="1558"/>
                </a:lnTo>
                <a:lnTo>
                  <a:pt x="12215" y="1533"/>
                </a:lnTo>
                <a:lnTo>
                  <a:pt x="12069" y="1631"/>
                </a:lnTo>
                <a:lnTo>
                  <a:pt x="11948" y="1728"/>
                </a:lnTo>
                <a:lnTo>
                  <a:pt x="11850" y="1850"/>
                </a:lnTo>
                <a:lnTo>
                  <a:pt x="11753" y="1996"/>
                </a:lnTo>
                <a:lnTo>
                  <a:pt x="11656" y="2190"/>
                </a:lnTo>
                <a:lnTo>
                  <a:pt x="11631" y="2409"/>
                </a:lnTo>
                <a:lnTo>
                  <a:pt x="11631" y="2604"/>
                </a:lnTo>
                <a:lnTo>
                  <a:pt x="11704" y="2799"/>
                </a:lnTo>
                <a:lnTo>
                  <a:pt x="11802" y="2969"/>
                </a:lnTo>
                <a:lnTo>
                  <a:pt x="11948" y="3115"/>
                </a:lnTo>
                <a:lnTo>
                  <a:pt x="12118" y="3237"/>
                </a:lnTo>
                <a:lnTo>
                  <a:pt x="12313" y="3310"/>
                </a:lnTo>
                <a:lnTo>
                  <a:pt x="12532" y="3358"/>
                </a:lnTo>
                <a:lnTo>
                  <a:pt x="12751" y="3383"/>
                </a:lnTo>
                <a:lnTo>
                  <a:pt x="12970" y="3358"/>
                </a:lnTo>
                <a:lnTo>
                  <a:pt x="13213" y="3310"/>
                </a:lnTo>
                <a:lnTo>
                  <a:pt x="13432" y="3237"/>
                </a:lnTo>
                <a:lnTo>
                  <a:pt x="13602" y="3115"/>
                </a:lnTo>
                <a:lnTo>
                  <a:pt x="13773" y="2969"/>
                </a:lnTo>
                <a:lnTo>
                  <a:pt x="13821" y="2872"/>
                </a:lnTo>
                <a:lnTo>
                  <a:pt x="13870" y="2774"/>
                </a:lnTo>
                <a:lnTo>
                  <a:pt x="13919" y="2628"/>
                </a:lnTo>
                <a:lnTo>
                  <a:pt x="13919" y="2458"/>
                </a:lnTo>
                <a:lnTo>
                  <a:pt x="13894" y="2288"/>
                </a:lnTo>
                <a:lnTo>
                  <a:pt x="13846" y="2117"/>
                </a:lnTo>
                <a:lnTo>
                  <a:pt x="13773" y="1947"/>
                </a:lnTo>
                <a:lnTo>
                  <a:pt x="13675" y="1801"/>
                </a:lnTo>
                <a:lnTo>
                  <a:pt x="13554" y="1655"/>
                </a:lnTo>
                <a:lnTo>
                  <a:pt x="13432" y="1558"/>
                </a:lnTo>
                <a:lnTo>
                  <a:pt x="13870" y="1533"/>
                </a:lnTo>
                <a:close/>
                <a:moveTo>
                  <a:pt x="2628" y="19904"/>
                </a:moveTo>
                <a:lnTo>
                  <a:pt x="2507" y="20002"/>
                </a:lnTo>
                <a:lnTo>
                  <a:pt x="2385" y="20099"/>
                </a:lnTo>
                <a:lnTo>
                  <a:pt x="2190" y="20318"/>
                </a:lnTo>
                <a:lnTo>
                  <a:pt x="1996" y="20464"/>
                </a:lnTo>
                <a:lnTo>
                  <a:pt x="1996" y="20196"/>
                </a:lnTo>
                <a:lnTo>
                  <a:pt x="1996" y="19953"/>
                </a:lnTo>
                <a:lnTo>
                  <a:pt x="2628" y="19904"/>
                </a:lnTo>
                <a:close/>
                <a:moveTo>
                  <a:pt x="16449" y="20220"/>
                </a:moveTo>
                <a:lnTo>
                  <a:pt x="16425" y="20658"/>
                </a:lnTo>
                <a:lnTo>
                  <a:pt x="16376" y="21121"/>
                </a:lnTo>
                <a:lnTo>
                  <a:pt x="16230" y="21145"/>
                </a:lnTo>
                <a:lnTo>
                  <a:pt x="16328" y="20683"/>
                </a:lnTo>
                <a:lnTo>
                  <a:pt x="16449" y="20220"/>
                </a:lnTo>
                <a:close/>
                <a:moveTo>
                  <a:pt x="16425" y="18955"/>
                </a:moveTo>
                <a:lnTo>
                  <a:pt x="16449" y="19880"/>
                </a:lnTo>
                <a:lnTo>
                  <a:pt x="16303" y="19977"/>
                </a:lnTo>
                <a:lnTo>
                  <a:pt x="16206" y="20099"/>
                </a:lnTo>
                <a:lnTo>
                  <a:pt x="16109" y="20245"/>
                </a:lnTo>
                <a:lnTo>
                  <a:pt x="16011" y="20415"/>
                </a:lnTo>
                <a:lnTo>
                  <a:pt x="15890" y="20780"/>
                </a:lnTo>
                <a:lnTo>
                  <a:pt x="15792" y="21194"/>
                </a:lnTo>
                <a:lnTo>
                  <a:pt x="15744" y="21194"/>
                </a:lnTo>
                <a:lnTo>
                  <a:pt x="15817" y="20926"/>
                </a:lnTo>
                <a:lnTo>
                  <a:pt x="15865" y="20658"/>
                </a:lnTo>
                <a:lnTo>
                  <a:pt x="15987" y="20172"/>
                </a:lnTo>
                <a:lnTo>
                  <a:pt x="16206" y="19564"/>
                </a:lnTo>
                <a:lnTo>
                  <a:pt x="16425" y="18955"/>
                </a:lnTo>
                <a:close/>
                <a:moveTo>
                  <a:pt x="16401" y="17787"/>
                </a:moveTo>
                <a:lnTo>
                  <a:pt x="16425" y="18517"/>
                </a:lnTo>
                <a:lnTo>
                  <a:pt x="16303" y="18663"/>
                </a:lnTo>
                <a:lnTo>
                  <a:pt x="16206" y="18834"/>
                </a:lnTo>
                <a:lnTo>
                  <a:pt x="16011" y="19174"/>
                </a:lnTo>
                <a:lnTo>
                  <a:pt x="15865" y="19564"/>
                </a:lnTo>
                <a:lnTo>
                  <a:pt x="15744" y="19929"/>
                </a:lnTo>
                <a:lnTo>
                  <a:pt x="15500" y="20537"/>
                </a:lnTo>
                <a:lnTo>
                  <a:pt x="15379" y="20877"/>
                </a:lnTo>
                <a:lnTo>
                  <a:pt x="15306" y="21218"/>
                </a:lnTo>
                <a:lnTo>
                  <a:pt x="14892" y="21242"/>
                </a:lnTo>
                <a:lnTo>
                  <a:pt x="15038" y="20926"/>
                </a:lnTo>
                <a:lnTo>
                  <a:pt x="15135" y="20585"/>
                </a:lnTo>
                <a:lnTo>
                  <a:pt x="15184" y="20220"/>
                </a:lnTo>
                <a:lnTo>
                  <a:pt x="15184" y="19856"/>
                </a:lnTo>
                <a:lnTo>
                  <a:pt x="15257" y="19831"/>
                </a:lnTo>
                <a:lnTo>
                  <a:pt x="15330" y="19807"/>
                </a:lnTo>
                <a:lnTo>
                  <a:pt x="15379" y="19758"/>
                </a:lnTo>
                <a:lnTo>
                  <a:pt x="15403" y="19710"/>
                </a:lnTo>
                <a:lnTo>
                  <a:pt x="15427" y="19661"/>
                </a:lnTo>
                <a:lnTo>
                  <a:pt x="15427" y="19539"/>
                </a:lnTo>
                <a:lnTo>
                  <a:pt x="15379" y="19418"/>
                </a:lnTo>
                <a:lnTo>
                  <a:pt x="15403" y="19296"/>
                </a:lnTo>
                <a:lnTo>
                  <a:pt x="15403" y="19150"/>
                </a:lnTo>
                <a:lnTo>
                  <a:pt x="15500" y="19053"/>
                </a:lnTo>
                <a:lnTo>
                  <a:pt x="15598" y="18931"/>
                </a:lnTo>
                <a:lnTo>
                  <a:pt x="15768" y="18663"/>
                </a:lnTo>
                <a:lnTo>
                  <a:pt x="16084" y="18225"/>
                </a:lnTo>
                <a:lnTo>
                  <a:pt x="16230" y="18006"/>
                </a:lnTo>
                <a:lnTo>
                  <a:pt x="16401" y="17787"/>
                </a:lnTo>
                <a:close/>
                <a:moveTo>
                  <a:pt x="3431" y="19904"/>
                </a:moveTo>
                <a:lnTo>
                  <a:pt x="3285" y="20002"/>
                </a:lnTo>
                <a:lnTo>
                  <a:pt x="3164" y="20123"/>
                </a:lnTo>
                <a:lnTo>
                  <a:pt x="2920" y="20342"/>
                </a:lnTo>
                <a:lnTo>
                  <a:pt x="2628" y="20683"/>
                </a:lnTo>
                <a:lnTo>
                  <a:pt x="2336" y="21023"/>
                </a:lnTo>
                <a:lnTo>
                  <a:pt x="2093" y="21291"/>
                </a:lnTo>
                <a:lnTo>
                  <a:pt x="2044" y="20902"/>
                </a:lnTo>
                <a:lnTo>
                  <a:pt x="2190" y="20853"/>
                </a:lnTo>
                <a:lnTo>
                  <a:pt x="2312" y="20756"/>
                </a:lnTo>
                <a:lnTo>
                  <a:pt x="2531" y="20585"/>
                </a:lnTo>
                <a:lnTo>
                  <a:pt x="2677" y="20464"/>
                </a:lnTo>
                <a:lnTo>
                  <a:pt x="2823" y="20318"/>
                </a:lnTo>
                <a:lnTo>
                  <a:pt x="2945" y="20172"/>
                </a:lnTo>
                <a:lnTo>
                  <a:pt x="2969" y="20075"/>
                </a:lnTo>
                <a:lnTo>
                  <a:pt x="2993" y="20002"/>
                </a:lnTo>
                <a:lnTo>
                  <a:pt x="2969" y="19953"/>
                </a:lnTo>
                <a:lnTo>
                  <a:pt x="2945" y="19904"/>
                </a:lnTo>
                <a:close/>
                <a:moveTo>
                  <a:pt x="10050" y="19977"/>
                </a:moveTo>
                <a:lnTo>
                  <a:pt x="9879" y="20148"/>
                </a:lnTo>
                <a:lnTo>
                  <a:pt x="9734" y="20293"/>
                </a:lnTo>
                <a:lnTo>
                  <a:pt x="9588" y="20537"/>
                </a:lnTo>
                <a:lnTo>
                  <a:pt x="9442" y="20756"/>
                </a:lnTo>
                <a:lnTo>
                  <a:pt x="9296" y="20975"/>
                </a:lnTo>
                <a:lnTo>
                  <a:pt x="9223" y="21072"/>
                </a:lnTo>
                <a:lnTo>
                  <a:pt x="9198" y="21194"/>
                </a:lnTo>
                <a:lnTo>
                  <a:pt x="9198" y="21242"/>
                </a:lnTo>
                <a:lnTo>
                  <a:pt x="9198" y="21291"/>
                </a:lnTo>
                <a:lnTo>
                  <a:pt x="8493" y="21291"/>
                </a:lnTo>
                <a:lnTo>
                  <a:pt x="8663" y="21072"/>
                </a:lnTo>
                <a:lnTo>
                  <a:pt x="8833" y="20853"/>
                </a:lnTo>
                <a:lnTo>
                  <a:pt x="9028" y="20537"/>
                </a:lnTo>
                <a:lnTo>
                  <a:pt x="9247" y="20245"/>
                </a:lnTo>
                <a:lnTo>
                  <a:pt x="9393" y="20099"/>
                </a:lnTo>
                <a:lnTo>
                  <a:pt x="9563" y="19977"/>
                </a:lnTo>
                <a:close/>
                <a:moveTo>
                  <a:pt x="10780" y="20002"/>
                </a:moveTo>
                <a:lnTo>
                  <a:pt x="10585" y="20342"/>
                </a:lnTo>
                <a:lnTo>
                  <a:pt x="10366" y="20731"/>
                </a:lnTo>
                <a:lnTo>
                  <a:pt x="10147" y="21145"/>
                </a:lnTo>
                <a:lnTo>
                  <a:pt x="10123" y="21218"/>
                </a:lnTo>
                <a:lnTo>
                  <a:pt x="10147" y="21291"/>
                </a:lnTo>
                <a:lnTo>
                  <a:pt x="9417" y="21291"/>
                </a:lnTo>
                <a:lnTo>
                  <a:pt x="9515" y="21242"/>
                </a:lnTo>
                <a:lnTo>
                  <a:pt x="9588" y="21169"/>
                </a:lnTo>
                <a:lnTo>
                  <a:pt x="9734" y="20975"/>
                </a:lnTo>
                <a:lnTo>
                  <a:pt x="9977" y="20610"/>
                </a:lnTo>
                <a:lnTo>
                  <a:pt x="10050" y="20512"/>
                </a:lnTo>
                <a:lnTo>
                  <a:pt x="10147" y="20415"/>
                </a:lnTo>
                <a:lnTo>
                  <a:pt x="10366" y="20220"/>
                </a:lnTo>
                <a:lnTo>
                  <a:pt x="10463" y="20123"/>
                </a:lnTo>
                <a:lnTo>
                  <a:pt x="10512" y="20002"/>
                </a:lnTo>
                <a:close/>
                <a:moveTo>
                  <a:pt x="11534" y="20026"/>
                </a:moveTo>
                <a:lnTo>
                  <a:pt x="11364" y="20269"/>
                </a:lnTo>
                <a:lnTo>
                  <a:pt x="11218" y="20512"/>
                </a:lnTo>
                <a:lnTo>
                  <a:pt x="11120" y="20683"/>
                </a:lnTo>
                <a:lnTo>
                  <a:pt x="11023" y="20877"/>
                </a:lnTo>
                <a:lnTo>
                  <a:pt x="10950" y="21096"/>
                </a:lnTo>
                <a:lnTo>
                  <a:pt x="10901" y="21291"/>
                </a:lnTo>
                <a:lnTo>
                  <a:pt x="10488" y="21291"/>
                </a:lnTo>
                <a:lnTo>
                  <a:pt x="10609" y="21145"/>
                </a:lnTo>
                <a:lnTo>
                  <a:pt x="10707" y="20975"/>
                </a:lnTo>
                <a:lnTo>
                  <a:pt x="10901" y="20658"/>
                </a:lnTo>
                <a:lnTo>
                  <a:pt x="11120" y="20342"/>
                </a:lnTo>
                <a:lnTo>
                  <a:pt x="11218" y="20196"/>
                </a:lnTo>
                <a:lnTo>
                  <a:pt x="11315" y="20026"/>
                </a:lnTo>
                <a:close/>
                <a:moveTo>
                  <a:pt x="14843" y="19953"/>
                </a:moveTo>
                <a:lnTo>
                  <a:pt x="14746" y="20220"/>
                </a:lnTo>
                <a:lnTo>
                  <a:pt x="14697" y="20512"/>
                </a:lnTo>
                <a:lnTo>
                  <a:pt x="14624" y="20780"/>
                </a:lnTo>
                <a:lnTo>
                  <a:pt x="14576" y="20926"/>
                </a:lnTo>
                <a:lnTo>
                  <a:pt x="14527" y="21048"/>
                </a:lnTo>
                <a:lnTo>
                  <a:pt x="14503" y="21121"/>
                </a:lnTo>
                <a:lnTo>
                  <a:pt x="14503" y="21169"/>
                </a:lnTo>
                <a:lnTo>
                  <a:pt x="14527" y="21267"/>
                </a:lnTo>
                <a:lnTo>
                  <a:pt x="14211" y="21291"/>
                </a:lnTo>
                <a:lnTo>
                  <a:pt x="14284" y="20999"/>
                </a:lnTo>
                <a:lnTo>
                  <a:pt x="14381" y="20658"/>
                </a:lnTo>
                <a:lnTo>
                  <a:pt x="14454" y="20293"/>
                </a:lnTo>
                <a:lnTo>
                  <a:pt x="14454" y="20123"/>
                </a:lnTo>
                <a:lnTo>
                  <a:pt x="14478" y="19977"/>
                </a:lnTo>
                <a:lnTo>
                  <a:pt x="14843" y="19953"/>
                </a:lnTo>
                <a:close/>
                <a:moveTo>
                  <a:pt x="12337" y="20026"/>
                </a:moveTo>
                <a:lnTo>
                  <a:pt x="12215" y="20220"/>
                </a:lnTo>
                <a:lnTo>
                  <a:pt x="12142" y="20391"/>
                </a:lnTo>
                <a:lnTo>
                  <a:pt x="11948" y="20829"/>
                </a:lnTo>
                <a:lnTo>
                  <a:pt x="11875" y="21072"/>
                </a:lnTo>
                <a:lnTo>
                  <a:pt x="11826" y="21315"/>
                </a:lnTo>
                <a:lnTo>
                  <a:pt x="11364" y="21291"/>
                </a:lnTo>
                <a:lnTo>
                  <a:pt x="11412" y="21121"/>
                </a:lnTo>
                <a:lnTo>
                  <a:pt x="11485" y="20950"/>
                </a:lnTo>
                <a:lnTo>
                  <a:pt x="11656" y="20634"/>
                </a:lnTo>
                <a:lnTo>
                  <a:pt x="11826" y="20342"/>
                </a:lnTo>
                <a:lnTo>
                  <a:pt x="11899" y="20196"/>
                </a:lnTo>
                <a:lnTo>
                  <a:pt x="11948" y="20026"/>
                </a:lnTo>
                <a:close/>
                <a:moveTo>
                  <a:pt x="13335" y="20002"/>
                </a:moveTo>
                <a:lnTo>
                  <a:pt x="13213" y="20148"/>
                </a:lnTo>
                <a:lnTo>
                  <a:pt x="13140" y="20293"/>
                </a:lnTo>
                <a:lnTo>
                  <a:pt x="12970" y="20585"/>
                </a:lnTo>
                <a:lnTo>
                  <a:pt x="12799" y="20950"/>
                </a:lnTo>
                <a:lnTo>
                  <a:pt x="12751" y="21121"/>
                </a:lnTo>
                <a:lnTo>
                  <a:pt x="12702" y="21315"/>
                </a:lnTo>
                <a:lnTo>
                  <a:pt x="12264" y="21315"/>
                </a:lnTo>
                <a:lnTo>
                  <a:pt x="12337" y="21023"/>
                </a:lnTo>
                <a:lnTo>
                  <a:pt x="12410" y="20756"/>
                </a:lnTo>
                <a:lnTo>
                  <a:pt x="12507" y="20366"/>
                </a:lnTo>
                <a:lnTo>
                  <a:pt x="12580" y="20172"/>
                </a:lnTo>
                <a:lnTo>
                  <a:pt x="12629" y="20075"/>
                </a:lnTo>
                <a:lnTo>
                  <a:pt x="12702" y="20026"/>
                </a:lnTo>
                <a:lnTo>
                  <a:pt x="13335" y="20002"/>
                </a:lnTo>
                <a:close/>
                <a:moveTo>
                  <a:pt x="14113" y="20002"/>
                </a:moveTo>
                <a:lnTo>
                  <a:pt x="14065" y="20196"/>
                </a:lnTo>
                <a:lnTo>
                  <a:pt x="14016" y="20366"/>
                </a:lnTo>
                <a:lnTo>
                  <a:pt x="13870" y="20804"/>
                </a:lnTo>
                <a:lnTo>
                  <a:pt x="13748" y="21242"/>
                </a:lnTo>
                <a:lnTo>
                  <a:pt x="13748" y="21291"/>
                </a:lnTo>
                <a:lnTo>
                  <a:pt x="13164" y="21315"/>
                </a:lnTo>
                <a:lnTo>
                  <a:pt x="13262" y="21023"/>
                </a:lnTo>
                <a:lnTo>
                  <a:pt x="13383" y="20731"/>
                </a:lnTo>
                <a:lnTo>
                  <a:pt x="13578" y="20391"/>
                </a:lnTo>
                <a:lnTo>
                  <a:pt x="13651" y="20196"/>
                </a:lnTo>
                <a:lnTo>
                  <a:pt x="13700" y="20002"/>
                </a:lnTo>
                <a:close/>
                <a:moveTo>
                  <a:pt x="8979" y="19953"/>
                </a:moveTo>
                <a:lnTo>
                  <a:pt x="8833" y="20148"/>
                </a:lnTo>
                <a:lnTo>
                  <a:pt x="8736" y="20318"/>
                </a:lnTo>
                <a:lnTo>
                  <a:pt x="8395" y="20804"/>
                </a:lnTo>
                <a:lnTo>
                  <a:pt x="8225" y="21048"/>
                </a:lnTo>
                <a:lnTo>
                  <a:pt x="8079" y="21315"/>
                </a:lnTo>
                <a:lnTo>
                  <a:pt x="7446" y="21340"/>
                </a:lnTo>
                <a:lnTo>
                  <a:pt x="7446" y="21340"/>
                </a:lnTo>
                <a:lnTo>
                  <a:pt x="7592" y="21194"/>
                </a:lnTo>
                <a:lnTo>
                  <a:pt x="7714" y="21023"/>
                </a:lnTo>
                <a:lnTo>
                  <a:pt x="7957" y="20683"/>
                </a:lnTo>
                <a:lnTo>
                  <a:pt x="8055" y="20561"/>
                </a:lnTo>
                <a:lnTo>
                  <a:pt x="8152" y="20464"/>
                </a:lnTo>
                <a:lnTo>
                  <a:pt x="8371" y="20293"/>
                </a:lnTo>
                <a:lnTo>
                  <a:pt x="8614" y="20123"/>
                </a:lnTo>
                <a:lnTo>
                  <a:pt x="8833" y="19953"/>
                </a:lnTo>
                <a:close/>
                <a:moveTo>
                  <a:pt x="5646" y="19929"/>
                </a:moveTo>
                <a:lnTo>
                  <a:pt x="5548" y="19977"/>
                </a:lnTo>
                <a:lnTo>
                  <a:pt x="4818" y="20658"/>
                </a:lnTo>
                <a:lnTo>
                  <a:pt x="4478" y="20975"/>
                </a:lnTo>
                <a:lnTo>
                  <a:pt x="4332" y="21145"/>
                </a:lnTo>
                <a:lnTo>
                  <a:pt x="4259" y="21242"/>
                </a:lnTo>
                <a:lnTo>
                  <a:pt x="4210" y="21340"/>
                </a:lnTo>
                <a:lnTo>
                  <a:pt x="4210" y="21364"/>
                </a:lnTo>
                <a:lnTo>
                  <a:pt x="4234" y="21364"/>
                </a:lnTo>
                <a:lnTo>
                  <a:pt x="4332" y="21340"/>
                </a:lnTo>
                <a:lnTo>
                  <a:pt x="4453" y="21291"/>
                </a:lnTo>
                <a:lnTo>
                  <a:pt x="4648" y="21194"/>
                </a:lnTo>
                <a:lnTo>
                  <a:pt x="5013" y="20926"/>
                </a:lnTo>
                <a:lnTo>
                  <a:pt x="5427" y="20610"/>
                </a:lnTo>
                <a:lnTo>
                  <a:pt x="5816" y="20245"/>
                </a:lnTo>
                <a:lnTo>
                  <a:pt x="5865" y="20172"/>
                </a:lnTo>
                <a:lnTo>
                  <a:pt x="5865" y="20075"/>
                </a:lnTo>
                <a:lnTo>
                  <a:pt x="5816" y="19977"/>
                </a:lnTo>
                <a:lnTo>
                  <a:pt x="5743" y="19929"/>
                </a:lnTo>
                <a:close/>
                <a:moveTo>
                  <a:pt x="8225" y="19929"/>
                </a:moveTo>
                <a:lnTo>
                  <a:pt x="7982" y="20123"/>
                </a:lnTo>
                <a:lnTo>
                  <a:pt x="7763" y="20342"/>
                </a:lnTo>
                <a:lnTo>
                  <a:pt x="7568" y="20585"/>
                </a:lnTo>
                <a:lnTo>
                  <a:pt x="7373" y="20829"/>
                </a:lnTo>
                <a:lnTo>
                  <a:pt x="7033" y="21364"/>
                </a:lnTo>
                <a:lnTo>
                  <a:pt x="6668" y="21388"/>
                </a:lnTo>
                <a:lnTo>
                  <a:pt x="6668" y="21388"/>
                </a:lnTo>
                <a:lnTo>
                  <a:pt x="6838" y="21169"/>
                </a:lnTo>
                <a:lnTo>
                  <a:pt x="6984" y="20950"/>
                </a:lnTo>
                <a:lnTo>
                  <a:pt x="7227" y="20585"/>
                </a:lnTo>
                <a:lnTo>
                  <a:pt x="7495" y="20220"/>
                </a:lnTo>
                <a:lnTo>
                  <a:pt x="7690" y="20050"/>
                </a:lnTo>
                <a:lnTo>
                  <a:pt x="7860" y="19929"/>
                </a:lnTo>
                <a:close/>
                <a:moveTo>
                  <a:pt x="4526" y="19904"/>
                </a:moveTo>
                <a:lnTo>
                  <a:pt x="4356" y="20050"/>
                </a:lnTo>
                <a:lnTo>
                  <a:pt x="4186" y="20196"/>
                </a:lnTo>
                <a:lnTo>
                  <a:pt x="3869" y="20512"/>
                </a:lnTo>
                <a:lnTo>
                  <a:pt x="3285" y="21023"/>
                </a:lnTo>
                <a:lnTo>
                  <a:pt x="3115" y="21194"/>
                </a:lnTo>
                <a:lnTo>
                  <a:pt x="3042" y="21267"/>
                </a:lnTo>
                <a:lnTo>
                  <a:pt x="2969" y="21315"/>
                </a:lnTo>
                <a:lnTo>
                  <a:pt x="2920" y="21364"/>
                </a:lnTo>
                <a:lnTo>
                  <a:pt x="2920" y="21388"/>
                </a:lnTo>
                <a:lnTo>
                  <a:pt x="2945" y="21437"/>
                </a:lnTo>
                <a:lnTo>
                  <a:pt x="2969" y="21461"/>
                </a:lnTo>
                <a:lnTo>
                  <a:pt x="2872" y="21461"/>
                </a:lnTo>
                <a:lnTo>
                  <a:pt x="2458" y="21413"/>
                </a:lnTo>
                <a:lnTo>
                  <a:pt x="2580" y="21315"/>
                </a:lnTo>
                <a:lnTo>
                  <a:pt x="2701" y="21169"/>
                </a:lnTo>
                <a:lnTo>
                  <a:pt x="2896" y="20950"/>
                </a:lnTo>
                <a:lnTo>
                  <a:pt x="3188" y="20683"/>
                </a:lnTo>
                <a:lnTo>
                  <a:pt x="3480" y="20415"/>
                </a:lnTo>
                <a:lnTo>
                  <a:pt x="3602" y="20318"/>
                </a:lnTo>
                <a:lnTo>
                  <a:pt x="3723" y="20245"/>
                </a:lnTo>
                <a:lnTo>
                  <a:pt x="3991" y="20148"/>
                </a:lnTo>
                <a:lnTo>
                  <a:pt x="4040" y="20099"/>
                </a:lnTo>
                <a:lnTo>
                  <a:pt x="4064" y="20026"/>
                </a:lnTo>
                <a:lnTo>
                  <a:pt x="4064" y="19977"/>
                </a:lnTo>
                <a:lnTo>
                  <a:pt x="4064" y="19904"/>
                </a:lnTo>
                <a:close/>
                <a:moveTo>
                  <a:pt x="7349" y="19904"/>
                </a:moveTo>
                <a:lnTo>
                  <a:pt x="7154" y="20148"/>
                </a:lnTo>
                <a:lnTo>
                  <a:pt x="7008" y="20366"/>
                </a:lnTo>
                <a:lnTo>
                  <a:pt x="6546" y="21072"/>
                </a:lnTo>
                <a:lnTo>
                  <a:pt x="6400" y="21242"/>
                </a:lnTo>
                <a:lnTo>
                  <a:pt x="6254" y="21413"/>
                </a:lnTo>
                <a:lnTo>
                  <a:pt x="5451" y="21461"/>
                </a:lnTo>
                <a:lnTo>
                  <a:pt x="5621" y="21315"/>
                </a:lnTo>
                <a:lnTo>
                  <a:pt x="5792" y="21145"/>
                </a:lnTo>
                <a:lnTo>
                  <a:pt x="6084" y="20829"/>
                </a:lnTo>
                <a:lnTo>
                  <a:pt x="6303" y="20634"/>
                </a:lnTo>
                <a:lnTo>
                  <a:pt x="6522" y="20415"/>
                </a:lnTo>
                <a:lnTo>
                  <a:pt x="6619" y="20293"/>
                </a:lnTo>
                <a:lnTo>
                  <a:pt x="6716" y="20172"/>
                </a:lnTo>
                <a:lnTo>
                  <a:pt x="6741" y="20026"/>
                </a:lnTo>
                <a:lnTo>
                  <a:pt x="6765" y="19904"/>
                </a:lnTo>
                <a:close/>
                <a:moveTo>
                  <a:pt x="6424" y="19904"/>
                </a:moveTo>
                <a:lnTo>
                  <a:pt x="6278" y="20026"/>
                </a:lnTo>
                <a:lnTo>
                  <a:pt x="5986" y="20318"/>
                </a:lnTo>
                <a:lnTo>
                  <a:pt x="5694" y="20610"/>
                </a:lnTo>
                <a:lnTo>
                  <a:pt x="5500" y="20804"/>
                </a:lnTo>
                <a:lnTo>
                  <a:pt x="5281" y="20999"/>
                </a:lnTo>
                <a:lnTo>
                  <a:pt x="5110" y="21242"/>
                </a:lnTo>
                <a:lnTo>
                  <a:pt x="5037" y="21364"/>
                </a:lnTo>
                <a:lnTo>
                  <a:pt x="4989" y="21486"/>
                </a:lnTo>
                <a:lnTo>
                  <a:pt x="4575" y="21510"/>
                </a:lnTo>
                <a:lnTo>
                  <a:pt x="3845" y="21510"/>
                </a:lnTo>
                <a:lnTo>
                  <a:pt x="3139" y="21486"/>
                </a:lnTo>
                <a:lnTo>
                  <a:pt x="3237" y="21437"/>
                </a:lnTo>
                <a:lnTo>
                  <a:pt x="3334" y="21388"/>
                </a:lnTo>
                <a:lnTo>
                  <a:pt x="3529" y="21242"/>
                </a:lnTo>
                <a:lnTo>
                  <a:pt x="3796" y="20999"/>
                </a:lnTo>
                <a:lnTo>
                  <a:pt x="4161" y="20683"/>
                </a:lnTo>
                <a:lnTo>
                  <a:pt x="4526" y="20342"/>
                </a:lnTo>
                <a:lnTo>
                  <a:pt x="4745" y="20123"/>
                </a:lnTo>
                <a:lnTo>
                  <a:pt x="4843" y="20026"/>
                </a:lnTo>
                <a:lnTo>
                  <a:pt x="4916" y="19904"/>
                </a:lnTo>
                <a:close/>
                <a:moveTo>
                  <a:pt x="6132" y="0"/>
                </a:moveTo>
                <a:lnTo>
                  <a:pt x="6059" y="49"/>
                </a:lnTo>
                <a:lnTo>
                  <a:pt x="6011" y="98"/>
                </a:lnTo>
                <a:lnTo>
                  <a:pt x="5986" y="146"/>
                </a:lnTo>
                <a:lnTo>
                  <a:pt x="5938" y="317"/>
                </a:lnTo>
                <a:lnTo>
                  <a:pt x="5913" y="487"/>
                </a:lnTo>
                <a:lnTo>
                  <a:pt x="5938" y="828"/>
                </a:lnTo>
                <a:lnTo>
                  <a:pt x="5913" y="1047"/>
                </a:lnTo>
                <a:lnTo>
                  <a:pt x="5913" y="1241"/>
                </a:lnTo>
                <a:lnTo>
                  <a:pt x="4745" y="1266"/>
                </a:lnTo>
                <a:lnTo>
                  <a:pt x="2969" y="1266"/>
                </a:lnTo>
                <a:lnTo>
                  <a:pt x="2945" y="1144"/>
                </a:lnTo>
                <a:lnTo>
                  <a:pt x="2945" y="901"/>
                </a:lnTo>
                <a:lnTo>
                  <a:pt x="2945" y="633"/>
                </a:lnTo>
                <a:lnTo>
                  <a:pt x="2945" y="365"/>
                </a:lnTo>
                <a:lnTo>
                  <a:pt x="2920" y="122"/>
                </a:lnTo>
                <a:lnTo>
                  <a:pt x="2896" y="73"/>
                </a:lnTo>
                <a:lnTo>
                  <a:pt x="2847" y="25"/>
                </a:lnTo>
                <a:lnTo>
                  <a:pt x="2799" y="25"/>
                </a:lnTo>
                <a:lnTo>
                  <a:pt x="2726" y="49"/>
                </a:lnTo>
                <a:lnTo>
                  <a:pt x="2653" y="122"/>
                </a:lnTo>
                <a:lnTo>
                  <a:pt x="2580" y="219"/>
                </a:lnTo>
                <a:lnTo>
                  <a:pt x="2531" y="317"/>
                </a:lnTo>
                <a:lnTo>
                  <a:pt x="2507" y="438"/>
                </a:lnTo>
                <a:lnTo>
                  <a:pt x="2482" y="682"/>
                </a:lnTo>
                <a:lnTo>
                  <a:pt x="2482" y="925"/>
                </a:lnTo>
                <a:lnTo>
                  <a:pt x="2482" y="1266"/>
                </a:lnTo>
                <a:lnTo>
                  <a:pt x="877" y="1266"/>
                </a:lnTo>
                <a:lnTo>
                  <a:pt x="366" y="1339"/>
                </a:lnTo>
                <a:lnTo>
                  <a:pt x="317" y="1363"/>
                </a:lnTo>
                <a:lnTo>
                  <a:pt x="268" y="1387"/>
                </a:lnTo>
                <a:lnTo>
                  <a:pt x="244" y="1460"/>
                </a:lnTo>
                <a:lnTo>
                  <a:pt x="195" y="1485"/>
                </a:lnTo>
                <a:lnTo>
                  <a:pt x="171" y="1558"/>
                </a:lnTo>
                <a:lnTo>
                  <a:pt x="98" y="2069"/>
                </a:lnTo>
                <a:lnTo>
                  <a:pt x="49" y="2628"/>
                </a:lnTo>
                <a:lnTo>
                  <a:pt x="25" y="3164"/>
                </a:lnTo>
                <a:lnTo>
                  <a:pt x="25" y="3723"/>
                </a:lnTo>
                <a:lnTo>
                  <a:pt x="49" y="4818"/>
                </a:lnTo>
                <a:lnTo>
                  <a:pt x="98" y="5913"/>
                </a:lnTo>
                <a:lnTo>
                  <a:pt x="171" y="8273"/>
                </a:lnTo>
                <a:lnTo>
                  <a:pt x="171" y="9441"/>
                </a:lnTo>
                <a:lnTo>
                  <a:pt x="147" y="10634"/>
                </a:lnTo>
                <a:lnTo>
                  <a:pt x="98" y="11777"/>
                </a:lnTo>
                <a:lnTo>
                  <a:pt x="25" y="12921"/>
                </a:lnTo>
                <a:lnTo>
                  <a:pt x="1" y="14064"/>
                </a:lnTo>
                <a:lnTo>
                  <a:pt x="1" y="14624"/>
                </a:lnTo>
                <a:lnTo>
                  <a:pt x="49" y="15208"/>
                </a:lnTo>
                <a:lnTo>
                  <a:pt x="49" y="15743"/>
                </a:lnTo>
                <a:lnTo>
                  <a:pt x="49" y="16279"/>
                </a:lnTo>
                <a:lnTo>
                  <a:pt x="25" y="17398"/>
                </a:lnTo>
                <a:lnTo>
                  <a:pt x="25" y="17933"/>
                </a:lnTo>
                <a:lnTo>
                  <a:pt x="49" y="18493"/>
                </a:lnTo>
                <a:lnTo>
                  <a:pt x="98" y="19028"/>
                </a:lnTo>
                <a:lnTo>
                  <a:pt x="195" y="19564"/>
                </a:lnTo>
                <a:lnTo>
                  <a:pt x="244" y="19661"/>
                </a:lnTo>
                <a:lnTo>
                  <a:pt x="293" y="19710"/>
                </a:lnTo>
                <a:lnTo>
                  <a:pt x="390" y="19734"/>
                </a:lnTo>
                <a:lnTo>
                  <a:pt x="487" y="19758"/>
                </a:lnTo>
                <a:lnTo>
                  <a:pt x="585" y="19856"/>
                </a:lnTo>
                <a:lnTo>
                  <a:pt x="682" y="19904"/>
                </a:lnTo>
                <a:lnTo>
                  <a:pt x="804" y="19953"/>
                </a:lnTo>
                <a:lnTo>
                  <a:pt x="950" y="19977"/>
                </a:lnTo>
                <a:lnTo>
                  <a:pt x="1485" y="19977"/>
                </a:lnTo>
                <a:lnTo>
                  <a:pt x="1485" y="20342"/>
                </a:lnTo>
                <a:lnTo>
                  <a:pt x="1485" y="20634"/>
                </a:lnTo>
                <a:lnTo>
                  <a:pt x="1509" y="20950"/>
                </a:lnTo>
                <a:lnTo>
                  <a:pt x="1558" y="21534"/>
                </a:lnTo>
                <a:lnTo>
                  <a:pt x="1558" y="21607"/>
                </a:lnTo>
                <a:lnTo>
                  <a:pt x="1582" y="21705"/>
                </a:lnTo>
                <a:lnTo>
                  <a:pt x="1655" y="21753"/>
                </a:lnTo>
                <a:lnTo>
                  <a:pt x="1728" y="21802"/>
                </a:lnTo>
                <a:lnTo>
                  <a:pt x="1898" y="21802"/>
                </a:lnTo>
                <a:lnTo>
                  <a:pt x="1971" y="21778"/>
                </a:lnTo>
                <a:lnTo>
                  <a:pt x="2385" y="21851"/>
                </a:lnTo>
                <a:lnTo>
                  <a:pt x="2799" y="21899"/>
                </a:lnTo>
                <a:lnTo>
                  <a:pt x="3626" y="21948"/>
                </a:lnTo>
                <a:lnTo>
                  <a:pt x="4478" y="21948"/>
                </a:lnTo>
                <a:lnTo>
                  <a:pt x="5305" y="21924"/>
                </a:lnTo>
                <a:lnTo>
                  <a:pt x="7008" y="21826"/>
                </a:lnTo>
                <a:lnTo>
                  <a:pt x="7836" y="21778"/>
                </a:lnTo>
                <a:lnTo>
                  <a:pt x="8687" y="21753"/>
                </a:lnTo>
                <a:lnTo>
                  <a:pt x="9515" y="21729"/>
                </a:lnTo>
                <a:lnTo>
                  <a:pt x="10342" y="21753"/>
                </a:lnTo>
                <a:lnTo>
                  <a:pt x="12021" y="21778"/>
                </a:lnTo>
                <a:lnTo>
                  <a:pt x="13700" y="21778"/>
                </a:lnTo>
                <a:lnTo>
                  <a:pt x="14527" y="21753"/>
                </a:lnTo>
                <a:lnTo>
                  <a:pt x="15354" y="21680"/>
                </a:lnTo>
                <a:lnTo>
                  <a:pt x="15427" y="21705"/>
                </a:lnTo>
                <a:lnTo>
                  <a:pt x="15500" y="21680"/>
                </a:lnTo>
                <a:lnTo>
                  <a:pt x="16425" y="21583"/>
                </a:lnTo>
                <a:lnTo>
                  <a:pt x="16498" y="21559"/>
                </a:lnTo>
                <a:lnTo>
                  <a:pt x="16620" y="21607"/>
                </a:lnTo>
                <a:lnTo>
                  <a:pt x="16717" y="21607"/>
                </a:lnTo>
                <a:lnTo>
                  <a:pt x="16766" y="21583"/>
                </a:lnTo>
                <a:lnTo>
                  <a:pt x="16814" y="21534"/>
                </a:lnTo>
                <a:lnTo>
                  <a:pt x="16863" y="21486"/>
                </a:lnTo>
                <a:lnTo>
                  <a:pt x="16863" y="21413"/>
                </a:lnTo>
                <a:lnTo>
                  <a:pt x="16936" y="20902"/>
                </a:lnTo>
                <a:lnTo>
                  <a:pt x="16985" y="20391"/>
                </a:lnTo>
                <a:lnTo>
                  <a:pt x="16985" y="19880"/>
                </a:lnTo>
                <a:lnTo>
                  <a:pt x="16985" y="19369"/>
                </a:lnTo>
                <a:lnTo>
                  <a:pt x="16936" y="18323"/>
                </a:lnTo>
                <a:lnTo>
                  <a:pt x="16936" y="17812"/>
                </a:lnTo>
                <a:lnTo>
                  <a:pt x="16936" y="17301"/>
                </a:lnTo>
                <a:lnTo>
                  <a:pt x="17009" y="14867"/>
                </a:lnTo>
                <a:lnTo>
                  <a:pt x="17033" y="13651"/>
                </a:lnTo>
                <a:lnTo>
                  <a:pt x="17033" y="12458"/>
                </a:lnTo>
                <a:lnTo>
                  <a:pt x="17058" y="10025"/>
                </a:lnTo>
                <a:lnTo>
                  <a:pt x="17082" y="8809"/>
                </a:lnTo>
                <a:lnTo>
                  <a:pt x="17082" y="7592"/>
                </a:lnTo>
                <a:lnTo>
                  <a:pt x="17082" y="6984"/>
                </a:lnTo>
                <a:lnTo>
                  <a:pt x="17082" y="6375"/>
                </a:lnTo>
                <a:lnTo>
                  <a:pt x="17106" y="5791"/>
                </a:lnTo>
                <a:lnTo>
                  <a:pt x="17082" y="5183"/>
                </a:lnTo>
                <a:lnTo>
                  <a:pt x="17033" y="4696"/>
                </a:lnTo>
                <a:lnTo>
                  <a:pt x="16960" y="4210"/>
                </a:lnTo>
                <a:lnTo>
                  <a:pt x="16766" y="3237"/>
                </a:lnTo>
                <a:lnTo>
                  <a:pt x="16839" y="3115"/>
                </a:lnTo>
                <a:lnTo>
                  <a:pt x="16839" y="2993"/>
                </a:lnTo>
                <a:lnTo>
                  <a:pt x="16814" y="2945"/>
                </a:lnTo>
                <a:lnTo>
                  <a:pt x="16790" y="2896"/>
                </a:lnTo>
                <a:lnTo>
                  <a:pt x="16717" y="2847"/>
                </a:lnTo>
                <a:lnTo>
                  <a:pt x="16644" y="2847"/>
                </a:lnTo>
                <a:lnTo>
                  <a:pt x="16157" y="2774"/>
                </a:lnTo>
                <a:lnTo>
                  <a:pt x="15865" y="2774"/>
                </a:lnTo>
                <a:lnTo>
                  <a:pt x="15622" y="2799"/>
                </a:lnTo>
                <a:lnTo>
                  <a:pt x="15598" y="2434"/>
                </a:lnTo>
                <a:lnTo>
                  <a:pt x="15549" y="2069"/>
                </a:lnTo>
                <a:lnTo>
                  <a:pt x="15500" y="1898"/>
                </a:lnTo>
                <a:lnTo>
                  <a:pt x="15452" y="1728"/>
                </a:lnTo>
                <a:lnTo>
                  <a:pt x="15403" y="1582"/>
                </a:lnTo>
                <a:lnTo>
                  <a:pt x="15306" y="1436"/>
                </a:lnTo>
                <a:lnTo>
                  <a:pt x="15306" y="1339"/>
                </a:lnTo>
                <a:lnTo>
                  <a:pt x="15233" y="1241"/>
                </a:lnTo>
                <a:lnTo>
                  <a:pt x="15160" y="1193"/>
                </a:lnTo>
                <a:lnTo>
                  <a:pt x="15087" y="1144"/>
                </a:lnTo>
                <a:lnTo>
                  <a:pt x="14892" y="1095"/>
                </a:lnTo>
                <a:lnTo>
                  <a:pt x="13262" y="1095"/>
                </a:lnTo>
                <a:lnTo>
                  <a:pt x="13018" y="1120"/>
                </a:lnTo>
                <a:lnTo>
                  <a:pt x="13043" y="560"/>
                </a:lnTo>
                <a:lnTo>
                  <a:pt x="13043" y="268"/>
                </a:lnTo>
                <a:lnTo>
                  <a:pt x="13018" y="146"/>
                </a:lnTo>
                <a:lnTo>
                  <a:pt x="12970" y="25"/>
                </a:lnTo>
                <a:lnTo>
                  <a:pt x="12945" y="0"/>
                </a:lnTo>
                <a:lnTo>
                  <a:pt x="12897" y="0"/>
                </a:lnTo>
                <a:lnTo>
                  <a:pt x="12799" y="98"/>
                </a:lnTo>
                <a:lnTo>
                  <a:pt x="12702" y="219"/>
                </a:lnTo>
                <a:lnTo>
                  <a:pt x="12653" y="341"/>
                </a:lnTo>
                <a:lnTo>
                  <a:pt x="12605" y="463"/>
                </a:lnTo>
                <a:lnTo>
                  <a:pt x="12556" y="755"/>
                </a:lnTo>
                <a:lnTo>
                  <a:pt x="12556" y="1047"/>
                </a:lnTo>
                <a:lnTo>
                  <a:pt x="12532" y="1120"/>
                </a:lnTo>
                <a:lnTo>
                  <a:pt x="11145" y="1144"/>
                </a:lnTo>
                <a:lnTo>
                  <a:pt x="9734" y="1168"/>
                </a:lnTo>
                <a:lnTo>
                  <a:pt x="9734" y="195"/>
                </a:lnTo>
                <a:lnTo>
                  <a:pt x="9734" y="146"/>
                </a:lnTo>
                <a:lnTo>
                  <a:pt x="9709" y="98"/>
                </a:lnTo>
                <a:lnTo>
                  <a:pt x="9636" y="25"/>
                </a:lnTo>
                <a:lnTo>
                  <a:pt x="9466" y="25"/>
                </a:lnTo>
                <a:lnTo>
                  <a:pt x="9417" y="73"/>
                </a:lnTo>
                <a:lnTo>
                  <a:pt x="9344" y="171"/>
                </a:lnTo>
                <a:lnTo>
                  <a:pt x="9296" y="317"/>
                </a:lnTo>
                <a:lnTo>
                  <a:pt x="9247" y="438"/>
                </a:lnTo>
                <a:lnTo>
                  <a:pt x="9223" y="609"/>
                </a:lnTo>
                <a:lnTo>
                  <a:pt x="9198" y="901"/>
                </a:lnTo>
                <a:lnTo>
                  <a:pt x="9198" y="1193"/>
                </a:lnTo>
                <a:lnTo>
                  <a:pt x="9150" y="1193"/>
                </a:lnTo>
                <a:lnTo>
                  <a:pt x="7811" y="1217"/>
                </a:lnTo>
                <a:lnTo>
                  <a:pt x="6449" y="1241"/>
                </a:lnTo>
                <a:lnTo>
                  <a:pt x="6449" y="706"/>
                </a:lnTo>
                <a:lnTo>
                  <a:pt x="6424" y="414"/>
                </a:lnTo>
                <a:lnTo>
                  <a:pt x="6376" y="146"/>
                </a:lnTo>
                <a:lnTo>
                  <a:pt x="6351" y="73"/>
                </a:lnTo>
                <a:lnTo>
                  <a:pt x="6303" y="25"/>
                </a:lnTo>
                <a:lnTo>
                  <a:pt x="6254" y="0"/>
                </a:lnTo>
                <a:close/>
              </a:path>
            </a:pathLst>
          </a:custGeom>
          <a:solidFill>
            <a:srgbClr val="666666"/>
          </a:solidFill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AC8BBA0-CA72-AE4E-97E6-9BF2C29DFB87}"/>
              </a:ext>
            </a:extLst>
          </p:cNvPr>
          <p:cNvSpPr/>
          <p:nvPr/>
        </p:nvSpPr>
        <p:spPr>
          <a:xfrm>
            <a:off x="1989854" y="398771"/>
            <a:ext cx="8695455" cy="61401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000" dirty="0">
                <a:latin typeface="Georgia" panose="02040502050405020303" pitchFamily="18" charset="0"/>
                <a:ea typeface="Times New Roman" panose="02020603050405020304" pitchFamily="18" charset="0"/>
              </a:rPr>
              <a:t>24/04	</a:t>
            </a:r>
            <a:r>
              <a:rPr lang="pt-BR" sz="2000" b="1" dirty="0">
                <a:latin typeface="Georgia" panose="02040502050405020303" pitchFamily="18" charset="0"/>
                <a:ea typeface="Times New Roman" panose="02020603050405020304" pitchFamily="18" charset="0"/>
              </a:rPr>
              <a:t>Ciclo dos ácidos </a:t>
            </a:r>
            <a:r>
              <a:rPr lang="pt-BR" sz="2000" b="1" dirty="0" err="1">
                <a:latin typeface="Georgia" panose="02040502050405020303" pitchFamily="18" charset="0"/>
                <a:ea typeface="Times New Roman" panose="02020603050405020304" pitchFamily="18" charset="0"/>
              </a:rPr>
              <a:t>tricarboxílicos</a:t>
            </a:r>
            <a:r>
              <a:rPr lang="pt-BR" sz="2000" b="1" dirty="0">
                <a:latin typeface="Georgia" panose="02040502050405020303" pitchFamily="18" charset="0"/>
                <a:ea typeface="Times New Roman" panose="02020603050405020304" pitchFamily="18" charset="0"/>
              </a:rPr>
              <a:t> e sua regulação. </a:t>
            </a:r>
          </a:p>
          <a:p>
            <a:pPr algn="just">
              <a:lnSpc>
                <a:spcPct val="150000"/>
              </a:lnSpc>
            </a:pPr>
            <a:r>
              <a:rPr lang="pt-BR" sz="2000" b="1" u="sng" dirty="0">
                <a:solidFill>
                  <a:srgbClr val="C4591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Bioquímica &amp; estado da arte:</a:t>
            </a:r>
            <a:r>
              <a:rPr lang="en-BR" sz="2400" b="1" dirty="0">
                <a:solidFill>
                  <a:srgbClr val="C459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2000" dirty="0">
                <a:solidFill>
                  <a:srgbClr val="C4591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NAD</a:t>
            </a:r>
            <a:r>
              <a:rPr lang="pt-BR" sz="2000" baseline="30000" dirty="0">
                <a:solidFill>
                  <a:srgbClr val="C4591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+</a:t>
            </a:r>
            <a:r>
              <a:rPr lang="pt-BR" sz="2000" dirty="0">
                <a:solidFill>
                  <a:srgbClr val="C4591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e envelhecimento</a:t>
            </a:r>
            <a:endParaRPr lang="en-B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pt-BR" dirty="0">
                <a:solidFill>
                  <a:srgbClr val="C4591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 </a:t>
            </a:r>
            <a:endParaRPr lang="en-BR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pt-BR" dirty="0">
                <a:solidFill>
                  <a:srgbClr val="C4591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Explique quais são as múltiplas funções celulares do NAD</a:t>
            </a:r>
            <a:r>
              <a:rPr lang="pt-BR" baseline="30000" dirty="0">
                <a:solidFill>
                  <a:srgbClr val="C4591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+</a:t>
            </a:r>
            <a:r>
              <a:rPr lang="pt-BR" dirty="0">
                <a:solidFill>
                  <a:srgbClr val="C4591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.</a:t>
            </a:r>
            <a:endParaRPr lang="en-BR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pt-BR" dirty="0">
                <a:solidFill>
                  <a:srgbClr val="C4591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Como se relaciona o estres </a:t>
            </a:r>
            <a:r>
              <a:rPr lang="pt-BR" dirty="0" err="1">
                <a:solidFill>
                  <a:srgbClr val="C4591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oxidativo</a:t>
            </a:r>
            <a:r>
              <a:rPr lang="pt-BR" dirty="0">
                <a:solidFill>
                  <a:srgbClr val="C4591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, dano celular e inflamação com o NAD</a:t>
            </a:r>
            <a:r>
              <a:rPr lang="pt-BR" baseline="30000" dirty="0">
                <a:solidFill>
                  <a:srgbClr val="C4591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+</a:t>
            </a:r>
            <a:r>
              <a:rPr lang="pt-BR" dirty="0">
                <a:solidFill>
                  <a:srgbClr val="C4591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?</a:t>
            </a:r>
            <a:endParaRPr lang="en-BR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pt-BR" dirty="0">
                <a:solidFill>
                  <a:srgbClr val="C4591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Quais foram os achados dos pesquisadores de Harvard (Gomes et al. 2013) em relação a ser possível retardar o envelhecimento? Explique brevemente os experimentos que permitiram mostrar esses resultados. </a:t>
            </a:r>
            <a:endParaRPr lang="en-BR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pt-BR" dirty="0">
                <a:solidFill>
                  <a:srgbClr val="C4591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O tratamento com NAD</a:t>
            </a:r>
            <a:r>
              <a:rPr lang="pt-BR" baseline="30000" dirty="0">
                <a:solidFill>
                  <a:srgbClr val="C4591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+</a:t>
            </a:r>
            <a:r>
              <a:rPr lang="pt-BR" dirty="0">
                <a:solidFill>
                  <a:srgbClr val="C4591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para retardar o envelhecimento deveria ser parte de uma abordagem multidisciplinar? Por que? Quais outros fenômenos biológicos relacionados ao envelhecimento deveriam ser abordados?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endParaRPr lang="en-BR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pt-BR" sz="1400" dirty="0">
                <a:solidFill>
                  <a:srgbClr val="C4591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 </a:t>
            </a:r>
            <a:endParaRPr lang="en-BR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1400" dirty="0">
                <a:solidFill>
                  <a:srgbClr val="C4591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Gomes et al. 2013. Declining NAD+ Induces a </a:t>
            </a:r>
            <a:r>
              <a:rPr lang="en-US" sz="1400" dirty="0" err="1">
                <a:solidFill>
                  <a:srgbClr val="C4591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Pseudohypoxic</a:t>
            </a:r>
            <a:r>
              <a:rPr lang="en-US" sz="1400" dirty="0">
                <a:solidFill>
                  <a:srgbClr val="C4591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State Disrupting Nuclear-Mitochondrial Communication during Aging. </a:t>
            </a:r>
            <a:r>
              <a:rPr lang="pt-BR" sz="1400" dirty="0">
                <a:solidFill>
                  <a:srgbClr val="C4591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V 155, </a:t>
            </a:r>
            <a:r>
              <a:rPr lang="pt-BR" sz="1400" dirty="0" err="1">
                <a:solidFill>
                  <a:srgbClr val="C4591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n°</a:t>
            </a:r>
            <a:r>
              <a:rPr lang="pt-BR" sz="1400" dirty="0">
                <a:solidFill>
                  <a:srgbClr val="C4591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7, 1624-1638, </a:t>
            </a:r>
            <a:r>
              <a:rPr lang="pt-BR" sz="1400" dirty="0" err="1">
                <a:solidFill>
                  <a:srgbClr val="C4591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Cell</a:t>
            </a:r>
            <a:endParaRPr lang="en-B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5" name="Google Shape;542;p39">
            <a:extLst>
              <a:ext uri="{FF2B5EF4-FFF2-40B4-BE49-F238E27FC236}">
                <a16:creationId xmlns:a16="http://schemas.microsoft.com/office/drawing/2014/main" id="{EA37CC78-EC44-134C-9E1A-36D41C20A69A}"/>
              </a:ext>
            </a:extLst>
          </p:cNvPr>
          <p:cNvGrpSpPr/>
          <p:nvPr/>
        </p:nvGrpSpPr>
        <p:grpSpPr>
          <a:xfrm>
            <a:off x="427227" y="326204"/>
            <a:ext cx="1008112" cy="1086572"/>
            <a:chOff x="5526246" y="1011207"/>
            <a:chExt cx="592758" cy="720086"/>
          </a:xfrm>
        </p:grpSpPr>
        <p:sp>
          <p:nvSpPr>
            <p:cNvPr id="6" name="Google Shape;543;p39">
              <a:extLst>
                <a:ext uri="{FF2B5EF4-FFF2-40B4-BE49-F238E27FC236}">
                  <a16:creationId xmlns:a16="http://schemas.microsoft.com/office/drawing/2014/main" id="{61BD2119-9059-5F41-8DB3-D171130B9A0E}"/>
                </a:ext>
              </a:extLst>
            </p:cNvPr>
            <p:cNvSpPr/>
            <p:nvPr/>
          </p:nvSpPr>
          <p:spPr>
            <a:xfrm>
              <a:off x="5632379" y="1011207"/>
              <a:ext cx="311420" cy="340347"/>
            </a:xfrm>
            <a:custGeom>
              <a:avLst/>
              <a:gdLst/>
              <a:ahLst/>
              <a:cxnLst/>
              <a:rect l="l" t="t" r="r" b="b"/>
              <a:pathLst>
                <a:path w="518" h="567" extrusionOk="0">
                  <a:moveTo>
                    <a:pt x="144" y="322"/>
                  </a:moveTo>
                  <a:cubicBezTo>
                    <a:pt x="151" y="316"/>
                    <a:pt x="160" y="314"/>
                    <a:pt x="169" y="316"/>
                  </a:cubicBezTo>
                  <a:cubicBezTo>
                    <a:pt x="182" y="318"/>
                    <a:pt x="195" y="327"/>
                    <a:pt x="205" y="339"/>
                  </a:cubicBezTo>
                  <a:cubicBezTo>
                    <a:pt x="215" y="352"/>
                    <a:pt x="221" y="366"/>
                    <a:pt x="220" y="379"/>
                  </a:cubicBezTo>
                  <a:cubicBezTo>
                    <a:pt x="220" y="388"/>
                    <a:pt x="216" y="397"/>
                    <a:pt x="209" y="402"/>
                  </a:cubicBezTo>
                  <a:cubicBezTo>
                    <a:pt x="202" y="408"/>
                    <a:pt x="193" y="410"/>
                    <a:pt x="184" y="408"/>
                  </a:cubicBezTo>
                  <a:cubicBezTo>
                    <a:pt x="308" y="562"/>
                    <a:pt x="308" y="562"/>
                    <a:pt x="308" y="562"/>
                  </a:cubicBezTo>
                  <a:cubicBezTo>
                    <a:pt x="312" y="567"/>
                    <a:pt x="321" y="565"/>
                    <a:pt x="323" y="559"/>
                  </a:cubicBezTo>
                  <a:cubicBezTo>
                    <a:pt x="400" y="358"/>
                    <a:pt x="400" y="358"/>
                    <a:pt x="400" y="358"/>
                  </a:cubicBezTo>
                  <a:cubicBezTo>
                    <a:pt x="401" y="356"/>
                    <a:pt x="403" y="354"/>
                    <a:pt x="405" y="353"/>
                  </a:cubicBezTo>
                  <a:cubicBezTo>
                    <a:pt x="406" y="353"/>
                    <a:pt x="407" y="353"/>
                    <a:pt x="409" y="353"/>
                  </a:cubicBezTo>
                  <a:cubicBezTo>
                    <a:pt x="414" y="355"/>
                    <a:pt x="419" y="357"/>
                    <a:pt x="421" y="363"/>
                  </a:cubicBezTo>
                  <a:cubicBezTo>
                    <a:pt x="422" y="367"/>
                    <a:pt x="422" y="370"/>
                    <a:pt x="422" y="374"/>
                  </a:cubicBezTo>
                  <a:cubicBezTo>
                    <a:pt x="425" y="384"/>
                    <a:pt x="435" y="390"/>
                    <a:pt x="445" y="384"/>
                  </a:cubicBezTo>
                  <a:cubicBezTo>
                    <a:pt x="454" y="379"/>
                    <a:pt x="461" y="369"/>
                    <a:pt x="465" y="358"/>
                  </a:cubicBezTo>
                  <a:cubicBezTo>
                    <a:pt x="469" y="348"/>
                    <a:pt x="471" y="336"/>
                    <a:pt x="467" y="326"/>
                  </a:cubicBezTo>
                  <a:cubicBezTo>
                    <a:pt x="464" y="315"/>
                    <a:pt x="452" y="312"/>
                    <a:pt x="444" y="319"/>
                  </a:cubicBezTo>
                  <a:cubicBezTo>
                    <a:pt x="441" y="321"/>
                    <a:pt x="438" y="323"/>
                    <a:pt x="435" y="326"/>
                  </a:cubicBezTo>
                  <a:cubicBezTo>
                    <a:pt x="430" y="329"/>
                    <a:pt x="425" y="327"/>
                    <a:pt x="419" y="325"/>
                  </a:cubicBezTo>
                  <a:cubicBezTo>
                    <a:pt x="418" y="324"/>
                    <a:pt x="417" y="324"/>
                    <a:pt x="417" y="322"/>
                  </a:cubicBezTo>
                  <a:cubicBezTo>
                    <a:pt x="416" y="320"/>
                    <a:pt x="416" y="318"/>
                    <a:pt x="416" y="316"/>
                  </a:cubicBezTo>
                  <a:cubicBezTo>
                    <a:pt x="517" y="54"/>
                    <a:pt x="517" y="54"/>
                    <a:pt x="517" y="54"/>
                  </a:cubicBezTo>
                  <a:cubicBezTo>
                    <a:pt x="518" y="49"/>
                    <a:pt x="516" y="44"/>
                    <a:pt x="511" y="43"/>
                  </a:cubicBezTo>
                  <a:cubicBezTo>
                    <a:pt x="356" y="0"/>
                    <a:pt x="213" y="22"/>
                    <a:pt x="130" y="66"/>
                  </a:cubicBezTo>
                  <a:cubicBezTo>
                    <a:pt x="74" y="95"/>
                    <a:pt x="33" y="133"/>
                    <a:pt x="3" y="174"/>
                  </a:cubicBezTo>
                  <a:cubicBezTo>
                    <a:pt x="0" y="178"/>
                    <a:pt x="0" y="182"/>
                    <a:pt x="3" y="185"/>
                  </a:cubicBezTo>
                  <a:cubicBezTo>
                    <a:pt x="133" y="346"/>
                    <a:pt x="133" y="346"/>
                    <a:pt x="133" y="346"/>
                  </a:cubicBezTo>
                  <a:cubicBezTo>
                    <a:pt x="133" y="336"/>
                    <a:pt x="137" y="327"/>
                    <a:pt x="144" y="322"/>
                  </a:cubicBezTo>
                  <a:close/>
                </a:path>
              </a:pathLst>
            </a:custGeom>
            <a:solidFill>
              <a:srgbClr val="EB37A6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A1135"/>
                </a:buClr>
                <a:buSzPts val="1400"/>
                <a:buFont typeface="Calibri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1A1135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" name="Google Shape;544;p39">
              <a:extLst>
                <a:ext uri="{FF2B5EF4-FFF2-40B4-BE49-F238E27FC236}">
                  <a16:creationId xmlns:a16="http://schemas.microsoft.com/office/drawing/2014/main" id="{C9CC270C-EE39-774E-AD3E-D9F86AF4F166}"/>
                </a:ext>
              </a:extLst>
            </p:cNvPr>
            <p:cNvSpPr/>
            <p:nvPr/>
          </p:nvSpPr>
          <p:spPr>
            <a:xfrm>
              <a:off x="5835019" y="1041711"/>
              <a:ext cx="283984" cy="330260"/>
            </a:xfrm>
            <a:custGeom>
              <a:avLst/>
              <a:gdLst/>
              <a:ahLst/>
              <a:cxnLst/>
              <a:rect l="l" t="t" r="r" b="b"/>
              <a:pathLst>
                <a:path w="473" h="550" extrusionOk="0">
                  <a:moveTo>
                    <a:pt x="128" y="252"/>
                  </a:moveTo>
                  <a:cubicBezTo>
                    <a:pt x="136" y="255"/>
                    <a:pt x="142" y="262"/>
                    <a:pt x="145" y="270"/>
                  </a:cubicBezTo>
                  <a:cubicBezTo>
                    <a:pt x="149" y="283"/>
                    <a:pt x="148" y="298"/>
                    <a:pt x="143" y="313"/>
                  </a:cubicBezTo>
                  <a:cubicBezTo>
                    <a:pt x="137" y="328"/>
                    <a:pt x="128" y="340"/>
                    <a:pt x="116" y="347"/>
                  </a:cubicBezTo>
                  <a:cubicBezTo>
                    <a:pt x="108" y="351"/>
                    <a:pt x="99" y="352"/>
                    <a:pt x="90" y="349"/>
                  </a:cubicBezTo>
                  <a:cubicBezTo>
                    <a:pt x="82" y="345"/>
                    <a:pt x="75" y="338"/>
                    <a:pt x="73" y="329"/>
                  </a:cubicBezTo>
                  <a:cubicBezTo>
                    <a:pt x="2" y="514"/>
                    <a:pt x="2" y="514"/>
                    <a:pt x="2" y="514"/>
                  </a:cubicBezTo>
                  <a:cubicBezTo>
                    <a:pt x="0" y="520"/>
                    <a:pt x="5" y="527"/>
                    <a:pt x="12" y="526"/>
                  </a:cubicBezTo>
                  <a:cubicBezTo>
                    <a:pt x="224" y="492"/>
                    <a:pt x="224" y="492"/>
                    <a:pt x="224" y="492"/>
                  </a:cubicBezTo>
                  <a:cubicBezTo>
                    <a:pt x="227" y="491"/>
                    <a:pt x="229" y="492"/>
                    <a:pt x="231" y="493"/>
                  </a:cubicBezTo>
                  <a:cubicBezTo>
                    <a:pt x="232" y="494"/>
                    <a:pt x="233" y="495"/>
                    <a:pt x="233" y="497"/>
                  </a:cubicBezTo>
                  <a:cubicBezTo>
                    <a:pt x="234" y="502"/>
                    <a:pt x="235" y="508"/>
                    <a:pt x="230" y="512"/>
                  </a:cubicBezTo>
                  <a:cubicBezTo>
                    <a:pt x="228" y="515"/>
                    <a:pt x="225" y="516"/>
                    <a:pt x="222" y="519"/>
                  </a:cubicBezTo>
                  <a:cubicBezTo>
                    <a:pt x="214" y="526"/>
                    <a:pt x="214" y="538"/>
                    <a:pt x="224" y="543"/>
                  </a:cubicBezTo>
                  <a:cubicBezTo>
                    <a:pt x="233" y="549"/>
                    <a:pt x="245" y="550"/>
                    <a:pt x="256" y="548"/>
                  </a:cubicBezTo>
                  <a:cubicBezTo>
                    <a:pt x="267" y="546"/>
                    <a:pt x="279" y="542"/>
                    <a:pt x="286" y="534"/>
                  </a:cubicBezTo>
                  <a:cubicBezTo>
                    <a:pt x="293" y="525"/>
                    <a:pt x="290" y="514"/>
                    <a:pt x="280" y="510"/>
                  </a:cubicBezTo>
                  <a:cubicBezTo>
                    <a:pt x="277" y="508"/>
                    <a:pt x="273" y="507"/>
                    <a:pt x="270" y="506"/>
                  </a:cubicBezTo>
                  <a:cubicBezTo>
                    <a:pt x="264" y="503"/>
                    <a:pt x="263" y="498"/>
                    <a:pt x="263" y="492"/>
                  </a:cubicBezTo>
                  <a:cubicBezTo>
                    <a:pt x="262" y="490"/>
                    <a:pt x="263" y="489"/>
                    <a:pt x="263" y="488"/>
                  </a:cubicBezTo>
                  <a:cubicBezTo>
                    <a:pt x="265" y="486"/>
                    <a:pt x="267" y="485"/>
                    <a:pt x="269" y="485"/>
                  </a:cubicBezTo>
                  <a:cubicBezTo>
                    <a:pt x="439" y="458"/>
                    <a:pt x="439" y="458"/>
                    <a:pt x="439" y="458"/>
                  </a:cubicBezTo>
                  <a:cubicBezTo>
                    <a:pt x="442" y="457"/>
                    <a:pt x="445" y="454"/>
                    <a:pt x="446" y="451"/>
                  </a:cubicBezTo>
                  <a:cubicBezTo>
                    <a:pt x="473" y="328"/>
                    <a:pt x="470" y="126"/>
                    <a:pt x="304" y="42"/>
                  </a:cubicBezTo>
                  <a:cubicBezTo>
                    <a:pt x="271" y="25"/>
                    <a:pt x="239" y="12"/>
                    <a:pt x="207" y="2"/>
                  </a:cubicBezTo>
                  <a:cubicBezTo>
                    <a:pt x="203" y="0"/>
                    <a:pt x="198" y="3"/>
                    <a:pt x="196" y="7"/>
                  </a:cubicBezTo>
                  <a:cubicBezTo>
                    <a:pt x="101" y="254"/>
                    <a:pt x="101" y="254"/>
                    <a:pt x="101" y="254"/>
                  </a:cubicBezTo>
                  <a:cubicBezTo>
                    <a:pt x="109" y="249"/>
                    <a:pt x="119" y="248"/>
                    <a:pt x="128" y="252"/>
                  </a:cubicBezTo>
                  <a:close/>
                </a:path>
              </a:pathLst>
            </a:custGeom>
            <a:solidFill>
              <a:srgbClr val="8A3ACC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A1135"/>
                </a:buClr>
                <a:buSzPts val="1400"/>
                <a:buFont typeface="Calibri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1A1135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" name="Google Shape;545;p39">
              <a:extLst>
                <a:ext uri="{FF2B5EF4-FFF2-40B4-BE49-F238E27FC236}">
                  <a16:creationId xmlns:a16="http://schemas.microsoft.com/office/drawing/2014/main" id="{1769D5CB-BE2C-254A-97A6-58F3F20AC435}"/>
                </a:ext>
              </a:extLst>
            </p:cNvPr>
            <p:cNvSpPr/>
            <p:nvPr/>
          </p:nvSpPr>
          <p:spPr>
            <a:xfrm>
              <a:off x="5837907" y="1326815"/>
              <a:ext cx="260158" cy="268291"/>
            </a:xfrm>
            <a:custGeom>
              <a:avLst/>
              <a:gdLst/>
              <a:ahLst/>
              <a:cxnLst/>
              <a:rect l="l" t="t" r="r" b="b"/>
              <a:pathLst>
                <a:path w="433" h="447" extrusionOk="0">
                  <a:moveTo>
                    <a:pt x="299" y="45"/>
                  </a:moveTo>
                  <a:cubicBezTo>
                    <a:pt x="301" y="53"/>
                    <a:pt x="298" y="62"/>
                    <a:pt x="292" y="69"/>
                  </a:cubicBezTo>
                  <a:cubicBezTo>
                    <a:pt x="283" y="79"/>
                    <a:pt x="270" y="86"/>
                    <a:pt x="254" y="88"/>
                  </a:cubicBezTo>
                  <a:cubicBezTo>
                    <a:pt x="238" y="91"/>
                    <a:pt x="223" y="89"/>
                    <a:pt x="211" y="82"/>
                  </a:cubicBezTo>
                  <a:cubicBezTo>
                    <a:pt x="203" y="77"/>
                    <a:pt x="198" y="70"/>
                    <a:pt x="197" y="61"/>
                  </a:cubicBezTo>
                  <a:cubicBezTo>
                    <a:pt x="195" y="52"/>
                    <a:pt x="198" y="43"/>
                    <a:pt x="205" y="36"/>
                  </a:cubicBezTo>
                  <a:cubicBezTo>
                    <a:pt x="10" y="67"/>
                    <a:pt x="10" y="67"/>
                    <a:pt x="10" y="67"/>
                  </a:cubicBezTo>
                  <a:cubicBezTo>
                    <a:pt x="3" y="68"/>
                    <a:pt x="0" y="76"/>
                    <a:pt x="4" y="81"/>
                  </a:cubicBezTo>
                  <a:cubicBezTo>
                    <a:pt x="140" y="249"/>
                    <a:pt x="140" y="249"/>
                    <a:pt x="140" y="249"/>
                  </a:cubicBezTo>
                  <a:cubicBezTo>
                    <a:pt x="141" y="250"/>
                    <a:pt x="142" y="253"/>
                    <a:pt x="142" y="255"/>
                  </a:cubicBezTo>
                  <a:cubicBezTo>
                    <a:pt x="142" y="256"/>
                    <a:pt x="141" y="258"/>
                    <a:pt x="140" y="258"/>
                  </a:cubicBezTo>
                  <a:cubicBezTo>
                    <a:pt x="136" y="262"/>
                    <a:pt x="131" y="266"/>
                    <a:pt x="125" y="264"/>
                  </a:cubicBezTo>
                  <a:cubicBezTo>
                    <a:pt x="122" y="263"/>
                    <a:pt x="119" y="261"/>
                    <a:pt x="115" y="260"/>
                  </a:cubicBezTo>
                  <a:cubicBezTo>
                    <a:pt x="105" y="256"/>
                    <a:pt x="95" y="263"/>
                    <a:pt x="95" y="274"/>
                  </a:cubicBezTo>
                  <a:cubicBezTo>
                    <a:pt x="95" y="285"/>
                    <a:pt x="100" y="296"/>
                    <a:pt x="107" y="304"/>
                  </a:cubicBezTo>
                  <a:cubicBezTo>
                    <a:pt x="114" y="313"/>
                    <a:pt x="124" y="321"/>
                    <a:pt x="134" y="323"/>
                  </a:cubicBezTo>
                  <a:cubicBezTo>
                    <a:pt x="145" y="325"/>
                    <a:pt x="154" y="317"/>
                    <a:pt x="152" y="306"/>
                  </a:cubicBezTo>
                  <a:cubicBezTo>
                    <a:pt x="152" y="302"/>
                    <a:pt x="151" y="299"/>
                    <a:pt x="151" y="295"/>
                  </a:cubicBezTo>
                  <a:cubicBezTo>
                    <a:pt x="150" y="289"/>
                    <a:pt x="154" y="285"/>
                    <a:pt x="159" y="282"/>
                  </a:cubicBezTo>
                  <a:cubicBezTo>
                    <a:pt x="160" y="281"/>
                    <a:pt x="161" y="281"/>
                    <a:pt x="162" y="281"/>
                  </a:cubicBezTo>
                  <a:cubicBezTo>
                    <a:pt x="165" y="281"/>
                    <a:pt x="167" y="282"/>
                    <a:pt x="168" y="284"/>
                  </a:cubicBezTo>
                  <a:cubicBezTo>
                    <a:pt x="295" y="440"/>
                    <a:pt x="295" y="440"/>
                    <a:pt x="295" y="440"/>
                  </a:cubicBezTo>
                  <a:cubicBezTo>
                    <a:pt x="301" y="447"/>
                    <a:pt x="311" y="443"/>
                    <a:pt x="311" y="435"/>
                  </a:cubicBezTo>
                  <a:cubicBezTo>
                    <a:pt x="311" y="399"/>
                    <a:pt x="312" y="354"/>
                    <a:pt x="321" y="300"/>
                  </a:cubicBezTo>
                  <a:cubicBezTo>
                    <a:pt x="335" y="205"/>
                    <a:pt x="376" y="134"/>
                    <a:pt x="417" y="51"/>
                  </a:cubicBezTo>
                  <a:cubicBezTo>
                    <a:pt x="422" y="41"/>
                    <a:pt x="427" y="28"/>
                    <a:pt x="431" y="13"/>
                  </a:cubicBezTo>
                  <a:cubicBezTo>
                    <a:pt x="433" y="7"/>
                    <a:pt x="428" y="0"/>
                    <a:pt x="422" y="1"/>
                  </a:cubicBezTo>
                  <a:cubicBezTo>
                    <a:pt x="284" y="23"/>
                    <a:pt x="284" y="23"/>
                    <a:pt x="284" y="23"/>
                  </a:cubicBezTo>
                  <a:cubicBezTo>
                    <a:pt x="292" y="28"/>
                    <a:pt x="298" y="36"/>
                    <a:pt x="299" y="45"/>
                  </a:cubicBezTo>
                  <a:close/>
                </a:path>
              </a:pathLst>
            </a:custGeom>
            <a:solidFill>
              <a:srgbClr val="1994EB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A1135"/>
                </a:buClr>
                <a:buSzPts val="1400"/>
                <a:buFont typeface="Calibri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1A1135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" name="Google Shape;546;p39">
              <a:extLst>
                <a:ext uri="{FF2B5EF4-FFF2-40B4-BE49-F238E27FC236}">
                  <a16:creationId xmlns:a16="http://schemas.microsoft.com/office/drawing/2014/main" id="{5C124D08-802E-7E46-BF9D-4955AF80074F}"/>
                </a:ext>
              </a:extLst>
            </p:cNvPr>
            <p:cNvSpPr/>
            <p:nvPr/>
          </p:nvSpPr>
          <p:spPr>
            <a:xfrm>
              <a:off x="5725035" y="1379176"/>
              <a:ext cx="304441" cy="352116"/>
            </a:xfrm>
            <a:custGeom>
              <a:avLst/>
              <a:gdLst/>
              <a:ahLst/>
              <a:cxnLst/>
              <a:rect l="l" t="t" r="r" b="b"/>
              <a:pathLst>
                <a:path w="507" h="587" extrusionOk="0">
                  <a:moveTo>
                    <a:pt x="344" y="245"/>
                  </a:moveTo>
                  <a:cubicBezTo>
                    <a:pt x="337" y="251"/>
                    <a:pt x="328" y="253"/>
                    <a:pt x="319" y="251"/>
                  </a:cubicBezTo>
                  <a:cubicBezTo>
                    <a:pt x="306" y="248"/>
                    <a:pt x="293" y="240"/>
                    <a:pt x="283" y="227"/>
                  </a:cubicBezTo>
                  <a:cubicBezTo>
                    <a:pt x="273" y="215"/>
                    <a:pt x="267" y="201"/>
                    <a:pt x="267" y="187"/>
                  </a:cubicBezTo>
                  <a:cubicBezTo>
                    <a:pt x="267" y="178"/>
                    <a:pt x="271" y="170"/>
                    <a:pt x="278" y="164"/>
                  </a:cubicBezTo>
                  <a:cubicBezTo>
                    <a:pt x="285" y="158"/>
                    <a:pt x="295" y="156"/>
                    <a:pt x="304" y="158"/>
                  </a:cubicBezTo>
                  <a:cubicBezTo>
                    <a:pt x="179" y="5"/>
                    <a:pt x="179" y="5"/>
                    <a:pt x="179" y="5"/>
                  </a:cubicBezTo>
                  <a:cubicBezTo>
                    <a:pt x="175" y="0"/>
                    <a:pt x="167" y="1"/>
                    <a:pt x="164" y="8"/>
                  </a:cubicBezTo>
                  <a:cubicBezTo>
                    <a:pt x="87" y="209"/>
                    <a:pt x="87" y="209"/>
                    <a:pt x="87" y="209"/>
                  </a:cubicBezTo>
                  <a:cubicBezTo>
                    <a:pt x="86" y="211"/>
                    <a:pt x="85" y="213"/>
                    <a:pt x="83" y="214"/>
                  </a:cubicBezTo>
                  <a:cubicBezTo>
                    <a:pt x="81" y="214"/>
                    <a:pt x="80" y="214"/>
                    <a:pt x="79" y="214"/>
                  </a:cubicBezTo>
                  <a:cubicBezTo>
                    <a:pt x="73" y="212"/>
                    <a:pt x="68" y="210"/>
                    <a:pt x="67" y="204"/>
                  </a:cubicBezTo>
                  <a:cubicBezTo>
                    <a:pt x="66" y="200"/>
                    <a:pt x="66" y="196"/>
                    <a:pt x="65" y="193"/>
                  </a:cubicBezTo>
                  <a:cubicBezTo>
                    <a:pt x="63" y="182"/>
                    <a:pt x="52" y="177"/>
                    <a:pt x="43" y="182"/>
                  </a:cubicBezTo>
                  <a:cubicBezTo>
                    <a:pt x="33" y="188"/>
                    <a:pt x="27" y="198"/>
                    <a:pt x="23" y="208"/>
                  </a:cubicBezTo>
                  <a:cubicBezTo>
                    <a:pt x="19" y="219"/>
                    <a:pt x="17" y="231"/>
                    <a:pt x="20" y="241"/>
                  </a:cubicBezTo>
                  <a:cubicBezTo>
                    <a:pt x="24" y="251"/>
                    <a:pt x="35" y="255"/>
                    <a:pt x="44" y="248"/>
                  </a:cubicBezTo>
                  <a:cubicBezTo>
                    <a:pt x="47" y="246"/>
                    <a:pt x="49" y="243"/>
                    <a:pt x="52" y="241"/>
                  </a:cubicBezTo>
                  <a:cubicBezTo>
                    <a:pt x="58" y="238"/>
                    <a:pt x="63" y="239"/>
                    <a:pt x="68" y="242"/>
                  </a:cubicBezTo>
                  <a:cubicBezTo>
                    <a:pt x="69" y="242"/>
                    <a:pt x="70" y="243"/>
                    <a:pt x="71" y="244"/>
                  </a:cubicBezTo>
                  <a:cubicBezTo>
                    <a:pt x="72" y="246"/>
                    <a:pt x="72" y="249"/>
                    <a:pt x="71" y="251"/>
                  </a:cubicBezTo>
                  <a:cubicBezTo>
                    <a:pt x="10" y="410"/>
                    <a:pt x="10" y="410"/>
                    <a:pt x="10" y="410"/>
                  </a:cubicBezTo>
                  <a:cubicBezTo>
                    <a:pt x="10" y="412"/>
                    <a:pt x="9" y="414"/>
                    <a:pt x="10" y="415"/>
                  </a:cubicBezTo>
                  <a:cubicBezTo>
                    <a:pt x="16" y="445"/>
                    <a:pt x="0" y="490"/>
                    <a:pt x="10" y="508"/>
                  </a:cubicBezTo>
                  <a:cubicBezTo>
                    <a:pt x="30" y="542"/>
                    <a:pt x="339" y="587"/>
                    <a:pt x="491" y="480"/>
                  </a:cubicBezTo>
                  <a:cubicBezTo>
                    <a:pt x="507" y="469"/>
                    <a:pt x="504" y="446"/>
                    <a:pt x="501" y="402"/>
                  </a:cubicBezTo>
                  <a:cubicBezTo>
                    <a:pt x="355" y="221"/>
                    <a:pt x="355" y="221"/>
                    <a:pt x="355" y="221"/>
                  </a:cubicBezTo>
                  <a:cubicBezTo>
                    <a:pt x="355" y="230"/>
                    <a:pt x="351" y="239"/>
                    <a:pt x="344" y="245"/>
                  </a:cubicBezTo>
                  <a:close/>
                </a:path>
              </a:pathLst>
            </a:custGeom>
            <a:solidFill>
              <a:srgbClr val="80D126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A1135"/>
                </a:buClr>
                <a:buSzPts val="1400"/>
                <a:buFont typeface="Calibri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1A1135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" name="Google Shape;547;p39">
              <a:extLst>
                <a:ext uri="{FF2B5EF4-FFF2-40B4-BE49-F238E27FC236}">
                  <a16:creationId xmlns:a16="http://schemas.microsoft.com/office/drawing/2014/main" id="{6AB8BE79-7473-0844-BF63-0C69368F6534}"/>
                </a:ext>
              </a:extLst>
            </p:cNvPr>
            <p:cNvSpPr/>
            <p:nvPr/>
          </p:nvSpPr>
          <p:spPr>
            <a:xfrm>
              <a:off x="5526246" y="1358760"/>
              <a:ext cx="289521" cy="285105"/>
            </a:xfrm>
            <a:custGeom>
              <a:avLst/>
              <a:gdLst/>
              <a:ahLst/>
              <a:cxnLst/>
              <a:rect l="l" t="t" r="r" b="b"/>
              <a:pathLst>
                <a:path w="482" h="475" extrusionOk="0">
                  <a:moveTo>
                    <a:pt x="354" y="298"/>
                  </a:moveTo>
                  <a:cubicBezTo>
                    <a:pt x="346" y="295"/>
                    <a:pt x="339" y="288"/>
                    <a:pt x="336" y="279"/>
                  </a:cubicBezTo>
                  <a:cubicBezTo>
                    <a:pt x="332" y="267"/>
                    <a:pt x="333" y="252"/>
                    <a:pt x="339" y="237"/>
                  </a:cubicBezTo>
                  <a:cubicBezTo>
                    <a:pt x="345" y="222"/>
                    <a:pt x="354" y="210"/>
                    <a:pt x="366" y="203"/>
                  </a:cubicBezTo>
                  <a:cubicBezTo>
                    <a:pt x="374" y="199"/>
                    <a:pt x="383" y="198"/>
                    <a:pt x="391" y="201"/>
                  </a:cubicBezTo>
                  <a:cubicBezTo>
                    <a:pt x="400" y="204"/>
                    <a:pt x="406" y="211"/>
                    <a:pt x="409" y="220"/>
                  </a:cubicBezTo>
                  <a:cubicBezTo>
                    <a:pt x="480" y="36"/>
                    <a:pt x="480" y="36"/>
                    <a:pt x="480" y="36"/>
                  </a:cubicBezTo>
                  <a:cubicBezTo>
                    <a:pt x="482" y="30"/>
                    <a:pt x="477" y="23"/>
                    <a:pt x="470" y="24"/>
                  </a:cubicBezTo>
                  <a:cubicBezTo>
                    <a:pt x="257" y="58"/>
                    <a:pt x="257" y="58"/>
                    <a:pt x="257" y="58"/>
                  </a:cubicBezTo>
                  <a:cubicBezTo>
                    <a:pt x="255" y="58"/>
                    <a:pt x="252" y="58"/>
                    <a:pt x="251" y="56"/>
                  </a:cubicBezTo>
                  <a:cubicBezTo>
                    <a:pt x="250" y="56"/>
                    <a:pt x="249" y="54"/>
                    <a:pt x="249" y="53"/>
                  </a:cubicBezTo>
                  <a:cubicBezTo>
                    <a:pt x="248" y="47"/>
                    <a:pt x="247" y="42"/>
                    <a:pt x="251" y="38"/>
                  </a:cubicBezTo>
                  <a:cubicBezTo>
                    <a:pt x="254" y="35"/>
                    <a:pt x="257" y="33"/>
                    <a:pt x="260" y="31"/>
                  </a:cubicBezTo>
                  <a:cubicBezTo>
                    <a:pt x="268" y="24"/>
                    <a:pt x="267" y="12"/>
                    <a:pt x="258" y="6"/>
                  </a:cubicBezTo>
                  <a:cubicBezTo>
                    <a:pt x="248" y="1"/>
                    <a:pt x="236" y="0"/>
                    <a:pt x="225" y="2"/>
                  </a:cubicBezTo>
                  <a:cubicBezTo>
                    <a:pt x="214" y="3"/>
                    <a:pt x="203" y="8"/>
                    <a:pt x="196" y="16"/>
                  </a:cubicBezTo>
                  <a:cubicBezTo>
                    <a:pt x="189" y="24"/>
                    <a:pt x="192" y="36"/>
                    <a:pt x="202" y="40"/>
                  </a:cubicBezTo>
                  <a:cubicBezTo>
                    <a:pt x="205" y="42"/>
                    <a:pt x="208" y="42"/>
                    <a:pt x="212" y="44"/>
                  </a:cubicBezTo>
                  <a:cubicBezTo>
                    <a:pt x="217" y="47"/>
                    <a:pt x="218" y="52"/>
                    <a:pt x="219" y="58"/>
                  </a:cubicBezTo>
                  <a:cubicBezTo>
                    <a:pt x="219" y="59"/>
                    <a:pt x="219" y="60"/>
                    <a:pt x="218" y="61"/>
                  </a:cubicBezTo>
                  <a:cubicBezTo>
                    <a:pt x="217" y="64"/>
                    <a:pt x="215" y="65"/>
                    <a:pt x="212" y="65"/>
                  </a:cubicBezTo>
                  <a:cubicBezTo>
                    <a:pt x="9" y="98"/>
                    <a:pt x="9" y="98"/>
                    <a:pt x="9" y="98"/>
                  </a:cubicBezTo>
                  <a:cubicBezTo>
                    <a:pt x="3" y="98"/>
                    <a:pt x="0" y="104"/>
                    <a:pt x="2" y="109"/>
                  </a:cubicBezTo>
                  <a:cubicBezTo>
                    <a:pt x="14" y="138"/>
                    <a:pt x="74" y="153"/>
                    <a:pt x="86" y="175"/>
                  </a:cubicBezTo>
                  <a:cubicBezTo>
                    <a:pt x="92" y="186"/>
                    <a:pt x="75" y="210"/>
                    <a:pt x="77" y="226"/>
                  </a:cubicBezTo>
                  <a:cubicBezTo>
                    <a:pt x="78" y="239"/>
                    <a:pt x="115" y="253"/>
                    <a:pt x="115" y="253"/>
                  </a:cubicBezTo>
                  <a:cubicBezTo>
                    <a:pt x="115" y="253"/>
                    <a:pt x="89" y="277"/>
                    <a:pt x="88" y="289"/>
                  </a:cubicBezTo>
                  <a:cubicBezTo>
                    <a:pt x="86" y="302"/>
                    <a:pt x="111" y="323"/>
                    <a:pt x="112" y="337"/>
                  </a:cubicBezTo>
                  <a:cubicBezTo>
                    <a:pt x="112" y="350"/>
                    <a:pt x="90" y="385"/>
                    <a:pt x="101" y="421"/>
                  </a:cubicBezTo>
                  <a:cubicBezTo>
                    <a:pt x="116" y="475"/>
                    <a:pt x="280" y="428"/>
                    <a:pt x="323" y="429"/>
                  </a:cubicBezTo>
                  <a:cubicBezTo>
                    <a:pt x="326" y="429"/>
                    <a:pt x="330" y="427"/>
                    <a:pt x="331" y="423"/>
                  </a:cubicBezTo>
                  <a:cubicBezTo>
                    <a:pt x="380" y="296"/>
                    <a:pt x="380" y="296"/>
                    <a:pt x="380" y="296"/>
                  </a:cubicBezTo>
                  <a:cubicBezTo>
                    <a:pt x="372" y="300"/>
                    <a:pt x="363" y="301"/>
                    <a:pt x="354" y="298"/>
                  </a:cubicBezTo>
                  <a:close/>
                </a:path>
              </a:pathLst>
            </a:custGeom>
            <a:solidFill>
              <a:srgbClr val="FFBF00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A1135"/>
                </a:buClr>
                <a:buSzPts val="1400"/>
                <a:buFont typeface="Calibri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1A1135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" name="Google Shape;548;p39">
              <a:extLst>
                <a:ext uri="{FF2B5EF4-FFF2-40B4-BE49-F238E27FC236}">
                  <a16:creationId xmlns:a16="http://schemas.microsoft.com/office/drawing/2014/main" id="{536FF551-125D-8E4F-8F4B-26841C3042A6}"/>
                </a:ext>
              </a:extLst>
            </p:cNvPr>
            <p:cNvSpPr/>
            <p:nvPr/>
          </p:nvSpPr>
          <p:spPr>
            <a:xfrm>
              <a:off x="5530337" y="1130580"/>
              <a:ext cx="282300" cy="276217"/>
            </a:xfrm>
            <a:custGeom>
              <a:avLst/>
              <a:gdLst/>
              <a:ahLst/>
              <a:cxnLst/>
              <a:rect l="l" t="t" r="r" b="b"/>
              <a:pathLst>
                <a:path w="470" h="460" extrusionOk="0">
                  <a:moveTo>
                    <a:pt x="170" y="410"/>
                  </a:moveTo>
                  <a:cubicBezTo>
                    <a:pt x="169" y="401"/>
                    <a:pt x="171" y="392"/>
                    <a:pt x="178" y="385"/>
                  </a:cubicBezTo>
                  <a:cubicBezTo>
                    <a:pt x="186" y="375"/>
                    <a:pt x="200" y="369"/>
                    <a:pt x="216" y="366"/>
                  </a:cubicBezTo>
                  <a:cubicBezTo>
                    <a:pt x="232" y="364"/>
                    <a:pt x="247" y="366"/>
                    <a:pt x="258" y="373"/>
                  </a:cubicBezTo>
                  <a:cubicBezTo>
                    <a:pt x="266" y="377"/>
                    <a:pt x="271" y="385"/>
                    <a:pt x="273" y="394"/>
                  </a:cubicBezTo>
                  <a:cubicBezTo>
                    <a:pt x="274" y="403"/>
                    <a:pt x="271" y="412"/>
                    <a:pt x="265" y="419"/>
                  </a:cubicBezTo>
                  <a:cubicBezTo>
                    <a:pt x="460" y="388"/>
                    <a:pt x="460" y="388"/>
                    <a:pt x="460" y="388"/>
                  </a:cubicBezTo>
                  <a:cubicBezTo>
                    <a:pt x="467" y="387"/>
                    <a:pt x="470" y="379"/>
                    <a:pt x="465" y="373"/>
                  </a:cubicBezTo>
                  <a:cubicBezTo>
                    <a:pt x="330" y="206"/>
                    <a:pt x="330" y="206"/>
                    <a:pt x="330" y="206"/>
                  </a:cubicBezTo>
                  <a:cubicBezTo>
                    <a:pt x="328" y="204"/>
                    <a:pt x="327" y="202"/>
                    <a:pt x="328" y="200"/>
                  </a:cubicBezTo>
                  <a:cubicBezTo>
                    <a:pt x="328" y="198"/>
                    <a:pt x="329" y="197"/>
                    <a:pt x="330" y="196"/>
                  </a:cubicBezTo>
                  <a:cubicBezTo>
                    <a:pt x="334" y="192"/>
                    <a:pt x="338" y="189"/>
                    <a:pt x="344" y="191"/>
                  </a:cubicBezTo>
                  <a:cubicBezTo>
                    <a:pt x="348" y="192"/>
                    <a:pt x="351" y="194"/>
                    <a:pt x="354" y="195"/>
                  </a:cubicBezTo>
                  <a:cubicBezTo>
                    <a:pt x="365" y="198"/>
                    <a:pt x="375" y="192"/>
                    <a:pt x="375" y="181"/>
                  </a:cubicBezTo>
                  <a:cubicBezTo>
                    <a:pt x="375" y="170"/>
                    <a:pt x="369" y="159"/>
                    <a:pt x="362" y="150"/>
                  </a:cubicBezTo>
                  <a:cubicBezTo>
                    <a:pt x="355" y="142"/>
                    <a:pt x="346" y="134"/>
                    <a:pt x="335" y="132"/>
                  </a:cubicBezTo>
                  <a:cubicBezTo>
                    <a:pt x="325" y="130"/>
                    <a:pt x="316" y="138"/>
                    <a:pt x="317" y="149"/>
                  </a:cubicBezTo>
                  <a:cubicBezTo>
                    <a:pt x="318" y="153"/>
                    <a:pt x="319" y="156"/>
                    <a:pt x="319" y="160"/>
                  </a:cubicBezTo>
                  <a:cubicBezTo>
                    <a:pt x="320" y="166"/>
                    <a:pt x="315" y="169"/>
                    <a:pt x="311" y="173"/>
                  </a:cubicBezTo>
                  <a:cubicBezTo>
                    <a:pt x="310" y="174"/>
                    <a:pt x="308" y="174"/>
                    <a:pt x="307" y="174"/>
                  </a:cubicBezTo>
                  <a:cubicBezTo>
                    <a:pt x="305" y="174"/>
                    <a:pt x="303" y="173"/>
                    <a:pt x="301" y="171"/>
                  </a:cubicBezTo>
                  <a:cubicBezTo>
                    <a:pt x="167" y="5"/>
                    <a:pt x="167" y="5"/>
                    <a:pt x="167" y="5"/>
                  </a:cubicBezTo>
                  <a:cubicBezTo>
                    <a:pt x="163" y="0"/>
                    <a:pt x="155" y="1"/>
                    <a:pt x="152" y="6"/>
                  </a:cubicBezTo>
                  <a:cubicBezTo>
                    <a:pt x="113" y="70"/>
                    <a:pt x="97" y="139"/>
                    <a:pt x="91" y="193"/>
                  </a:cubicBezTo>
                  <a:cubicBezTo>
                    <a:pt x="86" y="237"/>
                    <a:pt x="114" y="268"/>
                    <a:pt x="111" y="294"/>
                  </a:cubicBezTo>
                  <a:cubicBezTo>
                    <a:pt x="106" y="335"/>
                    <a:pt x="32" y="395"/>
                    <a:pt x="4" y="446"/>
                  </a:cubicBezTo>
                  <a:cubicBezTo>
                    <a:pt x="0" y="452"/>
                    <a:pt x="5" y="460"/>
                    <a:pt x="13" y="459"/>
                  </a:cubicBezTo>
                  <a:cubicBezTo>
                    <a:pt x="185" y="431"/>
                    <a:pt x="185" y="431"/>
                    <a:pt x="185" y="431"/>
                  </a:cubicBezTo>
                  <a:cubicBezTo>
                    <a:pt x="177" y="427"/>
                    <a:pt x="172" y="419"/>
                    <a:pt x="170" y="410"/>
                  </a:cubicBezTo>
                  <a:close/>
                </a:path>
              </a:pathLst>
            </a:custGeom>
            <a:solidFill>
              <a:srgbClr val="F1473D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A1135"/>
                </a:buClr>
                <a:buSzPts val="1400"/>
                <a:buFont typeface="Calibri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1A1135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24606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6931</TotalTime>
  <Words>899</Words>
  <Application>Microsoft Macintosh PowerPoint</Application>
  <PresentationFormat>Widescreen</PresentationFormat>
  <Paragraphs>72</Paragraphs>
  <Slides>7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Georgia</vt:lpstr>
      <vt:lpstr>Symbol</vt:lpstr>
      <vt:lpstr>Times New Roman</vt:lpstr>
      <vt:lpstr>Tema do Office</vt:lpstr>
      <vt:lpstr>Equação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Richard</dc:creator>
  <cp:lastModifiedBy>Microsoft Office User</cp:lastModifiedBy>
  <cp:revision>338</cp:revision>
  <dcterms:created xsi:type="dcterms:W3CDTF">2012-04-18T22:35:55Z</dcterms:created>
  <dcterms:modified xsi:type="dcterms:W3CDTF">2023-05-11T19:15:02Z</dcterms:modified>
</cp:coreProperties>
</file>