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Candar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6" roundtripDataSignature="AMtx7mh0vjoGdWMUWuYbsovVrEmQty00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andara-bold.fntdata"/><Relationship Id="rId12" Type="http://schemas.openxmlformats.org/officeDocument/2006/relationships/font" Target="fonts/Candar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andara-boldItalic.fntdata"/><Relationship Id="rId14" Type="http://schemas.openxmlformats.org/officeDocument/2006/relationships/font" Target="fonts/Candara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AULA 3 </a:t>
            </a:r>
            <a:br>
              <a:rPr b="1" lang="en-US"/>
            </a:br>
            <a:r>
              <a:rPr b="1" lang="en-US"/>
              <a:t>ESCALAS </a:t>
            </a:r>
            <a:endParaRPr b="1"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IAU 0313 _ Desenho Técnico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Prof. Amanda Saba Ruggiero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escala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Relações constantes entre as dimensões de um desenho e as dimensões reais de um objeto.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Representar um objeto grande (prédio, casa) , é preciso reduzir para caber numa folha de papel, assim como para ampliar um objeto pequeno (jóia, relógio).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mapa/carta/planta é uma representação esquemática da realidade, segundo proporções entre o desenho e a medida real</a:t>
            </a:r>
            <a:endParaRPr sz="296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Tipos de escala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Escala gráfica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Escala numérica    natural        1:1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       redução      1: 10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      ampliação   10: 1 </a:t>
            </a:r>
            <a:endParaRPr/>
          </a:p>
        </p:txBody>
      </p:sp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4062" y="2624614"/>
            <a:ext cx="6162826" cy="1044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457200" y="465668"/>
            <a:ext cx="8229600" cy="5660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Escala= dimensão </a:t>
            </a:r>
            <a:r>
              <a:rPr i="1" lang="en-US"/>
              <a:t>desenho</a:t>
            </a:r>
            <a:endParaRPr i="1"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dimensão </a:t>
            </a:r>
            <a:r>
              <a:rPr i="1" lang="en-US"/>
              <a:t>real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Redução =1:2 , 1:5 , 1:10 , 1:20, 1:50 , 1:100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Ampliação = 2:1, 5:1 , 10:1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cxnSp>
        <p:nvCxnSpPr>
          <p:cNvPr id="104" name="Google Shape;104;p4"/>
          <p:cNvCxnSpPr/>
          <p:nvPr/>
        </p:nvCxnSpPr>
        <p:spPr>
          <a:xfrm>
            <a:off x="3626557" y="1058334"/>
            <a:ext cx="3302000" cy="14111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grpSp>
        <p:nvGrpSpPr>
          <p:cNvPr id="105" name="Google Shape;105;p4"/>
          <p:cNvGrpSpPr/>
          <p:nvPr/>
        </p:nvGrpSpPr>
        <p:grpSpPr>
          <a:xfrm>
            <a:off x="5444069" y="3135535"/>
            <a:ext cx="2444042" cy="1166721"/>
            <a:chOff x="5545668" y="2003781"/>
            <a:chExt cx="2985911" cy="1665113"/>
          </a:xfrm>
        </p:grpSpPr>
        <p:sp>
          <p:nvSpPr>
            <p:cNvPr id="106" name="Google Shape;106;p4"/>
            <p:cNvSpPr/>
            <p:nvPr/>
          </p:nvSpPr>
          <p:spPr>
            <a:xfrm flipH="1" rot="10800000">
              <a:off x="6575777" y="2003781"/>
              <a:ext cx="574435" cy="508002"/>
            </a:xfrm>
            <a:prstGeom prst="flowChartOffpageConnector">
              <a:avLst/>
            </a:prstGeom>
            <a:solidFill>
              <a:schemeClr val="accent2"/>
            </a:solidFill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4"/>
            <p:cNvSpPr/>
            <p:nvPr/>
          </p:nvSpPr>
          <p:spPr>
            <a:xfrm flipH="1" rot="10800000">
              <a:off x="6293557" y="2720626"/>
              <a:ext cx="1209434" cy="948268"/>
            </a:xfrm>
            <a:prstGeom prst="flowChartOffpageConnector">
              <a:avLst/>
            </a:prstGeom>
            <a:solidFill>
              <a:schemeClr val="accent2"/>
            </a:solidFill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8" name="Google Shape;108;p4"/>
            <p:cNvCxnSpPr/>
            <p:nvPr/>
          </p:nvCxnSpPr>
          <p:spPr>
            <a:xfrm>
              <a:off x="5545668" y="2633138"/>
              <a:ext cx="2985911" cy="0"/>
            </a:xfrm>
            <a:prstGeom prst="straightConnector1">
              <a:avLst/>
            </a:prstGeom>
            <a:noFill/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</p:grpSp>
      <p:sp>
        <p:nvSpPr>
          <p:cNvPr id="109" name="Google Shape;109;p4"/>
          <p:cNvSpPr/>
          <p:nvPr/>
        </p:nvSpPr>
        <p:spPr>
          <a:xfrm flipH="1" rot="10800000">
            <a:off x="6549211" y="6236136"/>
            <a:ext cx="327379" cy="340610"/>
          </a:xfrm>
          <a:prstGeom prst="flowChartOffpageConnector">
            <a:avLst/>
          </a:prstGeom>
          <a:solidFill>
            <a:srgbClr val="C0504D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"/>
          <p:cNvSpPr/>
          <p:nvPr/>
        </p:nvSpPr>
        <p:spPr>
          <a:xfrm flipH="1" rot="10800000">
            <a:off x="6152446" y="5333995"/>
            <a:ext cx="1001887" cy="701835"/>
          </a:xfrm>
          <a:prstGeom prst="flowChartOffpageConnector">
            <a:avLst/>
          </a:prstGeom>
          <a:solidFill>
            <a:srgbClr val="C0504D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1" name="Google Shape;111;p4"/>
          <p:cNvCxnSpPr/>
          <p:nvPr/>
        </p:nvCxnSpPr>
        <p:spPr>
          <a:xfrm>
            <a:off x="5429959" y="6143958"/>
            <a:ext cx="2985911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12" name="Google Shape;112;p4"/>
          <p:cNvSpPr txBox="1"/>
          <p:nvPr/>
        </p:nvSpPr>
        <p:spPr>
          <a:xfrm>
            <a:off x="628681" y="2967377"/>
            <a:ext cx="5658558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lain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D =   </a:t>
            </a:r>
            <a:r>
              <a:rPr b="0" i="0" lang="en-US" sz="3200" u="none" cap="none" strike="noStrik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☐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      R      </a:t>
            </a:r>
            <a:r>
              <a:rPr b="0" i="0" lang="en-US" sz="3200" u="none" cap="none" strike="noStrike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☐☐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3" name="Google Shape;113;p4"/>
          <p:cNvCxnSpPr/>
          <p:nvPr/>
        </p:nvCxnSpPr>
        <p:spPr>
          <a:xfrm>
            <a:off x="443089" y="3505596"/>
            <a:ext cx="2985911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14" name="Google Shape;114;p4"/>
          <p:cNvSpPr txBox="1"/>
          <p:nvPr/>
        </p:nvSpPr>
        <p:spPr>
          <a:xfrm>
            <a:off x="457200" y="5363439"/>
            <a:ext cx="5658558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  = D =   </a:t>
            </a:r>
            <a:r>
              <a:rPr lang="en-US" sz="32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☐☐</a:t>
            </a:r>
            <a:endParaRPr sz="320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      R      </a:t>
            </a:r>
            <a:r>
              <a:rPr lang="en-US" sz="320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☐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5" name="Google Shape;115;p4"/>
          <p:cNvCxnSpPr/>
          <p:nvPr/>
        </p:nvCxnSpPr>
        <p:spPr>
          <a:xfrm>
            <a:off x="341489" y="5915775"/>
            <a:ext cx="2985911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/>
          <p:nvPr/>
        </p:nvSpPr>
        <p:spPr>
          <a:xfrm>
            <a:off x="4600222" y="1809802"/>
            <a:ext cx="4035778" cy="22980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Escalímetro: é um instrumento de desenho técnico utilizado para desenhar objetos em escala ou facilitar a leitura das medidas de desenhos representados em escala. Podem ser planos ou triangulares.</a:t>
            </a:r>
            <a:endParaRPr/>
          </a:p>
        </p:txBody>
      </p:sp>
      <p:pic>
        <p:nvPicPr>
          <p:cNvPr id="121" name="Google Shape;12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9000" y="1758244"/>
            <a:ext cx="3570111" cy="292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5"/>
          <p:cNvSpPr/>
          <p:nvPr/>
        </p:nvSpPr>
        <p:spPr>
          <a:xfrm>
            <a:off x="889000" y="4841502"/>
            <a:ext cx="357011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Observação: Cada unidade do escalímetro corresponde a um (1) metro.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aptura de Tela 2019-08-21 às 23.39.10.png" id="127" name="Google Shape;12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597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2019-08-21T23:19:34Z</dcterms:created>
  <dc:creator>Amanda Ruggiero</dc:creator>
</cp:coreProperties>
</file>