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904" r:id="rId2"/>
    <p:sldId id="566" r:id="rId3"/>
    <p:sldId id="574" r:id="rId4"/>
    <p:sldId id="583" r:id="rId5"/>
    <p:sldId id="585" r:id="rId6"/>
    <p:sldId id="678" r:id="rId7"/>
    <p:sldId id="752" r:id="rId8"/>
    <p:sldId id="753" r:id="rId9"/>
    <p:sldId id="756" r:id="rId10"/>
    <p:sldId id="759" r:id="rId11"/>
    <p:sldId id="760" r:id="rId12"/>
    <p:sldId id="761" r:id="rId13"/>
    <p:sldId id="762" r:id="rId14"/>
    <p:sldId id="763" r:id="rId15"/>
    <p:sldId id="764" r:id="rId16"/>
    <p:sldId id="766" r:id="rId17"/>
    <p:sldId id="767" r:id="rId18"/>
    <p:sldId id="768" r:id="rId19"/>
    <p:sldId id="769" r:id="rId20"/>
    <p:sldId id="772" r:id="rId21"/>
    <p:sldId id="775" r:id="rId22"/>
    <p:sldId id="777" r:id="rId23"/>
    <p:sldId id="781" r:id="rId24"/>
    <p:sldId id="784" r:id="rId25"/>
    <p:sldId id="906" r:id="rId26"/>
    <p:sldId id="907" r:id="rId27"/>
    <p:sldId id="788" r:id="rId28"/>
    <p:sldId id="789" r:id="rId29"/>
    <p:sldId id="790" r:id="rId30"/>
    <p:sldId id="791" r:id="rId31"/>
    <p:sldId id="792" r:id="rId32"/>
    <p:sldId id="793" r:id="rId33"/>
    <p:sldId id="794" r:id="rId34"/>
    <p:sldId id="795" r:id="rId35"/>
    <p:sldId id="796" r:id="rId36"/>
    <p:sldId id="797" r:id="rId37"/>
    <p:sldId id="889" r:id="rId38"/>
    <p:sldId id="824" r:id="rId39"/>
    <p:sldId id="825" r:id="rId40"/>
    <p:sldId id="807" r:id="rId41"/>
    <p:sldId id="808" r:id="rId42"/>
    <p:sldId id="826" r:id="rId43"/>
    <p:sldId id="827" r:id="rId44"/>
    <p:sldId id="919" r:id="rId45"/>
    <p:sldId id="957" r:id="rId46"/>
    <p:sldId id="958" r:id="rId47"/>
    <p:sldId id="959" r:id="rId48"/>
    <p:sldId id="960" r:id="rId49"/>
    <p:sldId id="961" r:id="rId50"/>
    <p:sldId id="962" r:id="rId51"/>
    <p:sldId id="963" r:id="rId52"/>
    <p:sldId id="964" r:id="rId53"/>
    <p:sldId id="965" r:id="rId54"/>
    <p:sldId id="966" r:id="rId55"/>
    <p:sldId id="967" r:id="rId56"/>
    <p:sldId id="968" r:id="rId57"/>
    <p:sldId id="969" r:id="rId58"/>
    <p:sldId id="970" r:id="rId59"/>
    <p:sldId id="976" r:id="rId60"/>
  </p:sldIdLst>
  <p:sldSz cx="10287000" cy="6858000" type="35mm"/>
  <p:notesSz cx="4870450" cy="71024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rgbClr val="FAFD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>
          <p15:clr>
            <a:srgbClr val="A4A3A4"/>
          </p15:clr>
        </p15:guide>
        <p15:guide id="2" pos="153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00"/>
    <a:srgbClr val="07F735"/>
    <a:srgbClr val="CAD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86482" autoAdjust="0"/>
  </p:normalViewPr>
  <p:slideViewPr>
    <p:cSldViewPr>
      <p:cViewPr varScale="1">
        <p:scale>
          <a:sx n="116" d="100"/>
          <a:sy n="116" d="100"/>
        </p:scale>
        <p:origin x="1710" y="10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54" y="-102"/>
      </p:cViewPr>
      <p:guideLst>
        <p:guide orient="horz" pos="2237"/>
        <p:guide pos="15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06913" y="6796088"/>
            <a:ext cx="314325" cy="23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5921" tIns="32382" rIns="65921" bIns="32382" anchor="ctr">
            <a:spAutoFit/>
          </a:bodyPr>
          <a:lstStyle/>
          <a:p>
            <a:pPr algn="r" defTabSz="666750">
              <a:defRPr/>
            </a:pPr>
            <a:fld id="{5D3FF49F-B358-41C5-9F77-6B5A10537ACC}" type="slidenum">
              <a:rPr lang="pt-BR" sz="1000">
                <a:solidFill>
                  <a:schemeClr val="tx1"/>
                </a:solidFill>
                <a:effectLst/>
              </a:rPr>
              <a:pPr algn="r" defTabSz="666750">
                <a:defRPr/>
              </a:pPr>
              <a:t>‹nº›</a:t>
            </a:fld>
            <a:endParaRPr lang="pt-BR" sz="10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266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49288" y="3373438"/>
            <a:ext cx="3571875" cy="3197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5921" tIns="32382" rIns="65921" bIns="32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280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1325" y="533400"/>
            <a:ext cx="3990975" cy="2660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02150" y="6802438"/>
            <a:ext cx="319088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5921" tIns="32382" rIns="65921" bIns="32382" anchor="ctr">
            <a:spAutoFit/>
          </a:bodyPr>
          <a:lstStyle/>
          <a:p>
            <a:pPr algn="r" defTabSz="666750">
              <a:defRPr/>
            </a:pPr>
            <a:fld id="{76035F46-21EF-4505-B2AD-15B183788244}" type="slidenum">
              <a:rPr lang="pt-BR" sz="1000">
                <a:solidFill>
                  <a:schemeClr val="tx1"/>
                </a:solidFill>
                <a:effectLst/>
              </a:rPr>
              <a:pPr algn="r" defTabSz="666750">
                <a:defRPr/>
              </a:pPr>
              <a:t>‹nº›</a:t>
            </a:fld>
            <a:endParaRPr lang="pt-BR" sz="10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8225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13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877175" y="609600"/>
            <a:ext cx="219075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01750" y="609600"/>
            <a:ext cx="6423025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01750" y="1981200"/>
            <a:ext cx="43068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61038" y="1981200"/>
            <a:ext cx="43068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1750" y="1981200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28738" y="609600"/>
            <a:ext cx="867886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grpSp>
        <p:nvGrpSpPr>
          <p:cNvPr id="7172" name="Group 35"/>
          <p:cNvGrpSpPr>
            <a:grpSpLocks/>
          </p:cNvGrpSpPr>
          <p:nvPr/>
        </p:nvGrpSpPr>
        <p:grpSpPr bwMode="auto">
          <a:xfrm>
            <a:off x="0" y="0"/>
            <a:ext cx="1220788" cy="6845300"/>
            <a:chOff x="0" y="0"/>
            <a:chExt cx="769" cy="4312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769" cy="4312"/>
            </a:xfrm>
            <a:prstGeom prst="rect">
              <a:avLst/>
            </a:prstGeom>
            <a:gradFill rotWithShape="0">
              <a:gsLst>
                <a:gs pos="0">
                  <a:srgbClr val="114FFB"/>
                </a:gs>
                <a:gs pos="50000">
                  <a:srgbClr val="114FFB">
                    <a:gamma/>
                    <a:shade val="20000"/>
                    <a:invGamma/>
                  </a:srgbClr>
                </a:gs>
                <a:gs pos="100000">
                  <a:srgbClr val="114FFB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7174" name="Group 34"/>
            <p:cNvGrpSpPr>
              <a:grpSpLocks/>
            </p:cNvGrpSpPr>
            <p:nvPr/>
          </p:nvGrpSpPr>
          <p:grpSpPr bwMode="auto">
            <a:xfrm>
              <a:off x="54" y="102"/>
              <a:ext cx="108" cy="4122"/>
              <a:chOff x="54" y="102"/>
              <a:chExt cx="108" cy="4122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54" y="110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54" y="124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54" y="139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54" y="153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54" y="168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54" y="182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54" y="196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54" y="211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54" y="225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54" y="240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54" y="254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54" y="268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54" y="283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54" y="297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54" y="312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54" y="326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54" y="340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54" y="355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54" y="369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54" y="384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54" y="398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54" y="412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54" y="10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54" y="24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54" y="39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54" y="53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54" y="67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54" y="82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54" y="96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3220" y="52097"/>
            <a:ext cx="4824536" cy="698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229"/>
    </mc:Choice>
    <mc:Fallback xmlns="">
      <p:transition advClick="0" advTm="2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5462588" y="2565400"/>
            <a:ext cx="4824412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Disfonia por fadiga das pregas vocais </a:t>
            </a:r>
          </a:p>
        </p:txBody>
      </p:sp>
      <p:pic>
        <p:nvPicPr>
          <p:cNvPr id="48131" name="Picture 5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5" y="1844675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13735" name="AutoShape 7"/>
          <p:cNvSpPr>
            <a:spLocks noChangeArrowheads="1"/>
          </p:cNvSpPr>
          <p:nvPr/>
        </p:nvSpPr>
        <p:spPr bwMode="auto">
          <a:xfrm>
            <a:off x="3559175" y="2852738"/>
            <a:ext cx="1584325" cy="485775"/>
          </a:xfrm>
          <a:prstGeom prst="rightArrow">
            <a:avLst>
              <a:gd name="adj1" fmla="val 50000"/>
              <a:gd name="adj2" fmla="val 81536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758"/>
    </mc:Choice>
    <mc:Fallback xmlns="">
      <p:transition spd="slow" advClick="0" advTm="3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0" y="0"/>
            <a:ext cx="4735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carl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88" y="1341438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01"/>
    </mc:Choice>
    <mc:Fallback xmlns="">
      <p:transition spd="slow" advClick="0" advTm="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3550" y="304800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Funções corporais</a:t>
            </a:r>
            <a:endParaRPr lang="pt-BR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endParaRPr lang="pt-BR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9088" y="4581525"/>
            <a:ext cx="7853362" cy="2014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xxxx.0  NENHUMA deficiência (sem, ausente, negligenciável,…)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xxxx.1  Deficiência LEVE (pouca, leve,…)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xxxx.2  Deficiência MODERADA (média, razoável,…)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xxxx.3  Deficiência GRAVE (alta, extrema,…)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xxxx.4  deficiência COMPLETA (total,…)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xxxx.8  não especificado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xxxx.9  não aplicável</a:t>
            </a:r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0" y="1700213"/>
            <a:ext cx="8766175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pt-BR" sz="2800" b="1">
                <a:effectLst/>
              </a:rPr>
              <a:t>Funções da voz (b310)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>
                <a:effectLst/>
              </a:rPr>
              <a:t>Produção da voz (b3100)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>
                <a:effectLst/>
              </a:rPr>
              <a:t>Qualidade da voz (b3101)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700425" name="Text Box 9"/>
          <p:cNvSpPr txBox="1">
            <a:spLocks noChangeArrowheads="1"/>
          </p:cNvSpPr>
          <p:nvPr/>
        </p:nvSpPr>
        <p:spPr bwMode="auto">
          <a:xfrm>
            <a:off x="7880350" y="4868863"/>
            <a:ext cx="189706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Domínios e categorias</a:t>
            </a:r>
          </a:p>
          <a:p>
            <a:pPr algn="r" defTabSz="2259013">
              <a:defRPr/>
            </a:pPr>
            <a:r>
              <a:rPr lang="en-GB" sz="17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em diferentes níveis</a:t>
            </a: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700426" name="Line 10"/>
          <p:cNvSpPr>
            <a:spLocks noChangeShapeType="1"/>
          </p:cNvSpPr>
          <p:nvPr/>
        </p:nvSpPr>
        <p:spPr bwMode="auto">
          <a:xfrm flipH="1">
            <a:off x="6367463" y="5445125"/>
            <a:ext cx="1800225" cy="0"/>
          </a:xfrm>
          <a:prstGeom prst="line">
            <a:avLst/>
          </a:prstGeom>
          <a:noFill/>
          <a:ln w="730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50183" name="Picture 11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765175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868"/>
    </mc:Choice>
    <mc:Fallback xmlns="">
      <p:transition spd="slow" advClick="0" advTm="6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3550" y="304800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Funções corporais</a:t>
            </a:r>
            <a:endParaRPr lang="pt-BR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endParaRPr lang="pt-BR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9088" y="4581525"/>
            <a:ext cx="7853362" cy="2014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xxxx.0  NENHUMA deficiência (sem, ausente, negligenciável,…)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xxxx.1  Deficiência LEVE (pouca, leve,…)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xxxx.2  Deficiência MODERADA (média, razoável,…)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xxxx.3  Deficiência GRAVE (alta, extrema,…)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xxxx.4  deficiência COMPLETA (total,…)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xxxx.8  não especificado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xxxx.9  não aplicável</a:t>
            </a: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534988" y="1989138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pt-BR" sz="2800" b="1">
                <a:effectLst/>
              </a:rPr>
              <a:t>Funções da voz (b310)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>
                <a:effectLst/>
              </a:rPr>
              <a:t>Produção da voz (b3100</a:t>
            </a:r>
            <a:r>
              <a:rPr lang="pt-BR" sz="2000" b="1">
                <a:solidFill>
                  <a:schemeClr val="accent1"/>
                </a:solidFill>
                <a:effectLst/>
              </a:rPr>
              <a:t>.3</a:t>
            </a:r>
            <a:r>
              <a:rPr lang="pt-BR" sz="2000" b="1">
                <a:effectLst/>
              </a:rPr>
              <a:t>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>
                <a:effectLst/>
              </a:rPr>
              <a:t>Qualidade da voz (b3101</a:t>
            </a:r>
            <a:r>
              <a:rPr lang="pt-BR" sz="2000" b="1">
                <a:solidFill>
                  <a:schemeClr val="accent1"/>
                </a:solidFill>
                <a:effectLst/>
              </a:rPr>
              <a:t>.3</a:t>
            </a:r>
            <a:r>
              <a:rPr lang="pt-BR" sz="2000" b="1">
                <a:effectLst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702473" name="Text Box 9"/>
          <p:cNvSpPr txBox="1">
            <a:spLocks noChangeArrowheads="1"/>
          </p:cNvSpPr>
          <p:nvPr/>
        </p:nvSpPr>
        <p:spPr bwMode="auto">
          <a:xfrm>
            <a:off x="7880350" y="4868863"/>
            <a:ext cx="189706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Domínios e categorias</a:t>
            </a:r>
          </a:p>
          <a:p>
            <a:pPr algn="r" defTabSz="2259013">
              <a:defRPr/>
            </a:pPr>
            <a:r>
              <a:rPr lang="en-GB" sz="17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em diferentes níveis</a:t>
            </a: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702474" name="Line 10"/>
          <p:cNvSpPr>
            <a:spLocks noChangeShapeType="1"/>
          </p:cNvSpPr>
          <p:nvPr/>
        </p:nvSpPr>
        <p:spPr bwMode="auto">
          <a:xfrm flipH="1">
            <a:off x="6367463" y="5445125"/>
            <a:ext cx="1800225" cy="0"/>
          </a:xfrm>
          <a:prstGeom prst="line">
            <a:avLst/>
          </a:prstGeom>
          <a:noFill/>
          <a:ln w="730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51207" name="Picture 11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765175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326"/>
    </mc:Choice>
    <mc:Fallback xmlns="">
      <p:transition spd="slow" advClick="0" advTm="3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ESTRUTURAS CORPORAIS: são partes anatômicas do corpo, tais como órgãos, membros e seus componentes.</a:t>
            </a:r>
            <a:r>
              <a:rPr lang="pt-BR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40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989138"/>
            <a:ext cx="8766175" cy="4114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1 Estruturas do sistema nervoso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2 Olho, ouvido e estruturas relacionadas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chemeClr val="accent2"/>
                </a:solidFill>
                <a:effectLst/>
              </a:rPr>
              <a:t>Capítulo 3 Estruturas relacionadas com a voz e a fala</a:t>
            </a:r>
            <a:r>
              <a:rPr lang="pt-BR" sz="2000" b="1" dirty="0" smtClean="0">
                <a:solidFill>
                  <a:srgbClr val="FAFD00"/>
                </a:solidFill>
                <a:effectLst/>
              </a:rPr>
              <a:t>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4 Estruturas do aparelho cardiovascular, do sistema imunológico e do aparelho respiratório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5 Estruturas relacionadas com o aparelho digestivo e com os sistemas metabólico e endócrino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6 Estruturas relacionadas com os aparelhos geniturinário e reprodutivo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7 Estruturas relacionadas com o movimento</a:t>
            </a:r>
            <a:r>
              <a:rPr lang="pt-BR" sz="2000" b="1" dirty="0" smtClean="0">
                <a:solidFill>
                  <a:schemeClr val="accent2"/>
                </a:solidFill>
                <a:effectLst/>
              </a:rPr>
              <a:t> </a:t>
            </a:r>
            <a:endParaRPr lang="pt-BR" sz="2000" dirty="0" smtClean="0">
              <a:solidFill>
                <a:schemeClr val="accent2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FAFD00"/>
                </a:solidFill>
                <a:effectLst/>
              </a:rPr>
              <a:t>Capítulo 8 Pele e estruturas relacionadas </a:t>
            </a:r>
            <a:endParaRPr lang="pt-BR" sz="2000" dirty="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defRPr/>
            </a:pPr>
            <a:endParaRPr lang="pt-BR" sz="2000" dirty="0" smtClean="0">
              <a:solidFill>
                <a:srgbClr val="FAFD00"/>
              </a:solidFill>
            </a:endParaRPr>
          </a:p>
        </p:txBody>
      </p:sp>
      <p:sp>
        <p:nvSpPr>
          <p:cNvPr id="577543" name="Text Box 7"/>
          <p:cNvSpPr txBox="1">
            <a:spLocks noChangeArrowheads="1"/>
          </p:cNvSpPr>
          <p:nvPr/>
        </p:nvSpPr>
        <p:spPr bwMode="auto">
          <a:xfrm>
            <a:off x="8126413" y="1557338"/>
            <a:ext cx="2160587" cy="143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862"/>
    </mc:Choice>
    <mc:Fallback xmlns="">
      <p:transition spd="slow" advClick="0" advTm="3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10007600" cy="1143000"/>
          </a:xfrm>
        </p:spPr>
        <p:txBody>
          <a:bodyPr/>
          <a:lstStyle/>
          <a:p>
            <a:pPr>
              <a:defRPr/>
            </a:pPr>
            <a:r>
              <a:rPr lang="pt-BR" sz="3200" b="1" smtClean="0">
                <a:solidFill>
                  <a:schemeClr val="accent2"/>
                </a:solidFill>
              </a:rPr>
              <a:t>Capítulo 3 Estruturas relacionadas com a voz e a fala</a:t>
            </a:r>
            <a:r>
              <a:rPr lang="pt-BR" sz="4000" b="1" smtClean="0">
                <a:solidFill>
                  <a:srgbClr val="FAFD00"/>
                </a:solidFill>
              </a:rPr>
              <a:t> </a:t>
            </a:r>
            <a:r>
              <a:rPr lang="pt-BR" sz="4000" smtClean="0">
                <a:solidFill>
                  <a:srgbClr val="FAFD00"/>
                </a:solidFill>
              </a:rPr>
              <a:t/>
            </a:r>
            <a:br>
              <a:rPr lang="pt-BR" sz="4000" smtClean="0">
                <a:solidFill>
                  <a:srgbClr val="FAFD00"/>
                </a:solidFill>
              </a:rPr>
            </a:br>
            <a:endParaRPr lang="pt-BR" sz="4000" smtClean="0">
              <a:solidFill>
                <a:srgbClr val="FAFD00"/>
              </a:solidFill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90525" y="1989138"/>
            <a:ext cx="8910638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pt-BR" sz="2800" b="1" dirty="0">
                <a:effectLst/>
              </a:rPr>
              <a:t>Estrutura do nariz (s310)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 dirty="0">
                <a:effectLst/>
              </a:rPr>
              <a:t>Nariz externo (s3100)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 dirty="0">
                <a:effectLst/>
              </a:rPr>
              <a:t>Septo nasal (s3101)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 dirty="0">
                <a:effectLst/>
              </a:rPr>
              <a:t>Cavidade nasal (s3102)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 dirty="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pt-BR" sz="2800" b="1" dirty="0">
                <a:effectLst/>
              </a:rPr>
              <a:t>Estrutura da boca (s320)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 dirty="0">
                <a:effectLst/>
              </a:rPr>
              <a:t>Dentes (s3200)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000" b="1" dirty="0">
                <a:effectLst/>
              </a:rPr>
              <a:t>Gengiva (s3201)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None/>
            </a:pPr>
            <a:endParaRPr lang="pt-BR" sz="2000" b="1" dirty="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pt-BR" sz="2800" b="1" dirty="0">
                <a:effectLst/>
              </a:rPr>
              <a:t>Estrutura da laringe (s340)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</a:pPr>
            <a:r>
              <a:rPr lang="pt-BR" sz="2400" b="1" dirty="0">
                <a:effectLst/>
              </a:rPr>
              <a:t>Pregas vocais (s3400)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 b="1" dirty="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 dirty="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 dirty="0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 dirty="0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dirty="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53252" name="Picture 6" descr="nari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25" y="1157288"/>
            <a:ext cx="316706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8" descr="boca_gulo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8325" y="4149725"/>
            <a:ext cx="3095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988"/>
    </mc:Choice>
    <mc:Fallback xmlns="">
      <p:transition spd="slow" advClick="0" advTm="19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3550" y="304800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Estruturas corporais</a:t>
            </a:r>
            <a:endParaRPr lang="pt-B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9088" y="4581525"/>
            <a:ext cx="7853362" cy="2014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xxxx.0  NENHUMA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(</a:t>
            </a:r>
            <a:r>
              <a:rPr lang="en-GB" sz="1800" dirty="0" err="1">
                <a:latin typeface="Arial" charset="0"/>
                <a:cs typeface="Arial" charset="0"/>
              </a:rPr>
              <a:t>sem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ausente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negligenciável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xxxx.1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LEVE (</a:t>
            </a:r>
            <a:r>
              <a:rPr lang="en-GB" sz="1800" dirty="0" err="1">
                <a:latin typeface="Arial" charset="0"/>
                <a:cs typeface="Arial" charset="0"/>
              </a:rPr>
              <a:t>pouca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leve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xxxx.2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MODERADA (</a:t>
            </a:r>
            <a:r>
              <a:rPr lang="en-GB" sz="1800" dirty="0" err="1">
                <a:latin typeface="Arial" charset="0"/>
                <a:cs typeface="Arial" charset="0"/>
              </a:rPr>
              <a:t>média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razoável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xxxx.3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GRAVE (</a:t>
            </a:r>
            <a:r>
              <a:rPr lang="en-GB" sz="1800" dirty="0" err="1">
                <a:latin typeface="Arial" charset="0"/>
                <a:cs typeface="Arial" charset="0"/>
              </a:rPr>
              <a:t>alta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extrema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xxxx.4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xxxx.8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especificado</a:t>
            </a:r>
            <a:endParaRPr lang="en-GB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xxxx.9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aplicável</a:t>
            </a:r>
            <a:endParaRPr lang="en-GB" sz="1800" dirty="0">
              <a:latin typeface="Arial" charset="0"/>
              <a:cs typeface="Arial" charset="0"/>
            </a:endParaRPr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534988" y="1989138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 b="1">
              <a:effectLst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463550" y="1844675"/>
            <a:ext cx="51847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effectLst/>
              </a:rPr>
              <a:t>Estrutura da laringe (s340)</a:t>
            </a:r>
          </a:p>
          <a:p>
            <a:pPr lvl="1"/>
            <a:r>
              <a:rPr lang="pt-BR" sz="2800" b="1">
                <a:effectLst/>
              </a:rPr>
              <a:t>Pregas vocais (s3400)</a:t>
            </a:r>
          </a:p>
        </p:txBody>
      </p:sp>
      <p:pic>
        <p:nvPicPr>
          <p:cNvPr id="54278" name="Picture 8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765175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51"/>
    </mc:Choice>
    <mc:Fallback xmlns="">
      <p:transition spd="slow" advClick="0" advTm="20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3550" y="304800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Estruturas corporais</a:t>
            </a:r>
            <a:endParaRPr lang="pt-BR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endParaRPr lang="pt-BR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9088" y="4581525"/>
            <a:ext cx="7853362" cy="2014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xxxx.0  NENHUMA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(</a:t>
            </a:r>
            <a:r>
              <a:rPr lang="en-GB" sz="1800" dirty="0" err="1">
                <a:latin typeface="Arial" charset="0"/>
                <a:cs typeface="Arial" charset="0"/>
              </a:rPr>
              <a:t>sem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ausente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negligenciável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xxxx.1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LEVE (</a:t>
            </a:r>
            <a:r>
              <a:rPr lang="en-GB" sz="1800" dirty="0" err="1">
                <a:latin typeface="Arial" charset="0"/>
                <a:cs typeface="Arial" charset="0"/>
              </a:rPr>
              <a:t>pouca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leve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xxxx.2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MODERADA (</a:t>
            </a:r>
            <a:r>
              <a:rPr lang="en-GB" sz="1800" dirty="0" err="1">
                <a:latin typeface="Arial" charset="0"/>
                <a:cs typeface="Arial" charset="0"/>
              </a:rPr>
              <a:t>média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razoável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xxxx.3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GRAVE (</a:t>
            </a:r>
            <a:r>
              <a:rPr lang="en-GB" sz="1800" dirty="0" err="1">
                <a:latin typeface="Arial" charset="0"/>
                <a:cs typeface="Arial" charset="0"/>
              </a:rPr>
              <a:t>alta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extrema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xxxx.4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xxxx.8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especificado</a:t>
            </a:r>
            <a:endParaRPr lang="en-GB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xxxx.9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aplicável</a:t>
            </a:r>
            <a:endParaRPr lang="en-GB" sz="1800" dirty="0">
              <a:latin typeface="Arial" charset="0"/>
              <a:cs typeface="Arial" charset="0"/>
            </a:endParaRP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534988" y="1989138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 b="1">
              <a:effectLst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63550" y="1844675"/>
            <a:ext cx="51847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effectLst/>
              </a:rPr>
              <a:t>Estrutura da laringe (s340)</a:t>
            </a:r>
          </a:p>
          <a:p>
            <a:pPr lvl="1"/>
            <a:r>
              <a:rPr lang="pt-BR" sz="2800" b="1">
                <a:effectLst/>
              </a:rPr>
              <a:t>Pregas vocais (s3400</a:t>
            </a:r>
            <a:r>
              <a:rPr lang="pt-BR" sz="2800" b="1">
                <a:solidFill>
                  <a:schemeClr val="accent1"/>
                </a:solidFill>
                <a:effectLst/>
              </a:rPr>
              <a:t>.1</a:t>
            </a:r>
            <a:r>
              <a:rPr lang="pt-BR" sz="2800" b="1">
                <a:effectLst/>
              </a:rPr>
              <a:t>)</a:t>
            </a:r>
          </a:p>
        </p:txBody>
      </p:sp>
      <p:pic>
        <p:nvPicPr>
          <p:cNvPr id="55302" name="Picture 9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765175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923"/>
    </mc:Choice>
    <mc:Fallback xmlns="">
      <p:transition spd="slow" advClick="0" advTm="6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79589" name="Rectangle 5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graphicFrame>
        <p:nvGraphicFramePr>
          <p:cNvPr id="5122" name="Rectangle 6"/>
          <p:cNvGraphicFramePr>
            <a:graphicFrameLocks/>
          </p:cNvGraphicFramePr>
          <p:nvPr/>
        </p:nvGraphicFramePr>
        <p:xfrm>
          <a:off x="457200" y="1981200"/>
          <a:ext cx="3048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Clip" r:id="rId5" imgW="0" imgH="0" progId="">
                  <p:embed/>
                </p:oleObj>
              </mc:Choice>
              <mc:Fallback>
                <p:oleObj name="Clip" r:id="rId5" imgW="0" imgH="0" progId="">
                  <p:embed/>
                  <p:pic>
                    <p:nvPicPr>
                      <p:cNvPr id="0" name="Rectangle 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30480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400">
                <a:solidFill>
                  <a:srgbClr val="FFFF00"/>
                </a:solidFill>
                <a:effectLst/>
              </a:rPr>
              <a:t>Estrutura</a:t>
            </a:r>
          </a:p>
        </p:txBody>
      </p:sp>
      <p:sp>
        <p:nvSpPr>
          <p:cNvPr id="579592" name="Text Box 8"/>
          <p:cNvSpPr txBox="1">
            <a:spLocks noChangeArrowheads="1"/>
          </p:cNvSpPr>
          <p:nvPr/>
        </p:nvSpPr>
        <p:spPr bwMode="auto">
          <a:xfrm>
            <a:off x="6983413" y="1371600"/>
            <a:ext cx="1611312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Classificação</a:t>
            </a:r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7254875" y="2362200"/>
            <a:ext cx="13398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Partes</a:t>
            </a: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032625" y="3276600"/>
            <a:ext cx="1562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Componentes</a:t>
            </a:r>
          </a:p>
        </p:txBody>
      </p:sp>
      <p:sp>
        <p:nvSpPr>
          <p:cNvPr id="579595" name="Text Box 11"/>
          <p:cNvSpPr txBox="1">
            <a:spLocks noChangeArrowheads="1"/>
          </p:cNvSpPr>
          <p:nvPr/>
        </p:nvSpPr>
        <p:spPr bwMode="auto">
          <a:xfrm>
            <a:off x="6742113" y="4203700"/>
            <a:ext cx="1852612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endParaRPr lang="en-GB" sz="1700" b="1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qualificadores</a:t>
            </a:r>
          </a:p>
        </p:txBody>
      </p:sp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3854450" y="1298575"/>
            <a:ext cx="790575" cy="463550"/>
          </a:xfrm>
          <a:prstGeom prst="rect">
            <a:avLst/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CIF</a:t>
            </a:r>
          </a:p>
        </p:txBody>
      </p:sp>
      <p:sp>
        <p:nvSpPr>
          <p:cNvPr id="579597" name="Rectangle 13"/>
          <p:cNvSpPr>
            <a:spLocks noChangeArrowheads="1"/>
          </p:cNvSpPr>
          <p:nvPr/>
        </p:nvSpPr>
        <p:spPr bwMode="auto">
          <a:xfrm>
            <a:off x="2141538" y="2139950"/>
            <a:ext cx="1185862" cy="631825"/>
          </a:xfrm>
          <a:prstGeom prst="rect">
            <a:avLst/>
          </a:prstGeom>
          <a:solidFill>
            <a:srgbClr val="8000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Parte 1: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Functionalidade e Incapacidade</a:t>
            </a:r>
            <a:endParaRPr lang="en-GB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9598" name="Rectangle 14"/>
          <p:cNvSpPr>
            <a:spLocks noChangeArrowheads="1"/>
          </p:cNvSpPr>
          <p:nvPr/>
        </p:nvSpPr>
        <p:spPr bwMode="auto">
          <a:xfrm>
            <a:off x="5172075" y="2139950"/>
            <a:ext cx="1317625" cy="631825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Parte 2:</a:t>
            </a:r>
          </a:p>
          <a:p>
            <a:pPr algn="ctr" defTabSz="752475"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Fatores Contextuais</a:t>
            </a:r>
          </a:p>
        </p:txBody>
      </p:sp>
      <p:sp>
        <p:nvSpPr>
          <p:cNvPr id="579599" name="Rectangle 15"/>
          <p:cNvSpPr>
            <a:spLocks noChangeArrowheads="1"/>
          </p:cNvSpPr>
          <p:nvPr/>
        </p:nvSpPr>
        <p:spPr bwMode="auto">
          <a:xfrm>
            <a:off x="1482725" y="3192463"/>
            <a:ext cx="1127125" cy="630237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Funções e Estruturas do Corpo</a:t>
            </a:r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3087688" y="3148013"/>
            <a:ext cx="1127125" cy="6746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Atividades e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Participação</a:t>
            </a:r>
          </a:p>
        </p:txBody>
      </p:sp>
      <p:sp>
        <p:nvSpPr>
          <p:cNvPr id="579601" name="Rectangle 17"/>
          <p:cNvSpPr>
            <a:spLocks noChangeArrowheads="1"/>
          </p:cNvSpPr>
          <p:nvPr/>
        </p:nvSpPr>
        <p:spPr bwMode="auto">
          <a:xfrm>
            <a:off x="4645025" y="3192463"/>
            <a:ext cx="1127125" cy="63023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Fatores Ambientais </a:t>
            </a:r>
          </a:p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9602" name="Rectangle 18"/>
          <p:cNvSpPr>
            <a:spLocks noChangeArrowheads="1"/>
          </p:cNvSpPr>
          <p:nvPr/>
        </p:nvSpPr>
        <p:spPr bwMode="auto">
          <a:xfrm>
            <a:off x="5962650" y="3192463"/>
            <a:ext cx="1127125" cy="63023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Fatores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Pessoais </a:t>
            </a:r>
          </a:p>
        </p:txBody>
      </p:sp>
      <p:cxnSp>
        <p:nvCxnSpPr>
          <p:cNvPr id="5137" name="AutoShape 19"/>
          <p:cNvCxnSpPr>
            <a:cxnSpLocks noChangeShapeType="1"/>
            <a:stCxn id="579596" idx="2"/>
            <a:endCxn id="579597" idx="0"/>
          </p:cNvCxnSpPr>
          <p:nvPr/>
        </p:nvCxnSpPr>
        <p:spPr bwMode="auto">
          <a:xfrm rot="5400000">
            <a:off x="3303588" y="1193800"/>
            <a:ext cx="377825" cy="15144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5138" name="AutoShape 20"/>
          <p:cNvCxnSpPr>
            <a:cxnSpLocks noChangeShapeType="1"/>
            <a:stCxn id="579596" idx="2"/>
            <a:endCxn id="579598" idx="0"/>
          </p:cNvCxnSpPr>
          <p:nvPr/>
        </p:nvCxnSpPr>
        <p:spPr bwMode="auto">
          <a:xfrm rot="16200000" flipH="1">
            <a:off x="4851400" y="1160463"/>
            <a:ext cx="377825" cy="15811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cxnSp>
      <p:sp>
        <p:nvSpPr>
          <p:cNvPr id="579605" name="Rectangle 21"/>
          <p:cNvSpPr>
            <a:spLocks noChangeArrowheads="1"/>
          </p:cNvSpPr>
          <p:nvPr/>
        </p:nvSpPr>
        <p:spPr bwMode="auto">
          <a:xfrm>
            <a:off x="2009775" y="4244975"/>
            <a:ext cx="809625" cy="631825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Alt. em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Estruturas Corporais</a:t>
            </a:r>
          </a:p>
        </p:txBody>
      </p:sp>
      <p:sp>
        <p:nvSpPr>
          <p:cNvPr id="579606" name="Rectangle 22"/>
          <p:cNvSpPr>
            <a:spLocks noChangeArrowheads="1"/>
          </p:cNvSpPr>
          <p:nvPr/>
        </p:nvSpPr>
        <p:spPr bwMode="auto">
          <a:xfrm>
            <a:off x="2946400" y="4244975"/>
            <a:ext cx="658813" cy="631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dade</a:t>
            </a:r>
          </a:p>
        </p:txBody>
      </p:sp>
      <p:sp>
        <p:nvSpPr>
          <p:cNvPr id="579607" name="Rectangle 23"/>
          <p:cNvSpPr>
            <a:spLocks noChangeArrowheads="1"/>
          </p:cNvSpPr>
          <p:nvPr/>
        </p:nvSpPr>
        <p:spPr bwMode="auto">
          <a:xfrm>
            <a:off x="3690938" y="4244975"/>
            <a:ext cx="981075" cy="631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sp>
        <p:nvSpPr>
          <p:cNvPr id="579608" name="Rectangle 24"/>
          <p:cNvSpPr>
            <a:spLocks noChangeArrowheads="1"/>
          </p:cNvSpPr>
          <p:nvPr/>
        </p:nvSpPr>
        <p:spPr bwMode="auto">
          <a:xfrm>
            <a:off x="4700588" y="4244975"/>
            <a:ext cx="1014412" cy="631825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Facilitador/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</a:t>
            </a:r>
          </a:p>
        </p:txBody>
      </p:sp>
      <p:sp>
        <p:nvSpPr>
          <p:cNvPr id="579609" name="Rectangle 25"/>
          <p:cNvSpPr>
            <a:spLocks noChangeArrowheads="1"/>
          </p:cNvSpPr>
          <p:nvPr/>
        </p:nvSpPr>
        <p:spPr bwMode="auto">
          <a:xfrm>
            <a:off x="2971800" y="60960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cxnSp>
        <p:nvCxnSpPr>
          <p:cNvPr id="5144" name="AutoShape 26"/>
          <p:cNvCxnSpPr>
            <a:cxnSpLocks noChangeShapeType="1"/>
            <a:stCxn id="579597" idx="2"/>
            <a:endCxn id="579599" idx="0"/>
          </p:cNvCxnSpPr>
          <p:nvPr/>
        </p:nvCxnSpPr>
        <p:spPr bwMode="auto">
          <a:xfrm rot="5400000">
            <a:off x="2180432" y="2637631"/>
            <a:ext cx="420688" cy="688975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5145" name="AutoShape 27"/>
          <p:cNvCxnSpPr>
            <a:cxnSpLocks noChangeShapeType="1"/>
            <a:stCxn id="579602" idx="0"/>
            <a:endCxn id="579598" idx="2"/>
          </p:cNvCxnSpPr>
          <p:nvPr/>
        </p:nvCxnSpPr>
        <p:spPr bwMode="auto">
          <a:xfrm rot="5400000" flipH="1">
            <a:off x="5968207" y="2634456"/>
            <a:ext cx="420688" cy="695325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cxnSp>
      <p:cxnSp>
        <p:nvCxnSpPr>
          <p:cNvPr id="5146" name="AutoShape 28"/>
          <p:cNvCxnSpPr>
            <a:cxnSpLocks noChangeShapeType="1"/>
            <a:stCxn id="579601" idx="0"/>
            <a:endCxn id="579598" idx="2"/>
          </p:cNvCxnSpPr>
          <p:nvPr/>
        </p:nvCxnSpPr>
        <p:spPr bwMode="auto">
          <a:xfrm rot="-5400000">
            <a:off x="5309394" y="2670969"/>
            <a:ext cx="420688" cy="622300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cxnSp>
      <p:cxnSp>
        <p:nvCxnSpPr>
          <p:cNvPr id="5147" name="AutoShape 29"/>
          <p:cNvCxnSpPr>
            <a:cxnSpLocks noChangeShapeType="1"/>
            <a:stCxn id="579606" idx="0"/>
            <a:endCxn id="579600" idx="2"/>
          </p:cNvCxnSpPr>
          <p:nvPr/>
        </p:nvCxnSpPr>
        <p:spPr bwMode="auto">
          <a:xfrm rot="-5400000">
            <a:off x="3252787" y="3846513"/>
            <a:ext cx="422275" cy="3746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5148" name="AutoShape 30"/>
          <p:cNvCxnSpPr>
            <a:cxnSpLocks noChangeShapeType="1"/>
            <a:stCxn id="579607" idx="0"/>
            <a:endCxn id="579600" idx="2"/>
          </p:cNvCxnSpPr>
          <p:nvPr/>
        </p:nvCxnSpPr>
        <p:spPr bwMode="auto">
          <a:xfrm rot="5400000" flipH="1">
            <a:off x="3705225" y="3768725"/>
            <a:ext cx="422275" cy="5302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5149" name="AutoShape 31"/>
          <p:cNvCxnSpPr>
            <a:cxnSpLocks noChangeShapeType="1"/>
            <a:stCxn id="579605" idx="0"/>
            <a:endCxn id="579599" idx="2"/>
          </p:cNvCxnSpPr>
          <p:nvPr/>
        </p:nvCxnSpPr>
        <p:spPr bwMode="auto">
          <a:xfrm rot="5400000" flipH="1">
            <a:off x="2019300" y="3849688"/>
            <a:ext cx="422275" cy="3683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5150" name="AutoShape 32"/>
          <p:cNvCxnSpPr>
            <a:cxnSpLocks noChangeShapeType="1"/>
            <a:stCxn id="579599" idx="2"/>
            <a:endCxn id="579618" idx="0"/>
          </p:cNvCxnSpPr>
          <p:nvPr/>
        </p:nvCxnSpPr>
        <p:spPr bwMode="auto">
          <a:xfrm rot="5400000">
            <a:off x="1547813" y="3746500"/>
            <a:ext cx="422275" cy="5746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5151" name="AutoShape 33"/>
          <p:cNvCxnSpPr>
            <a:cxnSpLocks noChangeShapeType="1"/>
            <a:stCxn id="579600" idx="0"/>
          </p:cNvCxnSpPr>
          <p:nvPr/>
        </p:nvCxnSpPr>
        <p:spPr bwMode="auto">
          <a:xfrm rot="5400000" flipH="1">
            <a:off x="3139281" y="2636044"/>
            <a:ext cx="166688" cy="857250"/>
          </a:xfrm>
          <a:prstGeom prst="bentConnector2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sp>
        <p:nvSpPr>
          <p:cNvPr id="579618" name="Rectangle 34"/>
          <p:cNvSpPr>
            <a:spLocks noChangeArrowheads="1"/>
          </p:cNvSpPr>
          <p:nvPr/>
        </p:nvSpPr>
        <p:spPr bwMode="auto">
          <a:xfrm>
            <a:off x="1066800" y="4244975"/>
            <a:ext cx="809625" cy="631825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Alt. em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Funções Corporais</a:t>
            </a:r>
          </a:p>
        </p:txBody>
      </p:sp>
      <p:cxnSp>
        <p:nvCxnSpPr>
          <p:cNvPr id="5153" name="AutoShape 35"/>
          <p:cNvCxnSpPr>
            <a:cxnSpLocks noChangeShapeType="1"/>
            <a:stCxn id="579608" idx="0"/>
            <a:endCxn id="579601" idx="2"/>
          </p:cNvCxnSpPr>
          <p:nvPr/>
        </p:nvCxnSpPr>
        <p:spPr bwMode="auto">
          <a:xfrm flipV="1">
            <a:off x="5208588" y="3822700"/>
            <a:ext cx="0" cy="422275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579621" name="Oval 37"/>
          <p:cNvSpPr>
            <a:spLocks noChangeArrowheads="1"/>
          </p:cNvSpPr>
          <p:nvPr/>
        </p:nvSpPr>
        <p:spPr bwMode="auto">
          <a:xfrm>
            <a:off x="3055938" y="2852738"/>
            <a:ext cx="1152525" cy="1223962"/>
          </a:xfrm>
          <a:prstGeom prst="ellipse">
            <a:avLst/>
          </a:prstGeom>
          <a:noFill/>
          <a:ln w="88900">
            <a:solidFill>
              <a:srgbClr val="FAFD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88"/>
    </mc:Choice>
    <mc:Fallback xmlns="">
      <p:transition spd="slow" advClick="0" advTm="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971550" y="0"/>
            <a:ext cx="71326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Definições da CIF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Atividades e Participação</a:t>
            </a:r>
            <a:endParaRPr lang="fr-FR" sz="3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606425" y="1844675"/>
            <a:ext cx="91455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SzPct val="90000"/>
              <a:defRPr/>
            </a:pPr>
            <a:r>
              <a:rPr lang="pt-BR" sz="2400" b="1" u="sng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ATIVIDADE</a:t>
            </a:r>
            <a:r>
              <a:rPr lang="pt-BR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 é a execução de uma tarefa ou ação por um indivíduo</a:t>
            </a:r>
          </a:p>
          <a:p>
            <a:pPr marL="342900" indent="-342900" algn="just">
              <a:spcBef>
                <a:spcPct val="20000"/>
              </a:spcBef>
              <a:buSzPct val="90000"/>
              <a:defRPr/>
            </a:pPr>
            <a:endParaRPr lang="pt-BR" sz="24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SzPct val="90000"/>
              <a:defRPr/>
            </a:pPr>
            <a:endParaRPr lang="pt-BR" sz="24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SzPct val="90000"/>
              <a:defRPr/>
            </a:pPr>
            <a:endParaRPr lang="en-US" sz="24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SzPct val="90000"/>
              <a:defRPr/>
            </a:pPr>
            <a:r>
              <a:rPr lang="pt-BR" sz="2400" b="1" u="sng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PARTICIPAÇÃO</a:t>
            </a:r>
            <a:r>
              <a:rPr lang="pt-BR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é o envolvimento em uma situação de vida diária</a:t>
            </a:r>
          </a:p>
          <a:p>
            <a:pPr marL="342900" indent="-342900" algn="just">
              <a:spcBef>
                <a:spcPct val="20000"/>
              </a:spcBef>
              <a:buSzPct val="90000"/>
              <a:defRPr/>
            </a:pPr>
            <a:endParaRPr lang="pt-BR" sz="24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53990" name="Rectangle 6"/>
          <p:cNvSpPr>
            <a:spLocks noChangeArrowheads="1"/>
          </p:cNvSpPr>
          <p:nvPr/>
        </p:nvSpPr>
        <p:spPr bwMode="auto">
          <a:xfrm>
            <a:off x="534988" y="5229225"/>
            <a:ext cx="8351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400"/>
              </a:lnSpc>
              <a:defRPr/>
            </a:pPr>
            <a:endParaRPr lang="pt-BR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12"/>
    </mc:Choice>
    <mc:Fallback xmlns="">
      <p:transition spd="slow" advClick="0" advTm="2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76" name="Rectangle 92"/>
          <p:cNvSpPr>
            <a:spLocks noChangeArrowheads="1"/>
          </p:cNvSpPr>
          <p:nvPr/>
        </p:nvSpPr>
        <p:spPr bwMode="auto">
          <a:xfrm>
            <a:off x="1295400" y="2305050"/>
            <a:ext cx="79121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GB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CIF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0478" name="Text Box 94"/>
          <p:cNvSpPr txBox="1">
            <a:spLocks noChangeArrowheads="1"/>
          </p:cNvSpPr>
          <p:nvPr/>
        </p:nvSpPr>
        <p:spPr bwMode="auto">
          <a:xfrm>
            <a:off x="2119313" y="3284538"/>
            <a:ext cx="559276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algn="ctr">
              <a:lnSpc>
                <a:spcPct val="110000"/>
              </a:lnSpc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Novo Membro na  </a:t>
            </a:r>
          </a:p>
          <a:p>
            <a:pPr algn="ctr">
              <a:lnSpc>
                <a:spcPct val="110000"/>
              </a:lnSpc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Família de </a:t>
            </a:r>
          </a:p>
          <a:p>
            <a:pPr algn="ctr">
              <a:lnSpc>
                <a:spcPct val="110000"/>
              </a:lnSpc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Classificações Internacionais da OMS</a:t>
            </a:r>
            <a:endParaRPr lang="en-US" sz="3200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2772" name="Text Box 95"/>
          <p:cNvSpPr txBox="1">
            <a:spLocks noChangeArrowheads="1"/>
          </p:cNvSpPr>
          <p:nvPr/>
        </p:nvSpPr>
        <p:spPr bwMode="auto">
          <a:xfrm>
            <a:off x="3035300" y="60833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www.who.int/classification/icf</a:t>
            </a:r>
          </a:p>
        </p:txBody>
      </p:sp>
      <p:pic>
        <p:nvPicPr>
          <p:cNvPr id="32773" name="Picture 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473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4" name="Group 97"/>
          <p:cNvGrpSpPr>
            <a:grpSpLocks/>
          </p:cNvGrpSpPr>
          <p:nvPr/>
        </p:nvGrpSpPr>
        <p:grpSpPr bwMode="auto">
          <a:xfrm>
            <a:off x="6438900" y="333375"/>
            <a:ext cx="3468688" cy="3382963"/>
            <a:chOff x="1548" y="1302"/>
            <a:chExt cx="2820" cy="2837"/>
          </a:xfrm>
        </p:grpSpPr>
        <p:sp>
          <p:nvSpPr>
            <p:cNvPr id="400482" name="Freeform 98"/>
            <p:cNvSpPr>
              <a:spLocks/>
            </p:cNvSpPr>
            <p:nvPr/>
          </p:nvSpPr>
          <p:spPr bwMode="auto">
            <a:xfrm>
              <a:off x="2240" y="1829"/>
              <a:ext cx="1442" cy="1595"/>
            </a:xfrm>
            <a:custGeom>
              <a:avLst/>
              <a:gdLst/>
              <a:ahLst/>
              <a:cxnLst>
                <a:cxn ang="0">
                  <a:pos x="1418" y="0"/>
                </a:cxn>
                <a:cxn ang="0">
                  <a:pos x="1412" y="6"/>
                </a:cxn>
                <a:cxn ang="0">
                  <a:pos x="1424" y="37"/>
                </a:cxn>
                <a:cxn ang="0">
                  <a:pos x="1418" y="6"/>
                </a:cxn>
                <a:cxn ang="0">
                  <a:pos x="1378" y="43"/>
                </a:cxn>
                <a:cxn ang="0">
                  <a:pos x="1321" y="103"/>
                </a:cxn>
                <a:cxn ang="0">
                  <a:pos x="1241" y="194"/>
                </a:cxn>
                <a:cxn ang="0">
                  <a:pos x="1086" y="364"/>
                </a:cxn>
                <a:cxn ang="0">
                  <a:pos x="903" y="564"/>
                </a:cxn>
                <a:cxn ang="0">
                  <a:pos x="772" y="709"/>
                </a:cxn>
                <a:cxn ang="0">
                  <a:pos x="577" y="927"/>
                </a:cxn>
                <a:cxn ang="0">
                  <a:pos x="326" y="1200"/>
                </a:cxn>
                <a:cxn ang="0">
                  <a:pos x="171" y="1370"/>
                </a:cxn>
                <a:cxn ang="0">
                  <a:pos x="91" y="1460"/>
                </a:cxn>
                <a:cxn ang="0">
                  <a:pos x="28" y="1521"/>
                </a:cxn>
                <a:cxn ang="0">
                  <a:pos x="0" y="1557"/>
                </a:cxn>
                <a:cxn ang="0">
                  <a:pos x="11" y="1594"/>
                </a:cxn>
                <a:cxn ang="0">
                  <a:pos x="23" y="1588"/>
                </a:cxn>
                <a:cxn ang="0">
                  <a:pos x="28" y="1576"/>
                </a:cxn>
                <a:cxn ang="0">
                  <a:pos x="17" y="1557"/>
                </a:cxn>
                <a:cxn ang="0">
                  <a:pos x="23" y="1588"/>
                </a:cxn>
                <a:cxn ang="0">
                  <a:pos x="57" y="1545"/>
                </a:cxn>
                <a:cxn ang="0">
                  <a:pos x="114" y="1485"/>
                </a:cxn>
                <a:cxn ang="0">
                  <a:pos x="194" y="1394"/>
                </a:cxn>
                <a:cxn ang="0">
                  <a:pos x="411" y="1158"/>
                </a:cxn>
                <a:cxn ang="0">
                  <a:pos x="600" y="952"/>
                </a:cxn>
                <a:cxn ang="0">
                  <a:pos x="800" y="733"/>
                </a:cxn>
                <a:cxn ang="0">
                  <a:pos x="995" y="521"/>
                </a:cxn>
                <a:cxn ang="0">
                  <a:pos x="1115" y="388"/>
                </a:cxn>
                <a:cxn ang="0">
                  <a:pos x="1269" y="218"/>
                </a:cxn>
                <a:cxn ang="0">
                  <a:pos x="1407" y="67"/>
                </a:cxn>
                <a:cxn ang="0">
                  <a:pos x="1441" y="31"/>
                </a:cxn>
              </a:cxnLst>
              <a:rect l="0" t="0" r="r" b="b"/>
              <a:pathLst>
                <a:path w="1442" h="1595">
                  <a:moveTo>
                    <a:pt x="1429" y="0"/>
                  </a:moveTo>
                  <a:lnTo>
                    <a:pt x="1418" y="0"/>
                  </a:lnTo>
                  <a:lnTo>
                    <a:pt x="1418" y="6"/>
                  </a:lnTo>
                  <a:lnTo>
                    <a:pt x="1412" y="6"/>
                  </a:lnTo>
                  <a:lnTo>
                    <a:pt x="1412" y="24"/>
                  </a:lnTo>
                  <a:lnTo>
                    <a:pt x="1424" y="37"/>
                  </a:lnTo>
                  <a:lnTo>
                    <a:pt x="1429" y="37"/>
                  </a:lnTo>
                  <a:lnTo>
                    <a:pt x="1418" y="6"/>
                  </a:lnTo>
                  <a:lnTo>
                    <a:pt x="1401" y="18"/>
                  </a:lnTo>
                  <a:lnTo>
                    <a:pt x="1378" y="43"/>
                  </a:lnTo>
                  <a:lnTo>
                    <a:pt x="1355" y="73"/>
                  </a:lnTo>
                  <a:lnTo>
                    <a:pt x="1321" y="103"/>
                  </a:lnTo>
                  <a:lnTo>
                    <a:pt x="1286" y="146"/>
                  </a:lnTo>
                  <a:lnTo>
                    <a:pt x="1241" y="194"/>
                  </a:lnTo>
                  <a:lnTo>
                    <a:pt x="1195" y="249"/>
                  </a:lnTo>
                  <a:lnTo>
                    <a:pt x="1086" y="364"/>
                  </a:lnTo>
                  <a:lnTo>
                    <a:pt x="1029" y="430"/>
                  </a:lnTo>
                  <a:lnTo>
                    <a:pt x="903" y="564"/>
                  </a:lnTo>
                  <a:lnTo>
                    <a:pt x="840" y="636"/>
                  </a:lnTo>
                  <a:lnTo>
                    <a:pt x="772" y="709"/>
                  </a:lnTo>
                  <a:lnTo>
                    <a:pt x="709" y="782"/>
                  </a:lnTo>
                  <a:lnTo>
                    <a:pt x="577" y="927"/>
                  </a:lnTo>
                  <a:lnTo>
                    <a:pt x="383" y="1133"/>
                  </a:lnTo>
                  <a:lnTo>
                    <a:pt x="326" y="1200"/>
                  </a:lnTo>
                  <a:lnTo>
                    <a:pt x="217" y="1315"/>
                  </a:lnTo>
                  <a:lnTo>
                    <a:pt x="171" y="1370"/>
                  </a:lnTo>
                  <a:lnTo>
                    <a:pt x="126" y="1418"/>
                  </a:lnTo>
                  <a:lnTo>
                    <a:pt x="91" y="1460"/>
                  </a:lnTo>
                  <a:lnTo>
                    <a:pt x="57" y="1497"/>
                  </a:lnTo>
                  <a:lnTo>
                    <a:pt x="28" y="1521"/>
                  </a:lnTo>
                  <a:lnTo>
                    <a:pt x="11" y="1545"/>
                  </a:lnTo>
                  <a:lnTo>
                    <a:pt x="0" y="1557"/>
                  </a:lnTo>
                  <a:lnTo>
                    <a:pt x="0" y="1563"/>
                  </a:lnTo>
                  <a:lnTo>
                    <a:pt x="11" y="1594"/>
                  </a:lnTo>
                  <a:lnTo>
                    <a:pt x="17" y="1588"/>
                  </a:lnTo>
                  <a:lnTo>
                    <a:pt x="23" y="1588"/>
                  </a:lnTo>
                  <a:lnTo>
                    <a:pt x="23" y="1582"/>
                  </a:lnTo>
                  <a:lnTo>
                    <a:pt x="28" y="1576"/>
                  </a:lnTo>
                  <a:lnTo>
                    <a:pt x="28" y="1570"/>
                  </a:lnTo>
                  <a:lnTo>
                    <a:pt x="17" y="1557"/>
                  </a:lnTo>
                  <a:lnTo>
                    <a:pt x="11" y="1557"/>
                  </a:lnTo>
                  <a:lnTo>
                    <a:pt x="23" y="1588"/>
                  </a:lnTo>
                  <a:lnTo>
                    <a:pt x="40" y="1570"/>
                  </a:lnTo>
                  <a:lnTo>
                    <a:pt x="57" y="1545"/>
                  </a:lnTo>
                  <a:lnTo>
                    <a:pt x="85" y="1521"/>
                  </a:lnTo>
                  <a:lnTo>
                    <a:pt x="114" y="1485"/>
                  </a:lnTo>
                  <a:lnTo>
                    <a:pt x="154" y="1442"/>
                  </a:lnTo>
                  <a:lnTo>
                    <a:pt x="194" y="1394"/>
                  </a:lnTo>
                  <a:lnTo>
                    <a:pt x="354" y="1224"/>
                  </a:lnTo>
                  <a:lnTo>
                    <a:pt x="411" y="1158"/>
                  </a:lnTo>
                  <a:lnTo>
                    <a:pt x="474" y="1091"/>
                  </a:lnTo>
                  <a:lnTo>
                    <a:pt x="600" y="952"/>
                  </a:lnTo>
                  <a:lnTo>
                    <a:pt x="732" y="806"/>
                  </a:lnTo>
                  <a:lnTo>
                    <a:pt x="800" y="733"/>
                  </a:lnTo>
                  <a:lnTo>
                    <a:pt x="863" y="661"/>
                  </a:lnTo>
                  <a:lnTo>
                    <a:pt x="995" y="521"/>
                  </a:lnTo>
                  <a:lnTo>
                    <a:pt x="1052" y="455"/>
                  </a:lnTo>
                  <a:lnTo>
                    <a:pt x="1115" y="388"/>
                  </a:lnTo>
                  <a:lnTo>
                    <a:pt x="1166" y="327"/>
                  </a:lnTo>
                  <a:lnTo>
                    <a:pt x="1269" y="218"/>
                  </a:lnTo>
                  <a:lnTo>
                    <a:pt x="1309" y="170"/>
                  </a:lnTo>
                  <a:lnTo>
                    <a:pt x="1407" y="67"/>
                  </a:lnTo>
                  <a:lnTo>
                    <a:pt x="1424" y="43"/>
                  </a:lnTo>
                  <a:lnTo>
                    <a:pt x="1441" y="31"/>
                  </a:lnTo>
                  <a:lnTo>
                    <a:pt x="1429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3" name="Freeform 99"/>
            <p:cNvSpPr>
              <a:spLocks/>
            </p:cNvSpPr>
            <p:nvPr/>
          </p:nvSpPr>
          <p:spPr bwMode="auto">
            <a:xfrm>
              <a:off x="2245" y="1866"/>
              <a:ext cx="1448" cy="155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12" y="36"/>
                </a:cxn>
                <a:cxn ang="0">
                  <a:pos x="18" y="36"/>
                </a:cxn>
                <a:cxn ang="0">
                  <a:pos x="0" y="30"/>
                </a:cxn>
                <a:cxn ang="0">
                  <a:pos x="1413" y="1551"/>
                </a:cxn>
                <a:cxn ang="0">
                  <a:pos x="1430" y="1557"/>
                </a:cxn>
                <a:cxn ang="0">
                  <a:pos x="1436" y="1551"/>
                </a:cxn>
                <a:cxn ang="0">
                  <a:pos x="1442" y="1551"/>
                </a:cxn>
                <a:cxn ang="0">
                  <a:pos x="1442" y="1545"/>
                </a:cxn>
                <a:cxn ang="0">
                  <a:pos x="1447" y="1539"/>
                </a:cxn>
                <a:cxn ang="0">
                  <a:pos x="1447" y="1533"/>
                </a:cxn>
                <a:cxn ang="0">
                  <a:pos x="1436" y="1520"/>
                </a:cxn>
                <a:cxn ang="0">
                  <a:pos x="1430" y="1520"/>
                </a:cxn>
                <a:cxn ang="0">
                  <a:pos x="1442" y="1526"/>
                </a:cxn>
                <a:cxn ang="0">
                  <a:pos x="29" y="6"/>
                </a:cxn>
                <a:cxn ang="0">
                  <a:pos x="18" y="0"/>
                </a:cxn>
              </a:cxnLst>
              <a:rect l="0" t="0" r="r" b="b"/>
              <a:pathLst>
                <a:path w="1448" h="1558">
                  <a:moveTo>
                    <a:pt x="18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0" y="30"/>
                  </a:lnTo>
                  <a:lnTo>
                    <a:pt x="1413" y="1551"/>
                  </a:lnTo>
                  <a:lnTo>
                    <a:pt x="1430" y="1557"/>
                  </a:lnTo>
                  <a:lnTo>
                    <a:pt x="1436" y="1551"/>
                  </a:lnTo>
                  <a:lnTo>
                    <a:pt x="1442" y="1551"/>
                  </a:lnTo>
                  <a:lnTo>
                    <a:pt x="1442" y="1545"/>
                  </a:lnTo>
                  <a:lnTo>
                    <a:pt x="1447" y="1539"/>
                  </a:lnTo>
                  <a:lnTo>
                    <a:pt x="1447" y="1533"/>
                  </a:lnTo>
                  <a:lnTo>
                    <a:pt x="1436" y="1520"/>
                  </a:lnTo>
                  <a:lnTo>
                    <a:pt x="1430" y="1520"/>
                  </a:lnTo>
                  <a:lnTo>
                    <a:pt x="1442" y="1526"/>
                  </a:lnTo>
                  <a:lnTo>
                    <a:pt x="29" y="6"/>
                  </a:lnTo>
                  <a:lnTo>
                    <a:pt x="18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4" name="Freeform 100"/>
            <p:cNvSpPr>
              <a:spLocks/>
            </p:cNvSpPr>
            <p:nvPr/>
          </p:nvSpPr>
          <p:spPr bwMode="auto">
            <a:xfrm>
              <a:off x="2131" y="1725"/>
              <a:ext cx="1648" cy="1801"/>
            </a:xfrm>
            <a:custGeom>
              <a:avLst/>
              <a:gdLst/>
              <a:ahLst/>
              <a:cxnLst>
                <a:cxn ang="0">
                  <a:pos x="11" y="1091"/>
                </a:cxn>
                <a:cxn ang="0">
                  <a:pos x="63" y="1254"/>
                </a:cxn>
                <a:cxn ang="0">
                  <a:pos x="160" y="1442"/>
                </a:cxn>
                <a:cxn ang="0">
                  <a:pos x="297" y="1594"/>
                </a:cxn>
                <a:cxn ang="0">
                  <a:pos x="429" y="1691"/>
                </a:cxn>
                <a:cxn ang="0">
                  <a:pos x="578" y="1757"/>
                </a:cxn>
                <a:cxn ang="0">
                  <a:pos x="743" y="1794"/>
                </a:cxn>
                <a:cxn ang="0">
                  <a:pos x="909" y="1794"/>
                </a:cxn>
                <a:cxn ang="0">
                  <a:pos x="1110" y="1745"/>
                </a:cxn>
                <a:cxn ang="0">
                  <a:pos x="1252" y="1666"/>
                </a:cxn>
                <a:cxn ang="0">
                  <a:pos x="1464" y="1473"/>
                </a:cxn>
                <a:cxn ang="0">
                  <a:pos x="1567" y="1291"/>
                </a:cxn>
                <a:cxn ang="0">
                  <a:pos x="1630" y="1079"/>
                </a:cxn>
                <a:cxn ang="0">
                  <a:pos x="1641" y="855"/>
                </a:cxn>
                <a:cxn ang="0">
                  <a:pos x="1618" y="679"/>
                </a:cxn>
                <a:cxn ang="0">
                  <a:pos x="1567" y="515"/>
                </a:cxn>
                <a:cxn ang="0">
                  <a:pos x="1487" y="364"/>
                </a:cxn>
                <a:cxn ang="0">
                  <a:pos x="1327" y="182"/>
                </a:cxn>
                <a:cxn ang="0">
                  <a:pos x="1195" y="85"/>
                </a:cxn>
                <a:cxn ang="0">
                  <a:pos x="1007" y="18"/>
                </a:cxn>
                <a:cxn ang="0">
                  <a:pos x="709" y="6"/>
                </a:cxn>
                <a:cxn ang="0">
                  <a:pos x="549" y="55"/>
                </a:cxn>
                <a:cxn ang="0">
                  <a:pos x="400" y="134"/>
                </a:cxn>
                <a:cxn ang="0">
                  <a:pos x="217" y="303"/>
                </a:cxn>
                <a:cxn ang="0">
                  <a:pos x="120" y="449"/>
                </a:cxn>
                <a:cxn ang="0">
                  <a:pos x="52" y="606"/>
                </a:cxn>
                <a:cxn ang="0">
                  <a:pos x="6" y="776"/>
                </a:cxn>
                <a:cxn ang="0">
                  <a:pos x="34" y="824"/>
                </a:cxn>
                <a:cxn ang="0">
                  <a:pos x="69" y="661"/>
                </a:cxn>
                <a:cxn ang="0">
                  <a:pos x="132" y="503"/>
                </a:cxn>
                <a:cxn ang="0">
                  <a:pos x="217" y="358"/>
                </a:cxn>
                <a:cxn ang="0">
                  <a:pos x="389" y="188"/>
                </a:cxn>
                <a:cxn ang="0">
                  <a:pos x="526" y="103"/>
                </a:cxn>
                <a:cxn ang="0">
                  <a:pos x="675" y="55"/>
                </a:cxn>
                <a:cxn ang="0">
                  <a:pos x="961" y="43"/>
                </a:cxn>
                <a:cxn ang="0">
                  <a:pos x="1110" y="85"/>
                </a:cxn>
                <a:cxn ang="0">
                  <a:pos x="1275" y="182"/>
                </a:cxn>
                <a:cxn ang="0">
                  <a:pos x="1390" y="291"/>
                </a:cxn>
                <a:cxn ang="0">
                  <a:pos x="1481" y="418"/>
                </a:cxn>
                <a:cxn ang="0">
                  <a:pos x="1550" y="564"/>
                </a:cxn>
                <a:cxn ang="0">
                  <a:pos x="1596" y="727"/>
                </a:cxn>
                <a:cxn ang="0">
                  <a:pos x="1613" y="903"/>
                </a:cxn>
                <a:cxn ang="0">
                  <a:pos x="1584" y="1115"/>
                </a:cxn>
                <a:cxn ang="0">
                  <a:pos x="1516" y="1309"/>
                </a:cxn>
                <a:cxn ang="0">
                  <a:pos x="1413" y="1479"/>
                </a:cxn>
                <a:cxn ang="0">
                  <a:pos x="1270" y="1612"/>
                </a:cxn>
                <a:cxn ang="0">
                  <a:pos x="1138" y="1691"/>
                </a:cxn>
                <a:cxn ang="0">
                  <a:pos x="949" y="1751"/>
                </a:cxn>
                <a:cxn ang="0">
                  <a:pos x="784" y="1757"/>
                </a:cxn>
                <a:cxn ang="0">
                  <a:pos x="629" y="1733"/>
                </a:cxn>
                <a:cxn ang="0">
                  <a:pos x="480" y="1679"/>
                </a:cxn>
                <a:cxn ang="0">
                  <a:pos x="349" y="1594"/>
                </a:cxn>
                <a:cxn ang="0">
                  <a:pos x="235" y="1485"/>
                </a:cxn>
                <a:cxn ang="0">
                  <a:pos x="143" y="1351"/>
                </a:cxn>
                <a:cxn ang="0">
                  <a:pos x="69" y="1164"/>
                </a:cxn>
                <a:cxn ang="0">
                  <a:pos x="34" y="958"/>
                </a:cxn>
              </a:cxnLst>
              <a:rect l="0" t="0" r="r" b="b"/>
              <a:pathLst>
                <a:path w="1648" h="1801">
                  <a:moveTo>
                    <a:pt x="0" y="915"/>
                  </a:moveTo>
                  <a:lnTo>
                    <a:pt x="0" y="958"/>
                  </a:lnTo>
                  <a:lnTo>
                    <a:pt x="6" y="1048"/>
                  </a:lnTo>
                  <a:lnTo>
                    <a:pt x="11" y="1091"/>
                  </a:lnTo>
                  <a:lnTo>
                    <a:pt x="23" y="1133"/>
                  </a:lnTo>
                  <a:lnTo>
                    <a:pt x="34" y="1176"/>
                  </a:lnTo>
                  <a:lnTo>
                    <a:pt x="46" y="1218"/>
                  </a:lnTo>
                  <a:lnTo>
                    <a:pt x="63" y="1254"/>
                  </a:lnTo>
                  <a:lnTo>
                    <a:pt x="80" y="1297"/>
                  </a:lnTo>
                  <a:lnTo>
                    <a:pt x="114" y="1370"/>
                  </a:lnTo>
                  <a:lnTo>
                    <a:pt x="137" y="1406"/>
                  </a:lnTo>
                  <a:lnTo>
                    <a:pt x="160" y="1442"/>
                  </a:lnTo>
                  <a:lnTo>
                    <a:pt x="189" y="1479"/>
                  </a:lnTo>
                  <a:lnTo>
                    <a:pt x="212" y="1509"/>
                  </a:lnTo>
                  <a:lnTo>
                    <a:pt x="269" y="1570"/>
                  </a:lnTo>
                  <a:lnTo>
                    <a:pt x="297" y="1594"/>
                  </a:lnTo>
                  <a:lnTo>
                    <a:pt x="332" y="1624"/>
                  </a:lnTo>
                  <a:lnTo>
                    <a:pt x="360" y="1648"/>
                  </a:lnTo>
                  <a:lnTo>
                    <a:pt x="395" y="1666"/>
                  </a:lnTo>
                  <a:lnTo>
                    <a:pt x="429" y="1691"/>
                  </a:lnTo>
                  <a:lnTo>
                    <a:pt x="463" y="1709"/>
                  </a:lnTo>
                  <a:lnTo>
                    <a:pt x="503" y="1727"/>
                  </a:lnTo>
                  <a:lnTo>
                    <a:pt x="543" y="1745"/>
                  </a:lnTo>
                  <a:lnTo>
                    <a:pt x="578" y="1757"/>
                  </a:lnTo>
                  <a:lnTo>
                    <a:pt x="618" y="1769"/>
                  </a:lnTo>
                  <a:lnTo>
                    <a:pt x="658" y="1782"/>
                  </a:lnTo>
                  <a:lnTo>
                    <a:pt x="698" y="1788"/>
                  </a:lnTo>
                  <a:lnTo>
                    <a:pt x="743" y="1794"/>
                  </a:lnTo>
                  <a:lnTo>
                    <a:pt x="784" y="1794"/>
                  </a:lnTo>
                  <a:lnTo>
                    <a:pt x="829" y="1800"/>
                  </a:lnTo>
                  <a:lnTo>
                    <a:pt x="869" y="1794"/>
                  </a:lnTo>
                  <a:lnTo>
                    <a:pt x="909" y="1794"/>
                  </a:lnTo>
                  <a:lnTo>
                    <a:pt x="955" y="1788"/>
                  </a:lnTo>
                  <a:lnTo>
                    <a:pt x="995" y="1782"/>
                  </a:lnTo>
                  <a:lnTo>
                    <a:pt x="1075" y="1757"/>
                  </a:lnTo>
                  <a:lnTo>
                    <a:pt x="1110" y="1745"/>
                  </a:lnTo>
                  <a:lnTo>
                    <a:pt x="1150" y="1727"/>
                  </a:lnTo>
                  <a:lnTo>
                    <a:pt x="1184" y="1709"/>
                  </a:lnTo>
                  <a:lnTo>
                    <a:pt x="1224" y="1691"/>
                  </a:lnTo>
                  <a:lnTo>
                    <a:pt x="1252" y="1666"/>
                  </a:lnTo>
                  <a:lnTo>
                    <a:pt x="1287" y="1642"/>
                  </a:lnTo>
                  <a:lnTo>
                    <a:pt x="1321" y="1618"/>
                  </a:lnTo>
                  <a:lnTo>
                    <a:pt x="1350" y="1594"/>
                  </a:lnTo>
                  <a:lnTo>
                    <a:pt x="1464" y="1473"/>
                  </a:lnTo>
                  <a:lnTo>
                    <a:pt x="1487" y="1436"/>
                  </a:lnTo>
                  <a:lnTo>
                    <a:pt x="1510" y="1400"/>
                  </a:lnTo>
                  <a:lnTo>
                    <a:pt x="1550" y="1327"/>
                  </a:lnTo>
                  <a:lnTo>
                    <a:pt x="1567" y="1291"/>
                  </a:lnTo>
                  <a:lnTo>
                    <a:pt x="1584" y="1248"/>
                  </a:lnTo>
                  <a:lnTo>
                    <a:pt x="1596" y="1206"/>
                  </a:lnTo>
                  <a:lnTo>
                    <a:pt x="1618" y="1127"/>
                  </a:lnTo>
                  <a:lnTo>
                    <a:pt x="1630" y="1079"/>
                  </a:lnTo>
                  <a:lnTo>
                    <a:pt x="1641" y="994"/>
                  </a:lnTo>
                  <a:lnTo>
                    <a:pt x="1641" y="945"/>
                  </a:lnTo>
                  <a:lnTo>
                    <a:pt x="1647" y="903"/>
                  </a:lnTo>
                  <a:lnTo>
                    <a:pt x="1641" y="855"/>
                  </a:lnTo>
                  <a:lnTo>
                    <a:pt x="1641" y="812"/>
                  </a:lnTo>
                  <a:lnTo>
                    <a:pt x="1636" y="764"/>
                  </a:lnTo>
                  <a:lnTo>
                    <a:pt x="1630" y="721"/>
                  </a:lnTo>
                  <a:lnTo>
                    <a:pt x="1618" y="679"/>
                  </a:lnTo>
                  <a:lnTo>
                    <a:pt x="1613" y="636"/>
                  </a:lnTo>
                  <a:lnTo>
                    <a:pt x="1596" y="594"/>
                  </a:lnTo>
                  <a:lnTo>
                    <a:pt x="1584" y="552"/>
                  </a:lnTo>
                  <a:lnTo>
                    <a:pt x="1567" y="515"/>
                  </a:lnTo>
                  <a:lnTo>
                    <a:pt x="1550" y="473"/>
                  </a:lnTo>
                  <a:lnTo>
                    <a:pt x="1533" y="436"/>
                  </a:lnTo>
                  <a:lnTo>
                    <a:pt x="1510" y="400"/>
                  </a:lnTo>
                  <a:lnTo>
                    <a:pt x="1487" y="364"/>
                  </a:lnTo>
                  <a:lnTo>
                    <a:pt x="1464" y="333"/>
                  </a:lnTo>
                  <a:lnTo>
                    <a:pt x="1441" y="297"/>
                  </a:lnTo>
                  <a:lnTo>
                    <a:pt x="1355" y="206"/>
                  </a:lnTo>
                  <a:lnTo>
                    <a:pt x="1327" y="182"/>
                  </a:lnTo>
                  <a:lnTo>
                    <a:pt x="1298" y="152"/>
                  </a:lnTo>
                  <a:lnTo>
                    <a:pt x="1264" y="134"/>
                  </a:lnTo>
                  <a:lnTo>
                    <a:pt x="1230" y="109"/>
                  </a:lnTo>
                  <a:lnTo>
                    <a:pt x="1195" y="85"/>
                  </a:lnTo>
                  <a:lnTo>
                    <a:pt x="1121" y="55"/>
                  </a:lnTo>
                  <a:lnTo>
                    <a:pt x="1087" y="43"/>
                  </a:lnTo>
                  <a:lnTo>
                    <a:pt x="1047" y="24"/>
                  </a:lnTo>
                  <a:lnTo>
                    <a:pt x="1007" y="18"/>
                  </a:lnTo>
                  <a:lnTo>
                    <a:pt x="967" y="6"/>
                  </a:lnTo>
                  <a:lnTo>
                    <a:pt x="921" y="0"/>
                  </a:lnTo>
                  <a:lnTo>
                    <a:pt x="755" y="0"/>
                  </a:lnTo>
                  <a:lnTo>
                    <a:pt x="709" y="6"/>
                  </a:lnTo>
                  <a:lnTo>
                    <a:pt x="669" y="18"/>
                  </a:lnTo>
                  <a:lnTo>
                    <a:pt x="629" y="24"/>
                  </a:lnTo>
                  <a:lnTo>
                    <a:pt x="589" y="43"/>
                  </a:lnTo>
                  <a:lnTo>
                    <a:pt x="549" y="55"/>
                  </a:lnTo>
                  <a:lnTo>
                    <a:pt x="509" y="73"/>
                  </a:lnTo>
                  <a:lnTo>
                    <a:pt x="475" y="91"/>
                  </a:lnTo>
                  <a:lnTo>
                    <a:pt x="440" y="109"/>
                  </a:lnTo>
                  <a:lnTo>
                    <a:pt x="400" y="134"/>
                  </a:lnTo>
                  <a:lnTo>
                    <a:pt x="372" y="158"/>
                  </a:lnTo>
                  <a:lnTo>
                    <a:pt x="337" y="182"/>
                  </a:lnTo>
                  <a:lnTo>
                    <a:pt x="303" y="212"/>
                  </a:lnTo>
                  <a:lnTo>
                    <a:pt x="217" y="303"/>
                  </a:lnTo>
                  <a:lnTo>
                    <a:pt x="189" y="340"/>
                  </a:lnTo>
                  <a:lnTo>
                    <a:pt x="166" y="370"/>
                  </a:lnTo>
                  <a:lnTo>
                    <a:pt x="143" y="406"/>
                  </a:lnTo>
                  <a:lnTo>
                    <a:pt x="120" y="449"/>
                  </a:lnTo>
                  <a:lnTo>
                    <a:pt x="97" y="485"/>
                  </a:lnTo>
                  <a:lnTo>
                    <a:pt x="80" y="521"/>
                  </a:lnTo>
                  <a:lnTo>
                    <a:pt x="63" y="564"/>
                  </a:lnTo>
                  <a:lnTo>
                    <a:pt x="52" y="606"/>
                  </a:lnTo>
                  <a:lnTo>
                    <a:pt x="34" y="649"/>
                  </a:lnTo>
                  <a:lnTo>
                    <a:pt x="23" y="691"/>
                  </a:lnTo>
                  <a:lnTo>
                    <a:pt x="17" y="733"/>
                  </a:lnTo>
                  <a:lnTo>
                    <a:pt x="6" y="776"/>
                  </a:lnTo>
                  <a:lnTo>
                    <a:pt x="0" y="824"/>
                  </a:lnTo>
                  <a:lnTo>
                    <a:pt x="0" y="915"/>
                  </a:lnTo>
                  <a:lnTo>
                    <a:pt x="34" y="915"/>
                  </a:lnTo>
                  <a:lnTo>
                    <a:pt x="34" y="824"/>
                  </a:lnTo>
                  <a:lnTo>
                    <a:pt x="40" y="782"/>
                  </a:lnTo>
                  <a:lnTo>
                    <a:pt x="52" y="739"/>
                  </a:lnTo>
                  <a:lnTo>
                    <a:pt x="57" y="697"/>
                  </a:lnTo>
                  <a:lnTo>
                    <a:pt x="69" y="661"/>
                  </a:lnTo>
                  <a:lnTo>
                    <a:pt x="80" y="618"/>
                  </a:lnTo>
                  <a:lnTo>
                    <a:pt x="97" y="576"/>
                  </a:lnTo>
                  <a:lnTo>
                    <a:pt x="114" y="539"/>
                  </a:lnTo>
                  <a:lnTo>
                    <a:pt x="132" y="503"/>
                  </a:lnTo>
                  <a:lnTo>
                    <a:pt x="149" y="467"/>
                  </a:lnTo>
                  <a:lnTo>
                    <a:pt x="172" y="430"/>
                  </a:lnTo>
                  <a:lnTo>
                    <a:pt x="194" y="394"/>
                  </a:lnTo>
                  <a:lnTo>
                    <a:pt x="217" y="358"/>
                  </a:lnTo>
                  <a:lnTo>
                    <a:pt x="240" y="327"/>
                  </a:lnTo>
                  <a:lnTo>
                    <a:pt x="326" y="237"/>
                  </a:lnTo>
                  <a:lnTo>
                    <a:pt x="355" y="212"/>
                  </a:lnTo>
                  <a:lnTo>
                    <a:pt x="389" y="188"/>
                  </a:lnTo>
                  <a:lnTo>
                    <a:pt x="423" y="164"/>
                  </a:lnTo>
                  <a:lnTo>
                    <a:pt x="458" y="140"/>
                  </a:lnTo>
                  <a:lnTo>
                    <a:pt x="492" y="121"/>
                  </a:lnTo>
                  <a:lnTo>
                    <a:pt x="526" y="103"/>
                  </a:lnTo>
                  <a:lnTo>
                    <a:pt x="560" y="91"/>
                  </a:lnTo>
                  <a:lnTo>
                    <a:pt x="601" y="73"/>
                  </a:lnTo>
                  <a:lnTo>
                    <a:pt x="641" y="61"/>
                  </a:lnTo>
                  <a:lnTo>
                    <a:pt x="675" y="55"/>
                  </a:lnTo>
                  <a:lnTo>
                    <a:pt x="715" y="43"/>
                  </a:lnTo>
                  <a:lnTo>
                    <a:pt x="755" y="37"/>
                  </a:lnTo>
                  <a:lnTo>
                    <a:pt x="921" y="37"/>
                  </a:lnTo>
                  <a:lnTo>
                    <a:pt x="961" y="43"/>
                  </a:lnTo>
                  <a:lnTo>
                    <a:pt x="995" y="55"/>
                  </a:lnTo>
                  <a:lnTo>
                    <a:pt x="1035" y="61"/>
                  </a:lnTo>
                  <a:lnTo>
                    <a:pt x="1075" y="73"/>
                  </a:lnTo>
                  <a:lnTo>
                    <a:pt x="1110" y="85"/>
                  </a:lnTo>
                  <a:lnTo>
                    <a:pt x="1178" y="121"/>
                  </a:lnTo>
                  <a:lnTo>
                    <a:pt x="1212" y="140"/>
                  </a:lnTo>
                  <a:lnTo>
                    <a:pt x="1247" y="164"/>
                  </a:lnTo>
                  <a:lnTo>
                    <a:pt x="1275" y="182"/>
                  </a:lnTo>
                  <a:lnTo>
                    <a:pt x="1304" y="206"/>
                  </a:lnTo>
                  <a:lnTo>
                    <a:pt x="1333" y="237"/>
                  </a:lnTo>
                  <a:lnTo>
                    <a:pt x="1361" y="261"/>
                  </a:lnTo>
                  <a:lnTo>
                    <a:pt x="1390" y="291"/>
                  </a:lnTo>
                  <a:lnTo>
                    <a:pt x="1413" y="321"/>
                  </a:lnTo>
                  <a:lnTo>
                    <a:pt x="1435" y="352"/>
                  </a:lnTo>
                  <a:lnTo>
                    <a:pt x="1458" y="388"/>
                  </a:lnTo>
                  <a:lnTo>
                    <a:pt x="1481" y="418"/>
                  </a:lnTo>
                  <a:lnTo>
                    <a:pt x="1504" y="455"/>
                  </a:lnTo>
                  <a:lnTo>
                    <a:pt x="1521" y="491"/>
                  </a:lnTo>
                  <a:lnTo>
                    <a:pt x="1538" y="527"/>
                  </a:lnTo>
                  <a:lnTo>
                    <a:pt x="1550" y="564"/>
                  </a:lnTo>
                  <a:lnTo>
                    <a:pt x="1567" y="606"/>
                  </a:lnTo>
                  <a:lnTo>
                    <a:pt x="1578" y="649"/>
                  </a:lnTo>
                  <a:lnTo>
                    <a:pt x="1584" y="685"/>
                  </a:lnTo>
                  <a:lnTo>
                    <a:pt x="1596" y="727"/>
                  </a:lnTo>
                  <a:lnTo>
                    <a:pt x="1601" y="770"/>
                  </a:lnTo>
                  <a:lnTo>
                    <a:pt x="1607" y="812"/>
                  </a:lnTo>
                  <a:lnTo>
                    <a:pt x="1607" y="855"/>
                  </a:lnTo>
                  <a:lnTo>
                    <a:pt x="1613" y="903"/>
                  </a:lnTo>
                  <a:lnTo>
                    <a:pt x="1607" y="945"/>
                  </a:lnTo>
                  <a:lnTo>
                    <a:pt x="1607" y="988"/>
                  </a:lnTo>
                  <a:lnTo>
                    <a:pt x="1596" y="1073"/>
                  </a:lnTo>
                  <a:lnTo>
                    <a:pt x="1584" y="1115"/>
                  </a:lnTo>
                  <a:lnTo>
                    <a:pt x="1567" y="1194"/>
                  </a:lnTo>
                  <a:lnTo>
                    <a:pt x="1550" y="1236"/>
                  </a:lnTo>
                  <a:lnTo>
                    <a:pt x="1533" y="1273"/>
                  </a:lnTo>
                  <a:lnTo>
                    <a:pt x="1516" y="1309"/>
                  </a:lnTo>
                  <a:lnTo>
                    <a:pt x="1481" y="1382"/>
                  </a:lnTo>
                  <a:lnTo>
                    <a:pt x="1458" y="1418"/>
                  </a:lnTo>
                  <a:lnTo>
                    <a:pt x="1435" y="1448"/>
                  </a:lnTo>
                  <a:lnTo>
                    <a:pt x="1413" y="1479"/>
                  </a:lnTo>
                  <a:lnTo>
                    <a:pt x="1355" y="1539"/>
                  </a:lnTo>
                  <a:lnTo>
                    <a:pt x="1327" y="1563"/>
                  </a:lnTo>
                  <a:lnTo>
                    <a:pt x="1298" y="1588"/>
                  </a:lnTo>
                  <a:lnTo>
                    <a:pt x="1270" y="1612"/>
                  </a:lnTo>
                  <a:lnTo>
                    <a:pt x="1235" y="1636"/>
                  </a:lnTo>
                  <a:lnTo>
                    <a:pt x="1207" y="1660"/>
                  </a:lnTo>
                  <a:lnTo>
                    <a:pt x="1172" y="1679"/>
                  </a:lnTo>
                  <a:lnTo>
                    <a:pt x="1138" y="1691"/>
                  </a:lnTo>
                  <a:lnTo>
                    <a:pt x="1098" y="1709"/>
                  </a:lnTo>
                  <a:lnTo>
                    <a:pt x="1064" y="1721"/>
                  </a:lnTo>
                  <a:lnTo>
                    <a:pt x="989" y="1745"/>
                  </a:lnTo>
                  <a:lnTo>
                    <a:pt x="949" y="1751"/>
                  </a:lnTo>
                  <a:lnTo>
                    <a:pt x="909" y="1757"/>
                  </a:lnTo>
                  <a:lnTo>
                    <a:pt x="869" y="1757"/>
                  </a:lnTo>
                  <a:lnTo>
                    <a:pt x="829" y="1763"/>
                  </a:lnTo>
                  <a:lnTo>
                    <a:pt x="784" y="1757"/>
                  </a:lnTo>
                  <a:lnTo>
                    <a:pt x="743" y="1757"/>
                  </a:lnTo>
                  <a:lnTo>
                    <a:pt x="703" y="1751"/>
                  </a:lnTo>
                  <a:lnTo>
                    <a:pt x="663" y="1745"/>
                  </a:lnTo>
                  <a:lnTo>
                    <a:pt x="629" y="1733"/>
                  </a:lnTo>
                  <a:lnTo>
                    <a:pt x="589" y="1721"/>
                  </a:lnTo>
                  <a:lnTo>
                    <a:pt x="555" y="1709"/>
                  </a:lnTo>
                  <a:lnTo>
                    <a:pt x="515" y="1697"/>
                  </a:lnTo>
                  <a:lnTo>
                    <a:pt x="480" y="1679"/>
                  </a:lnTo>
                  <a:lnTo>
                    <a:pt x="446" y="1660"/>
                  </a:lnTo>
                  <a:lnTo>
                    <a:pt x="412" y="1636"/>
                  </a:lnTo>
                  <a:lnTo>
                    <a:pt x="383" y="1618"/>
                  </a:lnTo>
                  <a:lnTo>
                    <a:pt x="349" y="1594"/>
                  </a:lnTo>
                  <a:lnTo>
                    <a:pt x="320" y="1570"/>
                  </a:lnTo>
                  <a:lnTo>
                    <a:pt x="292" y="1539"/>
                  </a:lnTo>
                  <a:lnTo>
                    <a:pt x="263" y="1515"/>
                  </a:lnTo>
                  <a:lnTo>
                    <a:pt x="235" y="1485"/>
                  </a:lnTo>
                  <a:lnTo>
                    <a:pt x="212" y="1454"/>
                  </a:lnTo>
                  <a:lnTo>
                    <a:pt x="189" y="1418"/>
                  </a:lnTo>
                  <a:lnTo>
                    <a:pt x="166" y="1388"/>
                  </a:lnTo>
                  <a:lnTo>
                    <a:pt x="143" y="1351"/>
                  </a:lnTo>
                  <a:lnTo>
                    <a:pt x="109" y="1279"/>
                  </a:lnTo>
                  <a:lnTo>
                    <a:pt x="92" y="1242"/>
                  </a:lnTo>
                  <a:lnTo>
                    <a:pt x="80" y="1206"/>
                  </a:lnTo>
                  <a:lnTo>
                    <a:pt x="69" y="1164"/>
                  </a:lnTo>
                  <a:lnTo>
                    <a:pt x="57" y="1127"/>
                  </a:lnTo>
                  <a:lnTo>
                    <a:pt x="46" y="1085"/>
                  </a:lnTo>
                  <a:lnTo>
                    <a:pt x="40" y="1042"/>
                  </a:lnTo>
                  <a:lnTo>
                    <a:pt x="34" y="958"/>
                  </a:lnTo>
                  <a:lnTo>
                    <a:pt x="34" y="915"/>
                  </a:lnTo>
                  <a:lnTo>
                    <a:pt x="0" y="915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5" name="Freeform 101"/>
            <p:cNvSpPr>
              <a:spLocks/>
            </p:cNvSpPr>
            <p:nvPr/>
          </p:nvSpPr>
          <p:spPr bwMode="auto">
            <a:xfrm>
              <a:off x="2537" y="2162"/>
              <a:ext cx="893" cy="941"/>
            </a:xfrm>
            <a:custGeom>
              <a:avLst/>
              <a:gdLst/>
              <a:ahLst/>
              <a:cxnLst>
                <a:cxn ang="0">
                  <a:pos x="12" y="594"/>
                </a:cxn>
                <a:cxn ang="0">
                  <a:pos x="40" y="679"/>
                </a:cxn>
                <a:cxn ang="0">
                  <a:pos x="109" y="788"/>
                </a:cxn>
                <a:cxn ang="0">
                  <a:pos x="206" y="873"/>
                </a:cxn>
                <a:cxn ang="0">
                  <a:pos x="286" y="909"/>
                </a:cxn>
                <a:cxn ang="0">
                  <a:pos x="395" y="934"/>
                </a:cxn>
                <a:cxn ang="0">
                  <a:pos x="480" y="934"/>
                </a:cxn>
                <a:cxn ang="0">
                  <a:pos x="589" y="909"/>
                </a:cxn>
                <a:cxn ang="0">
                  <a:pos x="704" y="843"/>
                </a:cxn>
                <a:cxn ang="0">
                  <a:pos x="795" y="746"/>
                </a:cxn>
                <a:cxn ang="0">
                  <a:pos x="846" y="673"/>
                </a:cxn>
                <a:cxn ang="0">
                  <a:pos x="875" y="582"/>
                </a:cxn>
                <a:cxn ang="0">
                  <a:pos x="892" y="467"/>
                </a:cxn>
                <a:cxn ang="0">
                  <a:pos x="875" y="346"/>
                </a:cxn>
                <a:cxn ang="0">
                  <a:pos x="829" y="237"/>
                </a:cxn>
                <a:cxn ang="0">
                  <a:pos x="766" y="146"/>
                </a:cxn>
                <a:cxn ang="0">
                  <a:pos x="704" y="85"/>
                </a:cxn>
                <a:cxn ang="0">
                  <a:pos x="623" y="43"/>
                </a:cxn>
                <a:cxn ang="0">
                  <a:pos x="538" y="13"/>
                </a:cxn>
                <a:cxn ang="0">
                  <a:pos x="315" y="13"/>
                </a:cxn>
                <a:cxn ang="0">
                  <a:pos x="217" y="55"/>
                </a:cxn>
                <a:cxn ang="0">
                  <a:pos x="103" y="152"/>
                </a:cxn>
                <a:cxn ang="0">
                  <a:pos x="57" y="231"/>
                </a:cxn>
                <a:cxn ang="0">
                  <a:pos x="12" y="358"/>
                </a:cxn>
                <a:cxn ang="0">
                  <a:pos x="34" y="479"/>
                </a:cxn>
                <a:cxn ang="0">
                  <a:pos x="52" y="346"/>
                </a:cxn>
                <a:cxn ang="0">
                  <a:pos x="97" y="231"/>
                </a:cxn>
                <a:cxn ang="0">
                  <a:pos x="183" y="122"/>
                </a:cxn>
                <a:cxn ang="0">
                  <a:pos x="286" y="61"/>
                </a:cxn>
                <a:cxn ang="0">
                  <a:pos x="366" y="37"/>
                </a:cxn>
                <a:cxn ang="0">
                  <a:pos x="572" y="61"/>
                </a:cxn>
                <a:cxn ang="0">
                  <a:pos x="646" y="97"/>
                </a:cxn>
                <a:cxn ang="0">
                  <a:pos x="726" y="158"/>
                </a:cxn>
                <a:cxn ang="0">
                  <a:pos x="795" y="237"/>
                </a:cxn>
                <a:cxn ang="0">
                  <a:pos x="829" y="316"/>
                </a:cxn>
                <a:cxn ang="0">
                  <a:pos x="858" y="467"/>
                </a:cxn>
                <a:cxn ang="0">
                  <a:pos x="846" y="552"/>
                </a:cxn>
                <a:cxn ang="0">
                  <a:pos x="824" y="637"/>
                </a:cxn>
                <a:cxn ang="0">
                  <a:pos x="784" y="709"/>
                </a:cxn>
                <a:cxn ang="0">
                  <a:pos x="732" y="776"/>
                </a:cxn>
                <a:cxn ang="0">
                  <a:pos x="652" y="837"/>
                </a:cxn>
                <a:cxn ang="0">
                  <a:pos x="561" y="879"/>
                </a:cxn>
                <a:cxn ang="0">
                  <a:pos x="435" y="903"/>
                </a:cxn>
                <a:cxn ang="0">
                  <a:pos x="355" y="891"/>
                </a:cxn>
                <a:cxn ang="0">
                  <a:pos x="280" y="867"/>
                </a:cxn>
                <a:cxn ang="0">
                  <a:pos x="206" y="831"/>
                </a:cxn>
                <a:cxn ang="0">
                  <a:pos x="109" y="734"/>
                </a:cxn>
                <a:cxn ang="0">
                  <a:pos x="57" y="625"/>
                </a:cxn>
                <a:cxn ang="0">
                  <a:pos x="34" y="540"/>
                </a:cxn>
              </a:cxnLst>
              <a:rect l="0" t="0" r="r" b="b"/>
              <a:pathLst>
                <a:path w="893" h="941">
                  <a:moveTo>
                    <a:pt x="0" y="479"/>
                  </a:moveTo>
                  <a:lnTo>
                    <a:pt x="0" y="546"/>
                  </a:lnTo>
                  <a:lnTo>
                    <a:pt x="6" y="570"/>
                  </a:lnTo>
                  <a:lnTo>
                    <a:pt x="12" y="594"/>
                  </a:lnTo>
                  <a:lnTo>
                    <a:pt x="17" y="612"/>
                  </a:lnTo>
                  <a:lnTo>
                    <a:pt x="23" y="637"/>
                  </a:lnTo>
                  <a:lnTo>
                    <a:pt x="29" y="661"/>
                  </a:lnTo>
                  <a:lnTo>
                    <a:pt x="40" y="679"/>
                  </a:lnTo>
                  <a:lnTo>
                    <a:pt x="69" y="734"/>
                  </a:lnTo>
                  <a:lnTo>
                    <a:pt x="80" y="752"/>
                  </a:lnTo>
                  <a:lnTo>
                    <a:pt x="97" y="770"/>
                  </a:lnTo>
                  <a:lnTo>
                    <a:pt x="109" y="788"/>
                  </a:lnTo>
                  <a:lnTo>
                    <a:pt x="137" y="818"/>
                  </a:lnTo>
                  <a:lnTo>
                    <a:pt x="172" y="849"/>
                  </a:lnTo>
                  <a:lnTo>
                    <a:pt x="189" y="861"/>
                  </a:lnTo>
                  <a:lnTo>
                    <a:pt x="206" y="873"/>
                  </a:lnTo>
                  <a:lnTo>
                    <a:pt x="223" y="885"/>
                  </a:lnTo>
                  <a:lnTo>
                    <a:pt x="246" y="891"/>
                  </a:lnTo>
                  <a:lnTo>
                    <a:pt x="263" y="903"/>
                  </a:lnTo>
                  <a:lnTo>
                    <a:pt x="286" y="909"/>
                  </a:lnTo>
                  <a:lnTo>
                    <a:pt x="303" y="915"/>
                  </a:lnTo>
                  <a:lnTo>
                    <a:pt x="326" y="921"/>
                  </a:lnTo>
                  <a:lnTo>
                    <a:pt x="349" y="928"/>
                  </a:lnTo>
                  <a:lnTo>
                    <a:pt x="395" y="934"/>
                  </a:lnTo>
                  <a:lnTo>
                    <a:pt x="412" y="934"/>
                  </a:lnTo>
                  <a:lnTo>
                    <a:pt x="435" y="940"/>
                  </a:lnTo>
                  <a:lnTo>
                    <a:pt x="440" y="940"/>
                  </a:lnTo>
                  <a:lnTo>
                    <a:pt x="480" y="934"/>
                  </a:lnTo>
                  <a:lnTo>
                    <a:pt x="526" y="928"/>
                  </a:lnTo>
                  <a:lnTo>
                    <a:pt x="549" y="921"/>
                  </a:lnTo>
                  <a:lnTo>
                    <a:pt x="572" y="915"/>
                  </a:lnTo>
                  <a:lnTo>
                    <a:pt x="589" y="909"/>
                  </a:lnTo>
                  <a:lnTo>
                    <a:pt x="612" y="903"/>
                  </a:lnTo>
                  <a:lnTo>
                    <a:pt x="629" y="891"/>
                  </a:lnTo>
                  <a:lnTo>
                    <a:pt x="669" y="867"/>
                  </a:lnTo>
                  <a:lnTo>
                    <a:pt x="704" y="843"/>
                  </a:lnTo>
                  <a:lnTo>
                    <a:pt x="721" y="831"/>
                  </a:lnTo>
                  <a:lnTo>
                    <a:pt x="738" y="818"/>
                  </a:lnTo>
                  <a:lnTo>
                    <a:pt x="784" y="770"/>
                  </a:lnTo>
                  <a:lnTo>
                    <a:pt x="795" y="746"/>
                  </a:lnTo>
                  <a:lnTo>
                    <a:pt x="812" y="734"/>
                  </a:lnTo>
                  <a:lnTo>
                    <a:pt x="824" y="709"/>
                  </a:lnTo>
                  <a:lnTo>
                    <a:pt x="835" y="691"/>
                  </a:lnTo>
                  <a:lnTo>
                    <a:pt x="846" y="673"/>
                  </a:lnTo>
                  <a:lnTo>
                    <a:pt x="852" y="649"/>
                  </a:lnTo>
                  <a:lnTo>
                    <a:pt x="864" y="631"/>
                  </a:lnTo>
                  <a:lnTo>
                    <a:pt x="869" y="606"/>
                  </a:lnTo>
                  <a:lnTo>
                    <a:pt x="875" y="582"/>
                  </a:lnTo>
                  <a:lnTo>
                    <a:pt x="881" y="558"/>
                  </a:lnTo>
                  <a:lnTo>
                    <a:pt x="887" y="540"/>
                  </a:lnTo>
                  <a:lnTo>
                    <a:pt x="887" y="491"/>
                  </a:lnTo>
                  <a:lnTo>
                    <a:pt x="892" y="467"/>
                  </a:lnTo>
                  <a:lnTo>
                    <a:pt x="892" y="461"/>
                  </a:lnTo>
                  <a:lnTo>
                    <a:pt x="887" y="437"/>
                  </a:lnTo>
                  <a:lnTo>
                    <a:pt x="887" y="394"/>
                  </a:lnTo>
                  <a:lnTo>
                    <a:pt x="875" y="346"/>
                  </a:lnTo>
                  <a:lnTo>
                    <a:pt x="858" y="303"/>
                  </a:lnTo>
                  <a:lnTo>
                    <a:pt x="852" y="279"/>
                  </a:lnTo>
                  <a:lnTo>
                    <a:pt x="841" y="255"/>
                  </a:lnTo>
                  <a:lnTo>
                    <a:pt x="829" y="237"/>
                  </a:lnTo>
                  <a:lnTo>
                    <a:pt x="824" y="219"/>
                  </a:lnTo>
                  <a:lnTo>
                    <a:pt x="806" y="200"/>
                  </a:lnTo>
                  <a:lnTo>
                    <a:pt x="784" y="164"/>
                  </a:lnTo>
                  <a:lnTo>
                    <a:pt x="766" y="146"/>
                  </a:lnTo>
                  <a:lnTo>
                    <a:pt x="749" y="134"/>
                  </a:lnTo>
                  <a:lnTo>
                    <a:pt x="738" y="116"/>
                  </a:lnTo>
                  <a:lnTo>
                    <a:pt x="715" y="103"/>
                  </a:lnTo>
                  <a:lnTo>
                    <a:pt x="704" y="85"/>
                  </a:lnTo>
                  <a:lnTo>
                    <a:pt x="681" y="73"/>
                  </a:lnTo>
                  <a:lnTo>
                    <a:pt x="663" y="67"/>
                  </a:lnTo>
                  <a:lnTo>
                    <a:pt x="646" y="55"/>
                  </a:lnTo>
                  <a:lnTo>
                    <a:pt x="623" y="43"/>
                  </a:lnTo>
                  <a:lnTo>
                    <a:pt x="601" y="31"/>
                  </a:lnTo>
                  <a:lnTo>
                    <a:pt x="583" y="25"/>
                  </a:lnTo>
                  <a:lnTo>
                    <a:pt x="561" y="19"/>
                  </a:lnTo>
                  <a:lnTo>
                    <a:pt x="538" y="13"/>
                  </a:lnTo>
                  <a:lnTo>
                    <a:pt x="498" y="0"/>
                  </a:lnTo>
                  <a:lnTo>
                    <a:pt x="360" y="0"/>
                  </a:lnTo>
                  <a:lnTo>
                    <a:pt x="337" y="7"/>
                  </a:lnTo>
                  <a:lnTo>
                    <a:pt x="315" y="13"/>
                  </a:lnTo>
                  <a:lnTo>
                    <a:pt x="292" y="19"/>
                  </a:lnTo>
                  <a:lnTo>
                    <a:pt x="275" y="25"/>
                  </a:lnTo>
                  <a:lnTo>
                    <a:pt x="235" y="43"/>
                  </a:lnTo>
                  <a:lnTo>
                    <a:pt x="217" y="55"/>
                  </a:lnTo>
                  <a:lnTo>
                    <a:pt x="195" y="67"/>
                  </a:lnTo>
                  <a:lnTo>
                    <a:pt x="166" y="91"/>
                  </a:lnTo>
                  <a:lnTo>
                    <a:pt x="149" y="110"/>
                  </a:lnTo>
                  <a:lnTo>
                    <a:pt x="103" y="152"/>
                  </a:lnTo>
                  <a:lnTo>
                    <a:pt x="92" y="170"/>
                  </a:lnTo>
                  <a:lnTo>
                    <a:pt x="80" y="188"/>
                  </a:lnTo>
                  <a:lnTo>
                    <a:pt x="69" y="213"/>
                  </a:lnTo>
                  <a:lnTo>
                    <a:pt x="57" y="231"/>
                  </a:lnTo>
                  <a:lnTo>
                    <a:pt x="29" y="291"/>
                  </a:lnTo>
                  <a:lnTo>
                    <a:pt x="23" y="309"/>
                  </a:lnTo>
                  <a:lnTo>
                    <a:pt x="17" y="334"/>
                  </a:lnTo>
                  <a:lnTo>
                    <a:pt x="12" y="358"/>
                  </a:lnTo>
                  <a:lnTo>
                    <a:pt x="6" y="382"/>
                  </a:lnTo>
                  <a:lnTo>
                    <a:pt x="0" y="400"/>
                  </a:lnTo>
                  <a:lnTo>
                    <a:pt x="0" y="479"/>
                  </a:lnTo>
                  <a:lnTo>
                    <a:pt x="34" y="479"/>
                  </a:lnTo>
                  <a:lnTo>
                    <a:pt x="34" y="406"/>
                  </a:lnTo>
                  <a:lnTo>
                    <a:pt x="40" y="388"/>
                  </a:lnTo>
                  <a:lnTo>
                    <a:pt x="46" y="364"/>
                  </a:lnTo>
                  <a:lnTo>
                    <a:pt x="52" y="346"/>
                  </a:lnTo>
                  <a:lnTo>
                    <a:pt x="52" y="322"/>
                  </a:lnTo>
                  <a:lnTo>
                    <a:pt x="63" y="303"/>
                  </a:lnTo>
                  <a:lnTo>
                    <a:pt x="86" y="249"/>
                  </a:lnTo>
                  <a:lnTo>
                    <a:pt x="97" y="231"/>
                  </a:lnTo>
                  <a:lnTo>
                    <a:pt x="109" y="213"/>
                  </a:lnTo>
                  <a:lnTo>
                    <a:pt x="120" y="194"/>
                  </a:lnTo>
                  <a:lnTo>
                    <a:pt x="132" y="176"/>
                  </a:lnTo>
                  <a:lnTo>
                    <a:pt x="183" y="122"/>
                  </a:lnTo>
                  <a:lnTo>
                    <a:pt x="217" y="97"/>
                  </a:lnTo>
                  <a:lnTo>
                    <a:pt x="235" y="85"/>
                  </a:lnTo>
                  <a:lnTo>
                    <a:pt x="252" y="79"/>
                  </a:lnTo>
                  <a:lnTo>
                    <a:pt x="286" y="61"/>
                  </a:lnTo>
                  <a:lnTo>
                    <a:pt x="303" y="55"/>
                  </a:lnTo>
                  <a:lnTo>
                    <a:pt x="326" y="49"/>
                  </a:lnTo>
                  <a:lnTo>
                    <a:pt x="343" y="43"/>
                  </a:lnTo>
                  <a:lnTo>
                    <a:pt x="366" y="37"/>
                  </a:lnTo>
                  <a:lnTo>
                    <a:pt x="492" y="37"/>
                  </a:lnTo>
                  <a:lnTo>
                    <a:pt x="532" y="49"/>
                  </a:lnTo>
                  <a:lnTo>
                    <a:pt x="555" y="55"/>
                  </a:lnTo>
                  <a:lnTo>
                    <a:pt x="572" y="61"/>
                  </a:lnTo>
                  <a:lnTo>
                    <a:pt x="589" y="67"/>
                  </a:lnTo>
                  <a:lnTo>
                    <a:pt x="612" y="73"/>
                  </a:lnTo>
                  <a:lnTo>
                    <a:pt x="629" y="85"/>
                  </a:lnTo>
                  <a:lnTo>
                    <a:pt x="646" y="97"/>
                  </a:lnTo>
                  <a:lnTo>
                    <a:pt x="663" y="103"/>
                  </a:lnTo>
                  <a:lnTo>
                    <a:pt x="681" y="116"/>
                  </a:lnTo>
                  <a:lnTo>
                    <a:pt x="698" y="128"/>
                  </a:lnTo>
                  <a:lnTo>
                    <a:pt x="726" y="158"/>
                  </a:lnTo>
                  <a:lnTo>
                    <a:pt x="744" y="170"/>
                  </a:lnTo>
                  <a:lnTo>
                    <a:pt x="755" y="188"/>
                  </a:lnTo>
                  <a:lnTo>
                    <a:pt x="784" y="219"/>
                  </a:lnTo>
                  <a:lnTo>
                    <a:pt x="795" y="237"/>
                  </a:lnTo>
                  <a:lnTo>
                    <a:pt x="801" y="255"/>
                  </a:lnTo>
                  <a:lnTo>
                    <a:pt x="812" y="273"/>
                  </a:lnTo>
                  <a:lnTo>
                    <a:pt x="824" y="297"/>
                  </a:lnTo>
                  <a:lnTo>
                    <a:pt x="829" y="316"/>
                  </a:lnTo>
                  <a:lnTo>
                    <a:pt x="841" y="352"/>
                  </a:lnTo>
                  <a:lnTo>
                    <a:pt x="852" y="400"/>
                  </a:lnTo>
                  <a:lnTo>
                    <a:pt x="852" y="443"/>
                  </a:lnTo>
                  <a:lnTo>
                    <a:pt x="858" y="467"/>
                  </a:lnTo>
                  <a:lnTo>
                    <a:pt x="858" y="461"/>
                  </a:lnTo>
                  <a:lnTo>
                    <a:pt x="852" y="485"/>
                  </a:lnTo>
                  <a:lnTo>
                    <a:pt x="852" y="534"/>
                  </a:lnTo>
                  <a:lnTo>
                    <a:pt x="846" y="552"/>
                  </a:lnTo>
                  <a:lnTo>
                    <a:pt x="841" y="576"/>
                  </a:lnTo>
                  <a:lnTo>
                    <a:pt x="835" y="594"/>
                  </a:lnTo>
                  <a:lnTo>
                    <a:pt x="829" y="619"/>
                  </a:lnTo>
                  <a:lnTo>
                    <a:pt x="824" y="637"/>
                  </a:lnTo>
                  <a:lnTo>
                    <a:pt x="812" y="655"/>
                  </a:lnTo>
                  <a:lnTo>
                    <a:pt x="806" y="673"/>
                  </a:lnTo>
                  <a:lnTo>
                    <a:pt x="795" y="691"/>
                  </a:lnTo>
                  <a:lnTo>
                    <a:pt x="784" y="709"/>
                  </a:lnTo>
                  <a:lnTo>
                    <a:pt x="772" y="728"/>
                  </a:lnTo>
                  <a:lnTo>
                    <a:pt x="761" y="746"/>
                  </a:lnTo>
                  <a:lnTo>
                    <a:pt x="744" y="758"/>
                  </a:lnTo>
                  <a:lnTo>
                    <a:pt x="732" y="776"/>
                  </a:lnTo>
                  <a:lnTo>
                    <a:pt x="715" y="788"/>
                  </a:lnTo>
                  <a:lnTo>
                    <a:pt x="704" y="800"/>
                  </a:lnTo>
                  <a:lnTo>
                    <a:pt x="686" y="812"/>
                  </a:lnTo>
                  <a:lnTo>
                    <a:pt x="652" y="837"/>
                  </a:lnTo>
                  <a:lnTo>
                    <a:pt x="618" y="861"/>
                  </a:lnTo>
                  <a:lnTo>
                    <a:pt x="595" y="867"/>
                  </a:lnTo>
                  <a:lnTo>
                    <a:pt x="578" y="873"/>
                  </a:lnTo>
                  <a:lnTo>
                    <a:pt x="561" y="879"/>
                  </a:lnTo>
                  <a:lnTo>
                    <a:pt x="538" y="885"/>
                  </a:lnTo>
                  <a:lnTo>
                    <a:pt x="521" y="891"/>
                  </a:lnTo>
                  <a:lnTo>
                    <a:pt x="480" y="897"/>
                  </a:lnTo>
                  <a:lnTo>
                    <a:pt x="435" y="903"/>
                  </a:lnTo>
                  <a:lnTo>
                    <a:pt x="440" y="903"/>
                  </a:lnTo>
                  <a:lnTo>
                    <a:pt x="418" y="897"/>
                  </a:lnTo>
                  <a:lnTo>
                    <a:pt x="395" y="897"/>
                  </a:lnTo>
                  <a:lnTo>
                    <a:pt x="355" y="891"/>
                  </a:lnTo>
                  <a:lnTo>
                    <a:pt x="332" y="885"/>
                  </a:lnTo>
                  <a:lnTo>
                    <a:pt x="315" y="885"/>
                  </a:lnTo>
                  <a:lnTo>
                    <a:pt x="297" y="873"/>
                  </a:lnTo>
                  <a:lnTo>
                    <a:pt x="280" y="867"/>
                  </a:lnTo>
                  <a:lnTo>
                    <a:pt x="257" y="861"/>
                  </a:lnTo>
                  <a:lnTo>
                    <a:pt x="240" y="849"/>
                  </a:lnTo>
                  <a:lnTo>
                    <a:pt x="223" y="843"/>
                  </a:lnTo>
                  <a:lnTo>
                    <a:pt x="206" y="831"/>
                  </a:lnTo>
                  <a:lnTo>
                    <a:pt x="195" y="818"/>
                  </a:lnTo>
                  <a:lnTo>
                    <a:pt x="160" y="794"/>
                  </a:lnTo>
                  <a:lnTo>
                    <a:pt x="137" y="764"/>
                  </a:lnTo>
                  <a:lnTo>
                    <a:pt x="109" y="734"/>
                  </a:lnTo>
                  <a:lnTo>
                    <a:pt x="97" y="715"/>
                  </a:lnTo>
                  <a:lnTo>
                    <a:pt x="69" y="661"/>
                  </a:lnTo>
                  <a:lnTo>
                    <a:pt x="63" y="643"/>
                  </a:lnTo>
                  <a:lnTo>
                    <a:pt x="57" y="625"/>
                  </a:lnTo>
                  <a:lnTo>
                    <a:pt x="52" y="606"/>
                  </a:lnTo>
                  <a:lnTo>
                    <a:pt x="46" y="582"/>
                  </a:lnTo>
                  <a:lnTo>
                    <a:pt x="40" y="564"/>
                  </a:lnTo>
                  <a:lnTo>
                    <a:pt x="34" y="540"/>
                  </a:lnTo>
                  <a:lnTo>
                    <a:pt x="34" y="479"/>
                  </a:lnTo>
                  <a:lnTo>
                    <a:pt x="0" y="479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6" name="Freeform 102"/>
            <p:cNvSpPr>
              <a:spLocks/>
            </p:cNvSpPr>
            <p:nvPr/>
          </p:nvSpPr>
          <p:spPr bwMode="auto">
            <a:xfrm>
              <a:off x="2315" y="1944"/>
              <a:ext cx="1287" cy="1383"/>
            </a:xfrm>
            <a:custGeom>
              <a:avLst/>
              <a:gdLst/>
              <a:ahLst/>
              <a:cxnLst>
                <a:cxn ang="0">
                  <a:pos x="11" y="830"/>
                </a:cxn>
                <a:cxn ang="0">
                  <a:pos x="52" y="958"/>
                </a:cxn>
                <a:cxn ang="0">
                  <a:pos x="114" y="1073"/>
                </a:cxn>
                <a:cxn ang="0">
                  <a:pos x="263" y="1242"/>
                </a:cxn>
                <a:cxn ang="0">
                  <a:pos x="400" y="1321"/>
                </a:cxn>
                <a:cxn ang="0">
                  <a:pos x="555" y="1370"/>
                </a:cxn>
                <a:cxn ang="0">
                  <a:pos x="681" y="1376"/>
                </a:cxn>
                <a:cxn ang="0">
                  <a:pos x="806" y="1358"/>
                </a:cxn>
                <a:cxn ang="0">
                  <a:pos x="949" y="1291"/>
                </a:cxn>
                <a:cxn ang="0">
                  <a:pos x="1121" y="1146"/>
                </a:cxn>
                <a:cxn ang="0">
                  <a:pos x="1224" y="982"/>
                </a:cxn>
                <a:cxn ang="0">
                  <a:pos x="1264" y="855"/>
                </a:cxn>
                <a:cxn ang="0">
                  <a:pos x="1281" y="721"/>
                </a:cxn>
                <a:cxn ang="0">
                  <a:pos x="1275" y="588"/>
                </a:cxn>
                <a:cxn ang="0">
                  <a:pos x="1247" y="455"/>
                </a:cxn>
                <a:cxn ang="0">
                  <a:pos x="1155" y="279"/>
                </a:cxn>
                <a:cxn ang="0">
                  <a:pos x="1029" y="140"/>
                </a:cxn>
                <a:cxn ang="0">
                  <a:pos x="921" y="67"/>
                </a:cxn>
                <a:cxn ang="0">
                  <a:pos x="778" y="12"/>
                </a:cxn>
                <a:cxn ang="0">
                  <a:pos x="555" y="6"/>
                </a:cxn>
                <a:cxn ang="0">
                  <a:pos x="372" y="73"/>
                </a:cxn>
                <a:cxn ang="0">
                  <a:pos x="263" y="140"/>
                </a:cxn>
                <a:cxn ang="0">
                  <a:pos x="97" y="346"/>
                </a:cxn>
                <a:cxn ang="0">
                  <a:pos x="40" y="467"/>
                </a:cxn>
                <a:cxn ang="0">
                  <a:pos x="6" y="594"/>
                </a:cxn>
                <a:cxn ang="0">
                  <a:pos x="34" y="630"/>
                </a:cxn>
                <a:cxn ang="0">
                  <a:pos x="63" y="509"/>
                </a:cxn>
                <a:cxn ang="0">
                  <a:pos x="109" y="388"/>
                </a:cxn>
                <a:cxn ang="0">
                  <a:pos x="177" y="285"/>
                </a:cxn>
                <a:cxn ang="0">
                  <a:pos x="286" y="170"/>
                </a:cxn>
                <a:cxn ang="0">
                  <a:pos x="389" y="103"/>
                </a:cxn>
                <a:cxn ang="0">
                  <a:pos x="560" y="43"/>
                </a:cxn>
                <a:cxn ang="0">
                  <a:pos x="766" y="49"/>
                </a:cxn>
                <a:cxn ang="0">
                  <a:pos x="909" y="103"/>
                </a:cxn>
                <a:cxn ang="0">
                  <a:pos x="1007" y="170"/>
                </a:cxn>
                <a:cxn ang="0">
                  <a:pos x="1092" y="255"/>
                </a:cxn>
                <a:cxn ang="0">
                  <a:pos x="1178" y="382"/>
                </a:cxn>
                <a:cxn ang="0">
                  <a:pos x="1230" y="527"/>
                </a:cxn>
                <a:cxn ang="0">
                  <a:pos x="1252" y="691"/>
                </a:cxn>
                <a:cxn ang="0">
                  <a:pos x="1241" y="782"/>
                </a:cxn>
                <a:cxn ang="0">
                  <a:pos x="1212" y="909"/>
                </a:cxn>
                <a:cxn ang="0">
                  <a:pos x="1144" y="1049"/>
                </a:cxn>
                <a:cxn ang="0">
                  <a:pos x="1007" y="1212"/>
                </a:cxn>
                <a:cxn ang="0">
                  <a:pos x="852" y="1303"/>
                </a:cxn>
                <a:cxn ang="0">
                  <a:pos x="738" y="1333"/>
                </a:cxn>
                <a:cxn ang="0">
                  <a:pos x="652" y="1345"/>
                </a:cxn>
                <a:cxn ang="0">
                  <a:pos x="469" y="1315"/>
                </a:cxn>
                <a:cxn ang="0">
                  <a:pos x="360" y="1261"/>
                </a:cxn>
                <a:cxn ang="0">
                  <a:pos x="217" y="1146"/>
                </a:cxn>
                <a:cxn ang="0">
                  <a:pos x="126" y="1024"/>
                </a:cxn>
                <a:cxn ang="0">
                  <a:pos x="69" y="915"/>
                </a:cxn>
                <a:cxn ang="0">
                  <a:pos x="40" y="788"/>
                </a:cxn>
              </a:cxnLst>
              <a:rect l="0" t="0" r="r" b="b"/>
              <a:pathLst>
                <a:path w="1288" h="1383">
                  <a:moveTo>
                    <a:pt x="0" y="697"/>
                  </a:moveTo>
                  <a:lnTo>
                    <a:pt x="0" y="764"/>
                  </a:lnTo>
                  <a:lnTo>
                    <a:pt x="6" y="794"/>
                  </a:lnTo>
                  <a:lnTo>
                    <a:pt x="11" y="830"/>
                  </a:lnTo>
                  <a:lnTo>
                    <a:pt x="17" y="861"/>
                  </a:lnTo>
                  <a:lnTo>
                    <a:pt x="29" y="897"/>
                  </a:lnTo>
                  <a:lnTo>
                    <a:pt x="40" y="927"/>
                  </a:lnTo>
                  <a:lnTo>
                    <a:pt x="52" y="958"/>
                  </a:lnTo>
                  <a:lnTo>
                    <a:pt x="63" y="988"/>
                  </a:lnTo>
                  <a:lnTo>
                    <a:pt x="80" y="1018"/>
                  </a:lnTo>
                  <a:lnTo>
                    <a:pt x="97" y="1043"/>
                  </a:lnTo>
                  <a:lnTo>
                    <a:pt x="114" y="1073"/>
                  </a:lnTo>
                  <a:lnTo>
                    <a:pt x="149" y="1127"/>
                  </a:lnTo>
                  <a:lnTo>
                    <a:pt x="217" y="1200"/>
                  </a:lnTo>
                  <a:lnTo>
                    <a:pt x="240" y="1218"/>
                  </a:lnTo>
                  <a:lnTo>
                    <a:pt x="263" y="1242"/>
                  </a:lnTo>
                  <a:lnTo>
                    <a:pt x="292" y="1261"/>
                  </a:lnTo>
                  <a:lnTo>
                    <a:pt x="343" y="1291"/>
                  </a:lnTo>
                  <a:lnTo>
                    <a:pt x="372" y="1309"/>
                  </a:lnTo>
                  <a:lnTo>
                    <a:pt x="400" y="1321"/>
                  </a:lnTo>
                  <a:lnTo>
                    <a:pt x="429" y="1333"/>
                  </a:lnTo>
                  <a:lnTo>
                    <a:pt x="458" y="1345"/>
                  </a:lnTo>
                  <a:lnTo>
                    <a:pt x="520" y="1364"/>
                  </a:lnTo>
                  <a:lnTo>
                    <a:pt x="555" y="1370"/>
                  </a:lnTo>
                  <a:lnTo>
                    <a:pt x="618" y="1376"/>
                  </a:lnTo>
                  <a:lnTo>
                    <a:pt x="646" y="1382"/>
                  </a:lnTo>
                  <a:lnTo>
                    <a:pt x="652" y="1382"/>
                  </a:lnTo>
                  <a:lnTo>
                    <a:pt x="681" y="1376"/>
                  </a:lnTo>
                  <a:lnTo>
                    <a:pt x="715" y="1376"/>
                  </a:lnTo>
                  <a:lnTo>
                    <a:pt x="744" y="1370"/>
                  </a:lnTo>
                  <a:lnTo>
                    <a:pt x="778" y="1364"/>
                  </a:lnTo>
                  <a:lnTo>
                    <a:pt x="806" y="1358"/>
                  </a:lnTo>
                  <a:lnTo>
                    <a:pt x="835" y="1345"/>
                  </a:lnTo>
                  <a:lnTo>
                    <a:pt x="864" y="1333"/>
                  </a:lnTo>
                  <a:lnTo>
                    <a:pt x="898" y="1321"/>
                  </a:lnTo>
                  <a:lnTo>
                    <a:pt x="949" y="1291"/>
                  </a:lnTo>
                  <a:lnTo>
                    <a:pt x="978" y="1273"/>
                  </a:lnTo>
                  <a:lnTo>
                    <a:pt x="1029" y="1236"/>
                  </a:lnTo>
                  <a:lnTo>
                    <a:pt x="1075" y="1194"/>
                  </a:lnTo>
                  <a:lnTo>
                    <a:pt x="1121" y="1146"/>
                  </a:lnTo>
                  <a:lnTo>
                    <a:pt x="1155" y="1097"/>
                  </a:lnTo>
                  <a:lnTo>
                    <a:pt x="1172" y="1067"/>
                  </a:lnTo>
                  <a:lnTo>
                    <a:pt x="1190" y="1043"/>
                  </a:lnTo>
                  <a:lnTo>
                    <a:pt x="1224" y="982"/>
                  </a:lnTo>
                  <a:lnTo>
                    <a:pt x="1235" y="952"/>
                  </a:lnTo>
                  <a:lnTo>
                    <a:pt x="1247" y="921"/>
                  </a:lnTo>
                  <a:lnTo>
                    <a:pt x="1252" y="891"/>
                  </a:lnTo>
                  <a:lnTo>
                    <a:pt x="1264" y="855"/>
                  </a:lnTo>
                  <a:lnTo>
                    <a:pt x="1270" y="824"/>
                  </a:lnTo>
                  <a:lnTo>
                    <a:pt x="1275" y="788"/>
                  </a:lnTo>
                  <a:lnTo>
                    <a:pt x="1281" y="758"/>
                  </a:lnTo>
                  <a:lnTo>
                    <a:pt x="1281" y="721"/>
                  </a:lnTo>
                  <a:lnTo>
                    <a:pt x="1287" y="691"/>
                  </a:lnTo>
                  <a:lnTo>
                    <a:pt x="1287" y="685"/>
                  </a:lnTo>
                  <a:lnTo>
                    <a:pt x="1281" y="655"/>
                  </a:lnTo>
                  <a:lnTo>
                    <a:pt x="1275" y="588"/>
                  </a:lnTo>
                  <a:lnTo>
                    <a:pt x="1270" y="552"/>
                  </a:lnTo>
                  <a:lnTo>
                    <a:pt x="1264" y="521"/>
                  </a:lnTo>
                  <a:lnTo>
                    <a:pt x="1252" y="485"/>
                  </a:lnTo>
                  <a:lnTo>
                    <a:pt x="1247" y="455"/>
                  </a:lnTo>
                  <a:lnTo>
                    <a:pt x="1224" y="394"/>
                  </a:lnTo>
                  <a:lnTo>
                    <a:pt x="1207" y="364"/>
                  </a:lnTo>
                  <a:lnTo>
                    <a:pt x="1190" y="340"/>
                  </a:lnTo>
                  <a:lnTo>
                    <a:pt x="1155" y="279"/>
                  </a:lnTo>
                  <a:lnTo>
                    <a:pt x="1138" y="255"/>
                  </a:lnTo>
                  <a:lnTo>
                    <a:pt x="1121" y="231"/>
                  </a:lnTo>
                  <a:lnTo>
                    <a:pt x="1052" y="158"/>
                  </a:lnTo>
                  <a:lnTo>
                    <a:pt x="1029" y="140"/>
                  </a:lnTo>
                  <a:lnTo>
                    <a:pt x="1001" y="122"/>
                  </a:lnTo>
                  <a:lnTo>
                    <a:pt x="978" y="103"/>
                  </a:lnTo>
                  <a:lnTo>
                    <a:pt x="949" y="85"/>
                  </a:lnTo>
                  <a:lnTo>
                    <a:pt x="921" y="67"/>
                  </a:lnTo>
                  <a:lnTo>
                    <a:pt x="898" y="55"/>
                  </a:lnTo>
                  <a:lnTo>
                    <a:pt x="864" y="43"/>
                  </a:lnTo>
                  <a:lnTo>
                    <a:pt x="806" y="19"/>
                  </a:lnTo>
                  <a:lnTo>
                    <a:pt x="778" y="12"/>
                  </a:lnTo>
                  <a:lnTo>
                    <a:pt x="744" y="6"/>
                  </a:lnTo>
                  <a:lnTo>
                    <a:pt x="715" y="0"/>
                  </a:lnTo>
                  <a:lnTo>
                    <a:pt x="583" y="0"/>
                  </a:lnTo>
                  <a:lnTo>
                    <a:pt x="555" y="6"/>
                  </a:lnTo>
                  <a:lnTo>
                    <a:pt x="520" y="12"/>
                  </a:lnTo>
                  <a:lnTo>
                    <a:pt x="458" y="31"/>
                  </a:lnTo>
                  <a:lnTo>
                    <a:pt x="400" y="55"/>
                  </a:lnTo>
                  <a:lnTo>
                    <a:pt x="372" y="73"/>
                  </a:lnTo>
                  <a:lnTo>
                    <a:pt x="343" y="85"/>
                  </a:lnTo>
                  <a:lnTo>
                    <a:pt x="320" y="103"/>
                  </a:lnTo>
                  <a:lnTo>
                    <a:pt x="292" y="122"/>
                  </a:lnTo>
                  <a:lnTo>
                    <a:pt x="263" y="140"/>
                  </a:lnTo>
                  <a:lnTo>
                    <a:pt x="149" y="261"/>
                  </a:lnTo>
                  <a:lnTo>
                    <a:pt x="132" y="285"/>
                  </a:lnTo>
                  <a:lnTo>
                    <a:pt x="114" y="315"/>
                  </a:lnTo>
                  <a:lnTo>
                    <a:pt x="97" y="346"/>
                  </a:lnTo>
                  <a:lnTo>
                    <a:pt x="80" y="370"/>
                  </a:lnTo>
                  <a:lnTo>
                    <a:pt x="63" y="400"/>
                  </a:lnTo>
                  <a:lnTo>
                    <a:pt x="52" y="431"/>
                  </a:lnTo>
                  <a:lnTo>
                    <a:pt x="40" y="467"/>
                  </a:lnTo>
                  <a:lnTo>
                    <a:pt x="29" y="497"/>
                  </a:lnTo>
                  <a:lnTo>
                    <a:pt x="17" y="527"/>
                  </a:lnTo>
                  <a:lnTo>
                    <a:pt x="11" y="558"/>
                  </a:lnTo>
                  <a:lnTo>
                    <a:pt x="6" y="594"/>
                  </a:lnTo>
                  <a:lnTo>
                    <a:pt x="0" y="624"/>
                  </a:lnTo>
                  <a:lnTo>
                    <a:pt x="0" y="697"/>
                  </a:lnTo>
                  <a:lnTo>
                    <a:pt x="34" y="697"/>
                  </a:lnTo>
                  <a:lnTo>
                    <a:pt x="34" y="630"/>
                  </a:lnTo>
                  <a:lnTo>
                    <a:pt x="40" y="600"/>
                  </a:lnTo>
                  <a:lnTo>
                    <a:pt x="46" y="570"/>
                  </a:lnTo>
                  <a:lnTo>
                    <a:pt x="52" y="540"/>
                  </a:lnTo>
                  <a:lnTo>
                    <a:pt x="63" y="509"/>
                  </a:lnTo>
                  <a:lnTo>
                    <a:pt x="69" y="479"/>
                  </a:lnTo>
                  <a:lnTo>
                    <a:pt x="80" y="449"/>
                  </a:lnTo>
                  <a:lnTo>
                    <a:pt x="97" y="418"/>
                  </a:lnTo>
                  <a:lnTo>
                    <a:pt x="109" y="388"/>
                  </a:lnTo>
                  <a:lnTo>
                    <a:pt x="126" y="364"/>
                  </a:lnTo>
                  <a:lnTo>
                    <a:pt x="143" y="334"/>
                  </a:lnTo>
                  <a:lnTo>
                    <a:pt x="160" y="309"/>
                  </a:lnTo>
                  <a:lnTo>
                    <a:pt x="177" y="285"/>
                  </a:lnTo>
                  <a:lnTo>
                    <a:pt x="194" y="261"/>
                  </a:lnTo>
                  <a:lnTo>
                    <a:pt x="217" y="237"/>
                  </a:lnTo>
                  <a:lnTo>
                    <a:pt x="263" y="194"/>
                  </a:lnTo>
                  <a:lnTo>
                    <a:pt x="286" y="170"/>
                  </a:lnTo>
                  <a:lnTo>
                    <a:pt x="309" y="152"/>
                  </a:lnTo>
                  <a:lnTo>
                    <a:pt x="337" y="134"/>
                  </a:lnTo>
                  <a:lnTo>
                    <a:pt x="360" y="115"/>
                  </a:lnTo>
                  <a:lnTo>
                    <a:pt x="389" y="103"/>
                  </a:lnTo>
                  <a:lnTo>
                    <a:pt x="418" y="91"/>
                  </a:lnTo>
                  <a:lnTo>
                    <a:pt x="469" y="67"/>
                  </a:lnTo>
                  <a:lnTo>
                    <a:pt x="532" y="49"/>
                  </a:lnTo>
                  <a:lnTo>
                    <a:pt x="560" y="43"/>
                  </a:lnTo>
                  <a:lnTo>
                    <a:pt x="589" y="37"/>
                  </a:lnTo>
                  <a:lnTo>
                    <a:pt x="709" y="37"/>
                  </a:lnTo>
                  <a:lnTo>
                    <a:pt x="738" y="43"/>
                  </a:lnTo>
                  <a:lnTo>
                    <a:pt x="766" y="49"/>
                  </a:lnTo>
                  <a:lnTo>
                    <a:pt x="801" y="55"/>
                  </a:lnTo>
                  <a:lnTo>
                    <a:pt x="852" y="73"/>
                  </a:lnTo>
                  <a:lnTo>
                    <a:pt x="881" y="85"/>
                  </a:lnTo>
                  <a:lnTo>
                    <a:pt x="909" y="103"/>
                  </a:lnTo>
                  <a:lnTo>
                    <a:pt x="932" y="115"/>
                  </a:lnTo>
                  <a:lnTo>
                    <a:pt x="961" y="134"/>
                  </a:lnTo>
                  <a:lnTo>
                    <a:pt x="984" y="152"/>
                  </a:lnTo>
                  <a:lnTo>
                    <a:pt x="1007" y="170"/>
                  </a:lnTo>
                  <a:lnTo>
                    <a:pt x="1029" y="188"/>
                  </a:lnTo>
                  <a:lnTo>
                    <a:pt x="1052" y="206"/>
                  </a:lnTo>
                  <a:lnTo>
                    <a:pt x="1069" y="231"/>
                  </a:lnTo>
                  <a:lnTo>
                    <a:pt x="1092" y="255"/>
                  </a:lnTo>
                  <a:lnTo>
                    <a:pt x="1110" y="279"/>
                  </a:lnTo>
                  <a:lnTo>
                    <a:pt x="1127" y="303"/>
                  </a:lnTo>
                  <a:lnTo>
                    <a:pt x="1161" y="358"/>
                  </a:lnTo>
                  <a:lnTo>
                    <a:pt x="1178" y="382"/>
                  </a:lnTo>
                  <a:lnTo>
                    <a:pt x="1190" y="412"/>
                  </a:lnTo>
                  <a:lnTo>
                    <a:pt x="1212" y="467"/>
                  </a:lnTo>
                  <a:lnTo>
                    <a:pt x="1224" y="497"/>
                  </a:lnTo>
                  <a:lnTo>
                    <a:pt x="1230" y="527"/>
                  </a:lnTo>
                  <a:lnTo>
                    <a:pt x="1235" y="564"/>
                  </a:lnTo>
                  <a:lnTo>
                    <a:pt x="1241" y="594"/>
                  </a:lnTo>
                  <a:lnTo>
                    <a:pt x="1247" y="655"/>
                  </a:lnTo>
                  <a:lnTo>
                    <a:pt x="1252" y="691"/>
                  </a:lnTo>
                  <a:lnTo>
                    <a:pt x="1252" y="685"/>
                  </a:lnTo>
                  <a:lnTo>
                    <a:pt x="1247" y="721"/>
                  </a:lnTo>
                  <a:lnTo>
                    <a:pt x="1247" y="752"/>
                  </a:lnTo>
                  <a:lnTo>
                    <a:pt x="1241" y="782"/>
                  </a:lnTo>
                  <a:lnTo>
                    <a:pt x="1235" y="818"/>
                  </a:lnTo>
                  <a:lnTo>
                    <a:pt x="1230" y="849"/>
                  </a:lnTo>
                  <a:lnTo>
                    <a:pt x="1224" y="879"/>
                  </a:lnTo>
                  <a:lnTo>
                    <a:pt x="1212" y="909"/>
                  </a:lnTo>
                  <a:lnTo>
                    <a:pt x="1201" y="940"/>
                  </a:lnTo>
                  <a:lnTo>
                    <a:pt x="1190" y="964"/>
                  </a:lnTo>
                  <a:lnTo>
                    <a:pt x="1161" y="1024"/>
                  </a:lnTo>
                  <a:lnTo>
                    <a:pt x="1144" y="1049"/>
                  </a:lnTo>
                  <a:lnTo>
                    <a:pt x="1127" y="1073"/>
                  </a:lnTo>
                  <a:lnTo>
                    <a:pt x="1092" y="1121"/>
                  </a:lnTo>
                  <a:lnTo>
                    <a:pt x="1052" y="1170"/>
                  </a:lnTo>
                  <a:lnTo>
                    <a:pt x="1007" y="1212"/>
                  </a:lnTo>
                  <a:lnTo>
                    <a:pt x="961" y="1242"/>
                  </a:lnTo>
                  <a:lnTo>
                    <a:pt x="932" y="1261"/>
                  </a:lnTo>
                  <a:lnTo>
                    <a:pt x="881" y="1291"/>
                  </a:lnTo>
                  <a:lnTo>
                    <a:pt x="852" y="1303"/>
                  </a:lnTo>
                  <a:lnTo>
                    <a:pt x="824" y="1315"/>
                  </a:lnTo>
                  <a:lnTo>
                    <a:pt x="801" y="1321"/>
                  </a:lnTo>
                  <a:lnTo>
                    <a:pt x="766" y="1327"/>
                  </a:lnTo>
                  <a:lnTo>
                    <a:pt x="738" y="1333"/>
                  </a:lnTo>
                  <a:lnTo>
                    <a:pt x="709" y="1339"/>
                  </a:lnTo>
                  <a:lnTo>
                    <a:pt x="681" y="1339"/>
                  </a:lnTo>
                  <a:lnTo>
                    <a:pt x="646" y="1345"/>
                  </a:lnTo>
                  <a:lnTo>
                    <a:pt x="652" y="1345"/>
                  </a:lnTo>
                  <a:lnTo>
                    <a:pt x="618" y="1339"/>
                  </a:lnTo>
                  <a:lnTo>
                    <a:pt x="560" y="1333"/>
                  </a:lnTo>
                  <a:lnTo>
                    <a:pt x="532" y="1327"/>
                  </a:lnTo>
                  <a:lnTo>
                    <a:pt x="469" y="1315"/>
                  </a:lnTo>
                  <a:lnTo>
                    <a:pt x="440" y="1303"/>
                  </a:lnTo>
                  <a:lnTo>
                    <a:pt x="418" y="1291"/>
                  </a:lnTo>
                  <a:lnTo>
                    <a:pt x="389" y="1279"/>
                  </a:lnTo>
                  <a:lnTo>
                    <a:pt x="360" y="1261"/>
                  </a:lnTo>
                  <a:lnTo>
                    <a:pt x="309" y="1230"/>
                  </a:lnTo>
                  <a:lnTo>
                    <a:pt x="286" y="1212"/>
                  </a:lnTo>
                  <a:lnTo>
                    <a:pt x="263" y="1194"/>
                  </a:lnTo>
                  <a:lnTo>
                    <a:pt x="217" y="1146"/>
                  </a:lnTo>
                  <a:lnTo>
                    <a:pt x="194" y="1127"/>
                  </a:lnTo>
                  <a:lnTo>
                    <a:pt x="177" y="1103"/>
                  </a:lnTo>
                  <a:lnTo>
                    <a:pt x="143" y="1055"/>
                  </a:lnTo>
                  <a:lnTo>
                    <a:pt x="126" y="1024"/>
                  </a:lnTo>
                  <a:lnTo>
                    <a:pt x="109" y="1000"/>
                  </a:lnTo>
                  <a:lnTo>
                    <a:pt x="97" y="970"/>
                  </a:lnTo>
                  <a:lnTo>
                    <a:pt x="80" y="940"/>
                  </a:lnTo>
                  <a:lnTo>
                    <a:pt x="69" y="915"/>
                  </a:lnTo>
                  <a:lnTo>
                    <a:pt x="63" y="885"/>
                  </a:lnTo>
                  <a:lnTo>
                    <a:pt x="52" y="855"/>
                  </a:lnTo>
                  <a:lnTo>
                    <a:pt x="46" y="818"/>
                  </a:lnTo>
                  <a:lnTo>
                    <a:pt x="40" y="788"/>
                  </a:lnTo>
                  <a:lnTo>
                    <a:pt x="34" y="758"/>
                  </a:lnTo>
                  <a:lnTo>
                    <a:pt x="34" y="697"/>
                  </a:lnTo>
                  <a:lnTo>
                    <a:pt x="0" y="697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7" name="Freeform 103"/>
            <p:cNvSpPr>
              <a:spLocks/>
            </p:cNvSpPr>
            <p:nvPr/>
          </p:nvSpPr>
          <p:spPr bwMode="auto">
            <a:xfrm>
              <a:off x="1918" y="1496"/>
              <a:ext cx="2073" cy="2261"/>
            </a:xfrm>
            <a:custGeom>
              <a:avLst/>
              <a:gdLst/>
              <a:ahLst/>
              <a:cxnLst>
                <a:cxn ang="0">
                  <a:pos x="18" y="1363"/>
                </a:cxn>
                <a:cxn ang="0">
                  <a:pos x="81" y="1575"/>
                </a:cxn>
                <a:cxn ang="0">
                  <a:pos x="183" y="1763"/>
                </a:cxn>
                <a:cxn ang="0">
                  <a:pos x="315" y="1927"/>
                </a:cxn>
                <a:cxn ang="0">
                  <a:pos x="469" y="2066"/>
                </a:cxn>
                <a:cxn ang="0">
                  <a:pos x="704" y="2187"/>
                </a:cxn>
                <a:cxn ang="0">
                  <a:pos x="904" y="2242"/>
                </a:cxn>
                <a:cxn ang="0">
                  <a:pos x="1116" y="2254"/>
                </a:cxn>
                <a:cxn ang="0">
                  <a:pos x="1316" y="2224"/>
                </a:cxn>
                <a:cxn ang="0">
                  <a:pos x="1505" y="2145"/>
                </a:cxn>
                <a:cxn ang="0">
                  <a:pos x="1670" y="2030"/>
                </a:cxn>
                <a:cxn ang="0">
                  <a:pos x="1808" y="1884"/>
                </a:cxn>
                <a:cxn ang="0">
                  <a:pos x="1945" y="1666"/>
                </a:cxn>
                <a:cxn ang="0">
                  <a:pos x="2019" y="1466"/>
                </a:cxn>
                <a:cxn ang="0">
                  <a:pos x="2059" y="1248"/>
                </a:cxn>
                <a:cxn ang="0">
                  <a:pos x="2065" y="1024"/>
                </a:cxn>
                <a:cxn ang="0">
                  <a:pos x="2031" y="806"/>
                </a:cxn>
                <a:cxn ang="0">
                  <a:pos x="1956" y="606"/>
                </a:cxn>
                <a:cxn ang="0">
                  <a:pos x="1859" y="424"/>
                </a:cxn>
                <a:cxn ang="0">
                  <a:pos x="1688" y="230"/>
                </a:cxn>
                <a:cxn ang="0">
                  <a:pos x="1482" y="91"/>
                </a:cxn>
                <a:cxn ang="0">
                  <a:pos x="1293" y="18"/>
                </a:cxn>
                <a:cxn ang="0">
                  <a:pos x="1030" y="0"/>
                </a:cxn>
                <a:cxn ang="0">
                  <a:pos x="824" y="36"/>
                </a:cxn>
                <a:cxn ang="0">
                  <a:pos x="578" y="139"/>
                </a:cxn>
                <a:cxn ang="0">
                  <a:pos x="406" y="267"/>
                </a:cxn>
                <a:cxn ang="0">
                  <a:pos x="258" y="424"/>
                </a:cxn>
                <a:cxn ang="0">
                  <a:pos x="138" y="606"/>
                </a:cxn>
                <a:cxn ang="0">
                  <a:pos x="52" y="812"/>
                </a:cxn>
                <a:cxn ang="0">
                  <a:pos x="6" y="1030"/>
                </a:cxn>
                <a:cxn ang="0">
                  <a:pos x="46" y="1091"/>
                </a:cxn>
                <a:cxn ang="0">
                  <a:pos x="81" y="879"/>
                </a:cxn>
                <a:cxn ang="0">
                  <a:pos x="155" y="679"/>
                </a:cxn>
                <a:cxn ang="0">
                  <a:pos x="264" y="497"/>
                </a:cxn>
                <a:cxn ang="0">
                  <a:pos x="401" y="339"/>
                </a:cxn>
                <a:cxn ang="0">
                  <a:pos x="561" y="212"/>
                </a:cxn>
                <a:cxn ang="0">
                  <a:pos x="784" y="97"/>
                </a:cxn>
                <a:cxn ang="0">
                  <a:pos x="984" y="54"/>
                </a:cxn>
                <a:cxn ang="0">
                  <a:pos x="1236" y="61"/>
                </a:cxn>
                <a:cxn ang="0">
                  <a:pos x="1419" y="115"/>
                </a:cxn>
                <a:cxn ang="0">
                  <a:pos x="1625" y="236"/>
                </a:cxn>
                <a:cxn ang="0">
                  <a:pos x="1762" y="376"/>
                </a:cxn>
                <a:cxn ang="0">
                  <a:pos x="1871" y="533"/>
                </a:cxn>
                <a:cxn ang="0">
                  <a:pos x="1956" y="721"/>
                </a:cxn>
                <a:cxn ang="0">
                  <a:pos x="2008" y="921"/>
                </a:cxn>
                <a:cxn ang="0">
                  <a:pos x="2025" y="1139"/>
                </a:cxn>
                <a:cxn ang="0">
                  <a:pos x="2008" y="1297"/>
                </a:cxn>
                <a:cxn ang="0">
                  <a:pos x="1962" y="1503"/>
                </a:cxn>
                <a:cxn ang="0">
                  <a:pos x="1859" y="1733"/>
                </a:cxn>
                <a:cxn ang="0">
                  <a:pos x="1745" y="1890"/>
                </a:cxn>
                <a:cxn ang="0">
                  <a:pos x="1562" y="2054"/>
                </a:cxn>
                <a:cxn ang="0">
                  <a:pos x="1396" y="2145"/>
                </a:cxn>
                <a:cxn ang="0">
                  <a:pos x="1213" y="2193"/>
                </a:cxn>
                <a:cxn ang="0">
                  <a:pos x="1013" y="2206"/>
                </a:cxn>
                <a:cxn ang="0">
                  <a:pos x="813" y="2175"/>
                </a:cxn>
                <a:cxn ang="0">
                  <a:pos x="584" y="2078"/>
                </a:cxn>
                <a:cxn ang="0">
                  <a:pos x="418" y="1963"/>
                </a:cxn>
                <a:cxn ang="0">
                  <a:pos x="281" y="1818"/>
                </a:cxn>
                <a:cxn ang="0">
                  <a:pos x="166" y="1648"/>
                </a:cxn>
                <a:cxn ang="0">
                  <a:pos x="86" y="1460"/>
                </a:cxn>
                <a:cxn ang="0">
                  <a:pos x="46" y="1248"/>
                </a:cxn>
              </a:cxnLst>
              <a:rect l="0" t="0" r="r" b="b"/>
              <a:pathLst>
                <a:path w="2072" h="2261">
                  <a:moveTo>
                    <a:pt x="0" y="1145"/>
                  </a:moveTo>
                  <a:lnTo>
                    <a:pt x="0" y="1254"/>
                  </a:lnTo>
                  <a:lnTo>
                    <a:pt x="6" y="1309"/>
                  </a:lnTo>
                  <a:lnTo>
                    <a:pt x="18" y="1363"/>
                  </a:lnTo>
                  <a:lnTo>
                    <a:pt x="29" y="1418"/>
                  </a:lnTo>
                  <a:lnTo>
                    <a:pt x="46" y="1472"/>
                  </a:lnTo>
                  <a:lnTo>
                    <a:pt x="63" y="1527"/>
                  </a:lnTo>
                  <a:lnTo>
                    <a:pt x="81" y="1575"/>
                  </a:lnTo>
                  <a:lnTo>
                    <a:pt x="103" y="1624"/>
                  </a:lnTo>
                  <a:lnTo>
                    <a:pt x="126" y="1672"/>
                  </a:lnTo>
                  <a:lnTo>
                    <a:pt x="155" y="1721"/>
                  </a:lnTo>
                  <a:lnTo>
                    <a:pt x="183" y="1763"/>
                  </a:lnTo>
                  <a:lnTo>
                    <a:pt x="212" y="1812"/>
                  </a:lnTo>
                  <a:lnTo>
                    <a:pt x="246" y="1848"/>
                  </a:lnTo>
                  <a:lnTo>
                    <a:pt x="275" y="1890"/>
                  </a:lnTo>
                  <a:lnTo>
                    <a:pt x="315" y="1927"/>
                  </a:lnTo>
                  <a:lnTo>
                    <a:pt x="349" y="1969"/>
                  </a:lnTo>
                  <a:lnTo>
                    <a:pt x="389" y="1999"/>
                  </a:lnTo>
                  <a:lnTo>
                    <a:pt x="429" y="2036"/>
                  </a:lnTo>
                  <a:lnTo>
                    <a:pt x="469" y="2066"/>
                  </a:lnTo>
                  <a:lnTo>
                    <a:pt x="515" y="2096"/>
                  </a:lnTo>
                  <a:lnTo>
                    <a:pt x="561" y="2121"/>
                  </a:lnTo>
                  <a:lnTo>
                    <a:pt x="652" y="2169"/>
                  </a:lnTo>
                  <a:lnTo>
                    <a:pt x="704" y="2187"/>
                  </a:lnTo>
                  <a:lnTo>
                    <a:pt x="750" y="2206"/>
                  </a:lnTo>
                  <a:lnTo>
                    <a:pt x="801" y="2224"/>
                  </a:lnTo>
                  <a:lnTo>
                    <a:pt x="853" y="2236"/>
                  </a:lnTo>
                  <a:lnTo>
                    <a:pt x="904" y="2242"/>
                  </a:lnTo>
                  <a:lnTo>
                    <a:pt x="955" y="2254"/>
                  </a:lnTo>
                  <a:lnTo>
                    <a:pt x="1007" y="2254"/>
                  </a:lnTo>
                  <a:lnTo>
                    <a:pt x="1064" y="2260"/>
                  </a:lnTo>
                  <a:lnTo>
                    <a:pt x="1116" y="2254"/>
                  </a:lnTo>
                  <a:lnTo>
                    <a:pt x="1167" y="2254"/>
                  </a:lnTo>
                  <a:lnTo>
                    <a:pt x="1219" y="2242"/>
                  </a:lnTo>
                  <a:lnTo>
                    <a:pt x="1270" y="2236"/>
                  </a:lnTo>
                  <a:lnTo>
                    <a:pt x="1316" y="2224"/>
                  </a:lnTo>
                  <a:lnTo>
                    <a:pt x="1367" y="2206"/>
                  </a:lnTo>
                  <a:lnTo>
                    <a:pt x="1413" y="2187"/>
                  </a:lnTo>
                  <a:lnTo>
                    <a:pt x="1459" y="2169"/>
                  </a:lnTo>
                  <a:lnTo>
                    <a:pt x="1505" y="2145"/>
                  </a:lnTo>
                  <a:lnTo>
                    <a:pt x="1545" y="2121"/>
                  </a:lnTo>
                  <a:lnTo>
                    <a:pt x="1590" y="2090"/>
                  </a:lnTo>
                  <a:lnTo>
                    <a:pt x="1630" y="2066"/>
                  </a:lnTo>
                  <a:lnTo>
                    <a:pt x="1670" y="2030"/>
                  </a:lnTo>
                  <a:lnTo>
                    <a:pt x="1705" y="1999"/>
                  </a:lnTo>
                  <a:lnTo>
                    <a:pt x="1739" y="1963"/>
                  </a:lnTo>
                  <a:lnTo>
                    <a:pt x="1779" y="1927"/>
                  </a:lnTo>
                  <a:lnTo>
                    <a:pt x="1808" y="1884"/>
                  </a:lnTo>
                  <a:lnTo>
                    <a:pt x="1842" y="1848"/>
                  </a:lnTo>
                  <a:lnTo>
                    <a:pt x="1871" y="1806"/>
                  </a:lnTo>
                  <a:lnTo>
                    <a:pt x="1899" y="1757"/>
                  </a:lnTo>
                  <a:lnTo>
                    <a:pt x="1945" y="1666"/>
                  </a:lnTo>
                  <a:lnTo>
                    <a:pt x="1968" y="1618"/>
                  </a:lnTo>
                  <a:lnTo>
                    <a:pt x="1985" y="1569"/>
                  </a:lnTo>
                  <a:lnTo>
                    <a:pt x="2002" y="1521"/>
                  </a:lnTo>
                  <a:lnTo>
                    <a:pt x="2019" y="1466"/>
                  </a:lnTo>
                  <a:lnTo>
                    <a:pt x="2036" y="1412"/>
                  </a:lnTo>
                  <a:lnTo>
                    <a:pt x="2048" y="1363"/>
                  </a:lnTo>
                  <a:lnTo>
                    <a:pt x="2054" y="1303"/>
                  </a:lnTo>
                  <a:lnTo>
                    <a:pt x="2059" y="1248"/>
                  </a:lnTo>
                  <a:lnTo>
                    <a:pt x="2065" y="1194"/>
                  </a:lnTo>
                  <a:lnTo>
                    <a:pt x="2071" y="1139"/>
                  </a:lnTo>
                  <a:lnTo>
                    <a:pt x="2065" y="1078"/>
                  </a:lnTo>
                  <a:lnTo>
                    <a:pt x="2065" y="1024"/>
                  </a:lnTo>
                  <a:lnTo>
                    <a:pt x="2059" y="969"/>
                  </a:lnTo>
                  <a:lnTo>
                    <a:pt x="2054" y="915"/>
                  </a:lnTo>
                  <a:lnTo>
                    <a:pt x="2042" y="860"/>
                  </a:lnTo>
                  <a:lnTo>
                    <a:pt x="2031" y="806"/>
                  </a:lnTo>
                  <a:lnTo>
                    <a:pt x="2013" y="751"/>
                  </a:lnTo>
                  <a:lnTo>
                    <a:pt x="1996" y="703"/>
                  </a:lnTo>
                  <a:lnTo>
                    <a:pt x="1979" y="654"/>
                  </a:lnTo>
                  <a:lnTo>
                    <a:pt x="1956" y="606"/>
                  </a:lnTo>
                  <a:lnTo>
                    <a:pt x="1933" y="557"/>
                  </a:lnTo>
                  <a:lnTo>
                    <a:pt x="1911" y="509"/>
                  </a:lnTo>
                  <a:lnTo>
                    <a:pt x="1882" y="467"/>
                  </a:lnTo>
                  <a:lnTo>
                    <a:pt x="1859" y="424"/>
                  </a:lnTo>
                  <a:lnTo>
                    <a:pt x="1825" y="382"/>
                  </a:lnTo>
                  <a:lnTo>
                    <a:pt x="1796" y="339"/>
                  </a:lnTo>
                  <a:lnTo>
                    <a:pt x="1728" y="267"/>
                  </a:lnTo>
                  <a:lnTo>
                    <a:pt x="1688" y="230"/>
                  </a:lnTo>
                  <a:lnTo>
                    <a:pt x="1653" y="200"/>
                  </a:lnTo>
                  <a:lnTo>
                    <a:pt x="1567" y="139"/>
                  </a:lnTo>
                  <a:lnTo>
                    <a:pt x="1527" y="115"/>
                  </a:lnTo>
                  <a:lnTo>
                    <a:pt x="1482" y="91"/>
                  </a:lnTo>
                  <a:lnTo>
                    <a:pt x="1436" y="67"/>
                  </a:lnTo>
                  <a:lnTo>
                    <a:pt x="1390" y="48"/>
                  </a:lnTo>
                  <a:lnTo>
                    <a:pt x="1339" y="36"/>
                  </a:lnTo>
                  <a:lnTo>
                    <a:pt x="1293" y="18"/>
                  </a:lnTo>
                  <a:lnTo>
                    <a:pt x="1241" y="12"/>
                  </a:lnTo>
                  <a:lnTo>
                    <a:pt x="1190" y="6"/>
                  </a:lnTo>
                  <a:lnTo>
                    <a:pt x="1139" y="0"/>
                  </a:lnTo>
                  <a:lnTo>
                    <a:pt x="1030" y="0"/>
                  </a:lnTo>
                  <a:lnTo>
                    <a:pt x="978" y="6"/>
                  </a:lnTo>
                  <a:lnTo>
                    <a:pt x="927" y="12"/>
                  </a:lnTo>
                  <a:lnTo>
                    <a:pt x="875" y="18"/>
                  </a:lnTo>
                  <a:lnTo>
                    <a:pt x="824" y="36"/>
                  </a:lnTo>
                  <a:lnTo>
                    <a:pt x="772" y="48"/>
                  </a:lnTo>
                  <a:lnTo>
                    <a:pt x="721" y="73"/>
                  </a:lnTo>
                  <a:lnTo>
                    <a:pt x="675" y="91"/>
                  </a:lnTo>
                  <a:lnTo>
                    <a:pt x="578" y="139"/>
                  </a:lnTo>
                  <a:lnTo>
                    <a:pt x="532" y="170"/>
                  </a:lnTo>
                  <a:lnTo>
                    <a:pt x="492" y="200"/>
                  </a:lnTo>
                  <a:lnTo>
                    <a:pt x="447" y="230"/>
                  </a:lnTo>
                  <a:lnTo>
                    <a:pt x="406" y="267"/>
                  </a:lnTo>
                  <a:lnTo>
                    <a:pt x="366" y="303"/>
                  </a:lnTo>
                  <a:lnTo>
                    <a:pt x="332" y="345"/>
                  </a:lnTo>
                  <a:lnTo>
                    <a:pt x="292" y="382"/>
                  </a:lnTo>
                  <a:lnTo>
                    <a:pt x="258" y="424"/>
                  </a:lnTo>
                  <a:lnTo>
                    <a:pt x="229" y="467"/>
                  </a:lnTo>
                  <a:lnTo>
                    <a:pt x="195" y="515"/>
                  </a:lnTo>
                  <a:lnTo>
                    <a:pt x="166" y="557"/>
                  </a:lnTo>
                  <a:lnTo>
                    <a:pt x="138" y="606"/>
                  </a:lnTo>
                  <a:lnTo>
                    <a:pt x="115" y="654"/>
                  </a:lnTo>
                  <a:lnTo>
                    <a:pt x="92" y="709"/>
                  </a:lnTo>
                  <a:lnTo>
                    <a:pt x="69" y="757"/>
                  </a:lnTo>
                  <a:lnTo>
                    <a:pt x="52" y="812"/>
                  </a:lnTo>
                  <a:lnTo>
                    <a:pt x="40" y="866"/>
                  </a:lnTo>
                  <a:lnTo>
                    <a:pt x="23" y="915"/>
                  </a:lnTo>
                  <a:lnTo>
                    <a:pt x="12" y="975"/>
                  </a:lnTo>
                  <a:lnTo>
                    <a:pt x="6" y="1030"/>
                  </a:lnTo>
                  <a:lnTo>
                    <a:pt x="0" y="1085"/>
                  </a:lnTo>
                  <a:lnTo>
                    <a:pt x="0" y="1145"/>
                  </a:lnTo>
                  <a:lnTo>
                    <a:pt x="46" y="1145"/>
                  </a:lnTo>
                  <a:lnTo>
                    <a:pt x="46" y="1091"/>
                  </a:lnTo>
                  <a:lnTo>
                    <a:pt x="52" y="1036"/>
                  </a:lnTo>
                  <a:lnTo>
                    <a:pt x="58" y="982"/>
                  </a:lnTo>
                  <a:lnTo>
                    <a:pt x="69" y="927"/>
                  </a:lnTo>
                  <a:lnTo>
                    <a:pt x="81" y="879"/>
                  </a:lnTo>
                  <a:lnTo>
                    <a:pt x="98" y="824"/>
                  </a:lnTo>
                  <a:lnTo>
                    <a:pt x="115" y="776"/>
                  </a:lnTo>
                  <a:lnTo>
                    <a:pt x="132" y="727"/>
                  </a:lnTo>
                  <a:lnTo>
                    <a:pt x="155" y="679"/>
                  </a:lnTo>
                  <a:lnTo>
                    <a:pt x="178" y="630"/>
                  </a:lnTo>
                  <a:lnTo>
                    <a:pt x="206" y="582"/>
                  </a:lnTo>
                  <a:lnTo>
                    <a:pt x="235" y="539"/>
                  </a:lnTo>
                  <a:lnTo>
                    <a:pt x="264" y="497"/>
                  </a:lnTo>
                  <a:lnTo>
                    <a:pt x="292" y="454"/>
                  </a:lnTo>
                  <a:lnTo>
                    <a:pt x="326" y="418"/>
                  </a:lnTo>
                  <a:lnTo>
                    <a:pt x="361" y="376"/>
                  </a:lnTo>
                  <a:lnTo>
                    <a:pt x="401" y="339"/>
                  </a:lnTo>
                  <a:lnTo>
                    <a:pt x="435" y="303"/>
                  </a:lnTo>
                  <a:lnTo>
                    <a:pt x="475" y="273"/>
                  </a:lnTo>
                  <a:lnTo>
                    <a:pt x="515" y="242"/>
                  </a:lnTo>
                  <a:lnTo>
                    <a:pt x="561" y="212"/>
                  </a:lnTo>
                  <a:lnTo>
                    <a:pt x="601" y="182"/>
                  </a:lnTo>
                  <a:lnTo>
                    <a:pt x="692" y="133"/>
                  </a:lnTo>
                  <a:lnTo>
                    <a:pt x="738" y="115"/>
                  </a:lnTo>
                  <a:lnTo>
                    <a:pt x="784" y="97"/>
                  </a:lnTo>
                  <a:lnTo>
                    <a:pt x="835" y="79"/>
                  </a:lnTo>
                  <a:lnTo>
                    <a:pt x="881" y="67"/>
                  </a:lnTo>
                  <a:lnTo>
                    <a:pt x="933" y="61"/>
                  </a:lnTo>
                  <a:lnTo>
                    <a:pt x="984" y="54"/>
                  </a:lnTo>
                  <a:lnTo>
                    <a:pt x="1036" y="48"/>
                  </a:lnTo>
                  <a:lnTo>
                    <a:pt x="1133" y="48"/>
                  </a:lnTo>
                  <a:lnTo>
                    <a:pt x="1184" y="54"/>
                  </a:lnTo>
                  <a:lnTo>
                    <a:pt x="1236" y="61"/>
                  </a:lnTo>
                  <a:lnTo>
                    <a:pt x="1281" y="67"/>
                  </a:lnTo>
                  <a:lnTo>
                    <a:pt x="1327" y="79"/>
                  </a:lnTo>
                  <a:lnTo>
                    <a:pt x="1373" y="97"/>
                  </a:lnTo>
                  <a:lnTo>
                    <a:pt x="1419" y="115"/>
                  </a:lnTo>
                  <a:lnTo>
                    <a:pt x="1464" y="133"/>
                  </a:lnTo>
                  <a:lnTo>
                    <a:pt x="1505" y="157"/>
                  </a:lnTo>
                  <a:lnTo>
                    <a:pt x="1545" y="182"/>
                  </a:lnTo>
                  <a:lnTo>
                    <a:pt x="1625" y="236"/>
                  </a:lnTo>
                  <a:lnTo>
                    <a:pt x="1659" y="267"/>
                  </a:lnTo>
                  <a:lnTo>
                    <a:pt x="1693" y="303"/>
                  </a:lnTo>
                  <a:lnTo>
                    <a:pt x="1728" y="333"/>
                  </a:lnTo>
                  <a:lnTo>
                    <a:pt x="1762" y="376"/>
                  </a:lnTo>
                  <a:lnTo>
                    <a:pt x="1790" y="412"/>
                  </a:lnTo>
                  <a:lnTo>
                    <a:pt x="1819" y="448"/>
                  </a:lnTo>
                  <a:lnTo>
                    <a:pt x="1848" y="491"/>
                  </a:lnTo>
                  <a:lnTo>
                    <a:pt x="1871" y="533"/>
                  </a:lnTo>
                  <a:lnTo>
                    <a:pt x="1893" y="582"/>
                  </a:lnTo>
                  <a:lnTo>
                    <a:pt x="1916" y="624"/>
                  </a:lnTo>
                  <a:lnTo>
                    <a:pt x="1939" y="673"/>
                  </a:lnTo>
                  <a:lnTo>
                    <a:pt x="1956" y="721"/>
                  </a:lnTo>
                  <a:lnTo>
                    <a:pt x="1973" y="769"/>
                  </a:lnTo>
                  <a:lnTo>
                    <a:pt x="1985" y="818"/>
                  </a:lnTo>
                  <a:lnTo>
                    <a:pt x="1996" y="872"/>
                  </a:lnTo>
                  <a:lnTo>
                    <a:pt x="2008" y="921"/>
                  </a:lnTo>
                  <a:lnTo>
                    <a:pt x="2013" y="975"/>
                  </a:lnTo>
                  <a:lnTo>
                    <a:pt x="2019" y="1030"/>
                  </a:lnTo>
                  <a:lnTo>
                    <a:pt x="2019" y="1085"/>
                  </a:lnTo>
                  <a:lnTo>
                    <a:pt x="2025" y="1139"/>
                  </a:lnTo>
                  <a:lnTo>
                    <a:pt x="2025" y="1133"/>
                  </a:lnTo>
                  <a:lnTo>
                    <a:pt x="2019" y="1194"/>
                  </a:lnTo>
                  <a:lnTo>
                    <a:pt x="2013" y="1242"/>
                  </a:lnTo>
                  <a:lnTo>
                    <a:pt x="2008" y="1297"/>
                  </a:lnTo>
                  <a:lnTo>
                    <a:pt x="2002" y="1351"/>
                  </a:lnTo>
                  <a:lnTo>
                    <a:pt x="1991" y="1400"/>
                  </a:lnTo>
                  <a:lnTo>
                    <a:pt x="1979" y="1454"/>
                  </a:lnTo>
                  <a:lnTo>
                    <a:pt x="1962" y="1503"/>
                  </a:lnTo>
                  <a:lnTo>
                    <a:pt x="1945" y="1551"/>
                  </a:lnTo>
                  <a:lnTo>
                    <a:pt x="1922" y="1600"/>
                  </a:lnTo>
                  <a:lnTo>
                    <a:pt x="1905" y="1648"/>
                  </a:lnTo>
                  <a:lnTo>
                    <a:pt x="1859" y="1733"/>
                  </a:lnTo>
                  <a:lnTo>
                    <a:pt x="1830" y="1775"/>
                  </a:lnTo>
                  <a:lnTo>
                    <a:pt x="1802" y="1818"/>
                  </a:lnTo>
                  <a:lnTo>
                    <a:pt x="1773" y="1854"/>
                  </a:lnTo>
                  <a:lnTo>
                    <a:pt x="1745" y="1890"/>
                  </a:lnTo>
                  <a:lnTo>
                    <a:pt x="1676" y="1963"/>
                  </a:lnTo>
                  <a:lnTo>
                    <a:pt x="1642" y="1993"/>
                  </a:lnTo>
                  <a:lnTo>
                    <a:pt x="1602" y="2024"/>
                  </a:lnTo>
                  <a:lnTo>
                    <a:pt x="1562" y="2054"/>
                  </a:lnTo>
                  <a:lnTo>
                    <a:pt x="1522" y="2078"/>
                  </a:lnTo>
                  <a:lnTo>
                    <a:pt x="1482" y="2102"/>
                  </a:lnTo>
                  <a:lnTo>
                    <a:pt x="1442" y="2121"/>
                  </a:lnTo>
                  <a:lnTo>
                    <a:pt x="1396" y="2145"/>
                  </a:lnTo>
                  <a:lnTo>
                    <a:pt x="1350" y="2163"/>
                  </a:lnTo>
                  <a:lnTo>
                    <a:pt x="1304" y="2175"/>
                  </a:lnTo>
                  <a:lnTo>
                    <a:pt x="1259" y="2187"/>
                  </a:lnTo>
                  <a:lnTo>
                    <a:pt x="1213" y="2193"/>
                  </a:lnTo>
                  <a:lnTo>
                    <a:pt x="1161" y="2206"/>
                  </a:lnTo>
                  <a:lnTo>
                    <a:pt x="1110" y="2206"/>
                  </a:lnTo>
                  <a:lnTo>
                    <a:pt x="1064" y="2212"/>
                  </a:lnTo>
                  <a:lnTo>
                    <a:pt x="1013" y="2206"/>
                  </a:lnTo>
                  <a:lnTo>
                    <a:pt x="961" y="2206"/>
                  </a:lnTo>
                  <a:lnTo>
                    <a:pt x="910" y="2193"/>
                  </a:lnTo>
                  <a:lnTo>
                    <a:pt x="858" y="2187"/>
                  </a:lnTo>
                  <a:lnTo>
                    <a:pt x="813" y="2175"/>
                  </a:lnTo>
                  <a:lnTo>
                    <a:pt x="767" y="2163"/>
                  </a:lnTo>
                  <a:lnTo>
                    <a:pt x="715" y="2145"/>
                  </a:lnTo>
                  <a:lnTo>
                    <a:pt x="670" y="2127"/>
                  </a:lnTo>
                  <a:lnTo>
                    <a:pt x="584" y="2078"/>
                  </a:lnTo>
                  <a:lnTo>
                    <a:pt x="538" y="2054"/>
                  </a:lnTo>
                  <a:lnTo>
                    <a:pt x="498" y="2024"/>
                  </a:lnTo>
                  <a:lnTo>
                    <a:pt x="458" y="1993"/>
                  </a:lnTo>
                  <a:lnTo>
                    <a:pt x="418" y="1963"/>
                  </a:lnTo>
                  <a:lnTo>
                    <a:pt x="384" y="1933"/>
                  </a:lnTo>
                  <a:lnTo>
                    <a:pt x="344" y="1896"/>
                  </a:lnTo>
                  <a:lnTo>
                    <a:pt x="309" y="1860"/>
                  </a:lnTo>
                  <a:lnTo>
                    <a:pt x="281" y="1818"/>
                  </a:lnTo>
                  <a:lnTo>
                    <a:pt x="246" y="1781"/>
                  </a:lnTo>
                  <a:lnTo>
                    <a:pt x="218" y="1739"/>
                  </a:lnTo>
                  <a:lnTo>
                    <a:pt x="195" y="1697"/>
                  </a:lnTo>
                  <a:lnTo>
                    <a:pt x="166" y="1648"/>
                  </a:lnTo>
                  <a:lnTo>
                    <a:pt x="143" y="1606"/>
                  </a:lnTo>
                  <a:lnTo>
                    <a:pt x="126" y="1557"/>
                  </a:lnTo>
                  <a:lnTo>
                    <a:pt x="103" y="1509"/>
                  </a:lnTo>
                  <a:lnTo>
                    <a:pt x="86" y="1460"/>
                  </a:lnTo>
                  <a:lnTo>
                    <a:pt x="75" y="1406"/>
                  </a:lnTo>
                  <a:lnTo>
                    <a:pt x="63" y="1357"/>
                  </a:lnTo>
                  <a:lnTo>
                    <a:pt x="52" y="1303"/>
                  </a:lnTo>
                  <a:lnTo>
                    <a:pt x="46" y="1248"/>
                  </a:lnTo>
                  <a:lnTo>
                    <a:pt x="46" y="1145"/>
                  </a:lnTo>
                  <a:lnTo>
                    <a:pt x="0" y="1145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8" name="Freeform 104"/>
            <p:cNvSpPr>
              <a:spLocks/>
            </p:cNvSpPr>
            <p:nvPr/>
          </p:nvSpPr>
          <p:spPr bwMode="auto">
            <a:xfrm>
              <a:off x="1931" y="2617"/>
              <a:ext cx="2048" cy="3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24"/>
                </a:cxn>
                <a:cxn ang="0">
                  <a:pos x="11" y="36"/>
                </a:cxn>
                <a:cxn ang="0">
                  <a:pos x="2030" y="36"/>
                </a:cxn>
                <a:cxn ang="0">
                  <a:pos x="2036" y="30"/>
                </a:cxn>
                <a:cxn ang="0">
                  <a:pos x="2042" y="30"/>
                </a:cxn>
                <a:cxn ang="0">
                  <a:pos x="2042" y="24"/>
                </a:cxn>
                <a:cxn ang="0">
                  <a:pos x="2047" y="18"/>
                </a:cxn>
                <a:cxn ang="0">
                  <a:pos x="2047" y="12"/>
                </a:cxn>
                <a:cxn ang="0">
                  <a:pos x="2036" y="0"/>
                </a:cxn>
                <a:cxn ang="0">
                  <a:pos x="2030" y="0"/>
                </a:cxn>
                <a:cxn ang="0">
                  <a:pos x="17" y="0"/>
                </a:cxn>
              </a:cxnLst>
              <a:rect l="0" t="0" r="r" b="b"/>
              <a:pathLst>
                <a:path w="2048" h="37">
                  <a:moveTo>
                    <a:pt x="17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11" y="36"/>
                  </a:lnTo>
                  <a:lnTo>
                    <a:pt x="2030" y="36"/>
                  </a:lnTo>
                  <a:lnTo>
                    <a:pt x="2036" y="30"/>
                  </a:lnTo>
                  <a:lnTo>
                    <a:pt x="2042" y="30"/>
                  </a:lnTo>
                  <a:lnTo>
                    <a:pt x="2042" y="24"/>
                  </a:lnTo>
                  <a:lnTo>
                    <a:pt x="2047" y="18"/>
                  </a:lnTo>
                  <a:lnTo>
                    <a:pt x="2047" y="12"/>
                  </a:lnTo>
                  <a:lnTo>
                    <a:pt x="2036" y="0"/>
                  </a:lnTo>
                  <a:lnTo>
                    <a:pt x="2030" y="0"/>
                  </a:lnTo>
                  <a:lnTo>
                    <a:pt x="17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89" name="Freeform 105"/>
            <p:cNvSpPr>
              <a:spLocks/>
            </p:cNvSpPr>
            <p:nvPr/>
          </p:nvSpPr>
          <p:spPr bwMode="auto">
            <a:xfrm>
              <a:off x="2657" y="2435"/>
              <a:ext cx="499" cy="3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70"/>
                </a:cxn>
                <a:cxn ang="0">
                  <a:pos x="498" y="370"/>
                </a:cxn>
                <a:cxn ang="0">
                  <a:pos x="498" y="0"/>
                </a:cxn>
                <a:cxn ang="0">
                  <a:pos x="0" y="0"/>
                </a:cxn>
              </a:cxnLst>
              <a:rect l="0" t="0" r="r" b="b"/>
              <a:pathLst>
                <a:path w="499" h="371">
                  <a:moveTo>
                    <a:pt x="0" y="0"/>
                  </a:moveTo>
                  <a:lnTo>
                    <a:pt x="0" y="370"/>
                  </a:lnTo>
                  <a:lnTo>
                    <a:pt x="498" y="370"/>
                  </a:lnTo>
                  <a:lnTo>
                    <a:pt x="498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0" name="Freeform 106"/>
            <p:cNvSpPr>
              <a:spLocks/>
            </p:cNvSpPr>
            <p:nvPr/>
          </p:nvSpPr>
          <p:spPr bwMode="auto">
            <a:xfrm>
              <a:off x="2863" y="1423"/>
              <a:ext cx="206" cy="1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12"/>
                </a:cxn>
                <a:cxn ang="0">
                  <a:pos x="206" y="1812"/>
                </a:cxn>
                <a:cxn ang="0">
                  <a:pos x="206" y="0"/>
                </a:cxn>
                <a:cxn ang="0">
                  <a:pos x="0" y="0"/>
                </a:cxn>
              </a:cxnLst>
              <a:rect l="0" t="0" r="r" b="b"/>
              <a:pathLst>
                <a:path w="207" h="1813">
                  <a:moveTo>
                    <a:pt x="0" y="0"/>
                  </a:moveTo>
                  <a:lnTo>
                    <a:pt x="0" y="1812"/>
                  </a:lnTo>
                  <a:lnTo>
                    <a:pt x="206" y="1812"/>
                  </a:lnTo>
                  <a:lnTo>
                    <a:pt x="206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1" name="Freeform 107"/>
            <p:cNvSpPr>
              <a:spLocks/>
            </p:cNvSpPr>
            <p:nvPr/>
          </p:nvSpPr>
          <p:spPr bwMode="auto">
            <a:xfrm>
              <a:off x="2640" y="1872"/>
              <a:ext cx="48" cy="5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42"/>
                </a:cxn>
                <a:cxn ang="0">
                  <a:pos x="17" y="54"/>
                </a:cxn>
                <a:cxn ang="0">
                  <a:pos x="40" y="42"/>
                </a:cxn>
                <a:cxn ang="0">
                  <a:pos x="46" y="24"/>
                </a:cxn>
                <a:cxn ang="0">
                  <a:pos x="40" y="0"/>
                </a:cxn>
                <a:cxn ang="0">
                  <a:pos x="11" y="0"/>
                </a:cxn>
                <a:cxn ang="0">
                  <a:pos x="6" y="6"/>
                </a:cxn>
              </a:cxnLst>
              <a:rect l="0" t="0" r="r" b="b"/>
              <a:pathLst>
                <a:path w="47" h="55">
                  <a:moveTo>
                    <a:pt x="6" y="6"/>
                  </a:moveTo>
                  <a:lnTo>
                    <a:pt x="0" y="42"/>
                  </a:lnTo>
                  <a:lnTo>
                    <a:pt x="17" y="54"/>
                  </a:lnTo>
                  <a:lnTo>
                    <a:pt x="40" y="42"/>
                  </a:lnTo>
                  <a:lnTo>
                    <a:pt x="46" y="24"/>
                  </a:lnTo>
                  <a:lnTo>
                    <a:pt x="40" y="0"/>
                  </a:lnTo>
                  <a:lnTo>
                    <a:pt x="11" y="0"/>
                  </a:lnTo>
                  <a:lnTo>
                    <a:pt x="6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2" name="Freeform 108"/>
            <p:cNvSpPr>
              <a:spLocks/>
            </p:cNvSpPr>
            <p:nvPr/>
          </p:nvSpPr>
          <p:spPr bwMode="auto">
            <a:xfrm>
              <a:off x="3395" y="2273"/>
              <a:ext cx="17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16"/>
                </a:cxn>
                <a:cxn ang="0">
                  <a:pos x="0" y="0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3" name="Freeform 109"/>
            <p:cNvSpPr>
              <a:spLocks/>
            </p:cNvSpPr>
            <p:nvPr/>
          </p:nvSpPr>
          <p:spPr bwMode="auto">
            <a:xfrm>
              <a:off x="3383" y="2314"/>
              <a:ext cx="36" cy="3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3" y="0"/>
                </a:cxn>
                <a:cxn ang="0">
                  <a:pos x="23" y="12"/>
                </a:cxn>
                <a:cxn ang="0">
                  <a:pos x="35" y="12"/>
                </a:cxn>
                <a:cxn ang="0">
                  <a:pos x="35" y="24"/>
                </a:cxn>
                <a:cxn ang="0">
                  <a:pos x="6" y="36"/>
                </a:cxn>
                <a:cxn ang="0">
                  <a:pos x="0" y="30"/>
                </a:cxn>
                <a:cxn ang="0">
                  <a:pos x="6" y="12"/>
                </a:cxn>
                <a:cxn ang="0">
                  <a:pos x="18" y="12"/>
                </a:cxn>
                <a:cxn ang="0">
                  <a:pos x="18" y="0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23" y="0"/>
                  </a:lnTo>
                  <a:lnTo>
                    <a:pt x="23" y="12"/>
                  </a:lnTo>
                  <a:lnTo>
                    <a:pt x="35" y="12"/>
                  </a:lnTo>
                  <a:lnTo>
                    <a:pt x="35" y="24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4" name="Freeform 110"/>
            <p:cNvSpPr>
              <a:spLocks/>
            </p:cNvSpPr>
            <p:nvPr/>
          </p:nvSpPr>
          <p:spPr bwMode="auto">
            <a:xfrm>
              <a:off x="3378" y="2380"/>
              <a:ext cx="1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18" h="19">
                  <a:moveTo>
                    <a:pt x="0" y="0"/>
                  </a:moveTo>
                  <a:lnTo>
                    <a:pt x="5" y="0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5" name="Freeform 111"/>
            <p:cNvSpPr>
              <a:spLocks/>
            </p:cNvSpPr>
            <p:nvPr/>
          </p:nvSpPr>
          <p:spPr bwMode="auto">
            <a:xfrm>
              <a:off x="3200" y="2375"/>
              <a:ext cx="86" cy="79"/>
            </a:xfrm>
            <a:custGeom>
              <a:avLst/>
              <a:gdLst/>
              <a:ahLst/>
              <a:cxnLst>
                <a:cxn ang="0">
                  <a:pos x="41" y="6"/>
                </a:cxn>
                <a:cxn ang="0">
                  <a:pos x="18" y="6"/>
                </a:cxn>
                <a:cxn ang="0">
                  <a:pos x="18" y="18"/>
                </a:cxn>
                <a:cxn ang="0">
                  <a:pos x="6" y="24"/>
                </a:cxn>
                <a:cxn ang="0">
                  <a:pos x="0" y="42"/>
                </a:cxn>
                <a:cxn ang="0">
                  <a:pos x="29" y="42"/>
                </a:cxn>
                <a:cxn ang="0">
                  <a:pos x="41" y="78"/>
                </a:cxn>
                <a:cxn ang="0">
                  <a:pos x="52" y="66"/>
                </a:cxn>
                <a:cxn ang="0">
                  <a:pos x="46" y="42"/>
                </a:cxn>
                <a:cxn ang="0">
                  <a:pos x="63" y="42"/>
                </a:cxn>
                <a:cxn ang="0">
                  <a:pos x="63" y="30"/>
                </a:cxn>
                <a:cxn ang="0">
                  <a:pos x="81" y="30"/>
                </a:cxn>
                <a:cxn ang="0">
                  <a:pos x="86" y="24"/>
                </a:cxn>
                <a:cxn ang="0">
                  <a:pos x="81" y="6"/>
                </a:cxn>
                <a:cxn ang="0">
                  <a:pos x="46" y="0"/>
                </a:cxn>
                <a:cxn ang="0">
                  <a:pos x="41" y="6"/>
                </a:cxn>
              </a:cxnLst>
              <a:rect l="0" t="0" r="r" b="b"/>
              <a:pathLst>
                <a:path w="87" h="79">
                  <a:moveTo>
                    <a:pt x="41" y="6"/>
                  </a:moveTo>
                  <a:lnTo>
                    <a:pt x="18" y="6"/>
                  </a:lnTo>
                  <a:lnTo>
                    <a:pt x="18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29" y="42"/>
                  </a:lnTo>
                  <a:lnTo>
                    <a:pt x="41" y="78"/>
                  </a:lnTo>
                  <a:lnTo>
                    <a:pt x="52" y="66"/>
                  </a:lnTo>
                  <a:lnTo>
                    <a:pt x="46" y="42"/>
                  </a:lnTo>
                  <a:lnTo>
                    <a:pt x="63" y="42"/>
                  </a:lnTo>
                  <a:lnTo>
                    <a:pt x="63" y="30"/>
                  </a:lnTo>
                  <a:lnTo>
                    <a:pt x="81" y="30"/>
                  </a:lnTo>
                  <a:lnTo>
                    <a:pt x="86" y="24"/>
                  </a:lnTo>
                  <a:lnTo>
                    <a:pt x="81" y="6"/>
                  </a:lnTo>
                  <a:lnTo>
                    <a:pt x="46" y="0"/>
                  </a:lnTo>
                  <a:lnTo>
                    <a:pt x="41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6" name="Freeform 112"/>
            <p:cNvSpPr>
              <a:spLocks/>
            </p:cNvSpPr>
            <p:nvPr/>
          </p:nvSpPr>
          <p:spPr bwMode="auto">
            <a:xfrm>
              <a:off x="3155" y="2392"/>
              <a:ext cx="18" cy="1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16"/>
                </a:cxn>
                <a:cxn ang="0">
                  <a:pos x="17" y="8"/>
                </a:cxn>
                <a:cxn ang="0">
                  <a:pos x="5" y="0"/>
                </a:cxn>
                <a:cxn ang="0">
                  <a:pos x="0" y="8"/>
                </a:cxn>
              </a:cxnLst>
              <a:rect l="0" t="0" r="r" b="b"/>
              <a:pathLst>
                <a:path w="18" h="17">
                  <a:moveTo>
                    <a:pt x="0" y="8"/>
                  </a:moveTo>
                  <a:lnTo>
                    <a:pt x="11" y="16"/>
                  </a:lnTo>
                  <a:lnTo>
                    <a:pt x="17" y="8"/>
                  </a:lnTo>
                  <a:lnTo>
                    <a:pt x="5" y="0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7" name="Freeform 113"/>
            <p:cNvSpPr>
              <a:spLocks/>
            </p:cNvSpPr>
            <p:nvPr/>
          </p:nvSpPr>
          <p:spPr bwMode="auto">
            <a:xfrm>
              <a:off x="2520" y="2605"/>
              <a:ext cx="25" cy="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24"/>
                </a:cxn>
                <a:cxn ang="0">
                  <a:pos x="23" y="24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6"/>
                </a:cxn>
              </a:cxnLst>
              <a:rect l="0" t="0" r="r" b="b"/>
              <a:pathLst>
                <a:path w="24" h="25">
                  <a:moveTo>
                    <a:pt x="0" y="6"/>
                  </a:move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8" name="Freeform 114"/>
            <p:cNvSpPr>
              <a:spLocks/>
            </p:cNvSpPr>
            <p:nvPr/>
          </p:nvSpPr>
          <p:spPr bwMode="auto">
            <a:xfrm>
              <a:off x="2051" y="2979"/>
              <a:ext cx="17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25"/>
                </a:cxn>
                <a:cxn ang="0">
                  <a:pos x="8" y="25"/>
                </a:cxn>
                <a:cxn ang="0">
                  <a:pos x="0" y="0"/>
                </a:cxn>
              </a:cxnLst>
              <a:rect l="0" t="0" r="r" b="b"/>
              <a:pathLst>
                <a:path w="17" h="26">
                  <a:moveTo>
                    <a:pt x="0" y="0"/>
                  </a:moveTo>
                  <a:lnTo>
                    <a:pt x="16" y="0"/>
                  </a:lnTo>
                  <a:lnTo>
                    <a:pt x="16" y="25"/>
                  </a:lnTo>
                  <a:lnTo>
                    <a:pt x="8" y="2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499" name="Freeform 115"/>
            <p:cNvSpPr>
              <a:spLocks/>
            </p:cNvSpPr>
            <p:nvPr/>
          </p:nvSpPr>
          <p:spPr bwMode="auto">
            <a:xfrm>
              <a:off x="2503" y="2715"/>
              <a:ext cx="18" cy="5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7" y="36"/>
                </a:cxn>
                <a:cxn ang="0">
                  <a:pos x="17" y="54"/>
                </a:cxn>
                <a:cxn ang="0">
                  <a:pos x="0" y="54"/>
                </a:cxn>
                <a:cxn ang="0">
                  <a:pos x="0" y="18"/>
                </a:cxn>
                <a:cxn ang="0">
                  <a:pos x="5" y="0"/>
                </a:cxn>
              </a:cxnLst>
              <a:rect l="0" t="0" r="r" b="b"/>
              <a:pathLst>
                <a:path w="18" h="55">
                  <a:moveTo>
                    <a:pt x="5" y="0"/>
                  </a:moveTo>
                  <a:lnTo>
                    <a:pt x="17" y="36"/>
                  </a:lnTo>
                  <a:lnTo>
                    <a:pt x="17" y="54"/>
                  </a:lnTo>
                  <a:lnTo>
                    <a:pt x="0" y="54"/>
                  </a:lnTo>
                  <a:lnTo>
                    <a:pt x="0" y="18"/>
                  </a:lnTo>
                  <a:lnTo>
                    <a:pt x="5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0" name="Freeform 116"/>
            <p:cNvSpPr>
              <a:spLocks/>
            </p:cNvSpPr>
            <p:nvPr/>
          </p:nvSpPr>
          <p:spPr bwMode="auto">
            <a:xfrm>
              <a:off x="2503" y="2798"/>
              <a:ext cx="18" cy="3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7" y="12"/>
                </a:cxn>
                <a:cxn ang="0">
                  <a:pos x="11" y="30"/>
                </a:cxn>
                <a:cxn ang="0">
                  <a:pos x="5" y="30"/>
                </a:cxn>
                <a:cxn ang="0">
                  <a:pos x="0" y="18"/>
                </a:cxn>
                <a:cxn ang="0">
                  <a:pos x="5" y="0"/>
                </a:cxn>
              </a:cxnLst>
              <a:rect l="0" t="0" r="r" b="b"/>
              <a:pathLst>
                <a:path w="18" h="31">
                  <a:moveTo>
                    <a:pt x="5" y="0"/>
                  </a:moveTo>
                  <a:lnTo>
                    <a:pt x="17" y="12"/>
                  </a:lnTo>
                  <a:lnTo>
                    <a:pt x="11" y="30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5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1" name="Freeform 117"/>
            <p:cNvSpPr>
              <a:spLocks/>
            </p:cNvSpPr>
            <p:nvPr/>
          </p:nvSpPr>
          <p:spPr bwMode="auto">
            <a:xfrm>
              <a:off x="2571" y="2653"/>
              <a:ext cx="22" cy="3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18"/>
                </a:cxn>
                <a:cxn ang="0">
                  <a:pos x="12" y="31"/>
                </a:cxn>
                <a:cxn ang="0">
                  <a:pos x="23" y="6"/>
                </a:cxn>
                <a:cxn ang="0">
                  <a:pos x="12" y="6"/>
                </a:cxn>
                <a:cxn ang="0">
                  <a:pos x="6" y="0"/>
                </a:cxn>
                <a:cxn ang="0">
                  <a:pos x="0" y="6"/>
                </a:cxn>
              </a:cxnLst>
              <a:rect l="0" t="0" r="r" b="b"/>
              <a:pathLst>
                <a:path w="24" h="32">
                  <a:moveTo>
                    <a:pt x="0" y="6"/>
                  </a:moveTo>
                  <a:lnTo>
                    <a:pt x="0" y="18"/>
                  </a:lnTo>
                  <a:lnTo>
                    <a:pt x="12" y="31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2" name="Freeform 118"/>
            <p:cNvSpPr>
              <a:spLocks/>
            </p:cNvSpPr>
            <p:nvPr/>
          </p:nvSpPr>
          <p:spPr bwMode="auto">
            <a:xfrm>
              <a:off x="3223" y="3017"/>
              <a:ext cx="110" cy="37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63" y="6"/>
                </a:cxn>
                <a:cxn ang="0">
                  <a:pos x="6" y="6"/>
                </a:cxn>
                <a:cxn ang="0">
                  <a:pos x="0" y="18"/>
                </a:cxn>
                <a:cxn ang="0">
                  <a:pos x="29" y="36"/>
                </a:cxn>
                <a:cxn ang="0">
                  <a:pos x="46" y="36"/>
                </a:cxn>
                <a:cxn ang="0">
                  <a:pos x="63" y="24"/>
                </a:cxn>
                <a:cxn ang="0">
                  <a:pos x="109" y="18"/>
                </a:cxn>
                <a:cxn ang="0">
                  <a:pos x="109" y="0"/>
                </a:cxn>
                <a:cxn ang="0">
                  <a:pos x="63" y="0"/>
                </a:cxn>
              </a:cxnLst>
              <a:rect l="0" t="0" r="r" b="b"/>
              <a:pathLst>
                <a:path w="110" h="37">
                  <a:moveTo>
                    <a:pt x="63" y="0"/>
                  </a:moveTo>
                  <a:lnTo>
                    <a:pt x="63" y="6"/>
                  </a:lnTo>
                  <a:lnTo>
                    <a:pt x="6" y="6"/>
                  </a:lnTo>
                  <a:lnTo>
                    <a:pt x="0" y="18"/>
                  </a:lnTo>
                  <a:lnTo>
                    <a:pt x="29" y="36"/>
                  </a:lnTo>
                  <a:lnTo>
                    <a:pt x="46" y="36"/>
                  </a:lnTo>
                  <a:lnTo>
                    <a:pt x="63" y="24"/>
                  </a:lnTo>
                  <a:lnTo>
                    <a:pt x="109" y="18"/>
                  </a:lnTo>
                  <a:lnTo>
                    <a:pt x="109" y="0"/>
                  </a:lnTo>
                  <a:lnTo>
                    <a:pt x="63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3" name="Freeform 119"/>
            <p:cNvSpPr>
              <a:spLocks/>
            </p:cNvSpPr>
            <p:nvPr/>
          </p:nvSpPr>
          <p:spPr bwMode="auto">
            <a:xfrm>
              <a:off x="2473" y="3102"/>
              <a:ext cx="18" cy="2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24"/>
                </a:cxn>
                <a:cxn ang="0">
                  <a:pos x="17" y="24"/>
                </a:cxn>
                <a:cxn ang="0">
                  <a:pos x="17" y="6"/>
                </a:cxn>
                <a:cxn ang="0">
                  <a:pos x="12" y="0"/>
                </a:cxn>
                <a:cxn ang="0">
                  <a:pos x="6" y="6"/>
                </a:cxn>
              </a:cxnLst>
              <a:rect l="0" t="0" r="r" b="b"/>
              <a:pathLst>
                <a:path w="18" h="25">
                  <a:moveTo>
                    <a:pt x="6" y="6"/>
                  </a:moveTo>
                  <a:lnTo>
                    <a:pt x="0" y="24"/>
                  </a:lnTo>
                  <a:lnTo>
                    <a:pt x="17" y="24"/>
                  </a:lnTo>
                  <a:lnTo>
                    <a:pt x="17" y="6"/>
                  </a:lnTo>
                  <a:lnTo>
                    <a:pt x="12" y="0"/>
                  </a:lnTo>
                  <a:lnTo>
                    <a:pt x="6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4" name="Freeform 120"/>
            <p:cNvSpPr>
              <a:spLocks/>
            </p:cNvSpPr>
            <p:nvPr/>
          </p:nvSpPr>
          <p:spPr bwMode="auto">
            <a:xfrm>
              <a:off x="3435" y="1829"/>
              <a:ext cx="48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9" y="18"/>
                </a:cxn>
                <a:cxn ang="0">
                  <a:pos x="40" y="18"/>
                </a:cxn>
                <a:cxn ang="0">
                  <a:pos x="46" y="24"/>
                </a:cxn>
                <a:cxn ang="0">
                  <a:pos x="23" y="24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w="47" h="25">
                  <a:moveTo>
                    <a:pt x="0" y="0"/>
                  </a:moveTo>
                  <a:lnTo>
                    <a:pt x="23" y="0"/>
                  </a:lnTo>
                  <a:lnTo>
                    <a:pt x="29" y="18"/>
                  </a:lnTo>
                  <a:lnTo>
                    <a:pt x="40" y="18"/>
                  </a:lnTo>
                  <a:lnTo>
                    <a:pt x="46" y="24"/>
                  </a:lnTo>
                  <a:lnTo>
                    <a:pt x="23" y="24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5" name="Freeform 121"/>
            <p:cNvSpPr>
              <a:spLocks/>
            </p:cNvSpPr>
            <p:nvPr/>
          </p:nvSpPr>
          <p:spPr bwMode="auto">
            <a:xfrm>
              <a:off x="2840" y="2447"/>
              <a:ext cx="35" cy="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34" y="6"/>
                </a:cxn>
                <a:cxn ang="0">
                  <a:pos x="34" y="85"/>
                </a:cxn>
                <a:cxn ang="0">
                  <a:pos x="17" y="79"/>
                </a:cxn>
                <a:cxn ang="0">
                  <a:pos x="0" y="43"/>
                </a:cxn>
                <a:cxn ang="0">
                  <a:pos x="0" y="0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34" y="85"/>
                  </a:lnTo>
                  <a:lnTo>
                    <a:pt x="17" y="79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6" name="Freeform 122"/>
            <p:cNvSpPr>
              <a:spLocks/>
            </p:cNvSpPr>
            <p:nvPr/>
          </p:nvSpPr>
          <p:spPr bwMode="auto">
            <a:xfrm>
              <a:off x="2873" y="2793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8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0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7" name="Freeform 123"/>
            <p:cNvSpPr>
              <a:spLocks/>
            </p:cNvSpPr>
            <p:nvPr/>
          </p:nvSpPr>
          <p:spPr bwMode="auto">
            <a:xfrm>
              <a:off x="3035" y="2829"/>
              <a:ext cx="35" cy="4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8" y="6"/>
                </a:cxn>
                <a:cxn ang="0">
                  <a:pos x="34" y="18"/>
                </a:cxn>
                <a:cxn ang="0">
                  <a:pos x="28" y="36"/>
                </a:cxn>
                <a:cxn ang="0">
                  <a:pos x="11" y="36"/>
                </a:cxn>
                <a:cxn ang="0">
                  <a:pos x="11" y="48"/>
                </a:cxn>
                <a:cxn ang="0">
                  <a:pos x="0" y="48"/>
                </a:cxn>
                <a:cxn ang="0">
                  <a:pos x="0" y="36"/>
                </a:cxn>
                <a:cxn ang="0">
                  <a:pos x="11" y="36"/>
                </a:cxn>
                <a:cxn ang="0">
                  <a:pos x="17" y="0"/>
                </a:cxn>
              </a:cxnLst>
              <a:rect l="0" t="0" r="r" b="b"/>
              <a:pathLst>
                <a:path w="35" h="49">
                  <a:moveTo>
                    <a:pt x="17" y="0"/>
                  </a:moveTo>
                  <a:lnTo>
                    <a:pt x="28" y="6"/>
                  </a:lnTo>
                  <a:lnTo>
                    <a:pt x="34" y="18"/>
                  </a:lnTo>
                  <a:lnTo>
                    <a:pt x="28" y="36"/>
                  </a:lnTo>
                  <a:lnTo>
                    <a:pt x="11" y="36"/>
                  </a:lnTo>
                  <a:lnTo>
                    <a:pt x="11" y="48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11" y="36"/>
                  </a:lnTo>
                  <a:lnTo>
                    <a:pt x="17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8" name="Freeform 124"/>
            <p:cNvSpPr>
              <a:spLocks/>
            </p:cNvSpPr>
            <p:nvPr/>
          </p:nvSpPr>
          <p:spPr bwMode="auto">
            <a:xfrm>
              <a:off x="2880" y="2890"/>
              <a:ext cx="17" cy="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42"/>
                </a:cxn>
                <a:cxn ang="0">
                  <a:pos x="0" y="42"/>
                </a:cxn>
                <a:cxn ang="0">
                  <a:pos x="0" y="18"/>
                </a:cxn>
                <a:cxn ang="0">
                  <a:pos x="16" y="0"/>
                </a:cxn>
              </a:cxnLst>
              <a:rect l="0" t="0" r="r" b="b"/>
              <a:pathLst>
                <a:path w="17" h="43">
                  <a:moveTo>
                    <a:pt x="16" y="0"/>
                  </a:moveTo>
                  <a:lnTo>
                    <a:pt x="16" y="42"/>
                  </a:lnTo>
                  <a:lnTo>
                    <a:pt x="0" y="42"/>
                  </a:lnTo>
                  <a:lnTo>
                    <a:pt x="0" y="18"/>
                  </a:lnTo>
                  <a:lnTo>
                    <a:pt x="16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09" name="Freeform 125"/>
            <p:cNvSpPr>
              <a:spLocks/>
            </p:cNvSpPr>
            <p:nvPr/>
          </p:nvSpPr>
          <p:spPr bwMode="auto">
            <a:xfrm>
              <a:off x="2857" y="2920"/>
              <a:ext cx="1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2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w="17" h="19">
                  <a:moveTo>
                    <a:pt x="0" y="0"/>
                  </a:moveTo>
                  <a:lnTo>
                    <a:pt x="16" y="12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0" name="Freeform 126"/>
            <p:cNvSpPr>
              <a:spLocks/>
            </p:cNvSpPr>
            <p:nvPr/>
          </p:nvSpPr>
          <p:spPr bwMode="auto">
            <a:xfrm>
              <a:off x="2830" y="3192"/>
              <a:ext cx="45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4"/>
                </a:cxn>
                <a:cxn ang="0">
                  <a:pos x="23" y="24"/>
                </a:cxn>
                <a:cxn ang="0">
                  <a:pos x="28" y="42"/>
                </a:cxn>
                <a:cxn ang="0">
                  <a:pos x="40" y="42"/>
                </a:cxn>
                <a:cxn ang="0">
                  <a:pos x="45" y="54"/>
                </a:cxn>
                <a:cxn ang="0">
                  <a:pos x="28" y="54"/>
                </a:cxn>
                <a:cxn ang="0">
                  <a:pos x="0" y="0"/>
                </a:cxn>
              </a:cxnLst>
              <a:rect l="0" t="0" r="r" b="b"/>
              <a:pathLst>
                <a:path w="46" h="55">
                  <a:moveTo>
                    <a:pt x="0" y="0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28" y="42"/>
                  </a:lnTo>
                  <a:lnTo>
                    <a:pt x="40" y="42"/>
                  </a:lnTo>
                  <a:lnTo>
                    <a:pt x="45" y="54"/>
                  </a:lnTo>
                  <a:lnTo>
                    <a:pt x="28" y="54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1" name="Freeform 127"/>
            <p:cNvSpPr>
              <a:spLocks/>
            </p:cNvSpPr>
            <p:nvPr/>
          </p:nvSpPr>
          <p:spPr bwMode="auto">
            <a:xfrm>
              <a:off x="3000" y="3417"/>
              <a:ext cx="18" cy="2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18"/>
                </a:cxn>
                <a:cxn ang="0">
                  <a:pos x="0" y="24"/>
                </a:cxn>
                <a:cxn ang="0">
                  <a:pos x="0" y="6"/>
                </a:cxn>
                <a:cxn ang="0">
                  <a:pos x="17" y="0"/>
                </a:cxn>
              </a:cxnLst>
              <a:rect l="0" t="0" r="r" b="b"/>
              <a:pathLst>
                <a:path w="18" h="25">
                  <a:moveTo>
                    <a:pt x="17" y="0"/>
                  </a:moveTo>
                  <a:lnTo>
                    <a:pt x="17" y="18"/>
                  </a:lnTo>
                  <a:lnTo>
                    <a:pt x="0" y="24"/>
                  </a:lnTo>
                  <a:lnTo>
                    <a:pt x="0" y="6"/>
                  </a:lnTo>
                  <a:lnTo>
                    <a:pt x="17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2" name="Freeform 128"/>
            <p:cNvSpPr>
              <a:spLocks/>
            </p:cNvSpPr>
            <p:nvPr/>
          </p:nvSpPr>
          <p:spPr bwMode="auto">
            <a:xfrm>
              <a:off x="3863" y="1829"/>
              <a:ext cx="320" cy="491"/>
            </a:xfrm>
            <a:custGeom>
              <a:avLst/>
              <a:gdLst/>
              <a:ahLst/>
              <a:cxnLst>
                <a:cxn ang="0">
                  <a:pos x="200" y="18"/>
                </a:cxn>
                <a:cxn ang="0">
                  <a:pos x="211" y="24"/>
                </a:cxn>
                <a:cxn ang="0">
                  <a:pos x="223" y="49"/>
                </a:cxn>
                <a:cxn ang="0">
                  <a:pos x="240" y="67"/>
                </a:cxn>
                <a:cxn ang="0">
                  <a:pos x="251" y="91"/>
                </a:cxn>
                <a:cxn ang="0">
                  <a:pos x="263" y="115"/>
                </a:cxn>
                <a:cxn ang="0">
                  <a:pos x="274" y="140"/>
                </a:cxn>
                <a:cxn ang="0">
                  <a:pos x="286" y="164"/>
                </a:cxn>
                <a:cxn ang="0">
                  <a:pos x="297" y="194"/>
                </a:cxn>
                <a:cxn ang="0">
                  <a:pos x="303" y="224"/>
                </a:cxn>
                <a:cxn ang="0">
                  <a:pos x="314" y="267"/>
                </a:cxn>
                <a:cxn ang="0">
                  <a:pos x="320" y="436"/>
                </a:cxn>
                <a:cxn ang="0">
                  <a:pos x="309" y="479"/>
                </a:cxn>
                <a:cxn ang="0">
                  <a:pos x="286" y="473"/>
                </a:cxn>
                <a:cxn ang="0">
                  <a:pos x="240" y="430"/>
                </a:cxn>
                <a:cxn ang="0">
                  <a:pos x="211" y="406"/>
                </a:cxn>
                <a:cxn ang="0">
                  <a:pos x="160" y="352"/>
                </a:cxn>
                <a:cxn ang="0">
                  <a:pos x="114" y="303"/>
                </a:cxn>
                <a:cxn ang="0">
                  <a:pos x="68" y="249"/>
                </a:cxn>
                <a:cxn ang="0">
                  <a:pos x="51" y="212"/>
                </a:cxn>
                <a:cxn ang="0">
                  <a:pos x="40" y="200"/>
                </a:cxn>
                <a:cxn ang="0">
                  <a:pos x="28" y="182"/>
                </a:cxn>
                <a:cxn ang="0">
                  <a:pos x="23" y="170"/>
                </a:cxn>
                <a:cxn ang="0">
                  <a:pos x="11" y="152"/>
                </a:cxn>
                <a:cxn ang="0">
                  <a:pos x="6" y="127"/>
                </a:cxn>
                <a:cxn ang="0">
                  <a:pos x="6" y="121"/>
                </a:cxn>
                <a:cxn ang="0">
                  <a:pos x="17" y="134"/>
                </a:cxn>
                <a:cxn ang="0">
                  <a:pos x="34" y="140"/>
                </a:cxn>
                <a:cxn ang="0">
                  <a:pos x="51" y="158"/>
                </a:cxn>
                <a:cxn ang="0">
                  <a:pos x="68" y="164"/>
                </a:cxn>
                <a:cxn ang="0">
                  <a:pos x="86" y="182"/>
                </a:cxn>
                <a:cxn ang="0">
                  <a:pos x="114" y="200"/>
                </a:cxn>
                <a:cxn ang="0">
                  <a:pos x="189" y="273"/>
                </a:cxn>
                <a:cxn ang="0">
                  <a:pos x="229" y="327"/>
                </a:cxn>
                <a:cxn ang="0">
                  <a:pos x="263" y="370"/>
                </a:cxn>
                <a:cxn ang="0">
                  <a:pos x="280" y="400"/>
                </a:cxn>
                <a:cxn ang="0">
                  <a:pos x="280" y="388"/>
                </a:cxn>
                <a:cxn ang="0">
                  <a:pos x="269" y="358"/>
                </a:cxn>
                <a:cxn ang="0">
                  <a:pos x="263" y="333"/>
                </a:cxn>
                <a:cxn ang="0">
                  <a:pos x="251" y="303"/>
                </a:cxn>
                <a:cxn ang="0">
                  <a:pos x="246" y="279"/>
                </a:cxn>
                <a:cxn ang="0">
                  <a:pos x="234" y="255"/>
                </a:cxn>
                <a:cxn ang="0">
                  <a:pos x="229" y="206"/>
                </a:cxn>
                <a:cxn ang="0">
                  <a:pos x="217" y="176"/>
                </a:cxn>
                <a:cxn ang="0">
                  <a:pos x="211" y="127"/>
                </a:cxn>
                <a:cxn ang="0">
                  <a:pos x="200" y="91"/>
                </a:cxn>
                <a:cxn ang="0">
                  <a:pos x="194" y="24"/>
                </a:cxn>
              </a:cxnLst>
              <a:rect l="0" t="0" r="r" b="b"/>
              <a:pathLst>
                <a:path w="321" h="492">
                  <a:moveTo>
                    <a:pt x="189" y="0"/>
                  </a:moveTo>
                  <a:lnTo>
                    <a:pt x="200" y="12"/>
                  </a:lnTo>
                  <a:lnTo>
                    <a:pt x="200" y="18"/>
                  </a:lnTo>
                  <a:lnTo>
                    <a:pt x="206" y="18"/>
                  </a:lnTo>
                  <a:lnTo>
                    <a:pt x="206" y="24"/>
                  </a:lnTo>
                  <a:lnTo>
                    <a:pt x="211" y="24"/>
                  </a:lnTo>
                  <a:lnTo>
                    <a:pt x="211" y="31"/>
                  </a:lnTo>
                  <a:lnTo>
                    <a:pt x="223" y="43"/>
                  </a:lnTo>
                  <a:lnTo>
                    <a:pt x="223" y="49"/>
                  </a:lnTo>
                  <a:lnTo>
                    <a:pt x="234" y="61"/>
                  </a:lnTo>
                  <a:lnTo>
                    <a:pt x="234" y="67"/>
                  </a:lnTo>
                  <a:lnTo>
                    <a:pt x="240" y="67"/>
                  </a:lnTo>
                  <a:lnTo>
                    <a:pt x="246" y="73"/>
                  </a:lnTo>
                  <a:lnTo>
                    <a:pt x="246" y="79"/>
                  </a:lnTo>
                  <a:lnTo>
                    <a:pt x="251" y="91"/>
                  </a:lnTo>
                  <a:lnTo>
                    <a:pt x="251" y="97"/>
                  </a:lnTo>
                  <a:lnTo>
                    <a:pt x="263" y="109"/>
                  </a:lnTo>
                  <a:lnTo>
                    <a:pt x="263" y="115"/>
                  </a:lnTo>
                  <a:lnTo>
                    <a:pt x="269" y="121"/>
                  </a:lnTo>
                  <a:lnTo>
                    <a:pt x="274" y="134"/>
                  </a:lnTo>
                  <a:lnTo>
                    <a:pt x="274" y="140"/>
                  </a:lnTo>
                  <a:lnTo>
                    <a:pt x="280" y="146"/>
                  </a:lnTo>
                  <a:lnTo>
                    <a:pt x="280" y="158"/>
                  </a:lnTo>
                  <a:lnTo>
                    <a:pt x="286" y="164"/>
                  </a:lnTo>
                  <a:lnTo>
                    <a:pt x="292" y="176"/>
                  </a:lnTo>
                  <a:lnTo>
                    <a:pt x="292" y="182"/>
                  </a:lnTo>
                  <a:lnTo>
                    <a:pt x="297" y="194"/>
                  </a:lnTo>
                  <a:lnTo>
                    <a:pt x="297" y="200"/>
                  </a:lnTo>
                  <a:lnTo>
                    <a:pt x="303" y="212"/>
                  </a:lnTo>
                  <a:lnTo>
                    <a:pt x="303" y="224"/>
                  </a:lnTo>
                  <a:lnTo>
                    <a:pt x="309" y="230"/>
                  </a:lnTo>
                  <a:lnTo>
                    <a:pt x="309" y="255"/>
                  </a:lnTo>
                  <a:lnTo>
                    <a:pt x="314" y="267"/>
                  </a:lnTo>
                  <a:lnTo>
                    <a:pt x="314" y="285"/>
                  </a:lnTo>
                  <a:lnTo>
                    <a:pt x="320" y="297"/>
                  </a:lnTo>
                  <a:lnTo>
                    <a:pt x="320" y="436"/>
                  </a:lnTo>
                  <a:lnTo>
                    <a:pt x="314" y="449"/>
                  </a:lnTo>
                  <a:lnTo>
                    <a:pt x="314" y="461"/>
                  </a:lnTo>
                  <a:lnTo>
                    <a:pt x="309" y="479"/>
                  </a:lnTo>
                  <a:lnTo>
                    <a:pt x="309" y="491"/>
                  </a:lnTo>
                  <a:lnTo>
                    <a:pt x="297" y="479"/>
                  </a:lnTo>
                  <a:lnTo>
                    <a:pt x="286" y="473"/>
                  </a:lnTo>
                  <a:lnTo>
                    <a:pt x="274" y="461"/>
                  </a:lnTo>
                  <a:lnTo>
                    <a:pt x="263" y="455"/>
                  </a:lnTo>
                  <a:lnTo>
                    <a:pt x="240" y="430"/>
                  </a:lnTo>
                  <a:lnTo>
                    <a:pt x="229" y="424"/>
                  </a:lnTo>
                  <a:lnTo>
                    <a:pt x="223" y="412"/>
                  </a:lnTo>
                  <a:lnTo>
                    <a:pt x="211" y="406"/>
                  </a:lnTo>
                  <a:lnTo>
                    <a:pt x="177" y="370"/>
                  </a:lnTo>
                  <a:lnTo>
                    <a:pt x="166" y="364"/>
                  </a:lnTo>
                  <a:lnTo>
                    <a:pt x="160" y="352"/>
                  </a:lnTo>
                  <a:lnTo>
                    <a:pt x="131" y="321"/>
                  </a:lnTo>
                  <a:lnTo>
                    <a:pt x="126" y="309"/>
                  </a:lnTo>
                  <a:lnTo>
                    <a:pt x="114" y="303"/>
                  </a:lnTo>
                  <a:lnTo>
                    <a:pt x="103" y="291"/>
                  </a:lnTo>
                  <a:lnTo>
                    <a:pt x="97" y="279"/>
                  </a:lnTo>
                  <a:lnTo>
                    <a:pt x="68" y="249"/>
                  </a:lnTo>
                  <a:lnTo>
                    <a:pt x="68" y="237"/>
                  </a:lnTo>
                  <a:lnTo>
                    <a:pt x="51" y="218"/>
                  </a:lnTo>
                  <a:lnTo>
                    <a:pt x="51" y="212"/>
                  </a:lnTo>
                  <a:lnTo>
                    <a:pt x="46" y="206"/>
                  </a:lnTo>
                  <a:lnTo>
                    <a:pt x="40" y="206"/>
                  </a:lnTo>
                  <a:lnTo>
                    <a:pt x="40" y="200"/>
                  </a:lnTo>
                  <a:lnTo>
                    <a:pt x="34" y="194"/>
                  </a:lnTo>
                  <a:lnTo>
                    <a:pt x="34" y="188"/>
                  </a:lnTo>
                  <a:lnTo>
                    <a:pt x="28" y="182"/>
                  </a:lnTo>
                  <a:lnTo>
                    <a:pt x="28" y="176"/>
                  </a:lnTo>
                  <a:lnTo>
                    <a:pt x="23" y="176"/>
                  </a:lnTo>
                  <a:lnTo>
                    <a:pt x="23" y="170"/>
                  </a:lnTo>
                  <a:lnTo>
                    <a:pt x="17" y="164"/>
                  </a:lnTo>
                  <a:lnTo>
                    <a:pt x="17" y="158"/>
                  </a:lnTo>
                  <a:lnTo>
                    <a:pt x="11" y="152"/>
                  </a:lnTo>
                  <a:lnTo>
                    <a:pt x="11" y="146"/>
                  </a:lnTo>
                  <a:lnTo>
                    <a:pt x="6" y="140"/>
                  </a:lnTo>
                  <a:lnTo>
                    <a:pt x="6" y="127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17" y="127"/>
                  </a:lnTo>
                  <a:lnTo>
                    <a:pt x="17" y="134"/>
                  </a:lnTo>
                  <a:lnTo>
                    <a:pt x="23" y="134"/>
                  </a:lnTo>
                  <a:lnTo>
                    <a:pt x="28" y="140"/>
                  </a:lnTo>
                  <a:lnTo>
                    <a:pt x="34" y="140"/>
                  </a:lnTo>
                  <a:lnTo>
                    <a:pt x="34" y="146"/>
                  </a:lnTo>
                  <a:lnTo>
                    <a:pt x="40" y="146"/>
                  </a:lnTo>
                  <a:lnTo>
                    <a:pt x="51" y="158"/>
                  </a:lnTo>
                  <a:lnTo>
                    <a:pt x="57" y="158"/>
                  </a:lnTo>
                  <a:lnTo>
                    <a:pt x="63" y="164"/>
                  </a:lnTo>
                  <a:lnTo>
                    <a:pt x="68" y="164"/>
                  </a:lnTo>
                  <a:lnTo>
                    <a:pt x="68" y="170"/>
                  </a:lnTo>
                  <a:lnTo>
                    <a:pt x="74" y="170"/>
                  </a:lnTo>
                  <a:lnTo>
                    <a:pt x="86" y="182"/>
                  </a:lnTo>
                  <a:lnTo>
                    <a:pt x="91" y="182"/>
                  </a:lnTo>
                  <a:lnTo>
                    <a:pt x="109" y="200"/>
                  </a:lnTo>
                  <a:lnTo>
                    <a:pt x="114" y="200"/>
                  </a:lnTo>
                  <a:lnTo>
                    <a:pt x="149" y="237"/>
                  </a:lnTo>
                  <a:lnTo>
                    <a:pt x="154" y="237"/>
                  </a:lnTo>
                  <a:lnTo>
                    <a:pt x="189" y="273"/>
                  </a:lnTo>
                  <a:lnTo>
                    <a:pt x="194" y="285"/>
                  </a:lnTo>
                  <a:lnTo>
                    <a:pt x="223" y="315"/>
                  </a:lnTo>
                  <a:lnTo>
                    <a:pt x="229" y="327"/>
                  </a:lnTo>
                  <a:lnTo>
                    <a:pt x="246" y="346"/>
                  </a:lnTo>
                  <a:lnTo>
                    <a:pt x="251" y="358"/>
                  </a:lnTo>
                  <a:lnTo>
                    <a:pt x="263" y="370"/>
                  </a:lnTo>
                  <a:lnTo>
                    <a:pt x="269" y="382"/>
                  </a:lnTo>
                  <a:lnTo>
                    <a:pt x="274" y="388"/>
                  </a:lnTo>
                  <a:lnTo>
                    <a:pt x="280" y="400"/>
                  </a:lnTo>
                  <a:lnTo>
                    <a:pt x="286" y="406"/>
                  </a:lnTo>
                  <a:lnTo>
                    <a:pt x="280" y="394"/>
                  </a:lnTo>
                  <a:lnTo>
                    <a:pt x="280" y="388"/>
                  </a:lnTo>
                  <a:lnTo>
                    <a:pt x="274" y="376"/>
                  </a:lnTo>
                  <a:lnTo>
                    <a:pt x="274" y="370"/>
                  </a:lnTo>
                  <a:lnTo>
                    <a:pt x="269" y="358"/>
                  </a:lnTo>
                  <a:lnTo>
                    <a:pt x="269" y="352"/>
                  </a:lnTo>
                  <a:lnTo>
                    <a:pt x="263" y="340"/>
                  </a:lnTo>
                  <a:lnTo>
                    <a:pt x="263" y="333"/>
                  </a:lnTo>
                  <a:lnTo>
                    <a:pt x="257" y="321"/>
                  </a:lnTo>
                  <a:lnTo>
                    <a:pt x="257" y="315"/>
                  </a:lnTo>
                  <a:lnTo>
                    <a:pt x="251" y="303"/>
                  </a:lnTo>
                  <a:lnTo>
                    <a:pt x="251" y="297"/>
                  </a:lnTo>
                  <a:lnTo>
                    <a:pt x="246" y="285"/>
                  </a:lnTo>
                  <a:lnTo>
                    <a:pt x="246" y="279"/>
                  </a:lnTo>
                  <a:lnTo>
                    <a:pt x="240" y="267"/>
                  </a:lnTo>
                  <a:lnTo>
                    <a:pt x="240" y="261"/>
                  </a:lnTo>
                  <a:lnTo>
                    <a:pt x="234" y="255"/>
                  </a:lnTo>
                  <a:lnTo>
                    <a:pt x="234" y="237"/>
                  </a:lnTo>
                  <a:lnTo>
                    <a:pt x="229" y="224"/>
                  </a:lnTo>
                  <a:lnTo>
                    <a:pt x="229" y="206"/>
                  </a:lnTo>
                  <a:lnTo>
                    <a:pt x="223" y="200"/>
                  </a:lnTo>
                  <a:lnTo>
                    <a:pt x="223" y="182"/>
                  </a:lnTo>
                  <a:lnTo>
                    <a:pt x="217" y="176"/>
                  </a:lnTo>
                  <a:lnTo>
                    <a:pt x="217" y="158"/>
                  </a:lnTo>
                  <a:lnTo>
                    <a:pt x="211" y="152"/>
                  </a:lnTo>
                  <a:lnTo>
                    <a:pt x="211" y="127"/>
                  </a:lnTo>
                  <a:lnTo>
                    <a:pt x="206" y="121"/>
                  </a:lnTo>
                  <a:lnTo>
                    <a:pt x="206" y="97"/>
                  </a:lnTo>
                  <a:lnTo>
                    <a:pt x="200" y="91"/>
                  </a:lnTo>
                  <a:lnTo>
                    <a:pt x="200" y="67"/>
                  </a:lnTo>
                  <a:lnTo>
                    <a:pt x="194" y="61"/>
                  </a:lnTo>
                  <a:lnTo>
                    <a:pt x="194" y="24"/>
                  </a:lnTo>
                  <a:lnTo>
                    <a:pt x="189" y="18"/>
                  </a:lnTo>
                  <a:lnTo>
                    <a:pt x="189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3" name="Freeform 129"/>
            <p:cNvSpPr>
              <a:spLocks/>
            </p:cNvSpPr>
            <p:nvPr/>
          </p:nvSpPr>
          <p:spPr bwMode="auto">
            <a:xfrm>
              <a:off x="3727" y="1635"/>
              <a:ext cx="306" cy="341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22" y="18"/>
                </a:cxn>
                <a:cxn ang="0">
                  <a:pos x="51" y="37"/>
                </a:cxn>
                <a:cxn ang="0">
                  <a:pos x="74" y="49"/>
                </a:cxn>
                <a:cxn ang="0">
                  <a:pos x="91" y="61"/>
                </a:cxn>
                <a:cxn ang="0">
                  <a:pos x="108" y="73"/>
                </a:cxn>
                <a:cxn ang="0">
                  <a:pos x="131" y="91"/>
                </a:cxn>
                <a:cxn ang="0">
                  <a:pos x="154" y="109"/>
                </a:cxn>
                <a:cxn ang="0">
                  <a:pos x="160" y="115"/>
                </a:cxn>
                <a:cxn ang="0">
                  <a:pos x="171" y="121"/>
                </a:cxn>
                <a:cxn ang="0">
                  <a:pos x="177" y="134"/>
                </a:cxn>
                <a:cxn ang="0">
                  <a:pos x="183" y="140"/>
                </a:cxn>
                <a:cxn ang="0">
                  <a:pos x="200" y="164"/>
                </a:cxn>
                <a:cxn ang="0">
                  <a:pos x="205" y="170"/>
                </a:cxn>
                <a:cxn ang="0">
                  <a:pos x="217" y="188"/>
                </a:cxn>
                <a:cxn ang="0">
                  <a:pos x="228" y="206"/>
                </a:cxn>
                <a:cxn ang="0">
                  <a:pos x="234" y="218"/>
                </a:cxn>
                <a:cxn ang="0">
                  <a:pos x="246" y="237"/>
                </a:cxn>
                <a:cxn ang="0">
                  <a:pos x="263" y="261"/>
                </a:cxn>
                <a:cxn ang="0">
                  <a:pos x="268" y="273"/>
                </a:cxn>
                <a:cxn ang="0">
                  <a:pos x="280" y="291"/>
                </a:cxn>
                <a:cxn ang="0">
                  <a:pos x="286" y="309"/>
                </a:cxn>
                <a:cxn ang="0">
                  <a:pos x="297" y="328"/>
                </a:cxn>
                <a:cxn ang="0">
                  <a:pos x="297" y="334"/>
                </a:cxn>
                <a:cxn ang="0">
                  <a:pos x="274" y="315"/>
                </a:cxn>
                <a:cxn ang="0">
                  <a:pos x="246" y="291"/>
                </a:cxn>
                <a:cxn ang="0">
                  <a:pos x="223" y="273"/>
                </a:cxn>
                <a:cxn ang="0">
                  <a:pos x="200" y="255"/>
                </a:cxn>
                <a:cxn ang="0">
                  <a:pos x="188" y="249"/>
                </a:cxn>
                <a:cxn ang="0">
                  <a:pos x="183" y="243"/>
                </a:cxn>
                <a:cxn ang="0">
                  <a:pos x="160" y="225"/>
                </a:cxn>
                <a:cxn ang="0">
                  <a:pos x="154" y="218"/>
                </a:cxn>
                <a:cxn ang="0">
                  <a:pos x="103" y="158"/>
                </a:cxn>
                <a:cxn ang="0">
                  <a:pos x="91" y="152"/>
                </a:cxn>
                <a:cxn ang="0">
                  <a:pos x="74" y="128"/>
                </a:cxn>
                <a:cxn ang="0">
                  <a:pos x="63" y="109"/>
                </a:cxn>
                <a:cxn ang="0">
                  <a:pos x="51" y="91"/>
                </a:cxn>
                <a:cxn ang="0">
                  <a:pos x="34" y="67"/>
                </a:cxn>
                <a:cxn ang="0">
                  <a:pos x="17" y="37"/>
                </a:cxn>
                <a:cxn ang="0">
                  <a:pos x="11" y="18"/>
                </a:cxn>
                <a:cxn ang="0">
                  <a:pos x="0" y="0"/>
                </a:cxn>
              </a:cxnLst>
              <a:rect l="0" t="0" r="r" b="b"/>
              <a:pathLst>
                <a:path w="304" h="341">
                  <a:moveTo>
                    <a:pt x="0" y="0"/>
                  </a:moveTo>
                  <a:lnTo>
                    <a:pt x="5" y="6"/>
                  </a:lnTo>
                  <a:lnTo>
                    <a:pt x="17" y="12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51" y="37"/>
                  </a:lnTo>
                  <a:lnTo>
                    <a:pt x="63" y="37"/>
                  </a:lnTo>
                  <a:lnTo>
                    <a:pt x="74" y="49"/>
                  </a:lnTo>
                  <a:lnTo>
                    <a:pt x="80" y="49"/>
                  </a:lnTo>
                  <a:lnTo>
                    <a:pt x="91" y="61"/>
                  </a:lnTo>
                  <a:lnTo>
                    <a:pt x="97" y="61"/>
                  </a:lnTo>
                  <a:lnTo>
                    <a:pt x="108" y="73"/>
                  </a:lnTo>
                  <a:lnTo>
                    <a:pt x="114" y="73"/>
                  </a:lnTo>
                  <a:lnTo>
                    <a:pt x="131" y="91"/>
                  </a:lnTo>
                  <a:lnTo>
                    <a:pt x="137" y="91"/>
                  </a:lnTo>
                  <a:lnTo>
                    <a:pt x="154" y="109"/>
                  </a:lnTo>
                  <a:lnTo>
                    <a:pt x="160" y="109"/>
                  </a:lnTo>
                  <a:lnTo>
                    <a:pt x="160" y="115"/>
                  </a:lnTo>
                  <a:lnTo>
                    <a:pt x="165" y="121"/>
                  </a:lnTo>
                  <a:lnTo>
                    <a:pt x="171" y="121"/>
                  </a:lnTo>
                  <a:lnTo>
                    <a:pt x="171" y="128"/>
                  </a:lnTo>
                  <a:lnTo>
                    <a:pt x="177" y="134"/>
                  </a:lnTo>
                  <a:lnTo>
                    <a:pt x="183" y="134"/>
                  </a:lnTo>
                  <a:lnTo>
                    <a:pt x="183" y="140"/>
                  </a:lnTo>
                  <a:lnTo>
                    <a:pt x="200" y="158"/>
                  </a:lnTo>
                  <a:lnTo>
                    <a:pt x="200" y="164"/>
                  </a:lnTo>
                  <a:lnTo>
                    <a:pt x="205" y="164"/>
                  </a:lnTo>
                  <a:lnTo>
                    <a:pt x="205" y="170"/>
                  </a:lnTo>
                  <a:lnTo>
                    <a:pt x="217" y="182"/>
                  </a:lnTo>
                  <a:lnTo>
                    <a:pt x="217" y="188"/>
                  </a:lnTo>
                  <a:lnTo>
                    <a:pt x="228" y="200"/>
                  </a:lnTo>
                  <a:lnTo>
                    <a:pt x="228" y="206"/>
                  </a:lnTo>
                  <a:lnTo>
                    <a:pt x="234" y="212"/>
                  </a:lnTo>
                  <a:lnTo>
                    <a:pt x="234" y="218"/>
                  </a:lnTo>
                  <a:lnTo>
                    <a:pt x="246" y="231"/>
                  </a:lnTo>
                  <a:lnTo>
                    <a:pt x="246" y="237"/>
                  </a:lnTo>
                  <a:lnTo>
                    <a:pt x="257" y="249"/>
                  </a:lnTo>
                  <a:lnTo>
                    <a:pt x="263" y="261"/>
                  </a:lnTo>
                  <a:lnTo>
                    <a:pt x="263" y="267"/>
                  </a:lnTo>
                  <a:lnTo>
                    <a:pt x="268" y="273"/>
                  </a:lnTo>
                  <a:lnTo>
                    <a:pt x="274" y="285"/>
                  </a:lnTo>
                  <a:lnTo>
                    <a:pt x="280" y="291"/>
                  </a:lnTo>
                  <a:lnTo>
                    <a:pt x="280" y="303"/>
                  </a:lnTo>
                  <a:lnTo>
                    <a:pt x="286" y="309"/>
                  </a:lnTo>
                  <a:lnTo>
                    <a:pt x="291" y="321"/>
                  </a:lnTo>
                  <a:lnTo>
                    <a:pt x="297" y="328"/>
                  </a:lnTo>
                  <a:lnTo>
                    <a:pt x="303" y="340"/>
                  </a:lnTo>
                  <a:lnTo>
                    <a:pt x="297" y="334"/>
                  </a:lnTo>
                  <a:lnTo>
                    <a:pt x="286" y="328"/>
                  </a:lnTo>
                  <a:lnTo>
                    <a:pt x="274" y="315"/>
                  </a:lnTo>
                  <a:lnTo>
                    <a:pt x="263" y="309"/>
                  </a:lnTo>
                  <a:lnTo>
                    <a:pt x="246" y="291"/>
                  </a:lnTo>
                  <a:lnTo>
                    <a:pt x="234" y="285"/>
                  </a:lnTo>
                  <a:lnTo>
                    <a:pt x="223" y="273"/>
                  </a:lnTo>
                  <a:lnTo>
                    <a:pt x="217" y="273"/>
                  </a:lnTo>
                  <a:lnTo>
                    <a:pt x="200" y="255"/>
                  </a:lnTo>
                  <a:lnTo>
                    <a:pt x="194" y="255"/>
                  </a:lnTo>
                  <a:lnTo>
                    <a:pt x="188" y="249"/>
                  </a:lnTo>
                  <a:lnTo>
                    <a:pt x="188" y="243"/>
                  </a:lnTo>
                  <a:lnTo>
                    <a:pt x="183" y="243"/>
                  </a:lnTo>
                  <a:lnTo>
                    <a:pt x="165" y="225"/>
                  </a:lnTo>
                  <a:lnTo>
                    <a:pt x="160" y="225"/>
                  </a:lnTo>
                  <a:lnTo>
                    <a:pt x="160" y="218"/>
                  </a:lnTo>
                  <a:lnTo>
                    <a:pt x="154" y="218"/>
                  </a:lnTo>
                  <a:lnTo>
                    <a:pt x="103" y="164"/>
                  </a:lnTo>
                  <a:lnTo>
                    <a:pt x="103" y="158"/>
                  </a:lnTo>
                  <a:lnTo>
                    <a:pt x="97" y="152"/>
                  </a:lnTo>
                  <a:lnTo>
                    <a:pt x="91" y="152"/>
                  </a:lnTo>
                  <a:lnTo>
                    <a:pt x="91" y="146"/>
                  </a:lnTo>
                  <a:lnTo>
                    <a:pt x="74" y="128"/>
                  </a:lnTo>
                  <a:lnTo>
                    <a:pt x="74" y="121"/>
                  </a:lnTo>
                  <a:lnTo>
                    <a:pt x="63" y="109"/>
                  </a:lnTo>
                  <a:lnTo>
                    <a:pt x="63" y="103"/>
                  </a:lnTo>
                  <a:lnTo>
                    <a:pt x="51" y="91"/>
                  </a:lnTo>
                  <a:lnTo>
                    <a:pt x="51" y="85"/>
                  </a:lnTo>
                  <a:lnTo>
                    <a:pt x="34" y="67"/>
                  </a:lnTo>
                  <a:lnTo>
                    <a:pt x="34" y="55"/>
                  </a:lnTo>
                  <a:lnTo>
                    <a:pt x="17" y="37"/>
                  </a:lnTo>
                  <a:lnTo>
                    <a:pt x="17" y="25"/>
                  </a:lnTo>
                  <a:lnTo>
                    <a:pt x="11" y="18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4" name="Freeform 130"/>
            <p:cNvSpPr>
              <a:spLocks/>
            </p:cNvSpPr>
            <p:nvPr/>
          </p:nvSpPr>
          <p:spPr bwMode="auto">
            <a:xfrm>
              <a:off x="4001" y="2083"/>
              <a:ext cx="287" cy="583"/>
            </a:xfrm>
            <a:custGeom>
              <a:avLst/>
              <a:gdLst/>
              <a:ahLst/>
              <a:cxnLst>
                <a:cxn ang="0">
                  <a:pos x="223" y="345"/>
                </a:cxn>
                <a:cxn ang="0">
                  <a:pos x="229" y="194"/>
                </a:cxn>
                <a:cxn ang="0">
                  <a:pos x="240" y="127"/>
                </a:cxn>
                <a:cxn ang="0">
                  <a:pos x="246" y="36"/>
                </a:cxn>
                <a:cxn ang="0">
                  <a:pos x="257" y="12"/>
                </a:cxn>
                <a:cxn ang="0">
                  <a:pos x="263" y="54"/>
                </a:cxn>
                <a:cxn ang="0">
                  <a:pos x="275" y="109"/>
                </a:cxn>
                <a:cxn ang="0">
                  <a:pos x="280" y="218"/>
                </a:cxn>
                <a:cxn ang="0">
                  <a:pos x="280" y="278"/>
                </a:cxn>
                <a:cxn ang="0">
                  <a:pos x="275" y="375"/>
                </a:cxn>
                <a:cxn ang="0">
                  <a:pos x="263" y="418"/>
                </a:cxn>
                <a:cxn ang="0">
                  <a:pos x="257" y="454"/>
                </a:cxn>
                <a:cxn ang="0">
                  <a:pos x="246" y="484"/>
                </a:cxn>
                <a:cxn ang="0">
                  <a:pos x="240" y="515"/>
                </a:cxn>
                <a:cxn ang="0">
                  <a:pos x="229" y="539"/>
                </a:cxn>
                <a:cxn ang="0">
                  <a:pos x="223" y="569"/>
                </a:cxn>
                <a:cxn ang="0">
                  <a:pos x="212" y="575"/>
                </a:cxn>
                <a:cxn ang="0">
                  <a:pos x="206" y="551"/>
                </a:cxn>
                <a:cxn ang="0">
                  <a:pos x="195" y="527"/>
                </a:cxn>
                <a:cxn ang="0">
                  <a:pos x="183" y="503"/>
                </a:cxn>
                <a:cxn ang="0">
                  <a:pos x="172" y="478"/>
                </a:cxn>
                <a:cxn ang="0">
                  <a:pos x="160" y="460"/>
                </a:cxn>
                <a:cxn ang="0">
                  <a:pos x="143" y="430"/>
                </a:cxn>
                <a:cxn ang="0">
                  <a:pos x="132" y="406"/>
                </a:cxn>
                <a:cxn ang="0">
                  <a:pos x="109" y="375"/>
                </a:cxn>
                <a:cxn ang="0">
                  <a:pos x="97" y="363"/>
                </a:cxn>
                <a:cxn ang="0">
                  <a:pos x="86" y="339"/>
                </a:cxn>
                <a:cxn ang="0">
                  <a:pos x="74" y="315"/>
                </a:cxn>
                <a:cxn ang="0">
                  <a:pos x="57" y="291"/>
                </a:cxn>
                <a:cxn ang="0">
                  <a:pos x="46" y="266"/>
                </a:cxn>
                <a:cxn ang="0">
                  <a:pos x="34" y="242"/>
                </a:cxn>
                <a:cxn ang="0">
                  <a:pos x="23" y="218"/>
                </a:cxn>
                <a:cxn ang="0">
                  <a:pos x="17" y="188"/>
                </a:cxn>
                <a:cxn ang="0">
                  <a:pos x="6" y="163"/>
                </a:cxn>
                <a:cxn ang="0">
                  <a:pos x="0" y="133"/>
                </a:cxn>
                <a:cxn ang="0">
                  <a:pos x="17" y="151"/>
                </a:cxn>
                <a:cxn ang="0">
                  <a:pos x="34" y="169"/>
                </a:cxn>
                <a:cxn ang="0">
                  <a:pos x="46" y="181"/>
                </a:cxn>
                <a:cxn ang="0">
                  <a:pos x="52" y="200"/>
                </a:cxn>
                <a:cxn ang="0">
                  <a:pos x="63" y="212"/>
                </a:cxn>
                <a:cxn ang="0">
                  <a:pos x="92" y="248"/>
                </a:cxn>
                <a:cxn ang="0">
                  <a:pos x="103" y="272"/>
                </a:cxn>
                <a:cxn ang="0">
                  <a:pos x="126" y="303"/>
                </a:cxn>
                <a:cxn ang="0">
                  <a:pos x="137" y="327"/>
                </a:cxn>
                <a:cxn ang="0">
                  <a:pos x="149" y="351"/>
                </a:cxn>
                <a:cxn ang="0">
                  <a:pos x="166" y="375"/>
                </a:cxn>
                <a:cxn ang="0">
                  <a:pos x="172" y="400"/>
                </a:cxn>
                <a:cxn ang="0">
                  <a:pos x="189" y="430"/>
                </a:cxn>
                <a:cxn ang="0">
                  <a:pos x="195" y="448"/>
                </a:cxn>
                <a:cxn ang="0">
                  <a:pos x="206" y="472"/>
                </a:cxn>
                <a:cxn ang="0">
                  <a:pos x="217" y="497"/>
                </a:cxn>
              </a:cxnLst>
              <a:rect l="0" t="0" r="r" b="b"/>
              <a:pathLst>
                <a:path w="287" h="582">
                  <a:moveTo>
                    <a:pt x="217" y="503"/>
                  </a:moveTo>
                  <a:lnTo>
                    <a:pt x="217" y="351"/>
                  </a:lnTo>
                  <a:lnTo>
                    <a:pt x="223" y="345"/>
                  </a:lnTo>
                  <a:lnTo>
                    <a:pt x="223" y="254"/>
                  </a:lnTo>
                  <a:lnTo>
                    <a:pt x="229" y="248"/>
                  </a:lnTo>
                  <a:lnTo>
                    <a:pt x="229" y="194"/>
                  </a:lnTo>
                  <a:lnTo>
                    <a:pt x="235" y="188"/>
                  </a:lnTo>
                  <a:lnTo>
                    <a:pt x="235" y="133"/>
                  </a:lnTo>
                  <a:lnTo>
                    <a:pt x="240" y="127"/>
                  </a:lnTo>
                  <a:lnTo>
                    <a:pt x="240" y="78"/>
                  </a:lnTo>
                  <a:lnTo>
                    <a:pt x="246" y="66"/>
                  </a:lnTo>
                  <a:lnTo>
                    <a:pt x="246" y="36"/>
                  </a:lnTo>
                  <a:lnTo>
                    <a:pt x="252" y="24"/>
                  </a:lnTo>
                  <a:lnTo>
                    <a:pt x="252" y="0"/>
                  </a:lnTo>
                  <a:lnTo>
                    <a:pt x="257" y="12"/>
                  </a:lnTo>
                  <a:lnTo>
                    <a:pt x="257" y="30"/>
                  </a:lnTo>
                  <a:lnTo>
                    <a:pt x="263" y="42"/>
                  </a:lnTo>
                  <a:lnTo>
                    <a:pt x="263" y="54"/>
                  </a:lnTo>
                  <a:lnTo>
                    <a:pt x="269" y="66"/>
                  </a:lnTo>
                  <a:lnTo>
                    <a:pt x="269" y="97"/>
                  </a:lnTo>
                  <a:lnTo>
                    <a:pt x="275" y="109"/>
                  </a:lnTo>
                  <a:lnTo>
                    <a:pt x="275" y="133"/>
                  </a:lnTo>
                  <a:lnTo>
                    <a:pt x="280" y="145"/>
                  </a:lnTo>
                  <a:lnTo>
                    <a:pt x="280" y="218"/>
                  </a:lnTo>
                  <a:lnTo>
                    <a:pt x="286" y="224"/>
                  </a:lnTo>
                  <a:lnTo>
                    <a:pt x="286" y="266"/>
                  </a:lnTo>
                  <a:lnTo>
                    <a:pt x="280" y="278"/>
                  </a:lnTo>
                  <a:lnTo>
                    <a:pt x="280" y="345"/>
                  </a:lnTo>
                  <a:lnTo>
                    <a:pt x="275" y="351"/>
                  </a:lnTo>
                  <a:lnTo>
                    <a:pt x="275" y="375"/>
                  </a:lnTo>
                  <a:lnTo>
                    <a:pt x="269" y="387"/>
                  </a:lnTo>
                  <a:lnTo>
                    <a:pt x="269" y="412"/>
                  </a:lnTo>
                  <a:lnTo>
                    <a:pt x="263" y="418"/>
                  </a:lnTo>
                  <a:lnTo>
                    <a:pt x="263" y="436"/>
                  </a:lnTo>
                  <a:lnTo>
                    <a:pt x="257" y="442"/>
                  </a:lnTo>
                  <a:lnTo>
                    <a:pt x="257" y="454"/>
                  </a:lnTo>
                  <a:lnTo>
                    <a:pt x="252" y="460"/>
                  </a:lnTo>
                  <a:lnTo>
                    <a:pt x="252" y="478"/>
                  </a:lnTo>
                  <a:lnTo>
                    <a:pt x="246" y="484"/>
                  </a:lnTo>
                  <a:lnTo>
                    <a:pt x="246" y="497"/>
                  </a:lnTo>
                  <a:lnTo>
                    <a:pt x="240" y="503"/>
                  </a:lnTo>
                  <a:lnTo>
                    <a:pt x="240" y="515"/>
                  </a:lnTo>
                  <a:lnTo>
                    <a:pt x="235" y="521"/>
                  </a:lnTo>
                  <a:lnTo>
                    <a:pt x="235" y="533"/>
                  </a:lnTo>
                  <a:lnTo>
                    <a:pt x="229" y="539"/>
                  </a:lnTo>
                  <a:lnTo>
                    <a:pt x="229" y="551"/>
                  </a:lnTo>
                  <a:lnTo>
                    <a:pt x="223" y="557"/>
                  </a:lnTo>
                  <a:lnTo>
                    <a:pt x="223" y="569"/>
                  </a:lnTo>
                  <a:lnTo>
                    <a:pt x="217" y="575"/>
                  </a:lnTo>
                  <a:lnTo>
                    <a:pt x="217" y="581"/>
                  </a:lnTo>
                  <a:lnTo>
                    <a:pt x="212" y="575"/>
                  </a:lnTo>
                  <a:lnTo>
                    <a:pt x="212" y="563"/>
                  </a:lnTo>
                  <a:lnTo>
                    <a:pt x="206" y="557"/>
                  </a:lnTo>
                  <a:lnTo>
                    <a:pt x="206" y="551"/>
                  </a:lnTo>
                  <a:lnTo>
                    <a:pt x="200" y="539"/>
                  </a:lnTo>
                  <a:lnTo>
                    <a:pt x="200" y="533"/>
                  </a:lnTo>
                  <a:lnTo>
                    <a:pt x="195" y="527"/>
                  </a:lnTo>
                  <a:lnTo>
                    <a:pt x="195" y="521"/>
                  </a:lnTo>
                  <a:lnTo>
                    <a:pt x="189" y="509"/>
                  </a:lnTo>
                  <a:lnTo>
                    <a:pt x="183" y="503"/>
                  </a:lnTo>
                  <a:lnTo>
                    <a:pt x="183" y="497"/>
                  </a:lnTo>
                  <a:lnTo>
                    <a:pt x="172" y="484"/>
                  </a:lnTo>
                  <a:lnTo>
                    <a:pt x="172" y="478"/>
                  </a:lnTo>
                  <a:lnTo>
                    <a:pt x="166" y="472"/>
                  </a:lnTo>
                  <a:lnTo>
                    <a:pt x="166" y="466"/>
                  </a:lnTo>
                  <a:lnTo>
                    <a:pt x="160" y="460"/>
                  </a:lnTo>
                  <a:lnTo>
                    <a:pt x="155" y="448"/>
                  </a:lnTo>
                  <a:lnTo>
                    <a:pt x="155" y="442"/>
                  </a:lnTo>
                  <a:lnTo>
                    <a:pt x="143" y="430"/>
                  </a:lnTo>
                  <a:lnTo>
                    <a:pt x="143" y="424"/>
                  </a:lnTo>
                  <a:lnTo>
                    <a:pt x="132" y="412"/>
                  </a:lnTo>
                  <a:lnTo>
                    <a:pt x="132" y="406"/>
                  </a:lnTo>
                  <a:lnTo>
                    <a:pt x="120" y="394"/>
                  </a:lnTo>
                  <a:lnTo>
                    <a:pt x="120" y="387"/>
                  </a:lnTo>
                  <a:lnTo>
                    <a:pt x="109" y="375"/>
                  </a:lnTo>
                  <a:lnTo>
                    <a:pt x="109" y="369"/>
                  </a:lnTo>
                  <a:lnTo>
                    <a:pt x="103" y="369"/>
                  </a:lnTo>
                  <a:lnTo>
                    <a:pt x="97" y="363"/>
                  </a:lnTo>
                  <a:lnTo>
                    <a:pt x="97" y="357"/>
                  </a:lnTo>
                  <a:lnTo>
                    <a:pt x="86" y="345"/>
                  </a:lnTo>
                  <a:lnTo>
                    <a:pt x="86" y="339"/>
                  </a:lnTo>
                  <a:lnTo>
                    <a:pt x="80" y="333"/>
                  </a:lnTo>
                  <a:lnTo>
                    <a:pt x="74" y="321"/>
                  </a:lnTo>
                  <a:lnTo>
                    <a:pt x="74" y="315"/>
                  </a:lnTo>
                  <a:lnTo>
                    <a:pt x="63" y="303"/>
                  </a:lnTo>
                  <a:lnTo>
                    <a:pt x="63" y="297"/>
                  </a:lnTo>
                  <a:lnTo>
                    <a:pt x="57" y="291"/>
                  </a:lnTo>
                  <a:lnTo>
                    <a:pt x="57" y="284"/>
                  </a:lnTo>
                  <a:lnTo>
                    <a:pt x="46" y="272"/>
                  </a:lnTo>
                  <a:lnTo>
                    <a:pt x="46" y="266"/>
                  </a:lnTo>
                  <a:lnTo>
                    <a:pt x="40" y="260"/>
                  </a:lnTo>
                  <a:lnTo>
                    <a:pt x="40" y="248"/>
                  </a:lnTo>
                  <a:lnTo>
                    <a:pt x="34" y="242"/>
                  </a:lnTo>
                  <a:lnTo>
                    <a:pt x="34" y="236"/>
                  </a:lnTo>
                  <a:lnTo>
                    <a:pt x="29" y="230"/>
                  </a:lnTo>
                  <a:lnTo>
                    <a:pt x="23" y="218"/>
                  </a:lnTo>
                  <a:lnTo>
                    <a:pt x="23" y="212"/>
                  </a:lnTo>
                  <a:lnTo>
                    <a:pt x="17" y="206"/>
                  </a:lnTo>
                  <a:lnTo>
                    <a:pt x="17" y="188"/>
                  </a:lnTo>
                  <a:lnTo>
                    <a:pt x="12" y="181"/>
                  </a:lnTo>
                  <a:lnTo>
                    <a:pt x="12" y="169"/>
                  </a:lnTo>
                  <a:lnTo>
                    <a:pt x="6" y="163"/>
                  </a:lnTo>
                  <a:lnTo>
                    <a:pt x="6" y="151"/>
                  </a:lnTo>
                  <a:lnTo>
                    <a:pt x="0" y="145"/>
                  </a:lnTo>
                  <a:lnTo>
                    <a:pt x="0" y="133"/>
                  </a:lnTo>
                  <a:lnTo>
                    <a:pt x="12" y="145"/>
                  </a:lnTo>
                  <a:lnTo>
                    <a:pt x="12" y="151"/>
                  </a:lnTo>
                  <a:lnTo>
                    <a:pt x="17" y="151"/>
                  </a:lnTo>
                  <a:lnTo>
                    <a:pt x="29" y="163"/>
                  </a:lnTo>
                  <a:lnTo>
                    <a:pt x="29" y="169"/>
                  </a:lnTo>
                  <a:lnTo>
                    <a:pt x="34" y="169"/>
                  </a:lnTo>
                  <a:lnTo>
                    <a:pt x="34" y="175"/>
                  </a:lnTo>
                  <a:lnTo>
                    <a:pt x="40" y="181"/>
                  </a:lnTo>
                  <a:lnTo>
                    <a:pt x="46" y="181"/>
                  </a:lnTo>
                  <a:lnTo>
                    <a:pt x="46" y="188"/>
                  </a:lnTo>
                  <a:lnTo>
                    <a:pt x="52" y="194"/>
                  </a:lnTo>
                  <a:lnTo>
                    <a:pt x="52" y="200"/>
                  </a:lnTo>
                  <a:lnTo>
                    <a:pt x="57" y="206"/>
                  </a:lnTo>
                  <a:lnTo>
                    <a:pt x="63" y="206"/>
                  </a:lnTo>
                  <a:lnTo>
                    <a:pt x="63" y="212"/>
                  </a:lnTo>
                  <a:lnTo>
                    <a:pt x="69" y="218"/>
                  </a:lnTo>
                  <a:lnTo>
                    <a:pt x="69" y="224"/>
                  </a:lnTo>
                  <a:lnTo>
                    <a:pt x="92" y="248"/>
                  </a:lnTo>
                  <a:lnTo>
                    <a:pt x="92" y="254"/>
                  </a:lnTo>
                  <a:lnTo>
                    <a:pt x="103" y="266"/>
                  </a:lnTo>
                  <a:lnTo>
                    <a:pt x="103" y="272"/>
                  </a:lnTo>
                  <a:lnTo>
                    <a:pt x="114" y="284"/>
                  </a:lnTo>
                  <a:lnTo>
                    <a:pt x="114" y="291"/>
                  </a:lnTo>
                  <a:lnTo>
                    <a:pt x="126" y="303"/>
                  </a:lnTo>
                  <a:lnTo>
                    <a:pt x="126" y="309"/>
                  </a:lnTo>
                  <a:lnTo>
                    <a:pt x="137" y="321"/>
                  </a:lnTo>
                  <a:lnTo>
                    <a:pt x="137" y="327"/>
                  </a:lnTo>
                  <a:lnTo>
                    <a:pt x="143" y="339"/>
                  </a:lnTo>
                  <a:lnTo>
                    <a:pt x="149" y="345"/>
                  </a:lnTo>
                  <a:lnTo>
                    <a:pt x="149" y="351"/>
                  </a:lnTo>
                  <a:lnTo>
                    <a:pt x="155" y="357"/>
                  </a:lnTo>
                  <a:lnTo>
                    <a:pt x="155" y="363"/>
                  </a:lnTo>
                  <a:lnTo>
                    <a:pt x="166" y="375"/>
                  </a:lnTo>
                  <a:lnTo>
                    <a:pt x="166" y="381"/>
                  </a:lnTo>
                  <a:lnTo>
                    <a:pt x="172" y="394"/>
                  </a:lnTo>
                  <a:lnTo>
                    <a:pt x="172" y="400"/>
                  </a:lnTo>
                  <a:lnTo>
                    <a:pt x="183" y="412"/>
                  </a:lnTo>
                  <a:lnTo>
                    <a:pt x="183" y="418"/>
                  </a:lnTo>
                  <a:lnTo>
                    <a:pt x="189" y="430"/>
                  </a:lnTo>
                  <a:lnTo>
                    <a:pt x="189" y="436"/>
                  </a:lnTo>
                  <a:lnTo>
                    <a:pt x="195" y="442"/>
                  </a:lnTo>
                  <a:lnTo>
                    <a:pt x="195" y="448"/>
                  </a:lnTo>
                  <a:lnTo>
                    <a:pt x="200" y="454"/>
                  </a:lnTo>
                  <a:lnTo>
                    <a:pt x="206" y="466"/>
                  </a:lnTo>
                  <a:lnTo>
                    <a:pt x="206" y="472"/>
                  </a:lnTo>
                  <a:lnTo>
                    <a:pt x="212" y="478"/>
                  </a:lnTo>
                  <a:lnTo>
                    <a:pt x="212" y="484"/>
                  </a:lnTo>
                  <a:lnTo>
                    <a:pt x="217" y="497"/>
                  </a:lnTo>
                  <a:lnTo>
                    <a:pt x="217" y="503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5" name="Freeform 131"/>
            <p:cNvSpPr>
              <a:spLocks/>
            </p:cNvSpPr>
            <p:nvPr/>
          </p:nvSpPr>
          <p:spPr bwMode="auto">
            <a:xfrm>
              <a:off x="4063" y="2478"/>
              <a:ext cx="305" cy="619"/>
            </a:xfrm>
            <a:custGeom>
              <a:avLst/>
              <a:gdLst/>
              <a:ahLst/>
              <a:cxnLst>
                <a:cxn ang="0">
                  <a:pos x="6" y="54"/>
                </a:cxn>
                <a:cxn ang="0">
                  <a:pos x="17" y="72"/>
                </a:cxn>
                <a:cxn ang="0">
                  <a:pos x="29" y="96"/>
                </a:cxn>
                <a:cxn ang="0">
                  <a:pos x="34" y="121"/>
                </a:cxn>
                <a:cxn ang="0">
                  <a:pos x="46" y="139"/>
                </a:cxn>
                <a:cxn ang="0">
                  <a:pos x="51" y="163"/>
                </a:cxn>
                <a:cxn ang="0">
                  <a:pos x="63" y="181"/>
                </a:cxn>
                <a:cxn ang="0">
                  <a:pos x="69" y="212"/>
                </a:cxn>
                <a:cxn ang="0">
                  <a:pos x="80" y="242"/>
                </a:cxn>
                <a:cxn ang="0">
                  <a:pos x="86" y="296"/>
                </a:cxn>
                <a:cxn ang="0">
                  <a:pos x="92" y="496"/>
                </a:cxn>
                <a:cxn ang="0">
                  <a:pos x="103" y="478"/>
                </a:cxn>
                <a:cxn ang="0">
                  <a:pos x="109" y="460"/>
                </a:cxn>
                <a:cxn ang="0">
                  <a:pos x="120" y="436"/>
                </a:cxn>
                <a:cxn ang="0">
                  <a:pos x="126" y="418"/>
                </a:cxn>
                <a:cxn ang="0">
                  <a:pos x="137" y="393"/>
                </a:cxn>
                <a:cxn ang="0">
                  <a:pos x="143" y="375"/>
                </a:cxn>
                <a:cxn ang="0">
                  <a:pos x="154" y="351"/>
                </a:cxn>
                <a:cxn ang="0">
                  <a:pos x="160" y="333"/>
                </a:cxn>
                <a:cxn ang="0">
                  <a:pos x="172" y="309"/>
                </a:cxn>
                <a:cxn ang="0">
                  <a:pos x="183" y="284"/>
                </a:cxn>
                <a:cxn ang="0">
                  <a:pos x="189" y="260"/>
                </a:cxn>
                <a:cxn ang="0">
                  <a:pos x="200" y="236"/>
                </a:cxn>
                <a:cxn ang="0">
                  <a:pos x="217" y="206"/>
                </a:cxn>
                <a:cxn ang="0">
                  <a:pos x="223" y="175"/>
                </a:cxn>
                <a:cxn ang="0">
                  <a:pos x="240" y="145"/>
                </a:cxn>
                <a:cxn ang="0">
                  <a:pos x="252" y="115"/>
                </a:cxn>
                <a:cxn ang="0">
                  <a:pos x="263" y="90"/>
                </a:cxn>
                <a:cxn ang="0">
                  <a:pos x="275" y="66"/>
                </a:cxn>
                <a:cxn ang="0">
                  <a:pos x="286" y="36"/>
                </a:cxn>
                <a:cxn ang="0">
                  <a:pos x="297" y="12"/>
                </a:cxn>
                <a:cxn ang="0">
                  <a:pos x="297" y="157"/>
                </a:cxn>
                <a:cxn ang="0">
                  <a:pos x="292" y="206"/>
                </a:cxn>
                <a:cxn ang="0">
                  <a:pos x="280" y="236"/>
                </a:cxn>
                <a:cxn ang="0">
                  <a:pos x="269" y="260"/>
                </a:cxn>
                <a:cxn ang="0">
                  <a:pos x="263" y="290"/>
                </a:cxn>
                <a:cxn ang="0">
                  <a:pos x="246" y="321"/>
                </a:cxn>
                <a:cxn ang="0">
                  <a:pos x="234" y="345"/>
                </a:cxn>
                <a:cxn ang="0">
                  <a:pos x="217" y="375"/>
                </a:cxn>
                <a:cxn ang="0">
                  <a:pos x="200" y="406"/>
                </a:cxn>
                <a:cxn ang="0">
                  <a:pos x="183" y="436"/>
                </a:cxn>
                <a:cxn ang="0">
                  <a:pos x="160" y="466"/>
                </a:cxn>
                <a:cxn ang="0">
                  <a:pos x="143" y="496"/>
                </a:cxn>
                <a:cxn ang="0">
                  <a:pos x="114" y="533"/>
                </a:cxn>
                <a:cxn ang="0">
                  <a:pos x="97" y="563"/>
                </a:cxn>
                <a:cxn ang="0">
                  <a:pos x="69" y="605"/>
                </a:cxn>
                <a:cxn ang="0">
                  <a:pos x="57" y="551"/>
                </a:cxn>
                <a:cxn ang="0">
                  <a:pos x="51" y="478"/>
                </a:cxn>
                <a:cxn ang="0">
                  <a:pos x="40" y="448"/>
                </a:cxn>
                <a:cxn ang="0">
                  <a:pos x="34" y="393"/>
                </a:cxn>
                <a:cxn ang="0">
                  <a:pos x="23" y="357"/>
                </a:cxn>
                <a:cxn ang="0">
                  <a:pos x="17" y="303"/>
                </a:cxn>
                <a:cxn ang="0">
                  <a:pos x="6" y="254"/>
                </a:cxn>
                <a:cxn ang="0">
                  <a:pos x="0" y="30"/>
                </a:cxn>
              </a:cxnLst>
              <a:rect l="0" t="0" r="r" b="b"/>
              <a:pathLst>
                <a:path w="304" h="619">
                  <a:moveTo>
                    <a:pt x="0" y="36"/>
                  </a:moveTo>
                  <a:lnTo>
                    <a:pt x="6" y="42"/>
                  </a:lnTo>
                  <a:lnTo>
                    <a:pt x="6" y="54"/>
                  </a:lnTo>
                  <a:lnTo>
                    <a:pt x="11" y="60"/>
                  </a:lnTo>
                  <a:lnTo>
                    <a:pt x="11" y="66"/>
                  </a:lnTo>
                  <a:lnTo>
                    <a:pt x="17" y="72"/>
                  </a:lnTo>
                  <a:lnTo>
                    <a:pt x="17" y="78"/>
                  </a:lnTo>
                  <a:lnTo>
                    <a:pt x="23" y="90"/>
                  </a:lnTo>
                  <a:lnTo>
                    <a:pt x="29" y="96"/>
                  </a:lnTo>
                  <a:lnTo>
                    <a:pt x="29" y="103"/>
                  </a:lnTo>
                  <a:lnTo>
                    <a:pt x="34" y="109"/>
                  </a:lnTo>
                  <a:lnTo>
                    <a:pt x="34" y="121"/>
                  </a:lnTo>
                  <a:lnTo>
                    <a:pt x="40" y="127"/>
                  </a:lnTo>
                  <a:lnTo>
                    <a:pt x="40" y="133"/>
                  </a:lnTo>
                  <a:lnTo>
                    <a:pt x="46" y="139"/>
                  </a:lnTo>
                  <a:lnTo>
                    <a:pt x="46" y="145"/>
                  </a:lnTo>
                  <a:lnTo>
                    <a:pt x="51" y="151"/>
                  </a:lnTo>
                  <a:lnTo>
                    <a:pt x="51" y="163"/>
                  </a:lnTo>
                  <a:lnTo>
                    <a:pt x="57" y="169"/>
                  </a:lnTo>
                  <a:lnTo>
                    <a:pt x="57" y="175"/>
                  </a:lnTo>
                  <a:lnTo>
                    <a:pt x="63" y="181"/>
                  </a:lnTo>
                  <a:lnTo>
                    <a:pt x="63" y="193"/>
                  </a:lnTo>
                  <a:lnTo>
                    <a:pt x="69" y="199"/>
                  </a:lnTo>
                  <a:lnTo>
                    <a:pt x="69" y="212"/>
                  </a:lnTo>
                  <a:lnTo>
                    <a:pt x="74" y="218"/>
                  </a:lnTo>
                  <a:lnTo>
                    <a:pt x="74" y="236"/>
                  </a:lnTo>
                  <a:lnTo>
                    <a:pt x="80" y="242"/>
                  </a:lnTo>
                  <a:lnTo>
                    <a:pt x="80" y="260"/>
                  </a:lnTo>
                  <a:lnTo>
                    <a:pt x="86" y="266"/>
                  </a:lnTo>
                  <a:lnTo>
                    <a:pt x="86" y="296"/>
                  </a:lnTo>
                  <a:lnTo>
                    <a:pt x="92" y="303"/>
                  </a:lnTo>
                  <a:lnTo>
                    <a:pt x="92" y="502"/>
                  </a:lnTo>
                  <a:lnTo>
                    <a:pt x="92" y="496"/>
                  </a:lnTo>
                  <a:lnTo>
                    <a:pt x="97" y="490"/>
                  </a:lnTo>
                  <a:lnTo>
                    <a:pt x="97" y="484"/>
                  </a:lnTo>
                  <a:lnTo>
                    <a:pt x="103" y="478"/>
                  </a:lnTo>
                  <a:lnTo>
                    <a:pt x="103" y="472"/>
                  </a:lnTo>
                  <a:lnTo>
                    <a:pt x="109" y="466"/>
                  </a:lnTo>
                  <a:lnTo>
                    <a:pt x="109" y="460"/>
                  </a:lnTo>
                  <a:lnTo>
                    <a:pt x="114" y="448"/>
                  </a:lnTo>
                  <a:lnTo>
                    <a:pt x="114" y="442"/>
                  </a:lnTo>
                  <a:lnTo>
                    <a:pt x="120" y="436"/>
                  </a:lnTo>
                  <a:lnTo>
                    <a:pt x="120" y="430"/>
                  </a:lnTo>
                  <a:lnTo>
                    <a:pt x="126" y="424"/>
                  </a:lnTo>
                  <a:lnTo>
                    <a:pt x="126" y="418"/>
                  </a:lnTo>
                  <a:lnTo>
                    <a:pt x="132" y="412"/>
                  </a:lnTo>
                  <a:lnTo>
                    <a:pt x="132" y="406"/>
                  </a:lnTo>
                  <a:lnTo>
                    <a:pt x="137" y="393"/>
                  </a:lnTo>
                  <a:lnTo>
                    <a:pt x="137" y="387"/>
                  </a:lnTo>
                  <a:lnTo>
                    <a:pt x="143" y="381"/>
                  </a:lnTo>
                  <a:lnTo>
                    <a:pt x="143" y="375"/>
                  </a:lnTo>
                  <a:lnTo>
                    <a:pt x="149" y="369"/>
                  </a:lnTo>
                  <a:lnTo>
                    <a:pt x="149" y="357"/>
                  </a:lnTo>
                  <a:lnTo>
                    <a:pt x="154" y="351"/>
                  </a:lnTo>
                  <a:lnTo>
                    <a:pt x="154" y="345"/>
                  </a:lnTo>
                  <a:lnTo>
                    <a:pt x="160" y="339"/>
                  </a:lnTo>
                  <a:lnTo>
                    <a:pt x="160" y="333"/>
                  </a:lnTo>
                  <a:lnTo>
                    <a:pt x="166" y="321"/>
                  </a:lnTo>
                  <a:lnTo>
                    <a:pt x="166" y="315"/>
                  </a:lnTo>
                  <a:lnTo>
                    <a:pt x="172" y="309"/>
                  </a:lnTo>
                  <a:lnTo>
                    <a:pt x="177" y="296"/>
                  </a:lnTo>
                  <a:lnTo>
                    <a:pt x="177" y="290"/>
                  </a:lnTo>
                  <a:lnTo>
                    <a:pt x="183" y="284"/>
                  </a:lnTo>
                  <a:lnTo>
                    <a:pt x="183" y="278"/>
                  </a:lnTo>
                  <a:lnTo>
                    <a:pt x="189" y="266"/>
                  </a:lnTo>
                  <a:lnTo>
                    <a:pt x="189" y="260"/>
                  </a:lnTo>
                  <a:lnTo>
                    <a:pt x="194" y="254"/>
                  </a:lnTo>
                  <a:lnTo>
                    <a:pt x="200" y="242"/>
                  </a:lnTo>
                  <a:lnTo>
                    <a:pt x="200" y="236"/>
                  </a:lnTo>
                  <a:lnTo>
                    <a:pt x="206" y="230"/>
                  </a:lnTo>
                  <a:lnTo>
                    <a:pt x="206" y="218"/>
                  </a:lnTo>
                  <a:lnTo>
                    <a:pt x="217" y="206"/>
                  </a:lnTo>
                  <a:lnTo>
                    <a:pt x="217" y="193"/>
                  </a:lnTo>
                  <a:lnTo>
                    <a:pt x="223" y="187"/>
                  </a:lnTo>
                  <a:lnTo>
                    <a:pt x="223" y="175"/>
                  </a:lnTo>
                  <a:lnTo>
                    <a:pt x="234" y="163"/>
                  </a:lnTo>
                  <a:lnTo>
                    <a:pt x="234" y="151"/>
                  </a:lnTo>
                  <a:lnTo>
                    <a:pt x="240" y="145"/>
                  </a:lnTo>
                  <a:lnTo>
                    <a:pt x="246" y="133"/>
                  </a:lnTo>
                  <a:lnTo>
                    <a:pt x="246" y="127"/>
                  </a:lnTo>
                  <a:lnTo>
                    <a:pt x="252" y="115"/>
                  </a:lnTo>
                  <a:lnTo>
                    <a:pt x="257" y="109"/>
                  </a:lnTo>
                  <a:lnTo>
                    <a:pt x="257" y="103"/>
                  </a:lnTo>
                  <a:lnTo>
                    <a:pt x="263" y="90"/>
                  </a:lnTo>
                  <a:lnTo>
                    <a:pt x="269" y="84"/>
                  </a:lnTo>
                  <a:lnTo>
                    <a:pt x="269" y="72"/>
                  </a:lnTo>
                  <a:lnTo>
                    <a:pt x="275" y="66"/>
                  </a:lnTo>
                  <a:lnTo>
                    <a:pt x="280" y="54"/>
                  </a:lnTo>
                  <a:lnTo>
                    <a:pt x="280" y="48"/>
                  </a:lnTo>
                  <a:lnTo>
                    <a:pt x="286" y="36"/>
                  </a:lnTo>
                  <a:lnTo>
                    <a:pt x="292" y="30"/>
                  </a:lnTo>
                  <a:lnTo>
                    <a:pt x="297" y="18"/>
                  </a:lnTo>
                  <a:lnTo>
                    <a:pt x="297" y="12"/>
                  </a:lnTo>
                  <a:lnTo>
                    <a:pt x="303" y="0"/>
                  </a:lnTo>
                  <a:lnTo>
                    <a:pt x="303" y="145"/>
                  </a:lnTo>
                  <a:lnTo>
                    <a:pt x="297" y="157"/>
                  </a:lnTo>
                  <a:lnTo>
                    <a:pt x="297" y="175"/>
                  </a:lnTo>
                  <a:lnTo>
                    <a:pt x="292" y="187"/>
                  </a:lnTo>
                  <a:lnTo>
                    <a:pt x="292" y="206"/>
                  </a:lnTo>
                  <a:lnTo>
                    <a:pt x="286" y="218"/>
                  </a:lnTo>
                  <a:lnTo>
                    <a:pt x="286" y="224"/>
                  </a:lnTo>
                  <a:lnTo>
                    <a:pt x="280" y="236"/>
                  </a:lnTo>
                  <a:lnTo>
                    <a:pt x="280" y="242"/>
                  </a:lnTo>
                  <a:lnTo>
                    <a:pt x="275" y="254"/>
                  </a:lnTo>
                  <a:lnTo>
                    <a:pt x="269" y="260"/>
                  </a:lnTo>
                  <a:lnTo>
                    <a:pt x="269" y="272"/>
                  </a:lnTo>
                  <a:lnTo>
                    <a:pt x="263" y="278"/>
                  </a:lnTo>
                  <a:lnTo>
                    <a:pt x="263" y="290"/>
                  </a:lnTo>
                  <a:lnTo>
                    <a:pt x="252" y="303"/>
                  </a:lnTo>
                  <a:lnTo>
                    <a:pt x="252" y="315"/>
                  </a:lnTo>
                  <a:lnTo>
                    <a:pt x="246" y="321"/>
                  </a:lnTo>
                  <a:lnTo>
                    <a:pt x="240" y="333"/>
                  </a:lnTo>
                  <a:lnTo>
                    <a:pt x="234" y="339"/>
                  </a:lnTo>
                  <a:lnTo>
                    <a:pt x="234" y="345"/>
                  </a:lnTo>
                  <a:lnTo>
                    <a:pt x="229" y="357"/>
                  </a:lnTo>
                  <a:lnTo>
                    <a:pt x="223" y="363"/>
                  </a:lnTo>
                  <a:lnTo>
                    <a:pt x="217" y="375"/>
                  </a:lnTo>
                  <a:lnTo>
                    <a:pt x="206" y="387"/>
                  </a:lnTo>
                  <a:lnTo>
                    <a:pt x="200" y="399"/>
                  </a:lnTo>
                  <a:lnTo>
                    <a:pt x="200" y="406"/>
                  </a:lnTo>
                  <a:lnTo>
                    <a:pt x="194" y="418"/>
                  </a:lnTo>
                  <a:lnTo>
                    <a:pt x="189" y="424"/>
                  </a:lnTo>
                  <a:lnTo>
                    <a:pt x="183" y="436"/>
                  </a:lnTo>
                  <a:lnTo>
                    <a:pt x="172" y="448"/>
                  </a:lnTo>
                  <a:lnTo>
                    <a:pt x="166" y="460"/>
                  </a:lnTo>
                  <a:lnTo>
                    <a:pt x="160" y="466"/>
                  </a:lnTo>
                  <a:lnTo>
                    <a:pt x="154" y="478"/>
                  </a:lnTo>
                  <a:lnTo>
                    <a:pt x="149" y="484"/>
                  </a:lnTo>
                  <a:lnTo>
                    <a:pt x="143" y="496"/>
                  </a:lnTo>
                  <a:lnTo>
                    <a:pt x="126" y="515"/>
                  </a:lnTo>
                  <a:lnTo>
                    <a:pt x="120" y="527"/>
                  </a:lnTo>
                  <a:lnTo>
                    <a:pt x="114" y="533"/>
                  </a:lnTo>
                  <a:lnTo>
                    <a:pt x="109" y="545"/>
                  </a:lnTo>
                  <a:lnTo>
                    <a:pt x="103" y="557"/>
                  </a:lnTo>
                  <a:lnTo>
                    <a:pt x="97" y="563"/>
                  </a:lnTo>
                  <a:lnTo>
                    <a:pt x="92" y="575"/>
                  </a:lnTo>
                  <a:lnTo>
                    <a:pt x="74" y="593"/>
                  </a:lnTo>
                  <a:lnTo>
                    <a:pt x="69" y="605"/>
                  </a:lnTo>
                  <a:lnTo>
                    <a:pt x="63" y="618"/>
                  </a:lnTo>
                  <a:lnTo>
                    <a:pt x="63" y="557"/>
                  </a:lnTo>
                  <a:lnTo>
                    <a:pt x="57" y="551"/>
                  </a:lnTo>
                  <a:lnTo>
                    <a:pt x="57" y="509"/>
                  </a:lnTo>
                  <a:lnTo>
                    <a:pt x="51" y="502"/>
                  </a:lnTo>
                  <a:lnTo>
                    <a:pt x="51" y="478"/>
                  </a:lnTo>
                  <a:lnTo>
                    <a:pt x="46" y="472"/>
                  </a:lnTo>
                  <a:lnTo>
                    <a:pt x="46" y="454"/>
                  </a:lnTo>
                  <a:lnTo>
                    <a:pt x="40" y="448"/>
                  </a:lnTo>
                  <a:lnTo>
                    <a:pt x="40" y="424"/>
                  </a:lnTo>
                  <a:lnTo>
                    <a:pt x="34" y="412"/>
                  </a:lnTo>
                  <a:lnTo>
                    <a:pt x="34" y="393"/>
                  </a:lnTo>
                  <a:lnTo>
                    <a:pt x="29" y="387"/>
                  </a:lnTo>
                  <a:lnTo>
                    <a:pt x="29" y="369"/>
                  </a:lnTo>
                  <a:lnTo>
                    <a:pt x="23" y="357"/>
                  </a:lnTo>
                  <a:lnTo>
                    <a:pt x="23" y="333"/>
                  </a:lnTo>
                  <a:lnTo>
                    <a:pt x="17" y="321"/>
                  </a:lnTo>
                  <a:lnTo>
                    <a:pt x="17" y="303"/>
                  </a:lnTo>
                  <a:lnTo>
                    <a:pt x="11" y="296"/>
                  </a:lnTo>
                  <a:lnTo>
                    <a:pt x="11" y="266"/>
                  </a:lnTo>
                  <a:lnTo>
                    <a:pt x="6" y="254"/>
                  </a:lnTo>
                  <a:lnTo>
                    <a:pt x="6" y="212"/>
                  </a:lnTo>
                  <a:lnTo>
                    <a:pt x="0" y="199"/>
                  </a:lnTo>
                  <a:lnTo>
                    <a:pt x="0" y="30"/>
                  </a:lnTo>
                  <a:lnTo>
                    <a:pt x="0" y="3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6" name="Freeform 132"/>
            <p:cNvSpPr>
              <a:spLocks/>
            </p:cNvSpPr>
            <p:nvPr/>
          </p:nvSpPr>
          <p:spPr bwMode="auto">
            <a:xfrm>
              <a:off x="3973" y="2860"/>
              <a:ext cx="361" cy="552"/>
            </a:xfrm>
            <a:custGeom>
              <a:avLst/>
              <a:gdLst/>
              <a:ahLst/>
              <a:cxnLst>
                <a:cxn ang="0">
                  <a:pos x="45" y="12"/>
                </a:cxn>
                <a:cxn ang="0">
                  <a:pos x="51" y="37"/>
                </a:cxn>
                <a:cxn ang="0">
                  <a:pos x="57" y="67"/>
                </a:cxn>
                <a:cxn ang="0">
                  <a:pos x="62" y="85"/>
                </a:cxn>
                <a:cxn ang="0">
                  <a:pos x="68" y="115"/>
                </a:cxn>
                <a:cxn ang="0">
                  <a:pos x="74" y="140"/>
                </a:cxn>
                <a:cxn ang="0">
                  <a:pos x="80" y="170"/>
                </a:cxn>
                <a:cxn ang="0">
                  <a:pos x="85" y="212"/>
                </a:cxn>
                <a:cxn ang="0">
                  <a:pos x="91" y="334"/>
                </a:cxn>
                <a:cxn ang="0">
                  <a:pos x="85" y="376"/>
                </a:cxn>
                <a:cxn ang="0">
                  <a:pos x="80" y="400"/>
                </a:cxn>
                <a:cxn ang="0">
                  <a:pos x="74" y="424"/>
                </a:cxn>
                <a:cxn ang="0">
                  <a:pos x="68" y="443"/>
                </a:cxn>
                <a:cxn ang="0">
                  <a:pos x="80" y="424"/>
                </a:cxn>
                <a:cxn ang="0">
                  <a:pos x="97" y="400"/>
                </a:cxn>
                <a:cxn ang="0">
                  <a:pos x="125" y="364"/>
                </a:cxn>
                <a:cxn ang="0">
                  <a:pos x="131" y="352"/>
                </a:cxn>
                <a:cxn ang="0">
                  <a:pos x="154" y="321"/>
                </a:cxn>
                <a:cxn ang="0">
                  <a:pos x="165" y="303"/>
                </a:cxn>
                <a:cxn ang="0">
                  <a:pos x="183" y="285"/>
                </a:cxn>
                <a:cxn ang="0">
                  <a:pos x="200" y="261"/>
                </a:cxn>
                <a:cxn ang="0">
                  <a:pos x="217" y="237"/>
                </a:cxn>
                <a:cxn ang="0">
                  <a:pos x="240" y="206"/>
                </a:cxn>
                <a:cxn ang="0">
                  <a:pos x="263" y="176"/>
                </a:cxn>
                <a:cxn ang="0">
                  <a:pos x="274" y="158"/>
                </a:cxn>
                <a:cxn ang="0">
                  <a:pos x="308" y="115"/>
                </a:cxn>
                <a:cxn ang="0">
                  <a:pos x="320" y="97"/>
                </a:cxn>
                <a:cxn ang="0">
                  <a:pos x="337" y="73"/>
                </a:cxn>
                <a:cxn ang="0">
                  <a:pos x="343" y="67"/>
                </a:cxn>
                <a:cxn ang="0">
                  <a:pos x="354" y="61"/>
                </a:cxn>
                <a:cxn ang="0">
                  <a:pos x="360" y="55"/>
                </a:cxn>
                <a:cxn ang="0">
                  <a:pos x="360" y="61"/>
                </a:cxn>
                <a:cxn ang="0">
                  <a:pos x="354" y="91"/>
                </a:cxn>
                <a:cxn ang="0">
                  <a:pos x="348" y="115"/>
                </a:cxn>
                <a:cxn ang="0">
                  <a:pos x="343" y="134"/>
                </a:cxn>
                <a:cxn ang="0">
                  <a:pos x="337" y="152"/>
                </a:cxn>
                <a:cxn ang="0">
                  <a:pos x="331" y="170"/>
                </a:cxn>
                <a:cxn ang="0">
                  <a:pos x="320" y="188"/>
                </a:cxn>
                <a:cxn ang="0">
                  <a:pos x="314" y="206"/>
                </a:cxn>
                <a:cxn ang="0">
                  <a:pos x="308" y="224"/>
                </a:cxn>
                <a:cxn ang="0">
                  <a:pos x="291" y="249"/>
                </a:cxn>
                <a:cxn ang="0">
                  <a:pos x="280" y="267"/>
                </a:cxn>
                <a:cxn ang="0">
                  <a:pos x="257" y="297"/>
                </a:cxn>
                <a:cxn ang="0">
                  <a:pos x="177" y="394"/>
                </a:cxn>
                <a:cxn ang="0">
                  <a:pos x="160" y="406"/>
                </a:cxn>
                <a:cxn ang="0">
                  <a:pos x="148" y="424"/>
                </a:cxn>
                <a:cxn ang="0">
                  <a:pos x="120" y="449"/>
                </a:cxn>
                <a:cxn ang="0">
                  <a:pos x="80" y="485"/>
                </a:cxn>
                <a:cxn ang="0">
                  <a:pos x="62" y="497"/>
                </a:cxn>
                <a:cxn ang="0">
                  <a:pos x="45" y="515"/>
                </a:cxn>
                <a:cxn ang="0">
                  <a:pos x="28" y="527"/>
                </a:cxn>
                <a:cxn ang="0">
                  <a:pos x="11" y="546"/>
                </a:cxn>
                <a:cxn ang="0">
                  <a:pos x="5" y="540"/>
                </a:cxn>
                <a:cxn ang="0">
                  <a:pos x="11" y="515"/>
                </a:cxn>
                <a:cxn ang="0">
                  <a:pos x="17" y="491"/>
                </a:cxn>
                <a:cxn ang="0">
                  <a:pos x="22" y="461"/>
                </a:cxn>
                <a:cxn ang="0">
                  <a:pos x="28" y="430"/>
                </a:cxn>
                <a:cxn ang="0">
                  <a:pos x="34" y="370"/>
                </a:cxn>
                <a:cxn ang="0">
                  <a:pos x="28" y="243"/>
                </a:cxn>
                <a:cxn ang="0">
                  <a:pos x="34" y="67"/>
                </a:cxn>
                <a:cxn ang="0">
                  <a:pos x="40" y="37"/>
                </a:cxn>
                <a:cxn ang="0">
                  <a:pos x="45" y="6"/>
                </a:cxn>
              </a:cxnLst>
              <a:rect l="0" t="0" r="r" b="b"/>
              <a:pathLst>
                <a:path w="361" h="553">
                  <a:moveTo>
                    <a:pt x="45" y="0"/>
                  </a:moveTo>
                  <a:lnTo>
                    <a:pt x="45" y="12"/>
                  </a:lnTo>
                  <a:lnTo>
                    <a:pt x="51" y="18"/>
                  </a:lnTo>
                  <a:lnTo>
                    <a:pt x="51" y="37"/>
                  </a:lnTo>
                  <a:lnTo>
                    <a:pt x="57" y="43"/>
                  </a:lnTo>
                  <a:lnTo>
                    <a:pt x="57" y="67"/>
                  </a:lnTo>
                  <a:lnTo>
                    <a:pt x="62" y="73"/>
                  </a:lnTo>
                  <a:lnTo>
                    <a:pt x="62" y="85"/>
                  </a:lnTo>
                  <a:lnTo>
                    <a:pt x="68" y="91"/>
                  </a:lnTo>
                  <a:lnTo>
                    <a:pt x="68" y="115"/>
                  </a:lnTo>
                  <a:lnTo>
                    <a:pt x="74" y="121"/>
                  </a:lnTo>
                  <a:lnTo>
                    <a:pt x="74" y="140"/>
                  </a:lnTo>
                  <a:lnTo>
                    <a:pt x="80" y="146"/>
                  </a:lnTo>
                  <a:lnTo>
                    <a:pt x="80" y="170"/>
                  </a:lnTo>
                  <a:lnTo>
                    <a:pt x="85" y="176"/>
                  </a:lnTo>
                  <a:lnTo>
                    <a:pt x="85" y="212"/>
                  </a:lnTo>
                  <a:lnTo>
                    <a:pt x="91" y="218"/>
                  </a:lnTo>
                  <a:lnTo>
                    <a:pt x="91" y="334"/>
                  </a:lnTo>
                  <a:lnTo>
                    <a:pt x="85" y="346"/>
                  </a:lnTo>
                  <a:lnTo>
                    <a:pt x="85" y="376"/>
                  </a:lnTo>
                  <a:lnTo>
                    <a:pt x="80" y="382"/>
                  </a:lnTo>
                  <a:lnTo>
                    <a:pt x="80" y="400"/>
                  </a:lnTo>
                  <a:lnTo>
                    <a:pt x="74" y="406"/>
                  </a:lnTo>
                  <a:lnTo>
                    <a:pt x="74" y="424"/>
                  </a:lnTo>
                  <a:lnTo>
                    <a:pt x="68" y="437"/>
                  </a:lnTo>
                  <a:lnTo>
                    <a:pt x="68" y="443"/>
                  </a:lnTo>
                  <a:lnTo>
                    <a:pt x="80" y="430"/>
                  </a:lnTo>
                  <a:lnTo>
                    <a:pt x="80" y="424"/>
                  </a:lnTo>
                  <a:lnTo>
                    <a:pt x="91" y="412"/>
                  </a:lnTo>
                  <a:lnTo>
                    <a:pt x="97" y="400"/>
                  </a:lnTo>
                  <a:lnTo>
                    <a:pt x="120" y="376"/>
                  </a:lnTo>
                  <a:lnTo>
                    <a:pt x="125" y="364"/>
                  </a:lnTo>
                  <a:lnTo>
                    <a:pt x="125" y="358"/>
                  </a:lnTo>
                  <a:lnTo>
                    <a:pt x="131" y="352"/>
                  </a:lnTo>
                  <a:lnTo>
                    <a:pt x="137" y="340"/>
                  </a:lnTo>
                  <a:lnTo>
                    <a:pt x="154" y="321"/>
                  </a:lnTo>
                  <a:lnTo>
                    <a:pt x="160" y="309"/>
                  </a:lnTo>
                  <a:lnTo>
                    <a:pt x="165" y="303"/>
                  </a:lnTo>
                  <a:lnTo>
                    <a:pt x="177" y="297"/>
                  </a:lnTo>
                  <a:lnTo>
                    <a:pt x="183" y="285"/>
                  </a:lnTo>
                  <a:lnTo>
                    <a:pt x="194" y="273"/>
                  </a:lnTo>
                  <a:lnTo>
                    <a:pt x="200" y="261"/>
                  </a:lnTo>
                  <a:lnTo>
                    <a:pt x="211" y="249"/>
                  </a:lnTo>
                  <a:lnTo>
                    <a:pt x="217" y="237"/>
                  </a:lnTo>
                  <a:lnTo>
                    <a:pt x="234" y="218"/>
                  </a:lnTo>
                  <a:lnTo>
                    <a:pt x="240" y="206"/>
                  </a:lnTo>
                  <a:lnTo>
                    <a:pt x="257" y="188"/>
                  </a:lnTo>
                  <a:lnTo>
                    <a:pt x="263" y="176"/>
                  </a:lnTo>
                  <a:lnTo>
                    <a:pt x="274" y="164"/>
                  </a:lnTo>
                  <a:lnTo>
                    <a:pt x="274" y="158"/>
                  </a:lnTo>
                  <a:lnTo>
                    <a:pt x="308" y="121"/>
                  </a:lnTo>
                  <a:lnTo>
                    <a:pt x="308" y="115"/>
                  </a:lnTo>
                  <a:lnTo>
                    <a:pt x="320" y="103"/>
                  </a:lnTo>
                  <a:lnTo>
                    <a:pt x="320" y="97"/>
                  </a:lnTo>
                  <a:lnTo>
                    <a:pt x="337" y="79"/>
                  </a:lnTo>
                  <a:lnTo>
                    <a:pt x="337" y="73"/>
                  </a:lnTo>
                  <a:lnTo>
                    <a:pt x="343" y="73"/>
                  </a:lnTo>
                  <a:lnTo>
                    <a:pt x="343" y="67"/>
                  </a:lnTo>
                  <a:lnTo>
                    <a:pt x="348" y="61"/>
                  </a:lnTo>
                  <a:lnTo>
                    <a:pt x="354" y="61"/>
                  </a:lnTo>
                  <a:lnTo>
                    <a:pt x="354" y="55"/>
                  </a:lnTo>
                  <a:lnTo>
                    <a:pt x="360" y="55"/>
                  </a:lnTo>
                  <a:lnTo>
                    <a:pt x="360" y="49"/>
                  </a:lnTo>
                  <a:lnTo>
                    <a:pt x="360" y="61"/>
                  </a:lnTo>
                  <a:lnTo>
                    <a:pt x="354" y="73"/>
                  </a:lnTo>
                  <a:lnTo>
                    <a:pt x="354" y="91"/>
                  </a:lnTo>
                  <a:lnTo>
                    <a:pt x="348" y="103"/>
                  </a:lnTo>
                  <a:lnTo>
                    <a:pt x="348" y="115"/>
                  </a:lnTo>
                  <a:lnTo>
                    <a:pt x="343" y="121"/>
                  </a:lnTo>
                  <a:lnTo>
                    <a:pt x="343" y="134"/>
                  </a:lnTo>
                  <a:lnTo>
                    <a:pt x="337" y="140"/>
                  </a:lnTo>
                  <a:lnTo>
                    <a:pt x="337" y="152"/>
                  </a:lnTo>
                  <a:lnTo>
                    <a:pt x="331" y="164"/>
                  </a:lnTo>
                  <a:lnTo>
                    <a:pt x="331" y="170"/>
                  </a:lnTo>
                  <a:lnTo>
                    <a:pt x="325" y="182"/>
                  </a:lnTo>
                  <a:lnTo>
                    <a:pt x="320" y="188"/>
                  </a:lnTo>
                  <a:lnTo>
                    <a:pt x="320" y="194"/>
                  </a:lnTo>
                  <a:lnTo>
                    <a:pt x="314" y="206"/>
                  </a:lnTo>
                  <a:lnTo>
                    <a:pt x="308" y="212"/>
                  </a:lnTo>
                  <a:lnTo>
                    <a:pt x="308" y="224"/>
                  </a:lnTo>
                  <a:lnTo>
                    <a:pt x="297" y="237"/>
                  </a:lnTo>
                  <a:lnTo>
                    <a:pt x="291" y="249"/>
                  </a:lnTo>
                  <a:lnTo>
                    <a:pt x="291" y="255"/>
                  </a:lnTo>
                  <a:lnTo>
                    <a:pt x="280" y="267"/>
                  </a:lnTo>
                  <a:lnTo>
                    <a:pt x="274" y="279"/>
                  </a:lnTo>
                  <a:lnTo>
                    <a:pt x="257" y="297"/>
                  </a:lnTo>
                  <a:lnTo>
                    <a:pt x="257" y="309"/>
                  </a:lnTo>
                  <a:lnTo>
                    <a:pt x="177" y="394"/>
                  </a:lnTo>
                  <a:lnTo>
                    <a:pt x="165" y="400"/>
                  </a:lnTo>
                  <a:lnTo>
                    <a:pt x="160" y="406"/>
                  </a:lnTo>
                  <a:lnTo>
                    <a:pt x="154" y="418"/>
                  </a:lnTo>
                  <a:lnTo>
                    <a:pt x="148" y="424"/>
                  </a:lnTo>
                  <a:lnTo>
                    <a:pt x="137" y="430"/>
                  </a:lnTo>
                  <a:lnTo>
                    <a:pt x="120" y="449"/>
                  </a:lnTo>
                  <a:lnTo>
                    <a:pt x="108" y="455"/>
                  </a:lnTo>
                  <a:lnTo>
                    <a:pt x="80" y="485"/>
                  </a:lnTo>
                  <a:lnTo>
                    <a:pt x="68" y="491"/>
                  </a:lnTo>
                  <a:lnTo>
                    <a:pt x="62" y="497"/>
                  </a:lnTo>
                  <a:lnTo>
                    <a:pt x="51" y="503"/>
                  </a:lnTo>
                  <a:lnTo>
                    <a:pt x="45" y="515"/>
                  </a:lnTo>
                  <a:lnTo>
                    <a:pt x="34" y="521"/>
                  </a:lnTo>
                  <a:lnTo>
                    <a:pt x="28" y="527"/>
                  </a:lnTo>
                  <a:lnTo>
                    <a:pt x="17" y="533"/>
                  </a:lnTo>
                  <a:lnTo>
                    <a:pt x="11" y="546"/>
                  </a:lnTo>
                  <a:lnTo>
                    <a:pt x="0" y="552"/>
                  </a:lnTo>
                  <a:lnTo>
                    <a:pt x="5" y="540"/>
                  </a:lnTo>
                  <a:lnTo>
                    <a:pt x="5" y="527"/>
                  </a:lnTo>
                  <a:lnTo>
                    <a:pt x="11" y="515"/>
                  </a:lnTo>
                  <a:lnTo>
                    <a:pt x="11" y="503"/>
                  </a:lnTo>
                  <a:lnTo>
                    <a:pt x="17" y="491"/>
                  </a:lnTo>
                  <a:lnTo>
                    <a:pt x="17" y="473"/>
                  </a:lnTo>
                  <a:lnTo>
                    <a:pt x="22" y="461"/>
                  </a:lnTo>
                  <a:lnTo>
                    <a:pt x="22" y="437"/>
                  </a:lnTo>
                  <a:lnTo>
                    <a:pt x="28" y="430"/>
                  </a:lnTo>
                  <a:lnTo>
                    <a:pt x="28" y="382"/>
                  </a:lnTo>
                  <a:lnTo>
                    <a:pt x="34" y="370"/>
                  </a:lnTo>
                  <a:lnTo>
                    <a:pt x="34" y="249"/>
                  </a:lnTo>
                  <a:lnTo>
                    <a:pt x="28" y="243"/>
                  </a:lnTo>
                  <a:lnTo>
                    <a:pt x="28" y="79"/>
                  </a:lnTo>
                  <a:lnTo>
                    <a:pt x="34" y="67"/>
                  </a:lnTo>
                  <a:lnTo>
                    <a:pt x="34" y="43"/>
                  </a:lnTo>
                  <a:lnTo>
                    <a:pt x="40" y="37"/>
                  </a:lnTo>
                  <a:lnTo>
                    <a:pt x="40" y="18"/>
                  </a:lnTo>
                  <a:lnTo>
                    <a:pt x="45" y="6"/>
                  </a:lnTo>
                  <a:lnTo>
                    <a:pt x="45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7" name="Freeform 133"/>
            <p:cNvSpPr>
              <a:spLocks/>
            </p:cNvSpPr>
            <p:nvPr/>
          </p:nvSpPr>
          <p:spPr bwMode="auto">
            <a:xfrm>
              <a:off x="3727" y="3157"/>
              <a:ext cx="546" cy="527"/>
            </a:xfrm>
            <a:custGeom>
              <a:avLst/>
              <a:gdLst/>
              <a:ahLst/>
              <a:cxnLst>
                <a:cxn ang="0">
                  <a:pos x="194" y="158"/>
                </a:cxn>
                <a:cxn ang="0">
                  <a:pos x="183" y="212"/>
                </a:cxn>
                <a:cxn ang="0">
                  <a:pos x="171" y="249"/>
                </a:cxn>
                <a:cxn ang="0">
                  <a:pos x="160" y="279"/>
                </a:cxn>
                <a:cxn ang="0">
                  <a:pos x="148" y="315"/>
                </a:cxn>
                <a:cxn ang="0">
                  <a:pos x="137" y="346"/>
                </a:cxn>
                <a:cxn ang="0">
                  <a:pos x="125" y="376"/>
                </a:cxn>
                <a:cxn ang="0">
                  <a:pos x="114" y="400"/>
                </a:cxn>
                <a:cxn ang="0">
                  <a:pos x="103" y="430"/>
                </a:cxn>
                <a:cxn ang="0">
                  <a:pos x="108" y="430"/>
                </a:cxn>
                <a:cxn ang="0">
                  <a:pos x="143" y="412"/>
                </a:cxn>
                <a:cxn ang="0">
                  <a:pos x="165" y="400"/>
                </a:cxn>
                <a:cxn ang="0">
                  <a:pos x="194" y="382"/>
                </a:cxn>
                <a:cxn ang="0">
                  <a:pos x="246" y="346"/>
                </a:cxn>
                <a:cxn ang="0">
                  <a:pos x="280" y="327"/>
                </a:cxn>
                <a:cxn ang="0">
                  <a:pos x="331" y="285"/>
                </a:cxn>
                <a:cxn ang="0">
                  <a:pos x="366" y="261"/>
                </a:cxn>
                <a:cxn ang="0">
                  <a:pos x="411" y="224"/>
                </a:cxn>
                <a:cxn ang="0">
                  <a:pos x="463" y="182"/>
                </a:cxn>
                <a:cxn ang="0">
                  <a:pos x="514" y="140"/>
                </a:cxn>
                <a:cxn ang="0">
                  <a:pos x="537" y="133"/>
                </a:cxn>
                <a:cxn ang="0">
                  <a:pos x="526" y="170"/>
                </a:cxn>
                <a:cxn ang="0">
                  <a:pos x="509" y="200"/>
                </a:cxn>
                <a:cxn ang="0">
                  <a:pos x="457" y="267"/>
                </a:cxn>
                <a:cxn ang="0">
                  <a:pos x="417" y="309"/>
                </a:cxn>
                <a:cxn ang="0">
                  <a:pos x="377" y="339"/>
                </a:cxn>
                <a:cxn ang="0">
                  <a:pos x="343" y="364"/>
                </a:cxn>
                <a:cxn ang="0">
                  <a:pos x="303" y="388"/>
                </a:cxn>
                <a:cxn ang="0">
                  <a:pos x="263" y="406"/>
                </a:cxn>
                <a:cxn ang="0">
                  <a:pos x="223" y="430"/>
                </a:cxn>
                <a:cxn ang="0">
                  <a:pos x="183" y="449"/>
                </a:cxn>
                <a:cxn ang="0">
                  <a:pos x="137" y="473"/>
                </a:cxn>
                <a:cxn ang="0">
                  <a:pos x="85" y="491"/>
                </a:cxn>
                <a:cxn ang="0">
                  <a:pos x="40" y="509"/>
                </a:cxn>
                <a:cxn ang="0">
                  <a:pos x="5" y="521"/>
                </a:cxn>
                <a:cxn ang="0">
                  <a:pos x="22" y="485"/>
                </a:cxn>
                <a:cxn ang="0">
                  <a:pos x="34" y="455"/>
                </a:cxn>
                <a:cxn ang="0">
                  <a:pos x="45" y="418"/>
                </a:cxn>
                <a:cxn ang="0">
                  <a:pos x="57" y="382"/>
                </a:cxn>
                <a:cxn ang="0">
                  <a:pos x="68" y="339"/>
                </a:cxn>
                <a:cxn ang="0">
                  <a:pos x="80" y="297"/>
                </a:cxn>
                <a:cxn ang="0">
                  <a:pos x="91" y="255"/>
                </a:cxn>
                <a:cxn ang="0">
                  <a:pos x="103" y="206"/>
                </a:cxn>
                <a:cxn ang="0">
                  <a:pos x="114" y="176"/>
                </a:cxn>
                <a:cxn ang="0">
                  <a:pos x="125" y="133"/>
                </a:cxn>
                <a:cxn ang="0">
                  <a:pos x="143" y="91"/>
                </a:cxn>
                <a:cxn ang="0">
                  <a:pos x="160" y="61"/>
                </a:cxn>
                <a:cxn ang="0">
                  <a:pos x="200" y="0"/>
                </a:cxn>
              </a:cxnLst>
              <a:rect l="0" t="0" r="r" b="b"/>
              <a:pathLst>
                <a:path w="544" h="528">
                  <a:moveTo>
                    <a:pt x="200" y="0"/>
                  </a:moveTo>
                  <a:lnTo>
                    <a:pt x="200" y="121"/>
                  </a:lnTo>
                  <a:lnTo>
                    <a:pt x="194" y="127"/>
                  </a:lnTo>
                  <a:lnTo>
                    <a:pt x="194" y="158"/>
                  </a:lnTo>
                  <a:lnTo>
                    <a:pt x="188" y="164"/>
                  </a:lnTo>
                  <a:lnTo>
                    <a:pt x="188" y="188"/>
                  </a:lnTo>
                  <a:lnTo>
                    <a:pt x="183" y="194"/>
                  </a:lnTo>
                  <a:lnTo>
                    <a:pt x="183" y="212"/>
                  </a:lnTo>
                  <a:lnTo>
                    <a:pt x="177" y="218"/>
                  </a:lnTo>
                  <a:lnTo>
                    <a:pt x="177" y="236"/>
                  </a:lnTo>
                  <a:lnTo>
                    <a:pt x="171" y="243"/>
                  </a:lnTo>
                  <a:lnTo>
                    <a:pt x="171" y="249"/>
                  </a:lnTo>
                  <a:lnTo>
                    <a:pt x="165" y="255"/>
                  </a:lnTo>
                  <a:lnTo>
                    <a:pt x="165" y="267"/>
                  </a:lnTo>
                  <a:lnTo>
                    <a:pt x="160" y="273"/>
                  </a:lnTo>
                  <a:lnTo>
                    <a:pt x="160" y="279"/>
                  </a:lnTo>
                  <a:lnTo>
                    <a:pt x="154" y="291"/>
                  </a:lnTo>
                  <a:lnTo>
                    <a:pt x="154" y="303"/>
                  </a:lnTo>
                  <a:lnTo>
                    <a:pt x="148" y="309"/>
                  </a:lnTo>
                  <a:lnTo>
                    <a:pt x="148" y="315"/>
                  </a:lnTo>
                  <a:lnTo>
                    <a:pt x="143" y="321"/>
                  </a:lnTo>
                  <a:lnTo>
                    <a:pt x="143" y="327"/>
                  </a:lnTo>
                  <a:lnTo>
                    <a:pt x="137" y="333"/>
                  </a:lnTo>
                  <a:lnTo>
                    <a:pt x="137" y="346"/>
                  </a:lnTo>
                  <a:lnTo>
                    <a:pt x="131" y="352"/>
                  </a:lnTo>
                  <a:lnTo>
                    <a:pt x="131" y="358"/>
                  </a:lnTo>
                  <a:lnTo>
                    <a:pt x="125" y="364"/>
                  </a:lnTo>
                  <a:lnTo>
                    <a:pt x="125" y="376"/>
                  </a:lnTo>
                  <a:lnTo>
                    <a:pt x="120" y="376"/>
                  </a:lnTo>
                  <a:lnTo>
                    <a:pt x="120" y="382"/>
                  </a:lnTo>
                  <a:lnTo>
                    <a:pt x="114" y="388"/>
                  </a:lnTo>
                  <a:lnTo>
                    <a:pt x="114" y="400"/>
                  </a:lnTo>
                  <a:lnTo>
                    <a:pt x="108" y="406"/>
                  </a:lnTo>
                  <a:lnTo>
                    <a:pt x="108" y="412"/>
                  </a:lnTo>
                  <a:lnTo>
                    <a:pt x="103" y="418"/>
                  </a:lnTo>
                  <a:lnTo>
                    <a:pt x="103" y="430"/>
                  </a:lnTo>
                  <a:lnTo>
                    <a:pt x="97" y="430"/>
                  </a:lnTo>
                  <a:lnTo>
                    <a:pt x="97" y="436"/>
                  </a:lnTo>
                  <a:lnTo>
                    <a:pt x="103" y="436"/>
                  </a:lnTo>
                  <a:lnTo>
                    <a:pt x="108" y="430"/>
                  </a:lnTo>
                  <a:lnTo>
                    <a:pt x="114" y="430"/>
                  </a:lnTo>
                  <a:lnTo>
                    <a:pt x="120" y="424"/>
                  </a:lnTo>
                  <a:lnTo>
                    <a:pt x="131" y="424"/>
                  </a:lnTo>
                  <a:lnTo>
                    <a:pt x="143" y="412"/>
                  </a:lnTo>
                  <a:lnTo>
                    <a:pt x="148" y="412"/>
                  </a:lnTo>
                  <a:lnTo>
                    <a:pt x="154" y="406"/>
                  </a:lnTo>
                  <a:lnTo>
                    <a:pt x="160" y="406"/>
                  </a:lnTo>
                  <a:lnTo>
                    <a:pt x="165" y="400"/>
                  </a:lnTo>
                  <a:lnTo>
                    <a:pt x="171" y="400"/>
                  </a:lnTo>
                  <a:lnTo>
                    <a:pt x="177" y="394"/>
                  </a:lnTo>
                  <a:lnTo>
                    <a:pt x="188" y="388"/>
                  </a:lnTo>
                  <a:lnTo>
                    <a:pt x="194" y="382"/>
                  </a:lnTo>
                  <a:lnTo>
                    <a:pt x="200" y="382"/>
                  </a:lnTo>
                  <a:lnTo>
                    <a:pt x="217" y="364"/>
                  </a:lnTo>
                  <a:lnTo>
                    <a:pt x="228" y="364"/>
                  </a:lnTo>
                  <a:lnTo>
                    <a:pt x="246" y="346"/>
                  </a:lnTo>
                  <a:lnTo>
                    <a:pt x="257" y="339"/>
                  </a:lnTo>
                  <a:lnTo>
                    <a:pt x="263" y="339"/>
                  </a:lnTo>
                  <a:lnTo>
                    <a:pt x="268" y="333"/>
                  </a:lnTo>
                  <a:lnTo>
                    <a:pt x="280" y="327"/>
                  </a:lnTo>
                  <a:lnTo>
                    <a:pt x="297" y="309"/>
                  </a:lnTo>
                  <a:lnTo>
                    <a:pt x="308" y="303"/>
                  </a:lnTo>
                  <a:lnTo>
                    <a:pt x="320" y="291"/>
                  </a:lnTo>
                  <a:lnTo>
                    <a:pt x="331" y="285"/>
                  </a:lnTo>
                  <a:lnTo>
                    <a:pt x="343" y="273"/>
                  </a:lnTo>
                  <a:lnTo>
                    <a:pt x="354" y="267"/>
                  </a:lnTo>
                  <a:lnTo>
                    <a:pt x="360" y="261"/>
                  </a:lnTo>
                  <a:lnTo>
                    <a:pt x="366" y="261"/>
                  </a:lnTo>
                  <a:lnTo>
                    <a:pt x="377" y="255"/>
                  </a:lnTo>
                  <a:lnTo>
                    <a:pt x="388" y="243"/>
                  </a:lnTo>
                  <a:lnTo>
                    <a:pt x="400" y="236"/>
                  </a:lnTo>
                  <a:lnTo>
                    <a:pt x="411" y="224"/>
                  </a:lnTo>
                  <a:lnTo>
                    <a:pt x="423" y="218"/>
                  </a:lnTo>
                  <a:lnTo>
                    <a:pt x="434" y="206"/>
                  </a:lnTo>
                  <a:lnTo>
                    <a:pt x="446" y="200"/>
                  </a:lnTo>
                  <a:lnTo>
                    <a:pt x="463" y="182"/>
                  </a:lnTo>
                  <a:lnTo>
                    <a:pt x="474" y="176"/>
                  </a:lnTo>
                  <a:lnTo>
                    <a:pt x="486" y="164"/>
                  </a:lnTo>
                  <a:lnTo>
                    <a:pt x="497" y="158"/>
                  </a:lnTo>
                  <a:lnTo>
                    <a:pt x="514" y="140"/>
                  </a:lnTo>
                  <a:lnTo>
                    <a:pt x="520" y="140"/>
                  </a:lnTo>
                  <a:lnTo>
                    <a:pt x="531" y="133"/>
                  </a:lnTo>
                  <a:lnTo>
                    <a:pt x="543" y="121"/>
                  </a:lnTo>
                  <a:lnTo>
                    <a:pt x="537" y="133"/>
                  </a:lnTo>
                  <a:lnTo>
                    <a:pt x="537" y="140"/>
                  </a:lnTo>
                  <a:lnTo>
                    <a:pt x="531" y="152"/>
                  </a:lnTo>
                  <a:lnTo>
                    <a:pt x="531" y="158"/>
                  </a:lnTo>
                  <a:lnTo>
                    <a:pt x="526" y="170"/>
                  </a:lnTo>
                  <a:lnTo>
                    <a:pt x="520" y="176"/>
                  </a:lnTo>
                  <a:lnTo>
                    <a:pt x="520" y="182"/>
                  </a:lnTo>
                  <a:lnTo>
                    <a:pt x="514" y="194"/>
                  </a:lnTo>
                  <a:lnTo>
                    <a:pt x="509" y="200"/>
                  </a:lnTo>
                  <a:lnTo>
                    <a:pt x="503" y="212"/>
                  </a:lnTo>
                  <a:lnTo>
                    <a:pt x="486" y="230"/>
                  </a:lnTo>
                  <a:lnTo>
                    <a:pt x="480" y="243"/>
                  </a:lnTo>
                  <a:lnTo>
                    <a:pt x="457" y="267"/>
                  </a:lnTo>
                  <a:lnTo>
                    <a:pt x="451" y="279"/>
                  </a:lnTo>
                  <a:lnTo>
                    <a:pt x="440" y="291"/>
                  </a:lnTo>
                  <a:lnTo>
                    <a:pt x="429" y="297"/>
                  </a:lnTo>
                  <a:lnTo>
                    <a:pt x="417" y="309"/>
                  </a:lnTo>
                  <a:lnTo>
                    <a:pt x="406" y="315"/>
                  </a:lnTo>
                  <a:lnTo>
                    <a:pt x="394" y="327"/>
                  </a:lnTo>
                  <a:lnTo>
                    <a:pt x="383" y="333"/>
                  </a:lnTo>
                  <a:lnTo>
                    <a:pt x="377" y="339"/>
                  </a:lnTo>
                  <a:lnTo>
                    <a:pt x="366" y="346"/>
                  </a:lnTo>
                  <a:lnTo>
                    <a:pt x="360" y="352"/>
                  </a:lnTo>
                  <a:lnTo>
                    <a:pt x="348" y="358"/>
                  </a:lnTo>
                  <a:lnTo>
                    <a:pt x="343" y="364"/>
                  </a:lnTo>
                  <a:lnTo>
                    <a:pt x="331" y="370"/>
                  </a:lnTo>
                  <a:lnTo>
                    <a:pt x="326" y="376"/>
                  </a:lnTo>
                  <a:lnTo>
                    <a:pt x="314" y="382"/>
                  </a:lnTo>
                  <a:lnTo>
                    <a:pt x="303" y="388"/>
                  </a:lnTo>
                  <a:lnTo>
                    <a:pt x="297" y="394"/>
                  </a:lnTo>
                  <a:lnTo>
                    <a:pt x="286" y="400"/>
                  </a:lnTo>
                  <a:lnTo>
                    <a:pt x="274" y="400"/>
                  </a:lnTo>
                  <a:lnTo>
                    <a:pt x="263" y="406"/>
                  </a:lnTo>
                  <a:lnTo>
                    <a:pt x="257" y="412"/>
                  </a:lnTo>
                  <a:lnTo>
                    <a:pt x="246" y="418"/>
                  </a:lnTo>
                  <a:lnTo>
                    <a:pt x="234" y="424"/>
                  </a:lnTo>
                  <a:lnTo>
                    <a:pt x="223" y="430"/>
                  </a:lnTo>
                  <a:lnTo>
                    <a:pt x="211" y="436"/>
                  </a:lnTo>
                  <a:lnTo>
                    <a:pt x="200" y="436"/>
                  </a:lnTo>
                  <a:lnTo>
                    <a:pt x="194" y="442"/>
                  </a:lnTo>
                  <a:lnTo>
                    <a:pt x="183" y="449"/>
                  </a:lnTo>
                  <a:lnTo>
                    <a:pt x="171" y="455"/>
                  </a:lnTo>
                  <a:lnTo>
                    <a:pt x="160" y="461"/>
                  </a:lnTo>
                  <a:lnTo>
                    <a:pt x="148" y="467"/>
                  </a:lnTo>
                  <a:lnTo>
                    <a:pt x="137" y="473"/>
                  </a:lnTo>
                  <a:lnTo>
                    <a:pt x="125" y="473"/>
                  </a:lnTo>
                  <a:lnTo>
                    <a:pt x="114" y="479"/>
                  </a:lnTo>
                  <a:lnTo>
                    <a:pt x="97" y="485"/>
                  </a:lnTo>
                  <a:lnTo>
                    <a:pt x="85" y="491"/>
                  </a:lnTo>
                  <a:lnTo>
                    <a:pt x="74" y="497"/>
                  </a:lnTo>
                  <a:lnTo>
                    <a:pt x="63" y="503"/>
                  </a:lnTo>
                  <a:lnTo>
                    <a:pt x="51" y="503"/>
                  </a:lnTo>
                  <a:lnTo>
                    <a:pt x="40" y="509"/>
                  </a:lnTo>
                  <a:lnTo>
                    <a:pt x="22" y="515"/>
                  </a:lnTo>
                  <a:lnTo>
                    <a:pt x="11" y="521"/>
                  </a:lnTo>
                  <a:lnTo>
                    <a:pt x="0" y="527"/>
                  </a:lnTo>
                  <a:lnTo>
                    <a:pt x="5" y="521"/>
                  </a:lnTo>
                  <a:lnTo>
                    <a:pt x="11" y="509"/>
                  </a:lnTo>
                  <a:lnTo>
                    <a:pt x="11" y="503"/>
                  </a:lnTo>
                  <a:lnTo>
                    <a:pt x="17" y="497"/>
                  </a:lnTo>
                  <a:lnTo>
                    <a:pt x="22" y="485"/>
                  </a:lnTo>
                  <a:lnTo>
                    <a:pt x="22" y="479"/>
                  </a:lnTo>
                  <a:lnTo>
                    <a:pt x="28" y="473"/>
                  </a:lnTo>
                  <a:lnTo>
                    <a:pt x="34" y="461"/>
                  </a:lnTo>
                  <a:lnTo>
                    <a:pt x="34" y="455"/>
                  </a:lnTo>
                  <a:lnTo>
                    <a:pt x="40" y="442"/>
                  </a:lnTo>
                  <a:lnTo>
                    <a:pt x="40" y="436"/>
                  </a:lnTo>
                  <a:lnTo>
                    <a:pt x="45" y="430"/>
                  </a:lnTo>
                  <a:lnTo>
                    <a:pt x="45" y="418"/>
                  </a:lnTo>
                  <a:lnTo>
                    <a:pt x="51" y="412"/>
                  </a:lnTo>
                  <a:lnTo>
                    <a:pt x="51" y="400"/>
                  </a:lnTo>
                  <a:lnTo>
                    <a:pt x="57" y="394"/>
                  </a:lnTo>
                  <a:lnTo>
                    <a:pt x="57" y="382"/>
                  </a:lnTo>
                  <a:lnTo>
                    <a:pt x="63" y="376"/>
                  </a:lnTo>
                  <a:lnTo>
                    <a:pt x="63" y="364"/>
                  </a:lnTo>
                  <a:lnTo>
                    <a:pt x="68" y="358"/>
                  </a:lnTo>
                  <a:lnTo>
                    <a:pt x="68" y="339"/>
                  </a:lnTo>
                  <a:lnTo>
                    <a:pt x="74" y="333"/>
                  </a:lnTo>
                  <a:lnTo>
                    <a:pt x="74" y="321"/>
                  </a:lnTo>
                  <a:lnTo>
                    <a:pt x="80" y="315"/>
                  </a:lnTo>
                  <a:lnTo>
                    <a:pt x="80" y="297"/>
                  </a:lnTo>
                  <a:lnTo>
                    <a:pt x="85" y="285"/>
                  </a:lnTo>
                  <a:lnTo>
                    <a:pt x="85" y="279"/>
                  </a:lnTo>
                  <a:lnTo>
                    <a:pt x="91" y="273"/>
                  </a:lnTo>
                  <a:lnTo>
                    <a:pt x="91" y="255"/>
                  </a:lnTo>
                  <a:lnTo>
                    <a:pt x="97" y="243"/>
                  </a:lnTo>
                  <a:lnTo>
                    <a:pt x="97" y="236"/>
                  </a:lnTo>
                  <a:lnTo>
                    <a:pt x="103" y="224"/>
                  </a:lnTo>
                  <a:lnTo>
                    <a:pt x="103" y="206"/>
                  </a:lnTo>
                  <a:lnTo>
                    <a:pt x="108" y="200"/>
                  </a:lnTo>
                  <a:lnTo>
                    <a:pt x="108" y="194"/>
                  </a:lnTo>
                  <a:lnTo>
                    <a:pt x="114" y="182"/>
                  </a:lnTo>
                  <a:lnTo>
                    <a:pt x="114" y="176"/>
                  </a:lnTo>
                  <a:lnTo>
                    <a:pt x="120" y="164"/>
                  </a:lnTo>
                  <a:lnTo>
                    <a:pt x="120" y="152"/>
                  </a:lnTo>
                  <a:lnTo>
                    <a:pt x="125" y="140"/>
                  </a:lnTo>
                  <a:lnTo>
                    <a:pt x="125" y="133"/>
                  </a:lnTo>
                  <a:lnTo>
                    <a:pt x="131" y="127"/>
                  </a:lnTo>
                  <a:lnTo>
                    <a:pt x="131" y="115"/>
                  </a:lnTo>
                  <a:lnTo>
                    <a:pt x="143" y="103"/>
                  </a:lnTo>
                  <a:lnTo>
                    <a:pt x="143" y="91"/>
                  </a:lnTo>
                  <a:lnTo>
                    <a:pt x="148" y="85"/>
                  </a:lnTo>
                  <a:lnTo>
                    <a:pt x="148" y="79"/>
                  </a:lnTo>
                  <a:lnTo>
                    <a:pt x="154" y="73"/>
                  </a:lnTo>
                  <a:lnTo>
                    <a:pt x="160" y="61"/>
                  </a:lnTo>
                  <a:lnTo>
                    <a:pt x="160" y="55"/>
                  </a:lnTo>
                  <a:lnTo>
                    <a:pt x="177" y="37"/>
                  </a:lnTo>
                  <a:lnTo>
                    <a:pt x="177" y="24"/>
                  </a:lnTo>
                  <a:lnTo>
                    <a:pt x="20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8" name="Freeform 134"/>
            <p:cNvSpPr>
              <a:spLocks/>
            </p:cNvSpPr>
            <p:nvPr/>
          </p:nvSpPr>
          <p:spPr bwMode="auto">
            <a:xfrm>
              <a:off x="3508" y="3405"/>
              <a:ext cx="631" cy="425"/>
            </a:xfrm>
            <a:custGeom>
              <a:avLst/>
              <a:gdLst/>
              <a:ahLst/>
              <a:cxnLst>
                <a:cxn ang="0">
                  <a:pos x="246" y="12"/>
                </a:cxn>
                <a:cxn ang="0">
                  <a:pos x="240" y="48"/>
                </a:cxn>
                <a:cxn ang="0">
                  <a:pos x="229" y="72"/>
                </a:cxn>
                <a:cxn ang="0">
                  <a:pos x="223" y="97"/>
                </a:cxn>
                <a:cxn ang="0">
                  <a:pos x="212" y="121"/>
                </a:cxn>
                <a:cxn ang="0">
                  <a:pos x="206" y="145"/>
                </a:cxn>
                <a:cxn ang="0">
                  <a:pos x="195" y="169"/>
                </a:cxn>
                <a:cxn ang="0">
                  <a:pos x="183" y="193"/>
                </a:cxn>
                <a:cxn ang="0">
                  <a:pos x="172" y="212"/>
                </a:cxn>
                <a:cxn ang="0">
                  <a:pos x="166" y="236"/>
                </a:cxn>
                <a:cxn ang="0">
                  <a:pos x="149" y="260"/>
                </a:cxn>
                <a:cxn ang="0">
                  <a:pos x="143" y="278"/>
                </a:cxn>
                <a:cxn ang="0">
                  <a:pos x="126" y="303"/>
                </a:cxn>
                <a:cxn ang="0">
                  <a:pos x="120" y="321"/>
                </a:cxn>
                <a:cxn ang="0">
                  <a:pos x="98" y="351"/>
                </a:cxn>
                <a:cxn ang="0">
                  <a:pos x="80" y="381"/>
                </a:cxn>
                <a:cxn ang="0">
                  <a:pos x="103" y="381"/>
                </a:cxn>
                <a:cxn ang="0">
                  <a:pos x="155" y="375"/>
                </a:cxn>
                <a:cxn ang="0">
                  <a:pos x="195" y="363"/>
                </a:cxn>
                <a:cxn ang="0">
                  <a:pos x="235" y="357"/>
                </a:cxn>
                <a:cxn ang="0">
                  <a:pos x="263" y="345"/>
                </a:cxn>
                <a:cxn ang="0">
                  <a:pos x="292" y="339"/>
                </a:cxn>
                <a:cxn ang="0">
                  <a:pos x="321" y="327"/>
                </a:cxn>
                <a:cxn ang="0">
                  <a:pos x="349" y="321"/>
                </a:cxn>
                <a:cxn ang="0">
                  <a:pos x="378" y="309"/>
                </a:cxn>
                <a:cxn ang="0">
                  <a:pos x="406" y="297"/>
                </a:cxn>
                <a:cxn ang="0">
                  <a:pos x="435" y="290"/>
                </a:cxn>
                <a:cxn ang="0">
                  <a:pos x="464" y="278"/>
                </a:cxn>
                <a:cxn ang="0">
                  <a:pos x="486" y="266"/>
                </a:cxn>
                <a:cxn ang="0">
                  <a:pos x="515" y="254"/>
                </a:cxn>
                <a:cxn ang="0">
                  <a:pos x="549" y="230"/>
                </a:cxn>
                <a:cxn ang="0">
                  <a:pos x="578" y="218"/>
                </a:cxn>
                <a:cxn ang="0">
                  <a:pos x="601" y="206"/>
                </a:cxn>
                <a:cxn ang="0">
                  <a:pos x="629" y="181"/>
                </a:cxn>
                <a:cxn ang="0">
                  <a:pos x="606" y="212"/>
                </a:cxn>
                <a:cxn ang="0">
                  <a:pos x="584" y="254"/>
                </a:cxn>
                <a:cxn ang="0">
                  <a:pos x="521" y="315"/>
                </a:cxn>
                <a:cxn ang="0">
                  <a:pos x="486" y="339"/>
                </a:cxn>
                <a:cxn ang="0">
                  <a:pos x="458" y="351"/>
                </a:cxn>
                <a:cxn ang="0">
                  <a:pos x="435" y="363"/>
                </a:cxn>
                <a:cxn ang="0">
                  <a:pos x="406" y="369"/>
                </a:cxn>
                <a:cxn ang="0">
                  <a:pos x="378" y="381"/>
                </a:cxn>
                <a:cxn ang="0">
                  <a:pos x="343" y="393"/>
                </a:cxn>
                <a:cxn ang="0">
                  <a:pos x="292" y="400"/>
                </a:cxn>
                <a:cxn ang="0">
                  <a:pos x="240" y="412"/>
                </a:cxn>
                <a:cxn ang="0">
                  <a:pos x="132" y="418"/>
                </a:cxn>
                <a:cxn ang="0">
                  <a:pos x="12" y="412"/>
                </a:cxn>
                <a:cxn ang="0">
                  <a:pos x="17" y="393"/>
                </a:cxn>
                <a:cxn ang="0">
                  <a:pos x="29" y="381"/>
                </a:cxn>
                <a:cxn ang="0">
                  <a:pos x="35" y="363"/>
                </a:cxn>
                <a:cxn ang="0">
                  <a:pos x="46" y="345"/>
                </a:cxn>
                <a:cxn ang="0">
                  <a:pos x="52" y="327"/>
                </a:cxn>
                <a:cxn ang="0">
                  <a:pos x="69" y="297"/>
                </a:cxn>
                <a:cxn ang="0">
                  <a:pos x="80" y="272"/>
                </a:cxn>
                <a:cxn ang="0">
                  <a:pos x="92" y="248"/>
                </a:cxn>
                <a:cxn ang="0">
                  <a:pos x="103" y="224"/>
                </a:cxn>
                <a:cxn ang="0">
                  <a:pos x="115" y="200"/>
                </a:cxn>
                <a:cxn ang="0">
                  <a:pos x="126" y="175"/>
                </a:cxn>
                <a:cxn ang="0">
                  <a:pos x="149" y="139"/>
                </a:cxn>
                <a:cxn ang="0">
                  <a:pos x="166" y="109"/>
                </a:cxn>
                <a:cxn ang="0">
                  <a:pos x="195" y="66"/>
                </a:cxn>
                <a:cxn ang="0">
                  <a:pos x="252" y="0"/>
                </a:cxn>
              </a:cxnLst>
              <a:rect l="0" t="0" r="r" b="b"/>
              <a:pathLst>
                <a:path w="630" h="425">
                  <a:moveTo>
                    <a:pt x="252" y="0"/>
                  </a:moveTo>
                  <a:lnTo>
                    <a:pt x="252" y="6"/>
                  </a:lnTo>
                  <a:lnTo>
                    <a:pt x="246" y="12"/>
                  </a:lnTo>
                  <a:lnTo>
                    <a:pt x="246" y="24"/>
                  </a:lnTo>
                  <a:lnTo>
                    <a:pt x="240" y="36"/>
                  </a:lnTo>
                  <a:lnTo>
                    <a:pt x="240" y="48"/>
                  </a:lnTo>
                  <a:lnTo>
                    <a:pt x="235" y="54"/>
                  </a:lnTo>
                  <a:lnTo>
                    <a:pt x="235" y="66"/>
                  </a:lnTo>
                  <a:lnTo>
                    <a:pt x="229" y="72"/>
                  </a:lnTo>
                  <a:lnTo>
                    <a:pt x="229" y="84"/>
                  </a:lnTo>
                  <a:lnTo>
                    <a:pt x="223" y="90"/>
                  </a:lnTo>
                  <a:lnTo>
                    <a:pt x="223" y="97"/>
                  </a:lnTo>
                  <a:lnTo>
                    <a:pt x="218" y="103"/>
                  </a:lnTo>
                  <a:lnTo>
                    <a:pt x="218" y="115"/>
                  </a:lnTo>
                  <a:lnTo>
                    <a:pt x="212" y="121"/>
                  </a:lnTo>
                  <a:lnTo>
                    <a:pt x="212" y="133"/>
                  </a:lnTo>
                  <a:lnTo>
                    <a:pt x="206" y="139"/>
                  </a:lnTo>
                  <a:lnTo>
                    <a:pt x="206" y="145"/>
                  </a:lnTo>
                  <a:lnTo>
                    <a:pt x="200" y="151"/>
                  </a:lnTo>
                  <a:lnTo>
                    <a:pt x="200" y="163"/>
                  </a:lnTo>
                  <a:lnTo>
                    <a:pt x="195" y="169"/>
                  </a:lnTo>
                  <a:lnTo>
                    <a:pt x="195" y="175"/>
                  </a:lnTo>
                  <a:lnTo>
                    <a:pt x="183" y="187"/>
                  </a:lnTo>
                  <a:lnTo>
                    <a:pt x="183" y="193"/>
                  </a:lnTo>
                  <a:lnTo>
                    <a:pt x="178" y="200"/>
                  </a:lnTo>
                  <a:lnTo>
                    <a:pt x="178" y="206"/>
                  </a:lnTo>
                  <a:lnTo>
                    <a:pt x="172" y="212"/>
                  </a:lnTo>
                  <a:lnTo>
                    <a:pt x="172" y="224"/>
                  </a:lnTo>
                  <a:lnTo>
                    <a:pt x="166" y="230"/>
                  </a:lnTo>
                  <a:lnTo>
                    <a:pt x="166" y="236"/>
                  </a:lnTo>
                  <a:lnTo>
                    <a:pt x="155" y="248"/>
                  </a:lnTo>
                  <a:lnTo>
                    <a:pt x="155" y="254"/>
                  </a:lnTo>
                  <a:lnTo>
                    <a:pt x="149" y="260"/>
                  </a:lnTo>
                  <a:lnTo>
                    <a:pt x="149" y="266"/>
                  </a:lnTo>
                  <a:lnTo>
                    <a:pt x="143" y="272"/>
                  </a:lnTo>
                  <a:lnTo>
                    <a:pt x="143" y="278"/>
                  </a:lnTo>
                  <a:lnTo>
                    <a:pt x="138" y="284"/>
                  </a:lnTo>
                  <a:lnTo>
                    <a:pt x="138" y="290"/>
                  </a:lnTo>
                  <a:lnTo>
                    <a:pt x="126" y="303"/>
                  </a:lnTo>
                  <a:lnTo>
                    <a:pt x="126" y="309"/>
                  </a:lnTo>
                  <a:lnTo>
                    <a:pt x="120" y="315"/>
                  </a:lnTo>
                  <a:lnTo>
                    <a:pt x="120" y="321"/>
                  </a:lnTo>
                  <a:lnTo>
                    <a:pt x="109" y="333"/>
                  </a:lnTo>
                  <a:lnTo>
                    <a:pt x="109" y="339"/>
                  </a:lnTo>
                  <a:lnTo>
                    <a:pt x="98" y="351"/>
                  </a:lnTo>
                  <a:lnTo>
                    <a:pt x="98" y="357"/>
                  </a:lnTo>
                  <a:lnTo>
                    <a:pt x="80" y="375"/>
                  </a:lnTo>
                  <a:lnTo>
                    <a:pt x="80" y="381"/>
                  </a:lnTo>
                  <a:lnTo>
                    <a:pt x="75" y="387"/>
                  </a:lnTo>
                  <a:lnTo>
                    <a:pt x="92" y="387"/>
                  </a:lnTo>
                  <a:lnTo>
                    <a:pt x="103" y="381"/>
                  </a:lnTo>
                  <a:lnTo>
                    <a:pt x="132" y="381"/>
                  </a:lnTo>
                  <a:lnTo>
                    <a:pt x="138" y="375"/>
                  </a:lnTo>
                  <a:lnTo>
                    <a:pt x="155" y="375"/>
                  </a:lnTo>
                  <a:lnTo>
                    <a:pt x="166" y="369"/>
                  </a:lnTo>
                  <a:lnTo>
                    <a:pt x="183" y="369"/>
                  </a:lnTo>
                  <a:lnTo>
                    <a:pt x="195" y="363"/>
                  </a:lnTo>
                  <a:lnTo>
                    <a:pt x="218" y="363"/>
                  </a:lnTo>
                  <a:lnTo>
                    <a:pt x="223" y="357"/>
                  </a:lnTo>
                  <a:lnTo>
                    <a:pt x="235" y="357"/>
                  </a:lnTo>
                  <a:lnTo>
                    <a:pt x="246" y="351"/>
                  </a:lnTo>
                  <a:lnTo>
                    <a:pt x="252" y="351"/>
                  </a:lnTo>
                  <a:lnTo>
                    <a:pt x="263" y="345"/>
                  </a:lnTo>
                  <a:lnTo>
                    <a:pt x="275" y="345"/>
                  </a:lnTo>
                  <a:lnTo>
                    <a:pt x="286" y="339"/>
                  </a:lnTo>
                  <a:lnTo>
                    <a:pt x="292" y="339"/>
                  </a:lnTo>
                  <a:lnTo>
                    <a:pt x="303" y="333"/>
                  </a:lnTo>
                  <a:lnTo>
                    <a:pt x="315" y="333"/>
                  </a:lnTo>
                  <a:lnTo>
                    <a:pt x="321" y="327"/>
                  </a:lnTo>
                  <a:lnTo>
                    <a:pt x="332" y="327"/>
                  </a:lnTo>
                  <a:lnTo>
                    <a:pt x="343" y="321"/>
                  </a:lnTo>
                  <a:lnTo>
                    <a:pt x="349" y="321"/>
                  </a:lnTo>
                  <a:lnTo>
                    <a:pt x="361" y="315"/>
                  </a:lnTo>
                  <a:lnTo>
                    <a:pt x="372" y="315"/>
                  </a:lnTo>
                  <a:lnTo>
                    <a:pt x="378" y="309"/>
                  </a:lnTo>
                  <a:lnTo>
                    <a:pt x="389" y="309"/>
                  </a:lnTo>
                  <a:lnTo>
                    <a:pt x="401" y="303"/>
                  </a:lnTo>
                  <a:lnTo>
                    <a:pt x="406" y="297"/>
                  </a:lnTo>
                  <a:lnTo>
                    <a:pt x="418" y="297"/>
                  </a:lnTo>
                  <a:lnTo>
                    <a:pt x="429" y="290"/>
                  </a:lnTo>
                  <a:lnTo>
                    <a:pt x="435" y="290"/>
                  </a:lnTo>
                  <a:lnTo>
                    <a:pt x="446" y="284"/>
                  </a:lnTo>
                  <a:lnTo>
                    <a:pt x="452" y="278"/>
                  </a:lnTo>
                  <a:lnTo>
                    <a:pt x="464" y="278"/>
                  </a:lnTo>
                  <a:lnTo>
                    <a:pt x="469" y="272"/>
                  </a:lnTo>
                  <a:lnTo>
                    <a:pt x="481" y="266"/>
                  </a:lnTo>
                  <a:lnTo>
                    <a:pt x="486" y="266"/>
                  </a:lnTo>
                  <a:lnTo>
                    <a:pt x="498" y="260"/>
                  </a:lnTo>
                  <a:lnTo>
                    <a:pt x="504" y="254"/>
                  </a:lnTo>
                  <a:lnTo>
                    <a:pt x="515" y="254"/>
                  </a:lnTo>
                  <a:lnTo>
                    <a:pt x="526" y="242"/>
                  </a:lnTo>
                  <a:lnTo>
                    <a:pt x="538" y="242"/>
                  </a:lnTo>
                  <a:lnTo>
                    <a:pt x="549" y="230"/>
                  </a:lnTo>
                  <a:lnTo>
                    <a:pt x="561" y="230"/>
                  </a:lnTo>
                  <a:lnTo>
                    <a:pt x="572" y="218"/>
                  </a:lnTo>
                  <a:lnTo>
                    <a:pt x="578" y="218"/>
                  </a:lnTo>
                  <a:lnTo>
                    <a:pt x="589" y="212"/>
                  </a:lnTo>
                  <a:lnTo>
                    <a:pt x="595" y="206"/>
                  </a:lnTo>
                  <a:lnTo>
                    <a:pt x="601" y="206"/>
                  </a:lnTo>
                  <a:lnTo>
                    <a:pt x="618" y="187"/>
                  </a:lnTo>
                  <a:lnTo>
                    <a:pt x="624" y="187"/>
                  </a:lnTo>
                  <a:lnTo>
                    <a:pt x="629" y="181"/>
                  </a:lnTo>
                  <a:lnTo>
                    <a:pt x="624" y="187"/>
                  </a:lnTo>
                  <a:lnTo>
                    <a:pt x="624" y="193"/>
                  </a:lnTo>
                  <a:lnTo>
                    <a:pt x="606" y="212"/>
                  </a:lnTo>
                  <a:lnTo>
                    <a:pt x="606" y="224"/>
                  </a:lnTo>
                  <a:lnTo>
                    <a:pt x="584" y="248"/>
                  </a:lnTo>
                  <a:lnTo>
                    <a:pt x="584" y="254"/>
                  </a:lnTo>
                  <a:lnTo>
                    <a:pt x="566" y="272"/>
                  </a:lnTo>
                  <a:lnTo>
                    <a:pt x="561" y="272"/>
                  </a:lnTo>
                  <a:lnTo>
                    <a:pt x="521" y="315"/>
                  </a:lnTo>
                  <a:lnTo>
                    <a:pt x="515" y="315"/>
                  </a:lnTo>
                  <a:lnTo>
                    <a:pt x="504" y="321"/>
                  </a:lnTo>
                  <a:lnTo>
                    <a:pt x="486" y="339"/>
                  </a:lnTo>
                  <a:lnTo>
                    <a:pt x="475" y="339"/>
                  </a:lnTo>
                  <a:lnTo>
                    <a:pt x="469" y="345"/>
                  </a:lnTo>
                  <a:lnTo>
                    <a:pt x="458" y="351"/>
                  </a:lnTo>
                  <a:lnTo>
                    <a:pt x="452" y="351"/>
                  </a:lnTo>
                  <a:lnTo>
                    <a:pt x="446" y="357"/>
                  </a:lnTo>
                  <a:lnTo>
                    <a:pt x="435" y="363"/>
                  </a:lnTo>
                  <a:lnTo>
                    <a:pt x="423" y="363"/>
                  </a:lnTo>
                  <a:lnTo>
                    <a:pt x="418" y="369"/>
                  </a:lnTo>
                  <a:lnTo>
                    <a:pt x="406" y="369"/>
                  </a:lnTo>
                  <a:lnTo>
                    <a:pt x="395" y="375"/>
                  </a:lnTo>
                  <a:lnTo>
                    <a:pt x="389" y="381"/>
                  </a:lnTo>
                  <a:lnTo>
                    <a:pt x="378" y="381"/>
                  </a:lnTo>
                  <a:lnTo>
                    <a:pt x="366" y="387"/>
                  </a:lnTo>
                  <a:lnTo>
                    <a:pt x="355" y="387"/>
                  </a:lnTo>
                  <a:lnTo>
                    <a:pt x="343" y="393"/>
                  </a:lnTo>
                  <a:lnTo>
                    <a:pt x="332" y="393"/>
                  </a:lnTo>
                  <a:lnTo>
                    <a:pt x="321" y="400"/>
                  </a:lnTo>
                  <a:lnTo>
                    <a:pt x="292" y="400"/>
                  </a:lnTo>
                  <a:lnTo>
                    <a:pt x="281" y="406"/>
                  </a:lnTo>
                  <a:lnTo>
                    <a:pt x="252" y="406"/>
                  </a:lnTo>
                  <a:lnTo>
                    <a:pt x="240" y="412"/>
                  </a:lnTo>
                  <a:lnTo>
                    <a:pt x="212" y="412"/>
                  </a:lnTo>
                  <a:lnTo>
                    <a:pt x="195" y="418"/>
                  </a:lnTo>
                  <a:lnTo>
                    <a:pt x="132" y="418"/>
                  </a:lnTo>
                  <a:lnTo>
                    <a:pt x="115" y="424"/>
                  </a:lnTo>
                  <a:lnTo>
                    <a:pt x="0" y="424"/>
                  </a:lnTo>
                  <a:lnTo>
                    <a:pt x="12" y="412"/>
                  </a:lnTo>
                  <a:lnTo>
                    <a:pt x="12" y="406"/>
                  </a:lnTo>
                  <a:lnTo>
                    <a:pt x="17" y="400"/>
                  </a:lnTo>
                  <a:lnTo>
                    <a:pt x="17" y="393"/>
                  </a:lnTo>
                  <a:lnTo>
                    <a:pt x="23" y="387"/>
                  </a:lnTo>
                  <a:lnTo>
                    <a:pt x="23" y="381"/>
                  </a:lnTo>
                  <a:lnTo>
                    <a:pt x="29" y="381"/>
                  </a:lnTo>
                  <a:lnTo>
                    <a:pt x="29" y="375"/>
                  </a:lnTo>
                  <a:lnTo>
                    <a:pt x="35" y="369"/>
                  </a:lnTo>
                  <a:lnTo>
                    <a:pt x="35" y="363"/>
                  </a:lnTo>
                  <a:lnTo>
                    <a:pt x="40" y="357"/>
                  </a:lnTo>
                  <a:lnTo>
                    <a:pt x="40" y="351"/>
                  </a:lnTo>
                  <a:lnTo>
                    <a:pt x="46" y="345"/>
                  </a:lnTo>
                  <a:lnTo>
                    <a:pt x="46" y="339"/>
                  </a:lnTo>
                  <a:lnTo>
                    <a:pt x="52" y="333"/>
                  </a:lnTo>
                  <a:lnTo>
                    <a:pt x="52" y="327"/>
                  </a:lnTo>
                  <a:lnTo>
                    <a:pt x="57" y="315"/>
                  </a:lnTo>
                  <a:lnTo>
                    <a:pt x="57" y="309"/>
                  </a:lnTo>
                  <a:lnTo>
                    <a:pt x="69" y="297"/>
                  </a:lnTo>
                  <a:lnTo>
                    <a:pt x="69" y="290"/>
                  </a:lnTo>
                  <a:lnTo>
                    <a:pt x="75" y="278"/>
                  </a:lnTo>
                  <a:lnTo>
                    <a:pt x="80" y="272"/>
                  </a:lnTo>
                  <a:lnTo>
                    <a:pt x="80" y="266"/>
                  </a:lnTo>
                  <a:lnTo>
                    <a:pt x="86" y="254"/>
                  </a:lnTo>
                  <a:lnTo>
                    <a:pt x="92" y="248"/>
                  </a:lnTo>
                  <a:lnTo>
                    <a:pt x="92" y="242"/>
                  </a:lnTo>
                  <a:lnTo>
                    <a:pt x="98" y="230"/>
                  </a:lnTo>
                  <a:lnTo>
                    <a:pt x="103" y="224"/>
                  </a:lnTo>
                  <a:lnTo>
                    <a:pt x="103" y="218"/>
                  </a:lnTo>
                  <a:lnTo>
                    <a:pt x="109" y="206"/>
                  </a:lnTo>
                  <a:lnTo>
                    <a:pt x="115" y="200"/>
                  </a:lnTo>
                  <a:lnTo>
                    <a:pt x="120" y="187"/>
                  </a:lnTo>
                  <a:lnTo>
                    <a:pt x="126" y="181"/>
                  </a:lnTo>
                  <a:lnTo>
                    <a:pt x="126" y="175"/>
                  </a:lnTo>
                  <a:lnTo>
                    <a:pt x="132" y="163"/>
                  </a:lnTo>
                  <a:lnTo>
                    <a:pt x="143" y="151"/>
                  </a:lnTo>
                  <a:lnTo>
                    <a:pt x="149" y="139"/>
                  </a:lnTo>
                  <a:lnTo>
                    <a:pt x="155" y="133"/>
                  </a:lnTo>
                  <a:lnTo>
                    <a:pt x="155" y="121"/>
                  </a:lnTo>
                  <a:lnTo>
                    <a:pt x="166" y="109"/>
                  </a:lnTo>
                  <a:lnTo>
                    <a:pt x="172" y="97"/>
                  </a:lnTo>
                  <a:lnTo>
                    <a:pt x="189" y="78"/>
                  </a:lnTo>
                  <a:lnTo>
                    <a:pt x="195" y="66"/>
                  </a:lnTo>
                  <a:lnTo>
                    <a:pt x="212" y="48"/>
                  </a:lnTo>
                  <a:lnTo>
                    <a:pt x="218" y="36"/>
                  </a:lnTo>
                  <a:lnTo>
                    <a:pt x="252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19" name="Freeform 135"/>
            <p:cNvSpPr>
              <a:spLocks/>
            </p:cNvSpPr>
            <p:nvPr/>
          </p:nvSpPr>
          <p:spPr bwMode="auto">
            <a:xfrm>
              <a:off x="2035" y="3829"/>
              <a:ext cx="858" cy="170"/>
            </a:xfrm>
            <a:custGeom>
              <a:avLst/>
              <a:gdLst/>
              <a:ahLst/>
              <a:cxnLst>
                <a:cxn ang="0">
                  <a:pos x="11" y="66"/>
                </a:cxn>
                <a:cxn ang="0">
                  <a:pos x="34" y="72"/>
                </a:cxn>
                <a:cxn ang="0">
                  <a:pos x="57" y="85"/>
                </a:cxn>
                <a:cxn ang="0">
                  <a:pos x="97" y="91"/>
                </a:cxn>
                <a:cxn ang="0">
                  <a:pos x="246" y="91"/>
                </a:cxn>
                <a:cxn ang="0">
                  <a:pos x="286" y="85"/>
                </a:cxn>
                <a:cxn ang="0">
                  <a:pos x="314" y="72"/>
                </a:cxn>
                <a:cxn ang="0">
                  <a:pos x="343" y="66"/>
                </a:cxn>
                <a:cxn ang="0">
                  <a:pos x="372" y="54"/>
                </a:cxn>
                <a:cxn ang="0">
                  <a:pos x="400" y="48"/>
                </a:cxn>
                <a:cxn ang="0">
                  <a:pos x="423" y="36"/>
                </a:cxn>
                <a:cxn ang="0">
                  <a:pos x="457" y="30"/>
                </a:cxn>
                <a:cxn ang="0">
                  <a:pos x="480" y="18"/>
                </a:cxn>
                <a:cxn ang="0">
                  <a:pos x="515" y="12"/>
                </a:cxn>
                <a:cxn ang="0">
                  <a:pos x="537" y="0"/>
                </a:cxn>
                <a:cxn ang="0">
                  <a:pos x="720" y="6"/>
                </a:cxn>
                <a:cxn ang="0">
                  <a:pos x="755" y="18"/>
                </a:cxn>
                <a:cxn ang="0">
                  <a:pos x="795" y="24"/>
                </a:cxn>
                <a:cxn ang="0">
                  <a:pos x="818" y="36"/>
                </a:cxn>
                <a:cxn ang="0">
                  <a:pos x="846" y="42"/>
                </a:cxn>
                <a:cxn ang="0">
                  <a:pos x="846" y="54"/>
                </a:cxn>
                <a:cxn ang="0">
                  <a:pos x="823" y="66"/>
                </a:cxn>
                <a:cxn ang="0">
                  <a:pos x="800" y="85"/>
                </a:cxn>
                <a:cxn ang="0">
                  <a:pos x="772" y="91"/>
                </a:cxn>
                <a:cxn ang="0">
                  <a:pos x="709" y="103"/>
                </a:cxn>
                <a:cxn ang="0">
                  <a:pos x="623" y="109"/>
                </a:cxn>
                <a:cxn ang="0">
                  <a:pos x="583" y="121"/>
                </a:cxn>
                <a:cxn ang="0">
                  <a:pos x="543" y="127"/>
                </a:cxn>
                <a:cxn ang="0">
                  <a:pos x="515" y="139"/>
                </a:cxn>
                <a:cxn ang="0">
                  <a:pos x="474" y="145"/>
                </a:cxn>
                <a:cxn ang="0">
                  <a:pos x="440" y="157"/>
                </a:cxn>
                <a:cxn ang="0">
                  <a:pos x="360" y="163"/>
                </a:cxn>
                <a:cxn ang="0">
                  <a:pos x="280" y="169"/>
                </a:cxn>
                <a:cxn ang="0">
                  <a:pos x="194" y="163"/>
                </a:cxn>
                <a:cxn ang="0">
                  <a:pos x="166" y="151"/>
                </a:cxn>
                <a:cxn ang="0">
                  <a:pos x="137" y="145"/>
                </a:cxn>
                <a:cxn ang="0">
                  <a:pos x="120" y="133"/>
                </a:cxn>
                <a:cxn ang="0">
                  <a:pos x="97" y="127"/>
                </a:cxn>
                <a:cxn ang="0">
                  <a:pos x="80" y="115"/>
                </a:cxn>
                <a:cxn ang="0">
                  <a:pos x="63" y="109"/>
                </a:cxn>
                <a:cxn ang="0">
                  <a:pos x="34" y="85"/>
                </a:cxn>
                <a:cxn ang="0">
                  <a:pos x="17" y="79"/>
                </a:cxn>
                <a:cxn ang="0">
                  <a:pos x="11" y="66"/>
                </a:cxn>
                <a:cxn ang="0">
                  <a:pos x="0" y="60"/>
                </a:cxn>
              </a:cxnLst>
              <a:rect l="0" t="0" r="r" b="b"/>
              <a:pathLst>
                <a:path w="859" h="170">
                  <a:moveTo>
                    <a:pt x="0" y="60"/>
                  </a:moveTo>
                  <a:lnTo>
                    <a:pt x="6" y="60"/>
                  </a:lnTo>
                  <a:lnTo>
                    <a:pt x="11" y="66"/>
                  </a:lnTo>
                  <a:lnTo>
                    <a:pt x="23" y="66"/>
                  </a:lnTo>
                  <a:lnTo>
                    <a:pt x="23" y="72"/>
                  </a:lnTo>
                  <a:lnTo>
                    <a:pt x="34" y="72"/>
                  </a:lnTo>
                  <a:lnTo>
                    <a:pt x="40" y="79"/>
                  </a:lnTo>
                  <a:lnTo>
                    <a:pt x="51" y="79"/>
                  </a:lnTo>
                  <a:lnTo>
                    <a:pt x="57" y="85"/>
                  </a:lnTo>
                  <a:lnTo>
                    <a:pt x="74" y="85"/>
                  </a:lnTo>
                  <a:lnTo>
                    <a:pt x="80" y="91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240" y="97"/>
                  </a:lnTo>
                  <a:lnTo>
                    <a:pt x="246" y="91"/>
                  </a:lnTo>
                  <a:lnTo>
                    <a:pt x="263" y="91"/>
                  </a:lnTo>
                  <a:lnTo>
                    <a:pt x="269" y="85"/>
                  </a:lnTo>
                  <a:lnTo>
                    <a:pt x="286" y="85"/>
                  </a:lnTo>
                  <a:lnTo>
                    <a:pt x="291" y="79"/>
                  </a:lnTo>
                  <a:lnTo>
                    <a:pt x="309" y="79"/>
                  </a:lnTo>
                  <a:lnTo>
                    <a:pt x="314" y="72"/>
                  </a:lnTo>
                  <a:lnTo>
                    <a:pt x="326" y="72"/>
                  </a:lnTo>
                  <a:lnTo>
                    <a:pt x="332" y="66"/>
                  </a:lnTo>
                  <a:lnTo>
                    <a:pt x="343" y="66"/>
                  </a:lnTo>
                  <a:lnTo>
                    <a:pt x="349" y="60"/>
                  </a:lnTo>
                  <a:lnTo>
                    <a:pt x="360" y="60"/>
                  </a:lnTo>
                  <a:lnTo>
                    <a:pt x="372" y="54"/>
                  </a:lnTo>
                  <a:lnTo>
                    <a:pt x="383" y="54"/>
                  </a:lnTo>
                  <a:lnTo>
                    <a:pt x="389" y="48"/>
                  </a:lnTo>
                  <a:lnTo>
                    <a:pt x="400" y="48"/>
                  </a:lnTo>
                  <a:lnTo>
                    <a:pt x="406" y="42"/>
                  </a:lnTo>
                  <a:lnTo>
                    <a:pt x="417" y="42"/>
                  </a:lnTo>
                  <a:lnTo>
                    <a:pt x="423" y="36"/>
                  </a:lnTo>
                  <a:lnTo>
                    <a:pt x="440" y="36"/>
                  </a:lnTo>
                  <a:lnTo>
                    <a:pt x="446" y="30"/>
                  </a:lnTo>
                  <a:lnTo>
                    <a:pt x="457" y="30"/>
                  </a:lnTo>
                  <a:lnTo>
                    <a:pt x="463" y="24"/>
                  </a:lnTo>
                  <a:lnTo>
                    <a:pt x="474" y="24"/>
                  </a:lnTo>
                  <a:lnTo>
                    <a:pt x="480" y="18"/>
                  </a:lnTo>
                  <a:lnTo>
                    <a:pt x="492" y="18"/>
                  </a:lnTo>
                  <a:lnTo>
                    <a:pt x="497" y="12"/>
                  </a:lnTo>
                  <a:lnTo>
                    <a:pt x="515" y="12"/>
                  </a:lnTo>
                  <a:lnTo>
                    <a:pt x="515" y="6"/>
                  </a:lnTo>
                  <a:lnTo>
                    <a:pt x="532" y="6"/>
                  </a:lnTo>
                  <a:lnTo>
                    <a:pt x="537" y="0"/>
                  </a:lnTo>
                  <a:lnTo>
                    <a:pt x="675" y="0"/>
                  </a:lnTo>
                  <a:lnTo>
                    <a:pt x="675" y="6"/>
                  </a:lnTo>
                  <a:lnTo>
                    <a:pt x="720" y="6"/>
                  </a:lnTo>
                  <a:lnTo>
                    <a:pt x="726" y="12"/>
                  </a:lnTo>
                  <a:lnTo>
                    <a:pt x="755" y="12"/>
                  </a:lnTo>
                  <a:lnTo>
                    <a:pt x="755" y="18"/>
                  </a:lnTo>
                  <a:lnTo>
                    <a:pt x="778" y="18"/>
                  </a:lnTo>
                  <a:lnTo>
                    <a:pt x="778" y="24"/>
                  </a:lnTo>
                  <a:lnTo>
                    <a:pt x="795" y="24"/>
                  </a:lnTo>
                  <a:lnTo>
                    <a:pt x="800" y="30"/>
                  </a:lnTo>
                  <a:lnTo>
                    <a:pt x="818" y="30"/>
                  </a:lnTo>
                  <a:lnTo>
                    <a:pt x="818" y="36"/>
                  </a:lnTo>
                  <a:lnTo>
                    <a:pt x="829" y="36"/>
                  </a:lnTo>
                  <a:lnTo>
                    <a:pt x="835" y="42"/>
                  </a:lnTo>
                  <a:lnTo>
                    <a:pt x="846" y="42"/>
                  </a:lnTo>
                  <a:lnTo>
                    <a:pt x="852" y="48"/>
                  </a:lnTo>
                  <a:lnTo>
                    <a:pt x="858" y="48"/>
                  </a:lnTo>
                  <a:lnTo>
                    <a:pt x="846" y="54"/>
                  </a:lnTo>
                  <a:lnTo>
                    <a:pt x="840" y="60"/>
                  </a:lnTo>
                  <a:lnTo>
                    <a:pt x="829" y="66"/>
                  </a:lnTo>
                  <a:lnTo>
                    <a:pt x="823" y="66"/>
                  </a:lnTo>
                  <a:lnTo>
                    <a:pt x="812" y="79"/>
                  </a:lnTo>
                  <a:lnTo>
                    <a:pt x="806" y="79"/>
                  </a:lnTo>
                  <a:lnTo>
                    <a:pt x="800" y="85"/>
                  </a:lnTo>
                  <a:lnTo>
                    <a:pt x="783" y="85"/>
                  </a:lnTo>
                  <a:lnTo>
                    <a:pt x="783" y="91"/>
                  </a:lnTo>
                  <a:lnTo>
                    <a:pt x="772" y="91"/>
                  </a:lnTo>
                  <a:lnTo>
                    <a:pt x="772" y="97"/>
                  </a:lnTo>
                  <a:lnTo>
                    <a:pt x="709" y="97"/>
                  </a:lnTo>
                  <a:lnTo>
                    <a:pt x="709" y="103"/>
                  </a:lnTo>
                  <a:lnTo>
                    <a:pt x="657" y="103"/>
                  </a:lnTo>
                  <a:lnTo>
                    <a:pt x="652" y="109"/>
                  </a:lnTo>
                  <a:lnTo>
                    <a:pt x="623" y="109"/>
                  </a:lnTo>
                  <a:lnTo>
                    <a:pt x="617" y="115"/>
                  </a:lnTo>
                  <a:lnTo>
                    <a:pt x="589" y="115"/>
                  </a:lnTo>
                  <a:lnTo>
                    <a:pt x="583" y="121"/>
                  </a:lnTo>
                  <a:lnTo>
                    <a:pt x="560" y="121"/>
                  </a:lnTo>
                  <a:lnTo>
                    <a:pt x="555" y="127"/>
                  </a:lnTo>
                  <a:lnTo>
                    <a:pt x="543" y="127"/>
                  </a:lnTo>
                  <a:lnTo>
                    <a:pt x="537" y="133"/>
                  </a:lnTo>
                  <a:lnTo>
                    <a:pt x="520" y="133"/>
                  </a:lnTo>
                  <a:lnTo>
                    <a:pt x="515" y="139"/>
                  </a:lnTo>
                  <a:lnTo>
                    <a:pt x="503" y="139"/>
                  </a:lnTo>
                  <a:lnTo>
                    <a:pt x="497" y="145"/>
                  </a:lnTo>
                  <a:lnTo>
                    <a:pt x="474" y="145"/>
                  </a:lnTo>
                  <a:lnTo>
                    <a:pt x="469" y="151"/>
                  </a:lnTo>
                  <a:lnTo>
                    <a:pt x="446" y="151"/>
                  </a:lnTo>
                  <a:lnTo>
                    <a:pt x="440" y="157"/>
                  </a:lnTo>
                  <a:lnTo>
                    <a:pt x="406" y="157"/>
                  </a:lnTo>
                  <a:lnTo>
                    <a:pt x="400" y="163"/>
                  </a:lnTo>
                  <a:lnTo>
                    <a:pt x="360" y="163"/>
                  </a:lnTo>
                  <a:lnTo>
                    <a:pt x="354" y="169"/>
                  </a:lnTo>
                  <a:lnTo>
                    <a:pt x="274" y="169"/>
                  </a:lnTo>
                  <a:lnTo>
                    <a:pt x="280" y="169"/>
                  </a:lnTo>
                  <a:lnTo>
                    <a:pt x="223" y="169"/>
                  </a:lnTo>
                  <a:lnTo>
                    <a:pt x="217" y="163"/>
                  </a:lnTo>
                  <a:lnTo>
                    <a:pt x="194" y="163"/>
                  </a:lnTo>
                  <a:lnTo>
                    <a:pt x="189" y="157"/>
                  </a:lnTo>
                  <a:lnTo>
                    <a:pt x="171" y="157"/>
                  </a:lnTo>
                  <a:lnTo>
                    <a:pt x="166" y="151"/>
                  </a:lnTo>
                  <a:lnTo>
                    <a:pt x="154" y="151"/>
                  </a:lnTo>
                  <a:lnTo>
                    <a:pt x="149" y="145"/>
                  </a:lnTo>
                  <a:lnTo>
                    <a:pt x="137" y="145"/>
                  </a:lnTo>
                  <a:lnTo>
                    <a:pt x="131" y="139"/>
                  </a:lnTo>
                  <a:lnTo>
                    <a:pt x="126" y="139"/>
                  </a:lnTo>
                  <a:lnTo>
                    <a:pt x="120" y="133"/>
                  </a:lnTo>
                  <a:lnTo>
                    <a:pt x="108" y="133"/>
                  </a:lnTo>
                  <a:lnTo>
                    <a:pt x="103" y="127"/>
                  </a:lnTo>
                  <a:lnTo>
                    <a:pt x="97" y="127"/>
                  </a:lnTo>
                  <a:lnTo>
                    <a:pt x="91" y="121"/>
                  </a:lnTo>
                  <a:lnTo>
                    <a:pt x="86" y="121"/>
                  </a:lnTo>
                  <a:lnTo>
                    <a:pt x="80" y="115"/>
                  </a:lnTo>
                  <a:lnTo>
                    <a:pt x="74" y="115"/>
                  </a:lnTo>
                  <a:lnTo>
                    <a:pt x="68" y="109"/>
                  </a:lnTo>
                  <a:lnTo>
                    <a:pt x="63" y="109"/>
                  </a:lnTo>
                  <a:lnTo>
                    <a:pt x="51" y="97"/>
                  </a:lnTo>
                  <a:lnTo>
                    <a:pt x="46" y="97"/>
                  </a:lnTo>
                  <a:lnTo>
                    <a:pt x="34" y="85"/>
                  </a:lnTo>
                  <a:lnTo>
                    <a:pt x="28" y="85"/>
                  </a:lnTo>
                  <a:lnTo>
                    <a:pt x="23" y="79"/>
                  </a:lnTo>
                  <a:lnTo>
                    <a:pt x="17" y="79"/>
                  </a:lnTo>
                  <a:lnTo>
                    <a:pt x="17" y="72"/>
                  </a:lnTo>
                  <a:lnTo>
                    <a:pt x="11" y="72"/>
                  </a:lnTo>
                  <a:lnTo>
                    <a:pt x="11" y="66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6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0" name="Freeform 136"/>
            <p:cNvSpPr>
              <a:spLocks/>
            </p:cNvSpPr>
            <p:nvPr/>
          </p:nvSpPr>
          <p:spPr bwMode="auto">
            <a:xfrm>
              <a:off x="1782" y="3411"/>
              <a:ext cx="613" cy="431"/>
            </a:xfrm>
            <a:custGeom>
              <a:avLst/>
              <a:gdLst/>
              <a:ahLst/>
              <a:cxnLst>
                <a:cxn ang="0">
                  <a:pos x="401" y="36"/>
                </a:cxn>
                <a:cxn ang="0">
                  <a:pos x="458" y="103"/>
                </a:cxn>
                <a:cxn ang="0">
                  <a:pos x="475" y="133"/>
                </a:cxn>
                <a:cxn ang="0">
                  <a:pos x="492" y="163"/>
                </a:cxn>
                <a:cxn ang="0">
                  <a:pos x="509" y="194"/>
                </a:cxn>
                <a:cxn ang="0">
                  <a:pos x="526" y="218"/>
                </a:cxn>
                <a:cxn ang="0">
                  <a:pos x="538" y="248"/>
                </a:cxn>
                <a:cxn ang="0">
                  <a:pos x="549" y="272"/>
                </a:cxn>
                <a:cxn ang="0">
                  <a:pos x="561" y="291"/>
                </a:cxn>
                <a:cxn ang="0">
                  <a:pos x="566" y="315"/>
                </a:cxn>
                <a:cxn ang="0">
                  <a:pos x="578" y="333"/>
                </a:cxn>
                <a:cxn ang="0">
                  <a:pos x="584" y="357"/>
                </a:cxn>
                <a:cxn ang="0">
                  <a:pos x="595" y="375"/>
                </a:cxn>
                <a:cxn ang="0">
                  <a:pos x="601" y="406"/>
                </a:cxn>
                <a:cxn ang="0">
                  <a:pos x="612" y="424"/>
                </a:cxn>
                <a:cxn ang="0">
                  <a:pos x="589" y="424"/>
                </a:cxn>
                <a:cxn ang="0">
                  <a:pos x="452" y="418"/>
                </a:cxn>
                <a:cxn ang="0">
                  <a:pos x="395" y="406"/>
                </a:cxn>
                <a:cxn ang="0">
                  <a:pos x="332" y="400"/>
                </a:cxn>
                <a:cxn ang="0">
                  <a:pos x="303" y="387"/>
                </a:cxn>
                <a:cxn ang="0">
                  <a:pos x="275" y="381"/>
                </a:cxn>
                <a:cxn ang="0">
                  <a:pos x="240" y="369"/>
                </a:cxn>
                <a:cxn ang="0">
                  <a:pos x="212" y="357"/>
                </a:cxn>
                <a:cxn ang="0">
                  <a:pos x="183" y="339"/>
                </a:cxn>
                <a:cxn ang="0">
                  <a:pos x="149" y="327"/>
                </a:cxn>
                <a:cxn ang="0">
                  <a:pos x="115" y="297"/>
                </a:cxn>
                <a:cxn ang="0">
                  <a:pos x="75" y="266"/>
                </a:cxn>
                <a:cxn ang="0">
                  <a:pos x="0" y="181"/>
                </a:cxn>
                <a:cxn ang="0">
                  <a:pos x="23" y="194"/>
                </a:cxn>
                <a:cxn ang="0">
                  <a:pos x="46" y="206"/>
                </a:cxn>
                <a:cxn ang="0">
                  <a:pos x="75" y="218"/>
                </a:cxn>
                <a:cxn ang="0">
                  <a:pos x="97" y="230"/>
                </a:cxn>
                <a:cxn ang="0">
                  <a:pos x="120" y="242"/>
                </a:cxn>
                <a:cxn ang="0">
                  <a:pos x="155" y="248"/>
                </a:cxn>
                <a:cxn ang="0">
                  <a:pos x="177" y="260"/>
                </a:cxn>
                <a:cxn ang="0">
                  <a:pos x="212" y="266"/>
                </a:cxn>
                <a:cxn ang="0">
                  <a:pos x="240" y="278"/>
                </a:cxn>
                <a:cxn ang="0">
                  <a:pos x="286" y="284"/>
                </a:cxn>
                <a:cxn ang="0">
                  <a:pos x="309" y="297"/>
                </a:cxn>
                <a:cxn ang="0">
                  <a:pos x="349" y="303"/>
                </a:cxn>
                <a:cxn ang="0">
                  <a:pos x="383" y="315"/>
                </a:cxn>
                <a:cxn ang="0">
                  <a:pos x="412" y="321"/>
                </a:cxn>
                <a:cxn ang="0">
                  <a:pos x="446" y="333"/>
                </a:cxn>
                <a:cxn ang="0">
                  <a:pos x="475" y="339"/>
                </a:cxn>
                <a:cxn ang="0">
                  <a:pos x="498" y="351"/>
                </a:cxn>
                <a:cxn ang="0">
                  <a:pos x="526" y="363"/>
                </a:cxn>
                <a:cxn ang="0">
                  <a:pos x="555" y="375"/>
                </a:cxn>
                <a:cxn ang="0">
                  <a:pos x="532" y="351"/>
                </a:cxn>
                <a:cxn ang="0">
                  <a:pos x="503" y="315"/>
                </a:cxn>
                <a:cxn ang="0">
                  <a:pos x="492" y="291"/>
                </a:cxn>
                <a:cxn ang="0">
                  <a:pos x="469" y="260"/>
                </a:cxn>
                <a:cxn ang="0">
                  <a:pos x="458" y="236"/>
                </a:cxn>
                <a:cxn ang="0">
                  <a:pos x="441" y="212"/>
                </a:cxn>
                <a:cxn ang="0">
                  <a:pos x="435" y="194"/>
                </a:cxn>
                <a:cxn ang="0">
                  <a:pos x="418" y="169"/>
                </a:cxn>
                <a:cxn ang="0">
                  <a:pos x="412" y="145"/>
                </a:cxn>
                <a:cxn ang="0">
                  <a:pos x="401" y="127"/>
                </a:cxn>
                <a:cxn ang="0">
                  <a:pos x="395" y="103"/>
                </a:cxn>
                <a:cxn ang="0">
                  <a:pos x="383" y="78"/>
                </a:cxn>
                <a:cxn ang="0">
                  <a:pos x="378" y="30"/>
                </a:cxn>
              </a:cxnLst>
              <a:rect l="0" t="0" r="r" b="b"/>
              <a:pathLst>
                <a:path w="613" h="431">
                  <a:moveTo>
                    <a:pt x="372" y="0"/>
                  </a:moveTo>
                  <a:lnTo>
                    <a:pt x="401" y="30"/>
                  </a:lnTo>
                  <a:lnTo>
                    <a:pt x="401" y="36"/>
                  </a:lnTo>
                  <a:lnTo>
                    <a:pt x="435" y="72"/>
                  </a:lnTo>
                  <a:lnTo>
                    <a:pt x="435" y="78"/>
                  </a:lnTo>
                  <a:lnTo>
                    <a:pt x="458" y="103"/>
                  </a:lnTo>
                  <a:lnTo>
                    <a:pt x="458" y="109"/>
                  </a:lnTo>
                  <a:lnTo>
                    <a:pt x="475" y="127"/>
                  </a:lnTo>
                  <a:lnTo>
                    <a:pt x="475" y="133"/>
                  </a:lnTo>
                  <a:lnTo>
                    <a:pt x="481" y="145"/>
                  </a:lnTo>
                  <a:lnTo>
                    <a:pt x="492" y="157"/>
                  </a:lnTo>
                  <a:lnTo>
                    <a:pt x="492" y="163"/>
                  </a:lnTo>
                  <a:lnTo>
                    <a:pt x="503" y="175"/>
                  </a:lnTo>
                  <a:lnTo>
                    <a:pt x="503" y="181"/>
                  </a:lnTo>
                  <a:lnTo>
                    <a:pt x="509" y="194"/>
                  </a:lnTo>
                  <a:lnTo>
                    <a:pt x="521" y="206"/>
                  </a:lnTo>
                  <a:lnTo>
                    <a:pt x="521" y="212"/>
                  </a:lnTo>
                  <a:lnTo>
                    <a:pt x="526" y="218"/>
                  </a:lnTo>
                  <a:lnTo>
                    <a:pt x="526" y="230"/>
                  </a:lnTo>
                  <a:lnTo>
                    <a:pt x="538" y="242"/>
                  </a:lnTo>
                  <a:lnTo>
                    <a:pt x="538" y="248"/>
                  </a:lnTo>
                  <a:lnTo>
                    <a:pt x="543" y="254"/>
                  </a:lnTo>
                  <a:lnTo>
                    <a:pt x="543" y="260"/>
                  </a:lnTo>
                  <a:lnTo>
                    <a:pt x="549" y="272"/>
                  </a:lnTo>
                  <a:lnTo>
                    <a:pt x="555" y="278"/>
                  </a:lnTo>
                  <a:lnTo>
                    <a:pt x="555" y="284"/>
                  </a:lnTo>
                  <a:lnTo>
                    <a:pt x="561" y="291"/>
                  </a:lnTo>
                  <a:lnTo>
                    <a:pt x="561" y="297"/>
                  </a:lnTo>
                  <a:lnTo>
                    <a:pt x="566" y="309"/>
                  </a:lnTo>
                  <a:lnTo>
                    <a:pt x="566" y="315"/>
                  </a:lnTo>
                  <a:lnTo>
                    <a:pt x="572" y="321"/>
                  </a:lnTo>
                  <a:lnTo>
                    <a:pt x="572" y="327"/>
                  </a:lnTo>
                  <a:lnTo>
                    <a:pt x="578" y="333"/>
                  </a:lnTo>
                  <a:lnTo>
                    <a:pt x="578" y="339"/>
                  </a:lnTo>
                  <a:lnTo>
                    <a:pt x="584" y="351"/>
                  </a:lnTo>
                  <a:lnTo>
                    <a:pt x="584" y="357"/>
                  </a:lnTo>
                  <a:lnTo>
                    <a:pt x="589" y="363"/>
                  </a:lnTo>
                  <a:lnTo>
                    <a:pt x="589" y="369"/>
                  </a:lnTo>
                  <a:lnTo>
                    <a:pt x="595" y="375"/>
                  </a:lnTo>
                  <a:lnTo>
                    <a:pt x="595" y="381"/>
                  </a:lnTo>
                  <a:lnTo>
                    <a:pt x="601" y="387"/>
                  </a:lnTo>
                  <a:lnTo>
                    <a:pt x="601" y="406"/>
                  </a:lnTo>
                  <a:lnTo>
                    <a:pt x="606" y="412"/>
                  </a:lnTo>
                  <a:lnTo>
                    <a:pt x="606" y="418"/>
                  </a:lnTo>
                  <a:lnTo>
                    <a:pt x="612" y="424"/>
                  </a:lnTo>
                  <a:lnTo>
                    <a:pt x="612" y="430"/>
                  </a:lnTo>
                  <a:lnTo>
                    <a:pt x="595" y="430"/>
                  </a:lnTo>
                  <a:lnTo>
                    <a:pt x="589" y="424"/>
                  </a:lnTo>
                  <a:lnTo>
                    <a:pt x="526" y="424"/>
                  </a:lnTo>
                  <a:lnTo>
                    <a:pt x="515" y="418"/>
                  </a:lnTo>
                  <a:lnTo>
                    <a:pt x="452" y="418"/>
                  </a:lnTo>
                  <a:lnTo>
                    <a:pt x="441" y="412"/>
                  </a:lnTo>
                  <a:lnTo>
                    <a:pt x="401" y="412"/>
                  </a:lnTo>
                  <a:lnTo>
                    <a:pt x="395" y="406"/>
                  </a:lnTo>
                  <a:lnTo>
                    <a:pt x="360" y="406"/>
                  </a:lnTo>
                  <a:lnTo>
                    <a:pt x="355" y="400"/>
                  </a:lnTo>
                  <a:lnTo>
                    <a:pt x="332" y="400"/>
                  </a:lnTo>
                  <a:lnTo>
                    <a:pt x="320" y="394"/>
                  </a:lnTo>
                  <a:lnTo>
                    <a:pt x="315" y="394"/>
                  </a:lnTo>
                  <a:lnTo>
                    <a:pt x="303" y="387"/>
                  </a:lnTo>
                  <a:lnTo>
                    <a:pt x="292" y="387"/>
                  </a:lnTo>
                  <a:lnTo>
                    <a:pt x="280" y="381"/>
                  </a:lnTo>
                  <a:lnTo>
                    <a:pt x="275" y="381"/>
                  </a:lnTo>
                  <a:lnTo>
                    <a:pt x="263" y="375"/>
                  </a:lnTo>
                  <a:lnTo>
                    <a:pt x="252" y="375"/>
                  </a:lnTo>
                  <a:lnTo>
                    <a:pt x="240" y="369"/>
                  </a:lnTo>
                  <a:lnTo>
                    <a:pt x="229" y="363"/>
                  </a:lnTo>
                  <a:lnTo>
                    <a:pt x="223" y="363"/>
                  </a:lnTo>
                  <a:lnTo>
                    <a:pt x="212" y="357"/>
                  </a:lnTo>
                  <a:lnTo>
                    <a:pt x="200" y="351"/>
                  </a:lnTo>
                  <a:lnTo>
                    <a:pt x="189" y="345"/>
                  </a:lnTo>
                  <a:lnTo>
                    <a:pt x="183" y="339"/>
                  </a:lnTo>
                  <a:lnTo>
                    <a:pt x="172" y="339"/>
                  </a:lnTo>
                  <a:lnTo>
                    <a:pt x="160" y="333"/>
                  </a:lnTo>
                  <a:lnTo>
                    <a:pt x="149" y="327"/>
                  </a:lnTo>
                  <a:lnTo>
                    <a:pt x="132" y="309"/>
                  </a:lnTo>
                  <a:lnTo>
                    <a:pt x="120" y="303"/>
                  </a:lnTo>
                  <a:lnTo>
                    <a:pt x="115" y="297"/>
                  </a:lnTo>
                  <a:lnTo>
                    <a:pt x="103" y="291"/>
                  </a:lnTo>
                  <a:lnTo>
                    <a:pt x="86" y="272"/>
                  </a:lnTo>
                  <a:lnTo>
                    <a:pt x="75" y="266"/>
                  </a:lnTo>
                  <a:lnTo>
                    <a:pt x="17" y="206"/>
                  </a:lnTo>
                  <a:lnTo>
                    <a:pt x="12" y="194"/>
                  </a:lnTo>
                  <a:lnTo>
                    <a:pt x="0" y="181"/>
                  </a:lnTo>
                  <a:lnTo>
                    <a:pt x="6" y="187"/>
                  </a:lnTo>
                  <a:lnTo>
                    <a:pt x="17" y="194"/>
                  </a:lnTo>
                  <a:lnTo>
                    <a:pt x="23" y="194"/>
                  </a:lnTo>
                  <a:lnTo>
                    <a:pt x="29" y="200"/>
                  </a:lnTo>
                  <a:lnTo>
                    <a:pt x="40" y="206"/>
                  </a:lnTo>
                  <a:lnTo>
                    <a:pt x="46" y="206"/>
                  </a:lnTo>
                  <a:lnTo>
                    <a:pt x="57" y="212"/>
                  </a:lnTo>
                  <a:lnTo>
                    <a:pt x="63" y="218"/>
                  </a:lnTo>
                  <a:lnTo>
                    <a:pt x="75" y="218"/>
                  </a:lnTo>
                  <a:lnTo>
                    <a:pt x="80" y="224"/>
                  </a:lnTo>
                  <a:lnTo>
                    <a:pt x="86" y="224"/>
                  </a:lnTo>
                  <a:lnTo>
                    <a:pt x="97" y="230"/>
                  </a:lnTo>
                  <a:lnTo>
                    <a:pt x="103" y="236"/>
                  </a:lnTo>
                  <a:lnTo>
                    <a:pt x="115" y="236"/>
                  </a:lnTo>
                  <a:lnTo>
                    <a:pt x="120" y="242"/>
                  </a:lnTo>
                  <a:lnTo>
                    <a:pt x="132" y="242"/>
                  </a:lnTo>
                  <a:lnTo>
                    <a:pt x="137" y="248"/>
                  </a:lnTo>
                  <a:lnTo>
                    <a:pt x="155" y="248"/>
                  </a:lnTo>
                  <a:lnTo>
                    <a:pt x="160" y="254"/>
                  </a:lnTo>
                  <a:lnTo>
                    <a:pt x="172" y="254"/>
                  </a:lnTo>
                  <a:lnTo>
                    <a:pt x="177" y="260"/>
                  </a:lnTo>
                  <a:lnTo>
                    <a:pt x="189" y="260"/>
                  </a:lnTo>
                  <a:lnTo>
                    <a:pt x="195" y="266"/>
                  </a:lnTo>
                  <a:lnTo>
                    <a:pt x="212" y="266"/>
                  </a:lnTo>
                  <a:lnTo>
                    <a:pt x="223" y="272"/>
                  </a:lnTo>
                  <a:lnTo>
                    <a:pt x="235" y="272"/>
                  </a:lnTo>
                  <a:lnTo>
                    <a:pt x="240" y="278"/>
                  </a:lnTo>
                  <a:lnTo>
                    <a:pt x="258" y="278"/>
                  </a:lnTo>
                  <a:lnTo>
                    <a:pt x="269" y="284"/>
                  </a:lnTo>
                  <a:lnTo>
                    <a:pt x="286" y="284"/>
                  </a:lnTo>
                  <a:lnTo>
                    <a:pt x="292" y="291"/>
                  </a:lnTo>
                  <a:lnTo>
                    <a:pt x="303" y="291"/>
                  </a:lnTo>
                  <a:lnTo>
                    <a:pt x="309" y="297"/>
                  </a:lnTo>
                  <a:lnTo>
                    <a:pt x="326" y="297"/>
                  </a:lnTo>
                  <a:lnTo>
                    <a:pt x="338" y="303"/>
                  </a:lnTo>
                  <a:lnTo>
                    <a:pt x="349" y="303"/>
                  </a:lnTo>
                  <a:lnTo>
                    <a:pt x="355" y="309"/>
                  </a:lnTo>
                  <a:lnTo>
                    <a:pt x="372" y="309"/>
                  </a:lnTo>
                  <a:lnTo>
                    <a:pt x="383" y="315"/>
                  </a:lnTo>
                  <a:lnTo>
                    <a:pt x="389" y="315"/>
                  </a:lnTo>
                  <a:lnTo>
                    <a:pt x="401" y="321"/>
                  </a:lnTo>
                  <a:lnTo>
                    <a:pt x="412" y="321"/>
                  </a:lnTo>
                  <a:lnTo>
                    <a:pt x="418" y="327"/>
                  </a:lnTo>
                  <a:lnTo>
                    <a:pt x="435" y="327"/>
                  </a:lnTo>
                  <a:lnTo>
                    <a:pt x="446" y="333"/>
                  </a:lnTo>
                  <a:lnTo>
                    <a:pt x="452" y="333"/>
                  </a:lnTo>
                  <a:lnTo>
                    <a:pt x="463" y="339"/>
                  </a:lnTo>
                  <a:lnTo>
                    <a:pt x="475" y="339"/>
                  </a:lnTo>
                  <a:lnTo>
                    <a:pt x="481" y="345"/>
                  </a:lnTo>
                  <a:lnTo>
                    <a:pt x="492" y="351"/>
                  </a:lnTo>
                  <a:lnTo>
                    <a:pt x="498" y="351"/>
                  </a:lnTo>
                  <a:lnTo>
                    <a:pt x="509" y="357"/>
                  </a:lnTo>
                  <a:lnTo>
                    <a:pt x="521" y="357"/>
                  </a:lnTo>
                  <a:lnTo>
                    <a:pt x="526" y="363"/>
                  </a:lnTo>
                  <a:lnTo>
                    <a:pt x="538" y="369"/>
                  </a:lnTo>
                  <a:lnTo>
                    <a:pt x="543" y="369"/>
                  </a:lnTo>
                  <a:lnTo>
                    <a:pt x="555" y="375"/>
                  </a:lnTo>
                  <a:lnTo>
                    <a:pt x="538" y="357"/>
                  </a:lnTo>
                  <a:lnTo>
                    <a:pt x="538" y="351"/>
                  </a:lnTo>
                  <a:lnTo>
                    <a:pt x="532" y="351"/>
                  </a:lnTo>
                  <a:lnTo>
                    <a:pt x="526" y="345"/>
                  </a:lnTo>
                  <a:lnTo>
                    <a:pt x="526" y="339"/>
                  </a:lnTo>
                  <a:lnTo>
                    <a:pt x="503" y="315"/>
                  </a:lnTo>
                  <a:lnTo>
                    <a:pt x="503" y="309"/>
                  </a:lnTo>
                  <a:lnTo>
                    <a:pt x="492" y="297"/>
                  </a:lnTo>
                  <a:lnTo>
                    <a:pt x="492" y="291"/>
                  </a:lnTo>
                  <a:lnTo>
                    <a:pt x="481" y="278"/>
                  </a:lnTo>
                  <a:lnTo>
                    <a:pt x="481" y="272"/>
                  </a:lnTo>
                  <a:lnTo>
                    <a:pt x="469" y="260"/>
                  </a:lnTo>
                  <a:lnTo>
                    <a:pt x="469" y="254"/>
                  </a:lnTo>
                  <a:lnTo>
                    <a:pt x="458" y="242"/>
                  </a:lnTo>
                  <a:lnTo>
                    <a:pt x="458" y="236"/>
                  </a:lnTo>
                  <a:lnTo>
                    <a:pt x="446" y="224"/>
                  </a:lnTo>
                  <a:lnTo>
                    <a:pt x="446" y="218"/>
                  </a:lnTo>
                  <a:lnTo>
                    <a:pt x="441" y="212"/>
                  </a:lnTo>
                  <a:lnTo>
                    <a:pt x="441" y="206"/>
                  </a:lnTo>
                  <a:lnTo>
                    <a:pt x="435" y="200"/>
                  </a:lnTo>
                  <a:lnTo>
                    <a:pt x="435" y="194"/>
                  </a:lnTo>
                  <a:lnTo>
                    <a:pt x="423" y="181"/>
                  </a:lnTo>
                  <a:lnTo>
                    <a:pt x="423" y="175"/>
                  </a:lnTo>
                  <a:lnTo>
                    <a:pt x="418" y="169"/>
                  </a:lnTo>
                  <a:lnTo>
                    <a:pt x="418" y="157"/>
                  </a:lnTo>
                  <a:lnTo>
                    <a:pt x="412" y="151"/>
                  </a:lnTo>
                  <a:lnTo>
                    <a:pt x="412" y="145"/>
                  </a:lnTo>
                  <a:lnTo>
                    <a:pt x="406" y="139"/>
                  </a:lnTo>
                  <a:lnTo>
                    <a:pt x="406" y="133"/>
                  </a:lnTo>
                  <a:lnTo>
                    <a:pt x="401" y="127"/>
                  </a:lnTo>
                  <a:lnTo>
                    <a:pt x="401" y="115"/>
                  </a:lnTo>
                  <a:lnTo>
                    <a:pt x="395" y="109"/>
                  </a:lnTo>
                  <a:lnTo>
                    <a:pt x="395" y="103"/>
                  </a:lnTo>
                  <a:lnTo>
                    <a:pt x="389" y="97"/>
                  </a:lnTo>
                  <a:lnTo>
                    <a:pt x="389" y="84"/>
                  </a:lnTo>
                  <a:lnTo>
                    <a:pt x="383" y="78"/>
                  </a:lnTo>
                  <a:lnTo>
                    <a:pt x="383" y="60"/>
                  </a:lnTo>
                  <a:lnTo>
                    <a:pt x="378" y="54"/>
                  </a:lnTo>
                  <a:lnTo>
                    <a:pt x="378" y="30"/>
                  </a:lnTo>
                  <a:lnTo>
                    <a:pt x="372" y="24"/>
                  </a:lnTo>
                  <a:lnTo>
                    <a:pt x="372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1" name="Freeform 137"/>
            <p:cNvSpPr>
              <a:spLocks/>
            </p:cNvSpPr>
            <p:nvPr/>
          </p:nvSpPr>
          <p:spPr bwMode="auto">
            <a:xfrm>
              <a:off x="1645" y="3145"/>
              <a:ext cx="521" cy="515"/>
            </a:xfrm>
            <a:custGeom>
              <a:avLst/>
              <a:gdLst/>
              <a:ahLst/>
              <a:cxnLst>
                <a:cxn ang="0">
                  <a:pos x="51" y="164"/>
                </a:cxn>
                <a:cxn ang="0">
                  <a:pos x="103" y="200"/>
                </a:cxn>
                <a:cxn ang="0">
                  <a:pos x="149" y="236"/>
                </a:cxn>
                <a:cxn ang="0">
                  <a:pos x="183" y="261"/>
                </a:cxn>
                <a:cxn ang="0">
                  <a:pos x="223" y="291"/>
                </a:cxn>
                <a:cxn ang="0">
                  <a:pos x="257" y="309"/>
                </a:cxn>
                <a:cxn ang="0">
                  <a:pos x="303" y="339"/>
                </a:cxn>
                <a:cxn ang="0">
                  <a:pos x="343" y="370"/>
                </a:cxn>
                <a:cxn ang="0">
                  <a:pos x="372" y="388"/>
                </a:cxn>
                <a:cxn ang="0">
                  <a:pos x="417" y="424"/>
                </a:cxn>
                <a:cxn ang="0">
                  <a:pos x="435" y="436"/>
                </a:cxn>
                <a:cxn ang="0">
                  <a:pos x="423" y="412"/>
                </a:cxn>
                <a:cxn ang="0">
                  <a:pos x="412" y="388"/>
                </a:cxn>
                <a:cxn ang="0">
                  <a:pos x="400" y="358"/>
                </a:cxn>
                <a:cxn ang="0">
                  <a:pos x="389" y="333"/>
                </a:cxn>
                <a:cxn ang="0">
                  <a:pos x="377" y="303"/>
                </a:cxn>
                <a:cxn ang="0">
                  <a:pos x="366" y="267"/>
                </a:cxn>
                <a:cxn ang="0">
                  <a:pos x="355" y="230"/>
                </a:cxn>
                <a:cxn ang="0">
                  <a:pos x="343" y="188"/>
                </a:cxn>
                <a:cxn ang="0">
                  <a:pos x="332" y="133"/>
                </a:cxn>
                <a:cxn ang="0">
                  <a:pos x="332" y="0"/>
                </a:cxn>
                <a:cxn ang="0">
                  <a:pos x="355" y="36"/>
                </a:cxn>
                <a:cxn ang="0">
                  <a:pos x="372" y="79"/>
                </a:cxn>
                <a:cxn ang="0">
                  <a:pos x="383" y="109"/>
                </a:cxn>
                <a:cxn ang="0">
                  <a:pos x="395" y="145"/>
                </a:cxn>
                <a:cxn ang="0">
                  <a:pos x="406" y="182"/>
                </a:cxn>
                <a:cxn ang="0">
                  <a:pos x="417" y="218"/>
                </a:cxn>
                <a:cxn ang="0">
                  <a:pos x="429" y="248"/>
                </a:cxn>
                <a:cxn ang="0">
                  <a:pos x="440" y="297"/>
                </a:cxn>
                <a:cxn ang="0">
                  <a:pos x="452" y="327"/>
                </a:cxn>
                <a:cxn ang="0">
                  <a:pos x="463" y="370"/>
                </a:cxn>
                <a:cxn ang="0">
                  <a:pos x="475" y="412"/>
                </a:cxn>
                <a:cxn ang="0">
                  <a:pos x="486" y="442"/>
                </a:cxn>
                <a:cxn ang="0">
                  <a:pos x="497" y="473"/>
                </a:cxn>
                <a:cxn ang="0">
                  <a:pos x="509" y="497"/>
                </a:cxn>
                <a:cxn ang="0">
                  <a:pos x="515" y="515"/>
                </a:cxn>
                <a:cxn ang="0">
                  <a:pos x="486" y="503"/>
                </a:cxn>
                <a:cxn ang="0">
                  <a:pos x="452" y="491"/>
                </a:cxn>
                <a:cxn ang="0">
                  <a:pos x="423" y="479"/>
                </a:cxn>
                <a:cxn ang="0">
                  <a:pos x="383" y="461"/>
                </a:cxn>
                <a:cxn ang="0">
                  <a:pos x="349" y="448"/>
                </a:cxn>
                <a:cxn ang="0">
                  <a:pos x="309" y="430"/>
                </a:cxn>
                <a:cxn ang="0">
                  <a:pos x="269" y="412"/>
                </a:cxn>
                <a:cxn ang="0">
                  <a:pos x="229" y="388"/>
                </a:cxn>
                <a:cxn ang="0">
                  <a:pos x="189" y="364"/>
                </a:cxn>
                <a:cxn ang="0">
                  <a:pos x="149" y="333"/>
                </a:cxn>
                <a:cxn ang="0">
                  <a:pos x="103" y="297"/>
                </a:cxn>
                <a:cxn ang="0">
                  <a:pos x="57" y="242"/>
                </a:cxn>
                <a:cxn ang="0">
                  <a:pos x="34" y="200"/>
                </a:cxn>
                <a:cxn ang="0">
                  <a:pos x="11" y="152"/>
                </a:cxn>
              </a:cxnLst>
              <a:rect l="0" t="0" r="r" b="b"/>
              <a:pathLst>
                <a:path w="521" h="516">
                  <a:moveTo>
                    <a:pt x="0" y="115"/>
                  </a:moveTo>
                  <a:lnTo>
                    <a:pt x="23" y="139"/>
                  </a:lnTo>
                  <a:lnTo>
                    <a:pt x="29" y="139"/>
                  </a:lnTo>
                  <a:lnTo>
                    <a:pt x="51" y="164"/>
                  </a:lnTo>
                  <a:lnTo>
                    <a:pt x="63" y="170"/>
                  </a:lnTo>
                  <a:lnTo>
                    <a:pt x="86" y="194"/>
                  </a:lnTo>
                  <a:lnTo>
                    <a:pt x="97" y="200"/>
                  </a:lnTo>
                  <a:lnTo>
                    <a:pt x="103" y="200"/>
                  </a:lnTo>
                  <a:lnTo>
                    <a:pt x="114" y="212"/>
                  </a:lnTo>
                  <a:lnTo>
                    <a:pt x="126" y="218"/>
                  </a:lnTo>
                  <a:lnTo>
                    <a:pt x="137" y="230"/>
                  </a:lnTo>
                  <a:lnTo>
                    <a:pt x="149" y="236"/>
                  </a:lnTo>
                  <a:lnTo>
                    <a:pt x="160" y="248"/>
                  </a:lnTo>
                  <a:lnTo>
                    <a:pt x="172" y="255"/>
                  </a:lnTo>
                  <a:lnTo>
                    <a:pt x="177" y="261"/>
                  </a:lnTo>
                  <a:lnTo>
                    <a:pt x="183" y="261"/>
                  </a:lnTo>
                  <a:lnTo>
                    <a:pt x="194" y="267"/>
                  </a:lnTo>
                  <a:lnTo>
                    <a:pt x="200" y="273"/>
                  </a:lnTo>
                  <a:lnTo>
                    <a:pt x="212" y="279"/>
                  </a:lnTo>
                  <a:lnTo>
                    <a:pt x="223" y="291"/>
                  </a:lnTo>
                  <a:lnTo>
                    <a:pt x="234" y="297"/>
                  </a:lnTo>
                  <a:lnTo>
                    <a:pt x="240" y="303"/>
                  </a:lnTo>
                  <a:lnTo>
                    <a:pt x="246" y="303"/>
                  </a:lnTo>
                  <a:lnTo>
                    <a:pt x="257" y="309"/>
                  </a:lnTo>
                  <a:lnTo>
                    <a:pt x="269" y="321"/>
                  </a:lnTo>
                  <a:lnTo>
                    <a:pt x="280" y="327"/>
                  </a:lnTo>
                  <a:lnTo>
                    <a:pt x="292" y="339"/>
                  </a:lnTo>
                  <a:lnTo>
                    <a:pt x="303" y="339"/>
                  </a:lnTo>
                  <a:lnTo>
                    <a:pt x="320" y="358"/>
                  </a:lnTo>
                  <a:lnTo>
                    <a:pt x="332" y="364"/>
                  </a:lnTo>
                  <a:lnTo>
                    <a:pt x="337" y="370"/>
                  </a:lnTo>
                  <a:lnTo>
                    <a:pt x="343" y="370"/>
                  </a:lnTo>
                  <a:lnTo>
                    <a:pt x="349" y="376"/>
                  </a:lnTo>
                  <a:lnTo>
                    <a:pt x="360" y="382"/>
                  </a:lnTo>
                  <a:lnTo>
                    <a:pt x="366" y="388"/>
                  </a:lnTo>
                  <a:lnTo>
                    <a:pt x="372" y="388"/>
                  </a:lnTo>
                  <a:lnTo>
                    <a:pt x="389" y="406"/>
                  </a:lnTo>
                  <a:lnTo>
                    <a:pt x="395" y="406"/>
                  </a:lnTo>
                  <a:lnTo>
                    <a:pt x="412" y="424"/>
                  </a:lnTo>
                  <a:lnTo>
                    <a:pt x="417" y="424"/>
                  </a:lnTo>
                  <a:lnTo>
                    <a:pt x="429" y="436"/>
                  </a:lnTo>
                  <a:lnTo>
                    <a:pt x="435" y="436"/>
                  </a:lnTo>
                  <a:lnTo>
                    <a:pt x="440" y="442"/>
                  </a:lnTo>
                  <a:lnTo>
                    <a:pt x="435" y="436"/>
                  </a:lnTo>
                  <a:lnTo>
                    <a:pt x="435" y="430"/>
                  </a:lnTo>
                  <a:lnTo>
                    <a:pt x="429" y="424"/>
                  </a:lnTo>
                  <a:lnTo>
                    <a:pt x="429" y="418"/>
                  </a:lnTo>
                  <a:lnTo>
                    <a:pt x="423" y="412"/>
                  </a:lnTo>
                  <a:lnTo>
                    <a:pt x="423" y="406"/>
                  </a:lnTo>
                  <a:lnTo>
                    <a:pt x="417" y="400"/>
                  </a:lnTo>
                  <a:lnTo>
                    <a:pt x="417" y="394"/>
                  </a:lnTo>
                  <a:lnTo>
                    <a:pt x="412" y="388"/>
                  </a:lnTo>
                  <a:lnTo>
                    <a:pt x="412" y="382"/>
                  </a:lnTo>
                  <a:lnTo>
                    <a:pt x="406" y="370"/>
                  </a:lnTo>
                  <a:lnTo>
                    <a:pt x="406" y="364"/>
                  </a:lnTo>
                  <a:lnTo>
                    <a:pt x="400" y="358"/>
                  </a:lnTo>
                  <a:lnTo>
                    <a:pt x="400" y="351"/>
                  </a:lnTo>
                  <a:lnTo>
                    <a:pt x="395" y="345"/>
                  </a:lnTo>
                  <a:lnTo>
                    <a:pt x="395" y="339"/>
                  </a:lnTo>
                  <a:lnTo>
                    <a:pt x="389" y="333"/>
                  </a:lnTo>
                  <a:lnTo>
                    <a:pt x="389" y="321"/>
                  </a:lnTo>
                  <a:lnTo>
                    <a:pt x="383" y="315"/>
                  </a:lnTo>
                  <a:lnTo>
                    <a:pt x="383" y="309"/>
                  </a:lnTo>
                  <a:lnTo>
                    <a:pt x="377" y="303"/>
                  </a:lnTo>
                  <a:lnTo>
                    <a:pt x="377" y="291"/>
                  </a:lnTo>
                  <a:lnTo>
                    <a:pt x="372" y="285"/>
                  </a:lnTo>
                  <a:lnTo>
                    <a:pt x="372" y="273"/>
                  </a:lnTo>
                  <a:lnTo>
                    <a:pt x="366" y="267"/>
                  </a:lnTo>
                  <a:lnTo>
                    <a:pt x="366" y="261"/>
                  </a:lnTo>
                  <a:lnTo>
                    <a:pt x="360" y="255"/>
                  </a:lnTo>
                  <a:lnTo>
                    <a:pt x="360" y="242"/>
                  </a:lnTo>
                  <a:lnTo>
                    <a:pt x="355" y="230"/>
                  </a:lnTo>
                  <a:lnTo>
                    <a:pt x="355" y="218"/>
                  </a:lnTo>
                  <a:lnTo>
                    <a:pt x="349" y="212"/>
                  </a:lnTo>
                  <a:lnTo>
                    <a:pt x="349" y="200"/>
                  </a:lnTo>
                  <a:lnTo>
                    <a:pt x="343" y="188"/>
                  </a:lnTo>
                  <a:lnTo>
                    <a:pt x="343" y="170"/>
                  </a:lnTo>
                  <a:lnTo>
                    <a:pt x="337" y="164"/>
                  </a:lnTo>
                  <a:lnTo>
                    <a:pt x="337" y="139"/>
                  </a:lnTo>
                  <a:lnTo>
                    <a:pt x="332" y="133"/>
                  </a:lnTo>
                  <a:lnTo>
                    <a:pt x="332" y="61"/>
                  </a:lnTo>
                  <a:lnTo>
                    <a:pt x="326" y="55"/>
                  </a:lnTo>
                  <a:lnTo>
                    <a:pt x="332" y="49"/>
                  </a:lnTo>
                  <a:lnTo>
                    <a:pt x="332" y="0"/>
                  </a:lnTo>
                  <a:lnTo>
                    <a:pt x="337" y="6"/>
                  </a:lnTo>
                  <a:lnTo>
                    <a:pt x="337" y="12"/>
                  </a:lnTo>
                  <a:lnTo>
                    <a:pt x="343" y="24"/>
                  </a:lnTo>
                  <a:lnTo>
                    <a:pt x="355" y="36"/>
                  </a:lnTo>
                  <a:lnTo>
                    <a:pt x="355" y="49"/>
                  </a:lnTo>
                  <a:lnTo>
                    <a:pt x="366" y="61"/>
                  </a:lnTo>
                  <a:lnTo>
                    <a:pt x="366" y="73"/>
                  </a:lnTo>
                  <a:lnTo>
                    <a:pt x="372" y="79"/>
                  </a:lnTo>
                  <a:lnTo>
                    <a:pt x="372" y="85"/>
                  </a:lnTo>
                  <a:lnTo>
                    <a:pt x="377" y="97"/>
                  </a:lnTo>
                  <a:lnTo>
                    <a:pt x="383" y="103"/>
                  </a:lnTo>
                  <a:lnTo>
                    <a:pt x="383" y="109"/>
                  </a:lnTo>
                  <a:lnTo>
                    <a:pt x="389" y="121"/>
                  </a:lnTo>
                  <a:lnTo>
                    <a:pt x="389" y="127"/>
                  </a:lnTo>
                  <a:lnTo>
                    <a:pt x="395" y="139"/>
                  </a:lnTo>
                  <a:lnTo>
                    <a:pt x="395" y="145"/>
                  </a:lnTo>
                  <a:lnTo>
                    <a:pt x="400" y="158"/>
                  </a:lnTo>
                  <a:lnTo>
                    <a:pt x="400" y="164"/>
                  </a:lnTo>
                  <a:lnTo>
                    <a:pt x="406" y="170"/>
                  </a:lnTo>
                  <a:lnTo>
                    <a:pt x="406" y="182"/>
                  </a:lnTo>
                  <a:lnTo>
                    <a:pt x="412" y="188"/>
                  </a:lnTo>
                  <a:lnTo>
                    <a:pt x="412" y="200"/>
                  </a:lnTo>
                  <a:lnTo>
                    <a:pt x="417" y="206"/>
                  </a:lnTo>
                  <a:lnTo>
                    <a:pt x="417" y="218"/>
                  </a:lnTo>
                  <a:lnTo>
                    <a:pt x="423" y="224"/>
                  </a:lnTo>
                  <a:lnTo>
                    <a:pt x="423" y="236"/>
                  </a:lnTo>
                  <a:lnTo>
                    <a:pt x="429" y="242"/>
                  </a:lnTo>
                  <a:lnTo>
                    <a:pt x="429" y="248"/>
                  </a:lnTo>
                  <a:lnTo>
                    <a:pt x="435" y="261"/>
                  </a:lnTo>
                  <a:lnTo>
                    <a:pt x="435" y="279"/>
                  </a:lnTo>
                  <a:lnTo>
                    <a:pt x="440" y="285"/>
                  </a:lnTo>
                  <a:lnTo>
                    <a:pt x="440" y="297"/>
                  </a:lnTo>
                  <a:lnTo>
                    <a:pt x="446" y="303"/>
                  </a:lnTo>
                  <a:lnTo>
                    <a:pt x="446" y="315"/>
                  </a:lnTo>
                  <a:lnTo>
                    <a:pt x="452" y="321"/>
                  </a:lnTo>
                  <a:lnTo>
                    <a:pt x="452" y="327"/>
                  </a:lnTo>
                  <a:lnTo>
                    <a:pt x="457" y="339"/>
                  </a:lnTo>
                  <a:lnTo>
                    <a:pt x="457" y="351"/>
                  </a:lnTo>
                  <a:lnTo>
                    <a:pt x="463" y="364"/>
                  </a:lnTo>
                  <a:lnTo>
                    <a:pt x="463" y="370"/>
                  </a:lnTo>
                  <a:lnTo>
                    <a:pt x="469" y="382"/>
                  </a:lnTo>
                  <a:lnTo>
                    <a:pt x="469" y="388"/>
                  </a:lnTo>
                  <a:lnTo>
                    <a:pt x="475" y="394"/>
                  </a:lnTo>
                  <a:lnTo>
                    <a:pt x="475" y="412"/>
                  </a:lnTo>
                  <a:lnTo>
                    <a:pt x="480" y="418"/>
                  </a:lnTo>
                  <a:lnTo>
                    <a:pt x="480" y="424"/>
                  </a:lnTo>
                  <a:lnTo>
                    <a:pt x="486" y="436"/>
                  </a:lnTo>
                  <a:lnTo>
                    <a:pt x="486" y="442"/>
                  </a:lnTo>
                  <a:lnTo>
                    <a:pt x="492" y="448"/>
                  </a:lnTo>
                  <a:lnTo>
                    <a:pt x="492" y="454"/>
                  </a:lnTo>
                  <a:lnTo>
                    <a:pt x="497" y="461"/>
                  </a:lnTo>
                  <a:lnTo>
                    <a:pt x="497" y="473"/>
                  </a:lnTo>
                  <a:lnTo>
                    <a:pt x="503" y="479"/>
                  </a:lnTo>
                  <a:lnTo>
                    <a:pt x="503" y="485"/>
                  </a:lnTo>
                  <a:lnTo>
                    <a:pt x="509" y="491"/>
                  </a:lnTo>
                  <a:lnTo>
                    <a:pt x="509" y="497"/>
                  </a:lnTo>
                  <a:lnTo>
                    <a:pt x="515" y="503"/>
                  </a:lnTo>
                  <a:lnTo>
                    <a:pt x="515" y="509"/>
                  </a:lnTo>
                  <a:lnTo>
                    <a:pt x="520" y="515"/>
                  </a:lnTo>
                  <a:lnTo>
                    <a:pt x="515" y="515"/>
                  </a:lnTo>
                  <a:lnTo>
                    <a:pt x="509" y="509"/>
                  </a:lnTo>
                  <a:lnTo>
                    <a:pt x="503" y="509"/>
                  </a:lnTo>
                  <a:lnTo>
                    <a:pt x="497" y="503"/>
                  </a:lnTo>
                  <a:lnTo>
                    <a:pt x="486" y="503"/>
                  </a:lnTo>
                  <a:lnTo>
                    <a:pt x="475" y="497"/>
                  </a:lnTo>
                  <a:lnTo>
                    <a:pt x="469" y="497"/>
                  </a:lnTo>
                  <a:lnTo>
                    <a:pt x="463" y="491"/>
                  </a:lnTo>
                  <a:lnTo>
                    <a:pt x="452" y="491"/>
                  </a:lnTo>
                  <a:lnTo>
                    <a:pt x="446" y="485"/>
                  </a:lnTo>
                  <a:lnTo>
                    <a:pt x="440" y="485"/>
                  </a:lnTo>
                  <a:lnTo>
                    <a:pt x="429" y="479"/>
                  </a:lnTo>
                  <a:lnTo>
                    <a:pt x="423" y="479"/>
                  </a:lnTo>
                  <a:lnTo>
                    <a:pt x="412" y="473"/>
                  </a:lnTo>
                  <a:lnTo>
                    <a:pt x="406" y="473"/>
                  </a:lnTo>
                  <a:lnTo>
                    <a:pt x="395" y="467"/>
                  </a:lnTo>
                  <a:lnTo>
                    <a:pt x="383" y="461"/>
                  </a:lnTo>
                  <a:lnTo>
                    <a:pt x="377" y="461"/>
                  </a:lnTo>
                  <a:lnTo>
                    <a:pt x="366" y="454"/>
                  </a:lnTo>
                  <a:lnTo>
                    <a:pt x="355" y="454"/>
                  </a:lnTo>
                  <a:lnTo>
                    <a:pt x="349" y="448"/>
                  </a:lnTo>
                  <a:lnTo>
                    <a:pt x="337" y="442"/>
                  </a:lnTo>
                  <a:lnTo>
                    <a:pt x="326" y="436"/>
                  </a:lnTo>
                  <a:lnTo>
                    <a:pt x="320" y="436"/>
                  </a:lnTo>
                  <a:lnTo>
                    <a:pt x="309" y="430"/>
                  </a:lnTo>
                  <a:lnTo>
                    <a:pt x="297" y="424"/>
                  </a:lnTo>
                  <a:lnTo>
                    <a:pt x="286" y="418"/>
                  </a:lnTo>
                  <a:lnTo>
                    <a:pt x="280" y="418"/>
                  </a:lnTo>
                  <a:lnTo>
                    <a:pt x="269" y="412"/>
                  </a:lnTo>
                  <a:lnTo>
                    <a:pt x="257" y="406"/>
                  </a:lnTo>
                  <a:lnTo>
                    <a:pt x="246" y="400"/>
                  </a:lnTo>
                  <a:lnTo>
                    <a:pt x="234" y="394"/>
                  </a:lnTo>
                  <a:lnTo>
                    <a:pt x="229" y="388"/>
                  </a:lnTo>
                  <a:lnTo>
                    <a:pt x="217" y="382"/>
                  </a:lnTo>
                  <a:lnTo>
                    <a:pt x="206" y="376"/>
                  </a:lnTo>
                  <a:lnTo>
                    <a:pt x="200" y="370"/>
                  </a:lnTo>
                  <a:lnTo>
                    <a:pt x="189" y="364"/>
                  </a:lnTo>
                  <a:lnTo>
                    <a:pt x="177" y="358"/>
                  </a:lnTo>
                  <a:lnTo>
                    <a:pt x="166" y="351"/>
                  </a:lnTo>
                  <a:lnTo>
                    <a:pt x="160" y="339"/>
                  </a:lnTo>
                  <a:lnTo>
                    <a:pt x="149" y="333"/>
                  </a:lnTo>
                  <a:lnTo>
                    <a:pt x="143" y="327"/>
                  </a:lnTo>
                  <a:lnTo>
                    <a:pt x="131" y="321"/>
                  </a:lnTo>
                  <a:lnTo>
                    <a:pt x="114" y="303"/>
                  </a:lnTo>
                  <a:lnTo>
                    <a:pt x="103" y="297"/>
                  </a:lnTo>
                  <a:lnTo>
                    <a:pt x="97" y="285"/>
                  </a:lnTo>
                  <a:lnTo>
                    <a:pt x="74" y="261"/>
                  </a:lnTo>
                  <a:lnTo>
                    <a:pt x="69" y="248"/>
                  </a:lnTo>
                  <a:lnTo>
                    <a:pt x="57" y="242"/>
                  </a:lnTo>
                  <a:lnTo>
                    <a:pt x="51" y="230"/>
                  </a:lnTo>
                  <a:lnTo>
                    <a:pt x="46" y="218"/>
                  </a:lnTo>
                  <a:lnTo>
                    <a:pt x="40" y="206"/>
                  </a:lnTo>
                  <a:lnTo>
                    <a:pt x="34" y="200"/>
                  </a:lnTo>
                  <a:lnTo>
                    <a:pt x="29" y="188"/>
                  </a:lnTo>
                  <a:lnTo>
                    <a:pt x="23" y="176"/>
                  </a:lnTo>
                  <a:lnTo>
                    <a:pt x="17" y="164"/>
                  </a:lnTo>
                  <a:lnTo>
                    <a:pt x="11" y="152"/>
                  </a:lnTo>
                  <a:lnTo>
                    <a:pt x="6" y="139"/>
                  </a:lnTo>
                  <a:lnTo>
                    <a:pt x="6" y="127"/>
                  </a:lnTo>
                  <a:lnTo>
                    <a:pt x="0" y="115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2" name="Freeform 138"/>
            <p:cNvSpPr>
              <a:spLocks/>
            </p:cNvSpPr>
            <p:nvPr/>
          </p:nvSpPr>
          <p:spPr bwMode="auto">
            <a:xfrm>
              <a:off x="1560" y="2848"/>
              <a:ext cx="368" cy="534"/>
            </a:xfrm>
            <a:custGeom>
              <a:avLst/>
              <a:gdLst/>
              <a:ahLst/>
              <a:cxnLst>
                <a:cxn ang="0">
                  <a:pos x="12" y="30"/>
                </a:cxn>
                <a:cxn ang="0">
                  <a:pos x="40" y="67"/>
                </a:cxn>
                <a:cxn ang="0">
                  <a:pos x="69" y="103"/>
                </a:cxn>
                <a:cxn ang="0">
                  <a:pos x="80" y="121"/>
                </a:cxn>
                <a:cxn ang="0">
                  <a:pos x="103" y="152"/>
                </a:cxn>
                <a:cxn ang="0">
                  <a:pos x="109" y="164"/>
                </a:cxn>
                <a:cxn ang="0">
                  <a:pos x="137" y="200"/>
                </a:cxn>
                <a:cxn ang="0">
                  <a:pos x="143" y="218"/>
                </a:cxn>
                <a:cxn ang="0">
                  <a:pos x="172" y="255"/>
                </a:cxn>
                <a:cxn ang="0">
                  <a:pos x="195" y="285"/>
                </a:cxn>
                <a:cxn ang="0">
                  <a:pos x="217" y="315"/>
                </a:cxn>
                <a:cxn ang="0">
                  <a:pos x="235" y="339"/>
                </a:cxn>
                <a:cxn ang="0">
                  <a:pos x="252" y="364"/>
                </a:cxn>
                <a:cxn ang="0">
                  <a:pos x="263" y="382"/>
                </a:cxn>
                <a:cxn ang="0">
                  <a:pos x="269" y="394"/>
                </a:cxn>
                <a:cxn ang="0">
                  <a:pos x="275" y="400"/>
                </a:cxn>
                <a:cxn ang="0">
                  <a:pos x="292" y="97"/>
                </a:cxn>
                <a:cxn ang="0">
                  <a:pos x="298" y="55"/>
                </a:cxn>
                <a:cxn ang="0">
                  <a:pos x="303" y="30"/>
                </a:cxn>
                <a:cxn ang="0">
                  <a:pos x="309" y="12"/>
                </a:cxn>
                <a:cxn ang="0">
                  <a:pos x="315" y="0"/>
                </a:cxn>
                <a:cxn ang="0">
                  <a:pos x="320" y="24"/>
                </a:cxn>
                <a:cxn ang="0">
                  <a:pos x="326" y="37"/>
                </a:cxn>
                <a:cxn ang="0">
                  <a:pos x="332" y="61"/>
                </a:cxn>
                <a:cxn ang="0">
                  <a:pos x="338" y="91"/>
                </a:cxn>
                <a:cxn ang="0">
                  <a:pos x="343" y="127"/>
                </a:cxn>
                <a:cxn ang="0">
                  <a:pos x="349" y="212"/>
                </a:cxn>
                <a:cxn ang="0">
                  <a:pos x="355" y="473"/>
                </a:cxn>
                <a:cxn ang="0">
                  <a:pos x="360" y="515"/>
                </a:cxn>
                <a:cxn ang="0">
                  <a:pos x="366" y="533"/>
                </a:cxn>
                <a:cxn ang="0">
                  <a:pos x="355" y="527"/>
                </a:cxn>
                <a:cxn ang="0">
                  <a:pos x="343" y="521"/>
                </a:cxn>
                <a:cxn ang="0">
                  <a:pos x="326" y="509"/>
                </a:cxn>
                <a:cxn ang="0">
                  <a:pos x="292" y="479"/>
                </a:cxn>
                <a:cxn ang="0">
                  <a:pos x="280" y="473"/>
                </a:cxn>
                <a:cxn ang="0">
                  <a:pos x="258" y="455"/>
                </a:cxn>
                <a:cxn ang="0">
                  <a:pos x="240" y="430"/>
                </a:cxn>
                <a:cxn ang="0">
                  <a:pos x="217" y="412"/>
                </a:cxn>
                <a:cxn ang="0">
                  <a:pos x="200" y="394"/>
                </a:cxn>
                <a:cxn ang="0">
                  <a:pos x="160" y="346"/>
                </a:cxn>
                <a:cxn ang="0">
                  <a:pos x="143" y="333"/>
                </a:cxn>
                <a:cxn ang="0">
                  <a:pos x="132" y="315"/>
                </a:cxn>
                <a:cxn ang="0">
                  <a:pos x="115" y="297"/>
                </a:cxn>
                <a:cxn ang="0">
                  <a:pos x="103" y="279"/>
                </a:cxn>
                <a:cxn ang="0">
                  <a:pos x="92" y="261"/>
                </a:cxn>
                <a:cxn ang="0">
                  <a:pos x="80" y="236"/>
                </a:cxn>
                <a:cxn ang="0">
                  <a:pos x="69" y="218"/>
                </a:cxn>
                <a:cxn ang="0">
                  <a:pos x="57" y="200"/>
                </a:cxn>
                <a:cxn ang="0">
                  <a:pos x="46" y="182"/>
                </a:cxn>
                <a:cxn ang="0">
                  <a:pos x="40" y="158"/>
                </a:cxn>
                <a:cxn ang="0">
                  <a:pos x="29" y="140"/>
                </a:cxn>
                <a:cxn ang="0">
                  <a:pos x="23" y="115"/>
                </a:cxn>
                <a:cxn ang="0">
                  <a:pos x="17" y="97"/>
                </a:cxn>
                <a:cxn ang="0">
                  <a:pos x="12" y="73"/>
                </a:cxn>
                <a:cxn ang="0">
                  <a:pos x="6" y="49"/>
                </a:cxn>
                <a:cxn ang="0">
                  <a:pos x="0" y="18"/>
                </a:cxn>
              </a:cxnLst>
              <a:rect l="0" t="0" r="r" b="b"/>
              <a:pathLst>
                <a:path w="367" h="534">
                  <a:moveTo>
                    <a:pt x="0" y="18"/>
                  </a:moveTo>
                  <a:lnTo>
                    <a:pt x="12" y="30"/>
                  </a:lnTo>
                  <a:lnTo>
                    <a:pt x="12" y="37"/>
                  </a:lnTo>
                  <a:lnTo>
                    <a:pt x="40" y="67"/>
                  </a:lnTo>
                  <a:lnTo>
                    <a:pt x="40" y="73"/>
                  </a:lnTo>
                  <a:lnTo>
                    <a:pt x="69" y="103"/>
                  </a:lnTo>
                  <a:lnTo>
                    <a:pt x="69" y="109"/>
                  </a:lnTo>
                  <a:lnTo>
                    <a:pt x="80" y="121"/>
                  </a:lnTo>
                  <a:lnTo>
                    <a:pt x="86" y="133"/>
                  </a:lnTo>
                  <a:lnTo>
                    <a:pt x="103" y="152"/>
                  </a:lnTo>
                  <a:lnTo>
                    <a:pt x="103" y="158"/>
                  </a:lnTo>
                  <a:lnTo>
                    <a:pt x="109" y="164"/>
                  </a:lnTo>
                  <a:lnTo>
                    <a:pt x="115" y="176"/>
                  </a:lnTo>
                  <a:lnTo>
                    <a:pt x="137" y="200"/>
                  </a:lnTo>
                  <a:lnTo>
                    <a:pt x="137" y="206"/>
                  </a:lnTo>
                  <a:lnTo>
                    <a:pt x="143" y="218"/>
                  </a:lnTo>
                  <a:lnTo>
                    <a:pt x="172" y="249"/>
                  </a:lnTo>
                  <a:lnTo>
                    <a:pt x="172" y="255"/>
                  </a:lnTo>
                  <a:lnTo>
                    <a:pt x="177" y="267"/>
                  </a:lnTo>
                  <a:lnTo>
                    <a:pt x="195" y="285"/>
                  </a:lnTo>
                  <a:lnTo>
                    <a:pt x="195" y="291"/>
                  </a:lnTo>
                  <a:lnTo>
                    <a:pt x="217" y="315"/>
                  </a:lnTo>
                  <a:lnTo>
                    <a:pt x="217" y="321"/>
                  </a:lnTo>
                  <a:lnTo>
                    <a:pt x="235" y="339"/>
                  </a:lnTo>
                  <a:lnTo>
                    <a:pt x="235" y="346"/>
                  </a:lnTo>
                  <a:lnTo>
                    <a:pt x="252" y="364"/>
                  </a:lnTo>
                  <a:lnTo>
                    <a:pt x="252" y="370"/>
                  </a:lnTo>
                  <a:lnTo>
                    <a:pt x="263" y="382"/>
                  </a:lnTo>
                  <a:lnTo>
                    <a:pt x="263" y="388"/>
                  </a:lnTo>
                  <a:lnTo>
                    <a:pt x="269" y="394"/>
                  </a:lnTo>
                  <a:lnTo>
                    <a:pt x="275" y="394"/>
                  </a:lnTo>
                  <a:lnTo>
                    <a:pt x="275" y="400"/>
                  </a:lnTo>
                  <a:lnTo>
                    <a:pt x="292" y="418"/>
                  </a:lnTo>
                  <a:lnTo>
                    <a:pt x="292" y="97"/>
                  </a:lnTo>
                  <a:lnTo>
                    <a:pt x="298" y="91"/>
                  </a:lnTo>
                  <a:lnTo>
                    <a:pt x="298" y="55"/>
                  </a:lnTo>
                  <a:lnTo>
                    <a:pt x="303" y="49"/>
                  </a:lnTo>
                  <a:lnTo>
                    <a:pt x="303" y="30"/>
                  </a:lnTo>
                  <a:lnTo>
                    <a:pt x="309" y="24"/>
                  </a:lnTo>
                  <a:lnTo>
                    <a:pt x="309" y="12"/>
                  </a:lnTo>
                  <a:lnTo>
                    <a:pt x="315" y="6"/>
                  </a:lnTo>
                  <a:lnTo>
                    <a:pt x="315" y="0"/>
                  </a:lnTo>
                  <a:lnTo>
                    <a:pt x="320" y="6"/>
                  </a:lnTo>
                  <a:lnTo>
                    <a:pt x="320" y="24"/>
                  </a:lnTo>
                  <a:lnTo>
                    <a:pt x="326" y="30"/>
                  </a:lnTo>
                  <a:lnTo>
                    <a:pt x="326" y="37"/>
                  </a:lnTo>
                  <a:lnTo>
                    <a:pt x="332" y="43"/>
                  </a:lnTo>
                  <a:lnTo>
                    <a:pt x="332" y="61"/>
                  </a:lnTo>
                  <a:lnTo>
                    <a:pt x="338" y="67"/>
                  </a:lnTo>
                  <a:lnTo>
                    <a:pt x="338" y="91"/>
                  </a:lnTo>
                  <a:lnTo>
                    <a:pt x="343" y="103"/>
                  </a:lnTo>
                  <a:lnTo>
                    <a:pt x="343" y="127"/>
                  </a:lnTo>
                  <a:lnTo>
                    <a:pt x="349" y="140"/>
                  </a:lnTo>
                  <a:lnTo>
                    <a:pt x="349" y="212"/>
                  </a:lnTo>
                  <a:lnTo>
                    <a:pt x="355" y="224"/>
                  </a:lnTo>
                  <a:lnTo>
                    <a:pt x="355" y="473"/>
                  </a:lnTo>
                  <a:lnTo>
                    <a:pt x="360" y="479"/>
                  </a:lnTo>
                  <a:lnTo>
                    <a:pt x="360" y="515"/>
                  </a:lnTo>
                  <a:lnTo>
                    <a:pt x="366" y="521"/>
                  </a:lnTo>
                  <a:lnTo>
                    <a:pt x="366" y="533"/>
                  </a:lnTo>
                  <a:lnTo>
                    <a:pt x="360" y="527"/>
                  </a:lnTo>
                  <a:lnTo>
                    <a:pt x="355" y="527"/>
                  </a:lnTo>
                  <a:lnTo>
                    <a:pt x="349" y="521"/>
                  </a:lnTo>
                  <a:lnTo>
                    <a:pt x="343" y="521"/>
                  </a:lnTo>
                  <a:lnTo>
                    <a:pt x="332" y="509"/>
                  </a:lnTo>
                  <a:lnTo>
                    <a:pt x="326" y="509"/>
                  </a:lnTo>
                  <a:lnTo>
                    <a:pt x="303" y="485"/>
                  </a:lnTo>
                  <a:lnTo>
                    <a:pt x="292" y="479"/>
                  </a:lnTo>
                  <a:lnTo>
                    <a:pt x="286" y="473"/>
                  </a:lnTo>
                  <a:lnTo>
                    <a:pt x="280" y="473"/>
                  </a:lnTo>
                  <a:lnTo>
                    <a:pt x="269" y="461"/>
                  </a:lnTo>
                  <a:lnTo>
                    <a:pt x="258" y="455"/>
                  </a:lnTo>
                  <a:lnTo>
                    <a:pt x="252" y="442"/>
                  </a:lnTo>
                  <a:lnTo>
                    <a:pt x="240" y="430"/>
                  </a:lnTo>
                  <a:lnTo>
                    <a:pt x="229" y="424"/>
                  </a:lnTo>
                  <a:lnTo>
                    <a:pt x="217" y="412"/>
                  </a:lnTo>
                  <a:lnTo>
                    <a:pt x="206" y="406"/>
                  </a:lnTo>
                  <a:lnTo>
                    <a:pt x="200" y="394"/>
                  </a:lnTo>
                  <a:lnTo>
                    <a:pt x="166" y="358"/>
                  </a:lnTo>
                  <a:lnTo>
                    <a:pt x="160" y="346"/>
                  </a:lnTo>
                  <a:lnTo>
                    <a:pt x="149" y="339"/>
                  </a:lnTo>
                  <a:lnTo>
                    <a:pt x="143" y="333"/>
                  </a:lnTo>
                  <a:lnTo>
                    <a:pt x="137" y="321"/>
                  </a:lnTo>
                  <a:lnTo>
                    <a:pt x="132" y="315"/>
                  </a:lnTo>
                  <a:lnTo>
                    <a:pt x="126" y="303"/>
                  </a:lnTo>
                  <a:lnTo>
                    <a:pt x="115" y="297"/>
                  </a:lnTo>
                  <a:lnTo>
                    <a:pt x="109" y="285"/>
                  </a:lnTo>
                  <a:lnTo>
                    <a:pt x="103" y="279"/>
                  </a:lnTo>
                  <a:lnTo>
                    <a:pt x="97" y="267"/>
                  </a:lnTo>
                  <a:lnTo>
                    <a:pt x="92" y="261"/>
                  </a:lnTo>
                  <a:lnTo>
                    <a:pt x="86" y="249"/>
                  </a:lnTo>
                  <a:lnTo>
                    <a:pt x="80" y="236"/>
                  </a:lnTo>
                  <a:lnTo>
                    <a:pt x="75" y="230"/>
                  </a:lnTo>
                  <a:lnTo>
                    <a:pt x="69" y="218"/>
                  </a:lnTo>
                  <a:lnTo>
                    <a:pt x="63" y="212"/>
                  </a:lnTo>
                  <a:lnTo>
                    <a:pt x="57" y="200"/>
                  </a:lnTo>
                  <a:lnTo>
                    <a:pt x="52" y="188"/>
                  </a:lnTo>
                  <a:lnTo>
                    <a:pt x="46" y="182"/>
                  </a:lnTo>
                  <a:lnTo>
                    <a:pt x="40" y="170"/>
                  </a:lnTo>
                  <a:lnTo>
                    <a:pt x="40" y="158"/>
                  </a:lnTo>
                  <a:lnTo>
                    <a:pt x="34" y="146"/>
                  </a:lnTo>
                  <a:lnTo>
                    <a:pt x="29" y="140"/>
                  </a:lnTo>
                  <a:lnTo>
                    <a:pt x="23" y="127"/>
                  </a:lnTo>
                  <a:lnTo>
                    <a:pt x="23" y="115"/>
                  </a:lnTo>
                  <a:lnTo>
                    <a:pt x="17" y="103"/>
                  </a:lnTo>
                  <a:lnTo>
                    <a:pt x="17" y="97"/>
                  </a:lnTo>
                  <a:lnTo>
                    <a:pt x="12" y="85"/>
                  </a:lnTo>
                  <a:lnTo>
                    <a:pt x="12" y="73"/>
                  </a:lnTo>
                  <a:lnTo>
                    <a:pt x="6" y="61"/>
                  </a:lnTo>
                  <a:lnTo>
                    <a:pt x="6" y="49"/>
                  </a:lnTo>
                  <a:lnTo>
                    <a:pt x="0" y="43"/>
                  </a:lnTo>
                  <a:lnTo>
                    <a:pt x="0" y="18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3" name="Freeform 139"/>
            <p:cNvSpPr>
              <a:spLocks/>
            </p:cNvSpPr>
            <p:nvPr/>
          </p:nvSpPr>
          <p:spPr bwMode="auto">
            <a:xfrm>
              <a:off x="1548" y="2442"/>
              <a:ext cx="321" cy="58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7" y="37"/>
                </a:cxn>
                <a:cxn ang="0">
                  <a:pos x="28" y="61"/>
                </a:cxn>
                <a:cxn ang="0">
                  <a:pos x="34" y="85"/>
                </a:cxn>
                <a:cxn ang="0">
                  <a:pos x="45" y="115"/>
                </a:cxn>
                <a:cxn ang="0">
                  <a:pos x="57" y="140"/>
                </a:cxn>
                <a:cxn ang="0">
                  <a:pos x="68" y="164"/>
                </a:cxn>
                <a:cxn ang="0">
                  <a:pos x="80" y="188"/>
                </a:cxn>
                <a:cxn ang="0">
                  <a:pos x="91" y="218"/>
                </a:cxn>
                <a:cxn ang="0">
                  <a:pos x="103" y="243"/>
                </a:cxn>
                <a:cxn ang="0">
                  <a:pos x="114" y="273"/>
                </a:cxn>
                <a:cxn ang="0">
                  <a:pos x="126" y="297"/>
                </a:cxn>
                <a:cxn ang="0">
                  <a:pos x="137" y="321"/>
                </a:cxn>
                <a:cxn ang="0">
                  <a:pos x="148" y="346"/>
                </a:cxn>
                <a:cxn ang="0">
                  <a:pos x="154" y="370"/>
                </a:cxn>
                <a:cxn ang="0">
                  <a:pos x="166" y="394"/>
                </a:cxn>
                <a:cxn ang="0">
                  <a:pos x="177" y="418"/>
                </a:cxn>
                <a:cxn ang="0">
                  <a:pos x="183" y="436"/>
                </a:cxn>
                <a:cxn ang="0">
                  <a:pos x="194" y="455"/>
                </a:cxn>
                <a:cxn ang="0">
                  <a:pos x="200" y="473"/>
                </a:cxn>
                <a:cxn ang="0">
                  <a:pos x="211" y="497"/>
                </a:cxn>
                <a:cxn ang="0">
                  <a:pos x="217" y="455"/>
                </a:cxn>
                <a:cxn ang="0">
                  <a:pos x="223" y="352"/>
                </a:cxn>
                <a:cxn ang="0">
                  <a:pos x="234" y="303"/>
                </a:cxn>
                <a:cxn ang="0">
                  <a:pos x="240" y="249"/>
                </a:cxn>
                <a:cxn ang="0">
                  <a:pos x="251" y="218"/>
                </a:cxn>
                <a:cxn ang="0">
                  <a:pos x="257" y="182"/>
                </a:cxn>
                <a:cxn ang="0">
                  <a:pos x="269" y="152"/>
                </a:cxn>
                <a:cxn ang="0">
                  <a:pos x="274" y="133"/>
                </a:cxn>
                <a:cxn ang="0">
                  <a:pos x="286" y="115"/>
                </a:cxn>
                <a:cxn ang="0">
                  <a:pos x="291" y="97"/>
                </a:cxn>
                <a:cxn ang="0">
                  <a:pos x="303" y="79"/>
                </a:cxn>
                <a:cxn ang="0">
                  <a:pos x="314" y="79"/>
                </a:cxn>
                <a:cxn ang="0">
                  <a:pos x="314" y="170"/>
                </a:cxn>
                <a:cxn ang="0">
                  <a:pos x="309" y="243"/>
                </a:cxn>
                <a:cxn ang="0">
                  <a:pos x="297" y="273"/>
                </a:cxn>
                <a:cxn ang="0">
                  <a:pos x="291" y="315"/>
                </a:cxn>
                <a:cxn ang="0">
                  <a:pos x="280" y="346"/>
                </a:cxn>
                <a:cxn ang="0">
                  <a:pos x="274" y="376"/>
                </a:cxn>
                <a:cxn ang="0">
                  <a:pos x="263" y="406"/>
                </a:cxn>
                <a:cxn ang="0">
                  <a:pos x="257" y="443"/>
                </a:cxn>
                <a:cxn ang="0">
                  <a:pos x="246" y="467"/>
                </a:cxn>
                <a:cxn ang="0">
                  <a:pos x="240" y="509"/>
                </a:cxn>
                <a:cxn ang="0">
                  <a:pos x="228" y="552"/>
                </a:cxn>
                <a:cxn ang="0">
                  <a:pos x="223" y="570"/>
                </a:cxn>
                <a:cxn ang="0">
                  <a:pos x="206" y="552"/>
                </a:cxn>
                <a:cxn ang="0">
                  <a:pos x="188" y="521"/>
                </a:cxn>
                <a:cxn ang="0">
                  <a:pos x="143" y="467"/>
                </a:cxn>
                <a:cxn ang="0">
                  <a:pos x="114" y="424"/>
                </a:cxn>
                <a:cxn ang="0">
                  <a:pos x="91" y="394"/>
                </a:cxn>
                <a:cxn ang="0">
                  <a:pos x="80" y="364"/>
                </a:cxn>
                <a:cxn ang="0">
                  <a:pos x="63" y="340"/>
                </a:cxn>
                <a:cxn ang="0">
                  <a:pos x="51" y="309"/>
                </a:cxn>
                <a:cxn ang="0">
                  <a:pos x="40" y="279"/>
                </a:cxn>
                <a:cxn ang="0">
                  <a:pos x="28" y="249"/>
                </a:cxn>
                <a:cxn ang="0">
                  <a:pos x="17" y="212"/>
                </a:cxn>
                <a:cxn ang="0">
                  <a:pos x="11" y="182"/>
                </a:cxn>
                <a:cxn ang="0">
                  <a:pos x="0" y="121"/>
                </a:cxn>
                <a:cxn ang="0">
                  <a:pos x="5" y="0"/>
                </a:cxn>
              </a:cxnLst>
              <a:rect l="0" t="0" r="r" b="b"/>
              <a:pathLst>
                <a:path w="321" h="583">
                  <a:moveTo>
                    <a:pt x="5" y="0"/>
                  </a:moveTo>
                  <a:lnTo>
                    <a:pt x="5" y="6"/>
                  </a:lnTo>
                  <a:lnTo>
                    <a:pt x="11" y="12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23" y="49"/>
                  </a:lnTo>
                  <a:lnTo>
                    <a:pt x="23" y="55"/>
                  </a:lnTo>
                  <a:lnTo>
                    <a:pt x="28" y="61"/>
                  </a:lnTo>
                  <a:lnTo>
                    <a:pt x="28" y="73"/>
                  </a:lnTo>
                  <a:lnTo>
                    <a:pt x="34" y="79"/>
                  </a:lnTo>
                  <a:lnTo>
                    <a:pt x="34" y="85"/>
                  </a:lnTo>
                  <a:lnTo>
                    <a:pt x="40" y="97"/>
                  </a:lnTo>
                  <a:lnTo>
                    <a:pt x="45" y="103"/>
                  </a:lnTo>
                  <a:lnTo>
                    <a:pt x="45" y="115"/>
                  </a:lnTo>
                  <a:lnTo>
                    <a:pt x="51" y="121"/>
                  </a:lnTo>
                  <a:lnTo>
                    <a:pt x="51" y="127"/>
                  </a:lnTo>
                  <a:lnTo>
                    <a:pt x="57" y="140"/>
                  </a:lnTo>
                  <a:lnTo>
                    <a:pt x="63" y="146"/>
                  </a:lnTo>
                  <a:lnTo>
                    <a:pt x="63" y="158"/>
                  </a:lnTo>
                  <a:lnTo>
                    <a:pt x="68" y="164"/>
                  </a:lnTo>
                  <a:lnTo>
                    <a:pt x="74" y="176"/>
                  </a:lnTo>
                  <a:lnTo>
                    <a:pt x="74" y="182"/>
                  </a:lnTo>
                  <a:lnTo>
                    <a:pt x="80" y="188"/>
                  </a:lnTo>
                  <a:lnTo>
                    <a:pt x="80" y="200"/>
                  </a:lnTo>
                  <a:lnTo>
                    <a:pt x="86" y="206"/>
                  </a:lnTo>
                  <a:lnTo>
                    <a:pt x="91" y="218"/>
                  </a:lnTo>
                  <a:lnTo>
                    <a:pt x="91" y="224"/>
                  </a:lnTo>
                  <a:lnTo>
                    <a:pt x="97" y="236"/>
                  </a:lnTo>
                  <a:lnTo>
                    <a:pt x="103" y="243"/>
                  </a:lnTo>
                  <a:lnTo>
                    <a:pt x="103" y="255"/>
                  </a:lnTo>
                  <a:lnTo>
                    <a:pt x="108" y="261"/>
                  </a:lnTo>
                  <a:lnTo>
                    <a:pt x="114" y="273"/>
                  </a:lnTo>
                  <a:lnTo>
                    <a:pt x="114" y="279"/>
                  </a:lnTo>
                  <a:lnTo>
                    <a:pt x="120" y="285"/>
                  </a:lnTo>
                  <a:lnTo>
                    <a:pt x="126" y="297"/>
                  </a:lnTo>
                  <a:lnTo>
                    <a:pt x="126" y="303"/>
                  </a:lnTo>
                  <a:lnTo>
                    <a:pt x="131" y="315"/>
                  </a:lnTo>
                  <a:lnTo>
                    <a:pt x="137" y="321"/>
                  </a:lnTo>
                  <a:lnTo>
                    <a:pt x="137" y="327"/>
                  </a:lnTo>
                  <a:lnTo>
                    <a:pt x="143" y="340"/>
                  </a:lnTo>
                  <a:lnTo>
                    <a:pt x="148" y="346"/>
                  </a:lnTo>
                  <a:lnTo>
                    <a:pt x="148" y="352"/>
                  </a:lnTo>
                  <a:lnTo>
                    <a:pt x="154" y="364"/>
                  </a:lnTo>
                  <a:lnTo>
                    <a:pt x="154" y="370"/>
                  </a:lnTo>
                  <a:lnTo>
                    <a:pt x="160" y="376"/>
                  </a:lnTo>
                  <a:lnTo>
                    <a:pt x="166" y="388"/>
                  </a:lnTo>
                  <a:lnTo>
                    <a:pt x="166" y="394"/>
                  </a:lnTo>
                  <a:lnTo>
                    <a:pt x="171" y="400"/>
                  </a:lnTo>
                  <a:lnTo>
                    <a:pt x="171" y="406"/>
                  </a:lnTo>
                  <a:lnTo>
                    <a:pt x="177" y="418"/>
                  </a:lnTo>
                  <a:lnTo>
                    <a:pt x="177" y="424"/>
                  </a:lnTo>
                  <a:lnTo>
                    <a:pt x="183" y="430"/>
                  </a:lnTo>
                  <a:lnTo>
                    <a:pt x="183" y="436"/>
                  </a:lnTo>
                  <a:lnTo>
                    <a:pt x="188" y="443"/>
                  </a:lnTo>
                  <a:lnTo>
                    <a:pt x="188" y="449"/>
                  </a:lnTo>
                  <a:lnTo>
                    <a:pt x="194" y="455"/>
                  </a:lnTo>
                  <a:lnTo>
                    <a:pt x="194" y="461"/>
                  </a:lnTo>
                  <a:lnTo>
                    <a:pt x="200" y="467"/>
                  </a:lnTo>
                  <a:lnTo>
                    <a:pt x="200" y="473"/>
                  </a:lnTo>
                  <a:lnTo>
                    <a:pt x="206" y="479"/>
                  </a:lnTo>
                  <a:lnTo>
                    <a:pt x="206" y="491"/>
                  </a:lnTo>
                  <a:lnTo>
                    <a:pt x="211" y="497"/>
                  </a:lnTo>
                  <a:lnTo>
                    <a:pt x="211" y="503"/>
                  </a:lnTo>
                  <a:lnTo>
                    <a:pt x="211" y="461"/>
                  </a:lnTo>
                  <a:lnTo>
                    <a:pt x="217" y="455"/>
                  </a:lnTo>
                  <a:lnTo>
                    <a:pt x="217" y="400"/>
                  </a:lnTo>
                  <a:lnTo>
                    <a:pt x="223" y="388"/>
                  </a:lnTo>
                  <a:lnTo>
                    <a:pt x="223" y="352"/>
                  </a:lnTo>
                  <a:lnTo>
                    <a:pt x="228" y="346"/>
                  </a:lnTo>
                  <a:lnTo>
                    <a:pt x="228" y="315"/>
                  </a:lnTo>
                  <a:lnTo>
                    <a:pt x="234" y="303"/>
                  </a:lnTo>
                  <a:lnTo>
                    <a:pt x="234" y="273"/>
                  </a:lnTo>
                  <a:lnTo>
                    <a:pt x="240" y="267"/>
                  </a:lnTo>
                  <a:lnTo>
                    <a:pt x="240" y="249"/>
                  </a:lnTo>
                  <a:lnTo>
                    <a:pt x="246" y="243"/>
                  </a:lnTo>
                  <a:lnTo>
                    <a:pt x="246" y="224"/>
                  </a:lnTo>
                  <a:lnTo>
                    <a:pt x="251" y="218"/>
                  </a:lnTo>
                  <a:lnTo>
                    <a:pt x="251" y="200"/>
                  </a:lnTo>
                  <a:lnTo>
                    <a:pt x="257" y="194"/>
                  </a:lnTo>
                  <a:lnTo>
                    <a:pt x="257" y="182"/>
                  </a:lnTo>
                  <a:lnTo>
                    <a:pt x="263" y="176"/>
                  </a:lnTo>
                  <a:lnTo>
                    <a:pt x="263" y="158"/>
                  </a:lnTo>
                  <a:lnTo>
                    <a:pt x="269" y="152"/>
                  </a:lnTo>
                  <a:lnTo>
                    <a:pt x="269" y="146"/>
                  </a:lnTo>
                  <a:lnTo>
                    <a:pt x="274" y="140"/>
                  </a:lnTo>
                  <a:lnTo>
                    <a:pt x="274" y="133"/>
                  </a:lnTo>
                  <a:lnTo>
                    <a:pt x="280" y="127"/>
                  </a:lnTo>
                  <a:lnTo>
                    <a:pt x="280" y="121"/>
                  </a:lnTo>
                  <a:lnTo>
                    <a:pt x="286" y="115"/>
                  </a:lnTo>
                  <a:lnTo>
                    <a:pt x="286" y="109"/>
                  </a:lnTo>
                  <a:lnTo>
                    <a:pt x="291" y="103"/>
                  </a:lnTo>
                  <a:lnTo>
                    <a:pt x="291" y="97"/>
                  </a:lnTo>
                  <a:lnTo>
                    <a:pt x="297" y="91"/>
                  </a:lnTo>
                  <a:lnTo>
                    <a:pt x="297" y="85"/>
                  </a:lnTo>
                  <a:lnTo>
                    <a:pt x="303" y="79"/>
                  </a:lnTo>
                  <a:lnTo>
                    <a:pt x="303" y="73"/>
                  </a:lnTo>
                  <a:lnTo>
                    <a:pt x="314" y="61"/>
                  </a:lnTo>
                  <a:lnTo>
                    <a:pt x="314" y="79"/>
                  </a:lnTo>
                  <a:lnTo>
                    <a:pt x="320" y="85"/>
                  </a:lnTo>
                  <a:lnTo>
                    <a:pt x="320" y="164"/>
                  </a:lnTo>
                  <a:lnTo>
                    <a:pt x="314" y="170"/>
                  </a:lnTo>
                  <a:lnTo>
                    <a:pt x="314" y="206"/>
                  </a:lnTo>
                  <a:lnTo>
                    <a:pt x="309" y="218"/>
                  </a:lnTo>
                  <a:lnTo>
                    <a:pt x="309" y="243"/>
                  </a:lnTo>
                  <a:lnTo>
                    <a:pt x="303" y="249"/>
                  </a:lnTo>
                  <a:lnTo>
                    <a:pt x="303" y="267"/>
                  </a:lnTo>
                  <a:lnTo>
                    <a:pt x="297" y="273"/>
                  </a:lnTo>
                  <a:lnTo>
                    <a:pt x="297" y="291"/>
                  </a:lnTo>
                  <a:lnTo>
                    <a:pt x="291" y="303"/>
                  </a:lnTo>
                  <a:lnTo>
                    <a:pt x="291" y="315"/>
                  </a:lnTo>
                  <a:lnTo>
                    <a:pt x="286" y="327"/>
                  </a:lnTo>
                  <a:lnTo>
                    <a:pt x="286" y="333"/>
                  </a:lnTo>
                  <a:lnTo>
                    <a:pt x="280" y="346"/>
                  </a:lnTo>
                  <a:lnTo>
                    <a:pt x="280" y="358"/>
                  </a:lnTo>
                  <a:lnTo>
                    <a:pt x="274" y="370"/>
                  </a:lnTo>
                  <a:lnTo>
                    <a:pt x="274" y="376"/>
                  </a:lnTo>
                  <a:lnTo>
                    <a:pt x="269" y="382"/>
                  </a:lnTo>
                  <a:lnTo>
                    <a:pt x="269" y="400"/>
                  </a:lnTo>
                  <a:lnTo>
                    <a:pt x="263" y="406"/>
                  </a:lnTo>
                  <a:lnTo>
                    <a:pt x="263" y="418"/>
                  </a:lnTo>
                  <a:lnTo>
                    <a:pt x="257" y="424"/>
                  </a:lnTo>
                  <a:lnTo>
                    <a:pt x="257" y="443"/>
                  </a:lnTo>
                  <a:lnTo>
                    <a:pt x="251" y="449"/>
                  </a:lnTo>
                  <a:lnTo>
                    <a:pt x="251" y="455"/>
                  </a:lnTo>
                  <a:lnTo>
                    <a:pt x="246" y="467"/>
                  </a:lnTo>
                  <a:lnTo>
                    <a:pt x="246" y="479"/>
                  </a:lnTo>
                  <a:lnTo>
                    <a:pt x="240" y="485"/>
                  </a:lnTo>
                  <a:lnTo>
                    <a:pt x="240" y="509"/>
                  </a:lnTo>
                  <a:lnTo>
                    <a:pt x="234" y="515"/>
                  </a:lnTo>
                  <a:lnTo>
                    <a:pt x="234" y="546"/>
                  </a:lnTo>
                  <a:lnTo>
                    <a:pt x="228" y="552"/>
                  </a:lnTo>
                  <a:lnTo>
                    <a:pt x="228" y="582"/>
                  </a:lnTo>
                  <a:lnTo>
                    <a:pt x="223" y="576"/>
                  </a:lnTo>
                  <a:lnTo>
                    <a:pt x="223" y="570"/>
                  </a:lnTo>
                  <a:lnTo>
                    <a:pt x="217" y="570"/>
                  </a:lnTo>
                  <a:lnTo>
                    <a:pt x="217" y="564"/>
                  </a:lnTo>
                  <a:lnTo>
                    <a:pt x="206" y="552"/>
                  </a:lnTo>
                  <a:lnTo>
                    <a:pt x="206" y="546"/>
                  </a:lnTo>
                  <a:lnTo>
                    <a:pt x="188" y="527"/>
                  </a:lnTo>
                  <a:lnTo>
                    <a:pt x="188" y="521"/>
                  </a:lnTo>
                  <a:lnTo>
                    <a:pt x="148" y="479"/>
                  </a:lnTo>
                  <a:lnTo>
                    <a:pt x="148" y="473"/>
                  </a:lnTo>
                  <a:lnTo>
                    <a:pt x="143" y="467"/>
                  </a:lnTo>
                  <a:lnTo>
                    <a:pt x="137" y="455"/>
                  </a:lnTo>
                  <a:lnTo>
                    <a:pt x="120" y="436"/>
                  </a:lnTo>
                  <a:lnTo>
                    <a:pt x="114" y="424"/>
                  </a:lnTo>
                  <a:lnTo>
                    <a:pt x="103" y="412"/>
                  </a:lnTo>
                  <a:lnTo>
                    <a:pt x="97" y="400"/>
                  </a:lnTo>
                  <a:lnTo>
                    <a:pt x="91" y="394"/>
                  </a:lnTo>
                  <a:lnTo>
                    <a:pt x="91" y="382"/>
                  </a:lnTo>
                  <a:lnTo>
                    <a:pt x="86" y="376"/>
                  </a:lnTo>
                  <a:lnTo>
                    <a:pt x="80" y="364"/>
                  </a:lnTo>
                  <a:lnTo>
                    <a:pt x="74" y="358"/>
                  </a:lnTo>
                  <a:lnTo>
                    <a:pt x="68" y="346"/>
                  </a:lnTo>
                  <a:lnTo>
                    <a:pt x="63" y="340"/>
                  </a:lnTo>
                  <a:lnTo>
                    <a:pt x="57" y="327"/>
                  </a:lnTo>
                  <a:lnTo>
                    <a:pt x="57" y="321"/>
                  </a:lnTo>
                  <a:lnTo>
                    <a:pt x="51" y="309"/>
                  </a:lnTo>
                  <a:lnTo>
                    <a:pt x="45" y="297"/>
                  </a:lnTo>
                  <a:lnTo>
                    <a:pt x="40" y="291"/>
                  </a:lnTo>
                  <a:lnTo>
                    <a:pt x="40" y="279"/>
                  </a:lnTo>
                  <a:lnTo>
                    <a:pt x="34" y="267"/>
                  </a:lnTo>
                  <a:lnTo>
                    <a:pt x="28" y="261"/>
                  </a:lnTo>
                  <a:lnTo>
                    <a:pt x="28" y="249"/>
                  </a:lnTo>
                  <a:lnTo>
                    <a:pt x="23" y="236"/>
                  </a:lnTo>
                  <a:lnTo>
                    <a:pt x="23" y="224"/>
                  </a:lnTo>
                  <a:lnTo>
                    <a:pt x="17" y="212"/>
                  </a:lnTo>
                  <a:lnTo>
                    <a:pt x="17" y="200"/>
                  </a:lnTo>
                  <a:lnTo>
                    <a:pt x="11" y="194"/>
                  </a:lnTo>
                  <a:lnTo>
                    <a:pt x="11" y="182"/>
                  </a:lnTo>
                  <a:lnTo>
                    <a:pt x="5" y="170"/>
                  </a:lnTo>
                  <a:lnTo>
                    <a:pt x="5" y="133"/>
                  </a:lnTo>
                  <a:lnTo>
                    <a:pt x="0" y="121"/>
                  </a:lnTo>
                  <a:lnTo>
                    <a:pt x="0" y="30"/>
                  </a:lnTo>
                  <a:lnTo>
                    <a:pt x="5" y="12"/>
                  </a:lnTo>
                  <a:lnTo>
                    <a:pt x="5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4" name="Freeform 140"/>
            <p:cNvSpPr>
              <a:spLocks/>
            </p:cNvSpPr>
            <p:nvPr/>
          </p:nvSpPr>
          <p:spPr bwMode="auto">
            <a:xfrm>
              <a:off x="1634" y="2095"/>
              <a:ext cx="292" cy="575"/>
            </a:xfrm>
            <a:custGeom>
              <a:avLst/>
              <a:gdLst/>
              <a:ahLst/>
              <a:cxnLst>
                <a:cxn ang="0">
                  <a:pos x="45" y="24"/>
                </a:cxn>
                <a:cxn ang="0">
                  <a:pos x="51" y="109"/>
                </a:cxn>
                <a:cxn ang="0">
                  <a:pos x="62" y="163"/>
                </a:cxn>
                <a:cxn ang="0">
                  <a:pos x="68" y="266"/>
                </a:cxn>
                <a:cxn ang="0">
                  <a:pos x="80" y="333"/>
                </a:cxn>
                <a:cxn ang="0">
                  <a:pos x="85" y="478"/>
                </a:cxn>
                <a:cxn ang="0">
                  <a:pos x="91" y="448"/>
                </a:cxn>
                <a:cxn ang="0">
                  <a:pos x="102" y="424"/>
                </a:cxn>
                <a:cxn ang="0">
                  <a:pos x="108" y="400"/>
                </a:cxn>
                <a:cxn ang="0">
                  <a:pos x="120" y="375"/>
                </a:cxn>
                <a:cxn ang="0">
                  <a:pos x="125" y="357"/>
                </a:cxn>
                <a:cxn ang="0">
                  <a:pos x="137" y="339"/>
                </a:cxn>
                <a:cxn ang="0">
                  <a:pos x="142" y="321"/>
                </a:cxn>
                <a:cxn ang="0">
                  <a:pos x="160" y="291"/>
                </a:cxn>
                <a:cxn ang="0">
                  <a:pos x="165" y="272"/>
                </a:cxn>
                <a:cxn ang="0">
                  <a:pos x="188" y="242"/>
                </a:cxn>
                <a:cxn ang="0">
                  <a:pos x="200" y="218"/>
                </a:cxn>
                <a:cxn ang="0">
                  <a:pos x="223" y="188"/>
                </a:cxn>
                <a:cxn ang="0">
                  <a:pos x="240" y="157"/>
                </a:cxn>
                <a:cxn ang="0">
                  <a:pos x="280" y="127"/>
                </a:cxn>
                <a:cxn ang="0">
                  <a:pos x="291" y="115"/>
                </a:cxn>
                <a:cxn ang="0">
                  <a:pos x="285" y="145"/>
                </a:cxn>
                <a:cxn ang="0">
                  <a:pos x="274" y="163"/>
                </a:cxn>
                <a:cxn ang="0">
                  <a:pos x="268" y="194"/>
                </a:cxn>
                <a:cxn ang="0">
                  <a:pos x="257" y="212"/>
                </a:cxn>
                <a:cxn ang="0">
                  <a:pos x="245" y="242"/>
                </a:cxn>
                <a:cxn ang="0">
                  <a:pos x="234" y="260"/>
                </a:cxn>
                <a:cxn ang="0">
                  <a:pos x="217" y="291"/>
                </a:cxn>
                <a:cxn ang="0">
                  <a:pos x="211" y="309"/>
                </a:cxn>
                <a:cxn ang="0">
                  <a:pos x="200" y="333"/>
                </a:cxn>
                <a:cxn ang="0">
                  <a:pos x="177" y="363"/>
                </a:cxn>
                <a:cxn ang="0">
                  <a:pos x="165" y="394"/>
                </a:cxn>
                <a:cxn ang="0">
                  <a:pos x="142" y="430"/>
                </a:cxn>
                <a:cxn ang="0">
                  <a:pos x="137" y="454"/>
                </a:cxn>
                <a:cxn ang="0">
                  <a:pos x="120" y="478"/>
                </a:cxn>
                <a:cxn ang="0">
                  <a:pos x="114" y="503"/>
                </a:cxn>
                <a:cxn ang="0">
                  <a:pos x="102" y="527"/>
                </a:cxn>
                <a:cxn ang="0">
                  <a:pos x="97" y="557"/>
                </a:cxn>
                <a:cxn ang="0">
                  <a:pos x="91" y="569"/>
                </a:cxn>
                <a:cxn ang="0">
                  <a:pos x="80" y="551"/>
                </a:cxn>
                <a:cxn ang="0">
                  <a:pos x="74" y="527"/>
                </a:cxn>
                <a:cxn ang="0">
                  <a:pos x="62" y="503"/>
                </a:cxn>
                <a:cxn ang="0">
                  <a:pos x="51" y="472"/>
                </a:cxn>
                <a:cxn ang="0">
                  <a:pos x="40" y="448"/>
                </a:cxn>
                <a:cxn ang="0">
                  <a:pos x="34" y="418"/>
                </a:cxn>
                <a:cxn ang="0">
                  <a:pos x="22" y="394"/>
                </a:cxn>
                <a:cxn ang="0">
                  <a:pos x="17" y="357"/>
                </a:cxn>
                <a:cxn ang="0">
                  <a:pos x="5" y="321"/>
                </a:cxn>
                <a:cxn ang="0">
                  <a:pos x="0" y="139"/>
                </a:cxn>
                <a:cxn ang="0">
                  <a:pos x="11" y="97"/>
                </a:cxn>
                <a:cxn ang="0">
                  <a:pos x="17" y="66"/>
                </a:cxn>
                <a:cxn ang="0">
                  <a:pos x="28" y="30"/>
                </a:cxn>
                <a:cxn ang="0">
                  <a:pos x="40" y="0"/>
                </a:cxn>
              </a:cxnLst>
              <a:rect l="0" t="0" r="r" b="b"/>
              <a:pathLst>
                <a:path w="292" h="576">
                  <a:moveTo>
                    <a:pt x="40" y="0"/>
                  </a:moveTo>
                  <a:lnTo>
                    <a:pt x="40" y="18"/>
                  </a:lnTo>
                  <a:lnTo>
                    <a:pt x="45" y="24"/>
                  </a:lnTo>
                  <a:lnTo>
                    <a:pt x="45" y="60"/>
                  </a:lnTo>
                  <a:lnTo>
                    <a:pt x="51" y="66"/>
                  </a:lnTo>
                  <a:lnTo>
                    <a:pt x="51" y="109"/>
                  </a:lnTo>
                  <a:lnTo>
                    <a:pt x="57" y="115"/>
                  </a:lnTo>
                  <a:lnTo>
                    <a:pt x="57" y="157"/>
                  </a:lnTo>
                  <a:lnTo>
                    <a:pt x="62" y="163"/>
                  </a:lnTo>
                  <a:lnTo>
                    <a:pt x="62" y="212"/>
                  </a:lnTo>
                  <a:lnTo>
                    <a:pt x="68" y="224"/>
                  </a:lnTo>
                  <a:lnTo>
                    <a:pt x="68" y="266"/>
                  </a:lnTo>
                  <a:lnTo>
                    <a:pt x="74" y="272"/>
                  </a:lnTo>
                  <a:lnTo>
                    <a:pt x="74" y="321"/>
                  </a:lnTo>
                  <a:lnTo>
                    <a:pt x="80" y="333"/>
                  </a:lnTo>
                  <a:lnTo>
                    <a:pt x="80" y="400"/>
                  </a:lnTo>
                  <a:lnTo>
                    <a:pt x="85" y="406"/>
                  </a:lnTo>
                  <a:lnTo>
                    <a:pt x="85" y="478"/>
                  </a:lnTo>
                  <a:lnTo>
                    <a:pt x="85" y="466"/>
                  </a:lnTo>
                  <a:lnTo>
                    <a:pt x="91" y="466"/>
                  </a:lnTo>
                  <a:lnTo>
                    <a:pt x="91" y="448"/>
                  </a:lnTo>
                  <a:lnTo>
                    <a:pt x="97" y="442"/>
                  </a:lnTo>
                  <a:lnTo>
                    <a:pt x="97" y="430"/>
                  </a:lnTo>
                  <a:lnTo>
                    <a:pt x="102" y="424"/>
                  </a:lnTo>
                  <a:lnTo>
                    <a:pt x="102" y="412"/>
                  </a:lnTo>
                  <a:lnTo>
                    <a:pt x="108" y="406"/>
                  </a:lnTo>
                  <a:lnTo>
                    <a:pt x="108" y="400"/>
                  </a:lnTo>
                  <a:lnTo>
                    <a:pt x="114" y="394"/>
                  </a:lnTo>
                  <a:lnTo>
                    <a:pt x="114" y="382"/>
                  </a:lnTo>
                  <a:lnTo>
                    <a:pt x="120" y="375"/>
                  </a:lnTo>
                  <a:lnTo>
                    <a:pt x="120" y="369"/>
                  </a:lnTo>
                  <a:lnTo>
                    <a:pt x="125" y="363"/>
                  </a:lnTo>
                  <a:lnTo>
                    <a:pt x="125" y="357"/>
                  </a:lnTo>
                  <a:lnTo>
                    <a:pt x="131" y="351"/>
                  </a:lnTo>
                  <a:lnTo>
                    <a:pt x="131" y="345"/>
                  </a:lnTo>
                  <a:lnTo>
                    <a:pt x="137" y="339"/>
                  </a:lnTo>
                  <a:lnTo>
                    <a:pt x="137" y="333"/>
                  </a:lnTo>
                  <a:lnTo>
                    <a:pt x="142" y="327"/>
                  </a:lnTo>
                  <a:lnTo>
                    <a:pt x="142" y="321"/>
                  </a:lnTo>
                  <a:lnTo>
                    <a:pt x="148" y="315"/>
                  </a:lnTo>
                  <a:lnTo>
                    <a:pt x="148" y="303"/>
                  </a:lnTo>
                  <a:lnTo>
                    <a:pt x="160" y="291"/>
                  </a:lnTo>
                  <a:lnTo>
                    <a:pt x="160" y="285"/>
                  </a:lnTo>
                  <a:lnTo>
                    <a:pt x="165" y="279"/>
                  </a:lnTo>
                  <a:lnTo>
                    <a:pt x="165" y="272"/>
                  </a:lnTo>
                  <a:lnTo>
                    <a:pt x="177" y="260"/>
                  </a:lnTo>
                  <a:lnTo>
                    <a:pt x="177" y="254"/>
                  </a:lnTo>
                  <a:lnTo>
                    <a:pt x="188" y="242"/>
                  </a:lnTo>
                  <a:lnTo>
                    <a:pt x="188" y="236"/>
                  </a:lnTo>
                  <a:lnTo>
                    <a:pt x="200" y="224"/>
                  </a:lnTo>
                  <a:lnTo>
                    <a:pt x="200" y="218"/>
                  </a:lnTo>
                  <a:lnTo>
                    <a:pt x="211" y="206"/>
                  </a:lnTo>
                  <a:lnTo>
                    <a:pt x="211" y="200"/>
                  </a:lnTo>
                  <a:lnTo>
                    <a:pt x="223" y="188"/>
                  </a:lnTo>
                  <a:lnTo>
                    <a:pt x="223" y="182"/>
                  </a:lnTo>
                  <a:lnTo>
                    <a:pt x="240" y="163"/>
                  </a:lnTo>
                  <a:lnTo>
                    <a:pt x="240" y="157"/>
                  </a:lnTo>
                  <a:lnTo>
                    <a:pt x="245" y="157"/>
                  </a:lnTo>
                  <a:lnTo>
                    <a:pt x="274" y="127"/>
                  </a:lnTo>
                  <a:lnTo>
                    <a:pt x="280" y="127"/>
                  </a:lnTo>
                  <a:lnTo>
                    <a:pt x="280" y="121"/>
                  </a:lnTo>
                  <a:lnTo>
                    <a:pt x="285" y="121"/>
                  </a:lnTo>
                  <a:lnTo>
                    <a:pt x="291" y="115"/>
                  </a:lnTo>
                  <a:lnTo>
                    <a:pt x="291" y="121"/>
                  </a:lnTo>
                  <a:lnTo>
                    <a:pt x="285" y="127"/>
                  </a:lnTo>
                  <a:lnTo>
                    <a:pt x="285" y="145"/>
                  </a:lnTo>
                  <a:lnTo>
                    <a:pt x="280" y="151"/>
                  </a:lnTo>
                  <a:lnTo>
                    <a:pt x="280" y="157"/>
                  </a:lnTo>
                  <a:lnTo>
                    <a:pt x="274" y="163"/>
                  </a:lnTo>
                  <a:lnTo>
                    <a:pt x="274" y="182"/>
                  </a:lnTo>
                  <a:lnTo>
                    <a:pt x="268" y="188"/>
                  </a:lnTo>
                  <a:lnTo>
                    <a:pt x="268" y="194"/>
                  </a:lnTo>
                  <a:lnTo>
                    <a:pt x="263" y="200"/>
                  </a:lnTo>
                  <a:lnTo>
                    <a:pt x="263" y="206"/>
                  </a:lnTo>
                  <a:lnTo>
                    <a:pt x="257" y="212"/>
                  </a:lnTo>
                  <a:lnTo>
                    <a:pt x="257" y="224"/>
                  </a:lnTo>
                  <a:lnTo>
                    <a:pt x="245" y="236"/>
                  </a:lnTo>
                  <a:lnTo>
                    <a:pt x="245" y="242"/>
                  </a:lnTo>
                  <a:lnTo>
                    <a:pt x="240" y="248"/>
                  </a:lnTo>
                  <a:lnTo>
                    <a:pt x="240" y="254"/>
                  </a:lnTo>
                  <a:lnTo>
                    <a:pt x="234" y="260"/>
                  </a:lnTo>
                  <a:lnTo>
                    <a:pt x="228" y="272"/>
                  </a:lnTo>
                  <a:lnTo>
                    <a:pt x="228" y="279"/>
                  </a:lnTo>
                  <a:lnTo>
                    <a:pt x="217" y="291"/>
                  </a:lnTo>
                  <a:lnTo>
                    <a:pt x="217" y="297"/>
                  </a:lnTo>
                  <a:lnTo>
                    <a:pt x="211" y="303"/>
                  </a:lnTo>
                  <a:lnTo>
                    <a:pt x="211" y="309"/>
                  </a:lnTo>
                  <a:lnTo>
                    <a:pt x="205" y="315"/>
                  </a:lnTo>
                  <a:lnTo>
                    <a:pt x="200" y="327"/>
                  </a:lnTo>
                  <a:lnTo>
                    <a:pt x="200" y="333"/>
                  </a:lnTo>
                  <a:lnTo>
                    <a:pt x="188" y="345"/>
                  </a:lnTo>
                  <a:lnTo>
                    <a:pt x="188" y="351"/>
                  </a:lnTo>
                  <a:lnTo>
                    <a:pt x="177" y="363"/>
                  </a:lnTo>
                  <a:lnTo>
                    <a:pt x="177" y="375"/>
                  </a:lnTo>
                  <a:lnTo>
                    <a:pt x="165" y="388"/>
                  </a:lnTo>
                  <a:lnTo>
                    <a:pt x="165" y="394"/>
                  </a:lnTo>
                  <a:lnTo>
                    <a:pt x="154" y="406"/>
                  </a:lnTo>
                  <a:lnTo>
                    <a:pt x="154" y="418"/>
                  </a:lnTo>
                  <a:lnTo>
                    <a:pt x="142" y="430"/>
                  </a:lnTo>
                  <a:lnTo>
                    <a:pt x="142" y="436"/>
                  </a:lnTo>
                  <a:lnTo>
                    <a:pt x="137" y="442"/>
                  </a:lnTo>
                  <a:lnTo>
                    <a:pt x="137" y="454"/>
                  </a:lnTo>
                  <a:lnTo>
                    <a:pt x="125" y="466"/>
                  </a:lnTo>
                  <a:lnTo>
                    <a:pt x="125" y="472"/>
                  </a:lnTo>
                  <a:lnTo>
                    <a:pt x="120" y="478"/>
                  </a:lnTo>
                  <a:lnTo>
                    <a:pt x="120" y="491"/>
                  </a:lnTo>
                  <a:lnTo>
                    <a:pt x="114" y="497"/>
                  </a:lnTo>
                  <a:lnTo>
                    <a:pt x="114" y="503"/>
                  </a:lnTo>
                  <a:lnTo>
                    <a:pt x="108" y="509"/>
                  </a:lnTo>
                  <a:lnTo>
                    <a:pt x="108" y="521"/>
                  </a:lnTo>
                  <a:lnTo>
                    <a:pt x="102" y="527"/>
                  </a:lnTo>
                  <a:lnTo>
                    <a:pt x="102" y="533"/>
                  </a:lnTo>
                  <a:lnTo>
                    <a:pt x="97" y="545"/>
                  </a:lnTo>
                  <a:lnTo>
                    <a:pt x="97" y="557"/>
                  </a:lnTo>
                  <a:lnTo>
                    <a:pt x="91" y="569"/>
                  </a:lnTo>
                  <a:lnTo>
                    <a:pt x="91" y="575"/>
                  </a:lnTo>
                  <a:lnTo>
                    <a:pt x="91" y="569"/>
                  </a:lnTo>
                  <a:lnTo>
                    <a:pt x="85" y="563"/>
                  </a:lnTo>
                  <a:lnTo>
                    <a:pt x="85" y="557"/>
                  </a:lnTo>
                  <a:lnTo>
                    <a:pt x="80" y="551"/>
                  </a:lnTo>
                  <a:lnTo>
                    <a:pt x="80" y="539"/>
                  </a:lnTo>
                  <a:lnTo>
                    <a:pt x="74" y="533"/>
                  </a:lnTo>
                  <a:lnTo>
                    <a:pt x="74" y="527"/>
                  </a:lnTo>
                  <a:lnTo>
                    <a:pt x="68" y="521"/>
                  </a:lnTo>
                  <a:lnTo>
                    <a:pt x="68" y="515"/>
                  </a:lnTo>
                  <a:lnTo>
                    <a:pt x="62" y="503"/>
                  </a:lnTo>
                  <a:lnTo>
                    <a:pt x="62" y="497"/>
                  </a:lnTo>
                  <a:lnTo>
                    <a:pt x="51" y="485"/>
                  </a:lnTo>
                  <a:lnTo>
                    <a:pt x="51" y="472"/>
                  </a:lnTo>
                  <a:lnTo>
                    <a:pt x="45" y="466"/>
                  </a:lnTo>
                  <a:lnTo>
                    <a:pt x="45" y="460"/>
                  </a:lnTo>
                  <a:lnTo>
                    <a:pt x="40" y="448"/>
                  </a:lnTo>
                  <a:lnTo>
                    <a:pt x="40" y="436"/>
                  </a:lnTo>
                  <a:lnTo>
                    <a:pt x="34" y="424"/>
                  </a:lnTo>
                  <a:lnTo>
                    <a:pt x="34" y="418"/>
                  </a:lnTo>
                  <a:lnTo>
                    <a:pt x="28" y="412"/>
                  </a:lnTo>
                  <a:lnTo>
                    <a:pt x="28" y="400"/>
                  </a:lnTo>
                  <a:lnTo>
                    <a:pt x="22" y="394"/>
                  </a:lnTo>
                  <a:lnTo>
                    <a:pt x="22" y="382"/>
                  </a:lnTo>
                  <a:lnTo>
                    <a:pt x="17" y="375"/>
                  </a:lnTo>
                  <a:lnTo>
                    <a:pt x="17" y="357"/>
                  </a:lnTo>
                  <a:lnTo>
                    <a:pt x="11" y="351"/>
                  </a:lnTo>
                  <a:lnTo>
                    <a:pt x="11" y="333"/>
                  </a:lnTo>
                  <a:lnTo>
                    <a:pt x="5" y="321"/>
                  </a:lnTo>
                  <a:lnTo>
                    <a:pt x="5" y="297"/>
                  </a:lnTo>
                  <a:lnTo>
                    <a:pt x="0" y="285"/>
                  </a:lnTo>
                  <a:lnTo>
                    <a:pt x="0" y="139"/>
                  </a:lnTo>
                  <a:lnTo>
                    <a:pt x="5" y="127"/>
                  </a:lnTo>
                  <a:lnTo>
                    <a:pt x="5" y="103"/>
                  </a:lnTo>
                  <a:lnTo>
                    <a:pt x="11" y="97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17" y="66"/>
                  </a:lnTo>
                  <a:lnTo>
                    <a:pt x="22" y="54"/>
                  </a:lnTo>
                  <a:lnTo>
                    <a:pt x="22" y="42"/>
                  </a:lnTo>
                  <a:lnTo>
                    <a:pt x="28" y="30"/>
                  </a:lnTo>
                  <a:lnTo>
                    <a:pt x="34" y="24"/>
                  </a:lnTo>
                  <a:lnTo>
                    <a:pt x="34" y="12"/>
                  </a:lnTo>
                  <a:lnTo>
                    <a:pt x="4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5" name="Freeform 141"/>
            <p:cNvSpPr>
              <a:spLocks/>
            </p:cNvSpPr>
            <p:nvPr/>
          </p:nvSpPr>
          <p:spPr bwMode="auto">
            <a:xfrm>
              <a:off x="3046" y="3974"/>
              <a:ext cx="222" cy="165"/>
            </a:xfrm>
            <a:custGeom>
              <a:avLst/>
              <a:gdLst/>
              <a:ahLst/>
              <a:cxnLst>
                <a:cxn ang="0">
                  <a:pos x="223" y="164"/>
                </a:cxn>
                <a:cxn ang="0">
                  <a:pos x="177" y="164"/>
                </a:cxn>
                <a:cxn ang="0">
                  <a:pos x="177" y="158"/>
                </a:cxn>
                <a:cxn ang="0">
                  <a:pos x="154" y="133"/>
                </a:cxn>
                <a:cxn ang="0">
                  <a:pos x="154" y="127"/>
                </a:cxn>
                <a:cxn ang="0">
                  <a:pos x="149" y="127"/>
                </a:cxn>
                <a:cxn ang="0">
                  <a:pos x="143" y="121"/>
                </a:cxn>
                <a:cxn ang="0">
                  <a:pos x="143" y="115"/>
                </a:cxn>
                <a:cxn ang="0">
                  <a:pos x="137" y="109"/>
                </a:cxn>
                <a:cxn ang="0">
                  <a:pos x="132" y="109"/>
                </a:cxn>
                <a:cxn ang="0">
                  <a:pos x="114" y="91"/>
                </a:cxn>
                <a:cxn ang="0">
                  <a:pos x="103" y="85"/>
                </a:cxn>
                <a:cxn ang="0">
                  <a:pos x="80" y="61"/>
                </a:cxn>
                <a:cxn ang="0">
                  <a:pos x="69" y="55"/>
                </a:cxn>
                <a:cxn ang="0">
                  <a:pos x="63" y="49"/>
                </a:cxn>
                <a:cxn ang="0">
                  <a:pos x="52" y="43"/>
                </a:cxn>
                <a:cxn ang="0">
                  <a:pos x="40" y="30"/>
                </a:cxn>
                <a:cxn ang="0">
                  <a:pos x="29" y="24"/>
                </a:cxn>
                <a:cxn ang="0">
                  <a:pos x="12" y="12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52" y="0"/>
                </a:cxn>
                <a:cxn ang="0">
                  <a:pos x="52" y="6"/>
                </a:cxn>
                <a:cxn ang="0">
                  <a:pos x="57" y="6"/>
                </a:cxn>
                <a:cxn ang="0">
                  <a:pos x="63" y="12"/>
                </a:cxn>
                <a:cxn ang="0">
                  <a:pos x="69" y="12"/>
                </a:cxn>
                <a:cxn ang="0">
                  <a:pos x="74" y="18"/>
                </a:cxn>
                <a:cxn ang="0">
                  <a:pos x="80" y="18"/>
                </a:cxn>
                <a:cxn ang="0">
                  <a:pos x="80" y="24"/>
                </a:cxn>
                <a:cxn ang="0">
                  <a:pos x="97" y="43"/>
                </a:cxn>
                <a:cxn ang="0">
                  <a:pos x="109" y="43"/>
                </a:cxn>
                <a:cxn ang="0">
                  <a:pos x="114" y="55"/>
                </a:cxn>
                <a:cxn ang="0">
                  <a:pos x="120" y="61"/>
                </a:cxn>
                <a:cxn ang="0">
                  <a:pos x="132" y="67"/>
                </a:cxn>
                <a:cxn ang="0">
                  <a:pos x="223" y="164"/>
                </a:cxn>
              </a:cxnLst>
              <a:rect l="0" t="0" r="r" b="b"/>
              <a:pathLst>
                <a:path w="224" h="165">
                  <a:moveTo>
                    <a:pt x="223" y="164"/>
                  </a:moveTo>
                  <a:lnTo>
                    <a:pt x="177" y="164"/>
                  </a:lnTo>
                  <a:lnTo>
                    <a:pt x="177" y="158"/>
                  </a:lnTo>
                  <a:lnTo>
                    <a:pt x="154" y="133"/>
                  </a:lnTo>
                  <a:lnTo>
                    <a:pt x="154" y="127"/>
                  </a:lnTo>
                  <a:lnTo>
                    <a:pt x="149" y="127"/>
                  </a:lnTo>
                  <a:lnTo>
                    <a:pt x="143" y="121"/>
                  </a:lnTo>
                  <a:lnTo>
                    <a:pt x="143" y="115"/>
                  </a:lnTo>
                  <a:lnTo>
                    <a:pt x="137" y="109"/>
                  </a:lnTo>
                  <a:lnTo>
                    <a:pt x="132" y="109"/>
                  </a:lnTo>
                  <a:lnTo>
                    <a:pt x="114" y="91"/>
                  </a:lnTo>
                  <a:lnTo>
                    <a:pt x="103" y="85"/>
                  </a:lnTo>
                  <a:lnTo>
                    <a:pt x="80" y="61"/>
                  </a:lnTo>
                  <a:lnTo>
                    <a:pt x="69" y="55"/>
                  </a:lnTo>
                  <a:lnTo>
                    <a:pt x="63" y="49"/>
                  </a:lnTo>
                  <a:lnTo>
                    <a:pt x="52" y="43"/>
                  </a:lnTo>
                  <a:lnTo>
                    <a:pt x="40" y="30"/>
                  </a:lnTo>
                  <a:lnTo>
                    <a:pt x="29" y="24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52" y="0"/>
                  </a:lnTo>
                  <a:lnTo>
                    <a:pt x="52" y="6"/>
                  </a:lnTo>
                  <a:lnTo>
                    <a:pt x="57" y="6"/>
                  </a:lnTo>
                  <a:lnTo>
                    <a:pt x="63" y="12"/>
                  </a:lnTo>
                  <a:lnTo>
                    <a:pt x="69" y="12"/>
                  </a:lnTo>
                  <a:lnTo>
                    <a:pt x="74" y="18"/>
                  </a:lnTo>
                  <a:lnTo>
                    <a:pt x="80" y="18"/>
                  </a:lnTo>
                  <a:lnTo>
                    <a:pt x="80" y="24"/>
                  </a:lnTo>
                  <a:lnTo>
                    <a:pt x="97" y="43"/>
                  </a:lnTo>
                  <a:lnTo>
                    <a:pt x="109" y="43"/>
                  </a:lnTo>
                  <a:lnTo>
                    <a:pt x="114" y="55"/>
                  </a:lnTo>
                  <a:lnTo>
                    <a:pt x="120" y="61"/>
                  </a:lnTo>
                  <a:lnTo>
                    <a:pt x="132" y="67"/>
                  </a:lnTo>
                  <a:lnTo>
                    <a:pt x="223" y="164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6" name="Freeform 142"/>
            <p:cNvSpPr>
              <a:spLocks/>
            </p:cNvSpPr>
            <p:nvPr/>
          </p:nvSpPr>
          <p:spPr bwMode="auto">
            <a:xfrm>
              <a:off x="2926" y="2362"/>
              <a:ext cx="80" cy="559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1" y="19"/>
                </a:cxn>
                <a:cxn ang="0">
                  <a:pos x="17" y="13"/>
                </a:cxn>
                <a:cxn ang="0">
                  <a:pos x="46" y="13"/>
                </a:cxn>
                <a:cxn ang="0">
                  <a:pos x="51" y="6"/>
                </a:cxn>
                <a:cxn ang="0">
                  <a:pos x="69" y="6"/>
                </a:cxn>
                <a:cxn ang="0">
                  <a:pos x="74" y="0"/>
                </a:cxn>
                <a:cxn ang="0">
                  <a:pos x="80" y="0"/>
                </a:cxn>
                <a:cxn ang="0">
                  <a:pos x="80" y="128"/>
                </a:cxn>
                <a:cxn ang="0">
                  <a:pos x="74" y="134"/>
                </a:cxn>
                <a:cxn ang="0">
                  <a:pos x="74" y="400"/>
                </a:cxn>
                <a:cxn ang="0">
                  <a:pos x="69" y="412"/>
                </a:cxn>
                <a:cxn ang="0">
                  <a:pos x="69" y="534"/>
                </a:cxn>
                <a:cxn ang="0">
                  <a:pos x="63" y="534"/>
                </a:cxn>
                <a:cxn ang="0">
                  <a:pos x="63" y="540"/>
                </a:cxn>
                <a:cxn ang="0">
                  <a:pos x="51" y="540"/>
                </a:cxn>
                <a:cxn ang="0">
                  <a:pos x="51" y="546"/>
                </a:cxn>
                <a:cxn ang="0">
                  <a:pos x="46" y="546"/>
                </a:cxn>
                <a:cxn ang="0">
                  <a:pos x="40" y="552"/>
                </a:cxn>
                <a:cxn ang="0">
                  <a:pos x="29" y="552"/>
                </a:cxn>
                <a:cxn ang="0">
                  <a:pos x="29" y="558"/>
                </a:cxn>
                <a:cxn ang="0">
                  <a:pos x="11" y="558"/>
                </a:cxn>
                <a:cxn ang="0">
                  <a:pos x="11" y="437"/>
                </a:cxn>
                <a:cxn ang="0">
                  <a:pos x="6" y="425"/>
                </a:cxn>
                <a:cxn ang="0">
                  <a:pos x="6" y="158"/>
                </a:cxn>
                <a:cxn ang="0">
                  <a:pos x="0" y="146"/>
                </a:cxn>
                <a:cxn ang="0">
                  <a:pos x="0" y="19"/>
                </a:cxn>
              </a:cxnLst>
              <a:rect l="0" t="0" r="r" b="b"/>
              <a:pathLst>
                <a:path w="81" h="559">
                  <a:moveTo>
                    <a:pt x="0" y="19"/>
                  </a:moveTo>
                  <a:lnTo>
                    <a:pt x="11" y="19"/>
                  </a:lnTo>
                  <a:lnTo>
                    <a:pt x="17" y="13"/>
                  </a:lnTo>
                  <a:lnTo>
                    <a:pt x="46" y="13"/>
                  </a:lnTo>
                  <a:lnTo>
                    <a:pt x="51" y="6"/>
                  </a:lnTo>
                  <a:lnTo>
                    <a:pt x="69" y="6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0" y="128"/>
                  </a:lnTo>
                  <a:lnTo>
                    <a:pt x="74" y="134"/>
                  </a:lnTo>
                  <a:lnTo>
                    <a:pt x="74" y="400"/>
                  </a:lnTo>
                  <a:lnTo>
                    <a:pt x="69" y="412"/>
                  </a:lnTo>
                  <a:lnTo>
                    <a:pt x="69" y="534"/>
                  </a:lnTo>
                  <a:lnTo>
                    <a:pt x="63" y="534"/>
                  </a:lnTo>
                  <a:lnTo>
                    <a:pt x="63" y="540"/>
                  </a:lnTo>
                  <a:lnTo>
                    <a:pt x="51" y="540"/>
                  </a:lnTo>
                  <a:lnTo>
                    <a:pt x="51" y="546"/>
                  </a:lnTo>
                  <a:lnTo>
                    <a:pt x="46" y="546"/>
                  </a:lnTo>
                  <a:lnTo>
                    <a:pt x="40" y="552"/>
                  </a:lnTo>
                  <a:lnTo>
                    <a:pt x="29" y="552"/>
                  </a:lnTo>
                  <a:lnTo>
                    <a:pt x="29" y="558"/>
                  </a:lnTo>
                  <a:lnTo>
                    <a:pt x="11" y="558"/>
                  </a:lnTo>
                  <a:lnTo>
                    <a:pt x="11" y="437"/>
                  </a:lnTo>
                  <a:lnTo>
                    <a:pt x="6" y="425"/>
                  </a:lnTo>
                  <a:lnTo>
                    <a:pt x="6" y="158"/>
                  </a:lnTo>
                  <a:lnTo>
                    <a:pt x="0" y="146"/>
                  </a:lnTo>
                  <a:lnTo>
                    <a:pt x="0" y="19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7" name="Freeform 143"/>
            <p:cNvSpPr>
              <a:spLocks/>
            </p:cNvSpPr>
            <p:nvPr/>
          </p:nvSpPr>
          <p:spPr bwMode="auto">
            <a:xfrm>
              <a:off x="1758" y="1829"/>
              <a:ext cx="328" cy="455"/>
            </a:xfrm>
            <a:custGeom>
              <a:avLst/>
              <a:gdLst/>
              <a:ahLst/>
              <a:cxnLst>
                <a:cxn ang="0">
                  <a:pos x="86" y="109"/>
                </a:cxn>
                <a:cxn ang="0">
                  <a:pos x="80" y="176"/>
                </a:cxn>
                <a:cxn ang="0">
                  <a:pos x="75" y="218"/>
                </a:cxn>
                <a:cxn ang="0">
                  <a:pos x="69" y="255"/>
                </a:cxn>
                <a:cxn ang="0">
                  <a:pos x="63" y="285"/>
                </a:cxn>
                <a:cxn ang="0">
                  <a:pos x="58" y="309"/>
                </a:cxn>
                <a:cxn ang="0">
                  <a:pos x="52" y="333"/>
                </a:cxn>
                <a:cxn ang="0">
                  <a:pos x="46" y="352"/>
                </a:cxn>
                <a:cxn ang="0">
                  <a:pos x="40" y="364"/>
                </a:cxn>
                <a:cxn ang="0">
                  <a:pos x="46" y="352"/>
                </a:cxn>
                <a:cxn ang="0">
                  <a:pos x="63" y="327"/>
                </a:cxn>
                <a:cxn ang="0">
                  <a:pos x="69" y="315"/>
                </a:cxn>
                <a:cxn ang="0">
                  <a:pos x="75" y="309"/>
                </a:cxn>
                <a:cxn ang="0">
                  <a:pos x="86" y="291"/>
                </a:cxn>
                <a:cxn ang="0">
                  <a:pos x="92" y="285"/>
                </a:cxn>
                <a:cxn ang="0">
                  <a:pos x="98" y="273"/>
                </a:cxn>
                <a:cxn ang="0">
                  <a:pos x="120" y="243"/>
                </a:cxn>
                <a:cxn ang="0">
                  <a:pos x="138" y="230"/>
                </a:cxn>
                <a:cxn ang="0">
                  <a:pos x="143" y="224"/>
                </a:cxn>
                <a:cxn ang="0">
                  <a:pos x="155" y="206"/>
                </a:cxn>
                <a:cxn ang="0">
                  <a:pos x="178" y="188"/>
                </a:cxn>
                <a:cxn ang="0">
                  <a:pos x="183" y="182"/>
                </a:cxn>
                <a:cxn ang="0">
                  <a:pos x="195" y="176"/>
                </a:cxn>
                <a:cxn ang="0">
                  <a:pos x="218" y="158"/>
                </a:cxn>
                <a:cxn ang="0">
                  <a:pos x="223" y="146"/>
                </a:cxn>
                <a:cxn ang="0">
                  <a:pos x="235" y="140"/>
                </a:cxn>
                <a:cxn ang="0">
                  <a:pos x="252" y="127"/>
                </a:cxn>
                <a:cxn ang="0">
                  <a:pos x="275" y="109"/>
                </a:cxn>
                <a:cxn ang="0">
                  <a:pos x="298" y="91"/>
                </a:cxn>
                <a:cxn ang="0">
                  <a:pos x="321" y="73"/>
                </a:cxn>
                <a:cxn ang="0">
                  <a:pos x="326" y="73"/>
                </a:cxn>
                <a:cxn ang="0">
                  <a:pos x="321" y="91"/>
                </a:cxn>
                <a:cxn ang="0">
                  <a:pos x="315" y="103"/>
                </a:cxn>
                <a:cxn ang="0">
                  <a:pos x="303" y="121"/>
                </a:cxn>
                <a:cxn ang="0">
                  <a:pos x="292" y="140"/>
                </a:cxn>
                <a:cxn ang="0">
                  <a:pos x="275" y="164"/>
                </a:cxn>
                <a:cxn ang="0">
                  <a:pos x="235" y="218"/>
                </a:cxn>
                <a:cxn ang="0">
                  <a:pos x="172" y="291"/>
                </a:cxn>
                <a:cxn ang="0">
                  <a:pos x="103" y="358"/>
                </a:cxn>
                <a:cxn ang="0">
                  <a:pos x="17" y="443"/>
                </a:cxn>
                <a:cxn ang="0">
                  <a:pos x="12" y="455"/>
                </a:cxn>
                <a:cxn ang="0">
                  <a:pos x="6" y="424"/>
                </a:cxn>
                <a:cxn ang="0">
                  <a:pos x="0" y="364"/>
                </a:cxn>
                <a:cxn ang="0">
                  <a:pos x="6" y="237"/>
                </a:cxn>
                <a:cxn ang="0">
                  <a:pos x="12" y="200"/>
                </a:cxn>
                <a:cxn ang="0">
                  <a:pos x="17" y="170"/>
                </a:cxn>
                <a:cxn ang="0">
                  <a:pos x="23" y="146"/>
                </a:cxn>
                <a:cxn ang="0">
                  <a:pos x="29" y="127"/>
                </a:cxn>
                <a:cxn ang="0">
                  <a:pos x="35" y="109"/>
                </a:cxn>
                <a:cxn ang="0">
                  <a:pos x="40" y="97"/>
                </a:cxn>
                <a:cxn ang="0">
                  <a:pos x="52" y="73"/>
                </a:cxn>
                <a:cxn ang="0">
                  <a:pos x="58" y="55"/>
                </a:cxn>
                <a:cxn ang="0">
                  <a:pos x="69" y="37"/>
                </a:cxn>
                <a:cxn ang="0">
                  <a:pos x="75" y="18"/>
                </a:cxn>
                <a:cxn ang="0">
                  <a:pos x="86" y="0"/>
                </a:cxn>
              </a:cxnLst>
              <a:rect l="0" t="0" r="r" b="b"/>
              <a:pathLst>
                <a:path w="327" h="456">
                  <a:moveTo>
                    <a:pt x="86" y="0"/>
                  </a:moveTo>
                  <a:lnTo>
                    <a:pt x="86" y="109"/>
                  </a:lnTo>
                  <a:lnTo>
                    <a:pt x="80" y="115"/>
                  </a:lnTo>
                  <a:lnTo>
                    <a:pt x="80" y="176"/>
                  </a:lnTo>
                  <a:lnTo>
                    <a:pt x="75" y="182"/>
                  </a:lnTo>
                  <a:lnTo>
                    <a:pt x="75" y="218"/>
                  </a:lnTo>
                  <a:lnTo>
                    <a:pt x="69" y="224"/>
                  </a:lnTo>
                  <a:lnTo>
                    <a:pt x="69" y="255"/>
                  </a:lnTo>
                  <a:lnTo>
                    <a:pt x="63" y="261"/>
                  </a:lnTo>
                  <a:lnTo>
                    <a:pt x="63" y="285"/>
                  </a:lnTo>
                  <a:lnTo>
                    <a:pt x="58" y="291"/>
                  </a:lnTo>
                  <a:lnTo>
                    <a:pt x="58" y="309"/>
                  </a:lnTo>
                  <a:lnTo>
                    <a:pt x="52" y="309"/>
                  </a:lnTo>
                  <a:lnTo>
                    <a:pt x="52" y="333"/>
                  </a:lnTo>
                  <a:lnTo>
                    <a:pt x="46" y="333"/>
                  </a:lnTo>
                  <a:lnTo>
                    <a:pt x="46" y="352"/>
                  </a:lnTo>
                  <a:lnTo>
                    <a:pt x="40" y="352"/>
                  </a:lnTo>
                  <a:lnTo>
                    <a:pt x="40" y="364"/>
                  </a:lnTo>
                  <a:lnTo>
                    <a:pt x="40" y="358"/>
                  </a:lnTo>
                  <a:lnTo>
                    <a:pt x="46" y="352"/>
                  </a:lnTo>
                  <a:lnTo>
                    <a:pt x="46" y="346"/>
                  </a:lnTo>
                  <a:lnTo>
                    <a:pt x="63" y="327"/>
                  </a:lnTo>
                  <a:lnTo>
                    <a:pt x="63" y="321"/>
                  </a:lnTo>
                  <a:lnTo>
                    <a:pt x="69" y="315"/>
                  </a:lnTo>
                  <a:lnTo>
                    <a:pt x="69" y="309"/>
                  </a:lnTo>
                  <a:lnTo>
                    <a:pt x="75" y="309"/>
                  </a:lnTo>
                  <a:lnTo>
                    <a:pt x="75" y="303"/>
                  </a:lnTo>
                  <a:lnTo>
                    <a:pt x="86" y="291"/>
                  </a:lnTo>
                  <a:lnTo>
                    <a:pt x="86" y="285"/>
                  </a:lnTo>
                  <a:lnTo>
                    <a:pt x="92" y="285"/>
                  </a:lnTo>
                  <a:lnTo>
                    <a:pt x="98" y="279"/>
                  </a:lnTo>
                  <a:lnTo>
                    <a:pt x="98" y="273"/>
                  </a:lnTo>
                  <a:lnTo>
                    <a:pt x="120" y="249"/>
                  </a:lnTo>
                  <a:lnTo>
                    <a:pt x="120" y="243"/>
                  </a:lnTo>
                  <a:lnTo>
                    <a:pt x="126" y="243"/>
                  </a:lnTo>
                  <a:lnTo>
                    <a:pt x="138" y="230"/>
                  </a:lnTo>
                  <a:lnTo>
                    <a:pt x="138" y="224"/>
                  </a:lnTo>
                  <a:lnTo>
                    <a:pt x="143" y="224"/>
                  </a:lnTo>
                  <a:lnTo>
                    <a:pt x="155" y="212"/>
                  </a:lnTo>
                  <a:lnTo>
                    <a:pt x="155" y="206"/>
                  </a:lnTo>
                  <a:lnTo>
                    <a:pt x="160" y="206"/>
                  </a:lnTo>
                  <a:lnTo>
                    <a:pt x="178" y="188"/>
                  </a:lnTo>
                  <a:lnTo>
                    <a:pt x="183" y="188"/>
                  </a:lnTo>
                  <a:lnTo>
                    <a:pt x="183" y="182"/>
                  </a:lnTo>
                  <a:lnTo>
                    <a:pt x="189" y="176"/>
                  </a:lnTo>
                  <a:lnTo>
                    <a:pt x="195" y="176"/>
                  </a:lnTo>
                  <a:lnTo>
                    <a:pt x="212" y="158"/>
                  </a:lnTo>
                  <a:lnTo>
                    <a:pt x="218" y="158"/>
                  </a:lnTo>
                  <a:lnTo>
                    <a:pt x="223" y="152"/>
                  </a:lnTo>
                  <a:lnTo>
                    <a:pt x="223" y="146"/>
                  </a:lnTo>
                  <a:lnTo>
                    <a:pt x="229" y="140"/>
                  </a:lnTo>
                  <a:lnTo>
                    <a:pt x="235" y="140"/>
                  </a:lnTo>
                  <a:lnTo>
                    <a:pt x="246" y="127"/>
                  </a:lnTo>
                  <a:lnTo>
                    <a:pt x="252" y="127"/>
                  </a:lnTo>
                  <a:lnTo>
                    <a:pt x="269" y="109"/>
                  </a:lnTo>
                  <a:lnTo>
                    <a:pt x="275" y="109"/>
                  </a:lnTo>
                  <a:lnTo>
                    <a:pt x="292" y="91"/>
                  </a:lnTo>
                  <a:lnTo>
                    <a:pt x="298" y="91"/>
                  </a:lnTo>
                  <a:lnTo>
                    <a:pt x="315" y="73"/>
                  </a:lnTo>
                  <a:lnTo>
                    <a:pt x="321" y="73"/>
                  </a:lnTo>
                  <a:lnTo>
                    <a:pt x="326" y="67"/>
                  </a:lnTo>
                  <a:lnTo>
                    <a:pt x="326" y="73"/>
                  </a:lnTo>
                  <a:lnTo>
                    <a:pt x="321" y="85"/>
                  </a:lnTo>
                  <a:lnTo>
                    <a:pt x="321" y="91"/>
                  </a:lnTo>
                  <a:lnTo>
                    <a:pt x="315" y="97"/>
                  </a:lnTo>
                  <a:lnTo>
                    <a:pt x="315" y="103"/>
                  </a:lnTo>
                  <a:lnTo>
                    <a:pt x="309" y="109"/>
                  </a:lnTo>
                  <a:lnTo>
                    <a:pt x="303" y="121"/>
                  </a:lnTo>
                  <a:lnTo>
                    <a:pt x="303" y="127"/>
                  </a:lnTo>
                  <a:lnTo>
                    <a:pt x="292" y="140"/>
                  </a:lnTo>
                  <a:lnTo>
                    <a:pt x="292" y="146"/>
                  </a:lnTo>
                  <a:lnTo>
                    <a:pt x="275" y="164"/>
                  </a:lnTo>
                  <a:lnTo>
                    <a:pt x="275" y="176"/>
                  </a:lnTo>
                  <a:lnTo>
                    <a:pt x="235" y="218"/>
                  </a:lnTo>
                  <a:lnTo>
                    <a:pt x="235" y="224"/>
                  </a:lnTo>
                  <a:lnTo>
                    <a:pt x="172" y="291"/>
                  </a:lnTo>
                  <a:lnTo>
                    <a:pt x="166" y="291"/>
                  </a:lnTo>
                  <a:lnTo>
                    <a:pt x="103" y="358"/>
                  </a:lnTo>
                  <a:lnTo>
                    <a:pt x="98" y="358"/>
                  </a:lnTo>
                  <a:lnTo>
                    <a:pt x="17" y="443"/>
                  </a:lnTo>
                  <a:lnTo>
                    <a:pt x="17" y="449"/>
                  </a:lnTo>
                  <a:lnTo>
                    <a:pt x="12" y="455"/>
                  </a:lnTo>
                  <a:lnTo>
                    <a:pt x="12" y="430"/>
                  </a:lnTo>
                  <a:lnTo>
                    <a:pt x="6" y="424"/>
                  </a:lnTo>
                  <a:lnTo>
                    <a:pt x="6" y="370"/>
                  </a:lnTo>
                  <a:lnTo>
                    <a:pt x="0" y="364"/>
                  </a:lnTo>
                  <a:lnTo>
                    <a:pt x="0" y="243"/>
                  </a:lnTo>
                  <a:lnTo>
                    <a:pt x="6" y="237"/>
                  </a:lnTo>
                  <a:lnTo>
                    <a:pt x="6" y="206"/>
                  </a:lnTo>
                  <a:lnTo>
                    <a:pt x="12" y="200"/>
                  </a:lnTo>
                  <a:lnTo>
                    <a:pt x="12" y="176"/>
                  </a:lnTo>
                  <a:lnTo>
                    <a:pt x="17" y="170"/>
                  </a:lnTo>
                  <a:lnTo>
                    <a:pt x="17" y="152"/>
                  </a:lnTo>
                  <a:lnTo>
                    <a:pt x="23" y="146"/>
                  </a:lnTo>
                  <a:lnTo>
                    <a:pt x="23" y="134"/>
                  </a:lnTo>
                  <a:lnTo>
                    <a:pt x="29" y="127"/>
                  </a:lnTo>
                  <a:lnTo>
                    <a:pt x="29" y="121"/>
                  </a:lnTo>
                  <a:lnTo>
                    <a:pt x="35" y="109"/>
                  </a:lnTo>
                  <a:lnTo>
                    <a:pt x="35" y="103"/>
                  </a:lnTo>
                  <a:lnTo>
                    <a:pt x="40" y="97"/>
                  </a:lnTo>
                  <a:lnTo>
                    <a:pt x="40" y="85"/>
                  </a:lnTo>
                  <a:lnTo>
                    <a:pt x="52" y="73"/>
                  </a:lnTo>
                  <a:lnTo>
                    <a:pt x="52" y="61"/>
                  </a:lnTo>
                  <a:lnTo>
                    <a:pt x="58" y="55"/>
                  </a:lnTo>
                  <a:lnTo>
                    <a:pt x="63" y="43"/>
                  </a:lnTo>
                  <a:lnTo>
                    <a:pt x="69" y="37"/>
                  </a:lnTo>
                  <a:lnTo>
                    <a:pt x="69" y="24"/>
                  </a:lnTo>
                  <a:lnTo>
                    <a:pt x="75" y="18"/>
                  </a:lnTo>
                  <a:lnTo>
                    <a:pt x="80" y="6"/>
                  </a:lnTo>
                  <a:lnTo>
                    <a:pt x="86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8" name="Freeform 144"/>
            <p:cNvSpPr>
              <a:spLocks/>
            </p:cNvSpPr>
            <p:nvPr/>
          </p:nvSpPr>
          <p:spPr bwMode="auto">
            <a:xfrm>
              <a:off x="2840" y="2447"/>
              <a:ext cx="35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" y="0"/>
                </a:cxn>
                <a:cxn ang="0">
                  <a:pos x="34" y="6"/>
                </a:cxn>
                <a:cxn ang="0">
                  <a:pos x="34" y="79"/>
                </a:cxn>
                <a:cxn ang="0">
                  <a:pos x="17" y="79"/>
                </a:cxn>
                <a:cxn ang="0">
                  <a:pos x="17" y="73"/>
                </a:cxn>
                <a:cxn ang="0">
                  <a:pos x="12" y="73"/>
                </a:cxn>
                <a:cxn ang="0">
                  <a:pos x="12" y="61"/>
                </a:cxn>
                <a:cxn ang="0">
                  <a:pos x="6" y="61"/>
                </a:cxn>
                <a:cxn ang="0">
                  <a:pos x="6" y="43"/>
                </a:cxn>
                <a:cxn ang="0">
                  <a:pos x="0" y="43"/>
                </a:cxn>
                <a:cxn ang="0">
                  <a:pos x="0" y="0"/>
                </a:cxn>
              </a:cxnLst>
              <a:rect l="0" t="0" r="r" b="b"/>
              <a:pathLst>
                <a:path w="35" h="80">
                  <a:moveTo>
                    <a:pt x="0" y="0"/>
                  </a:moveTo>
                  <a:lnTo>
                    <a:pt x="29" y="0"/>
                  </a:lnTo>
                  <a:lnTo>
                    <a:pt x="34" y="6"/>
                  </a:lnTo>
                  <a:lnTo>
                    <a:pt x="34" y="79"/>
                  </a:lnTo>
                  <a:lnTo>
                    <a:pt x="17" y="79"/>
                  </a:lnTo>
                  <a:lnTo>
                    <a:pt x="17" y="73"/>
                  </a:lnTo>
                  <a:lnTo>
                    <a:pt x="12" y="73"/>
                  </a:lnTo>
                  <a:lnTo>
                    <a:pt x="12" y="61"/>
                  </a:lnTo>
                  <a:lnTo>
                    <a:pt x="6" y="61"/>
                  </a:lnTo>
                  <a:lnTo>
                    <a:pt x="6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29" name="Freeform 145"/>
            <p:cNvSpPr>
              <a:spLocks/>
            </p:cNvSpPr>
            <p:nvPr/>
          </p:nvSpPr>
          <p:spPr bwMode="auto">
            <a:xfrm>
              <a:off x="3395" y="2273"/>
              <a:ext cx="17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16"/>
                </a:cxn>
                <a:cxn ang="0">
                  <a:pos x="0" y="0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0" name="Freeform 146"/>
            <p:cNvSpPr>
              <a:spLocks/>
            </p:cNvSpPr>
            <p:nvPr/>
          </p:nvSpPr>
          <p:spPr bwMode="auto">
            <a:xfrm>
              <a:off x="3383" y="2314"/>
              <a:ext cx="36" cy="37"/>
            </a:xfrm>
            <a:custGeom>
              <a:avLst/>
              <a:gdLst/>
              <a:ahLst/>
              <a:cxnLst>
                <a:cxn ang="0">
                  <a:pos x="6" y="36"/>
                </a:cxn>
                <a:cxn ang="0">
                  <a:pos x="35" y="24"/>
                </a:cxn>
                <a:cxn ang="0">
                  <a:pos x="35" y="12"/>
                </a:cxn>
                <a:cxn ang="0">
                  <a:pos x="29" y="12"/>
                </a:cxn>
                <a:cxn ang="0">
                  <a:pos x="18" y="0"/>
                </a:cxn>
                <a:cxn ang="0">
                  <a:pos x="18" y="12"/>
                </a:cxn>
                <a:cxn ang="0">
                  <a:pos x="6" y="12"/>
                </a:cxn>
                <a:cxn ang="0">
                  <a:pos x="0" y="30"/>
                </a:cxn>
                <a:cxn ang="0">
                  <a:pos x="6" y="36"/>
                </a:cxn>
              </a:cxnLst>
              <a:rect l="0" t="0" r="r" b="b"/>
              <a:pathLst>
                <a:path w="36" h="37">
                  <a:moveTo>
                    <a:pt x="6" y="36"/>
                  </a:moveTo>
                  <a:lnTo>
                    <a:pt x="35" y="24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18" y="0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30"/>
                  </a:lnTo>
                  <a:lnTo>
                    <a:pt x="6" y="3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1" name="Freeform 147"/>
            <p:cNvSpPr>
              <a:spLocks/>
            </p:cNvSpPr>
            <p:nvPr/>
          </p:nvSpPr>
          <p:spPr bwMode="auto">
            <a:xfrm>
              <a:off x="3378" y="2380"/>
              <a:ext cx="18" cy="2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5" y="0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0" y="12"/>
                </a:cxn>
                <a:cxn ang="0">
                  <a:pos x="0" y="6"/>
                </a:cxn>
              </a:cxnLst>
              <a:rect l="0" t="0" r="r" b="b"/>
              <a:pathLst>
                <a:path w="18" h="19">
                  <a:moveTo>
                    <a:pt x="0" y="6"/>
                  </a:moveTo>
                  <a:lnTo>
                    <a:pt x="5" y="0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0" y="12"/>
                  </a:lnTo>
                  <a:lnTo>
                    <a:pt x="0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2" name="Freeform 148"/>
            <p:cNvSpPr>
              <a:spLocks/>
            </p:cNvSpPr>
            <p:nvPr/>
          </p:nvSpPr>
          <p:spPr bwMode="auto">
            <a:xfrm>
              <a:off x="2503" y="2720"/>
              <a:ext cx="18" cy="49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7" y="48"/>
                </a:cxn>
                <a:cxn ang="0">
                  <a:pos x="17" y="30"/>
                </a:cxn>
                <a:cxn ang="0">
                  <a:pos x="5" y="0"/>
                </a:cxn>
                <a:cxn ang="0">
                  <a:pos x="0" y="18"/>
                </a:cxn>
                <a:cxn ang="0">
                  <a:pos x="0" y="48"/>
                </a:cxn>
              </a:cxnLst>
              <a:rect l="0" t="0" r="r" b="b"/>
              <a:pathLst>
                <a:path w="18" h="49">
                  <a:moveTo>
                    <a:pt x="0" y="48"/>
                  </a:moveTo>
                  <a:lnTo>
                    <a:pt x="17" y="48"/>
                  </a:lnTo>
                  <a:lnTo>
                    <a:pt x="17" y="30"/>
                  </a:lnTo>
                  <a:lnTo>
                    <a:pt x="5" y="0"/>
                  </a:lnTo>
                  <a:lnTo>
                    <a:pt x="0" y="18"/>
                  </a:lnTo>
                  <a:lnTo>
                    <a:pt x="0" y="48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3" name="Freeform 149"/>
            <p:cNvSpPr>
              <a:spLocks/>
            </p:cNvSpPr>
            <p:nvPr/>
          </p:nvSpPr>
          <p:spPr bwMode="auto">
            <a:xfrm>
              <a:off x="3030" y="2829"/>
              <a:ext cx="40" cy="56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7" y="36"/>
                </a:cxn>
                <a:cxn ang="0">
                  <a:pos x="0" y="36"/>
                </a:cxn>
                <a:cxn ang="0">
                  <a:pos x="11" y="55"/>
                </a:cxn>
                <a:cxn ang="0">
                  <a:pos x="23" y="36"/>
                </a:cxn>
                <a:cxn ang="0">
                  <a:pos x="34" y="36"/>
                </a:cxn>
                <a:cxn ang="0">
                  <a:pos x="40" y="30"/>
                </a:cxn>
                <a:cxn ang="0">
                  <a:pos x="40" y="12"/>
                </a:cxn>
                <a:cxn ang="0">
                  <a:pos x="34" y="6"/>
                </a:cxn>
                <a:cxn ang="0">
                  <a:pos x="23" y="0"/>
                </a:cxn>
              </a:cxnLst>
              <a:rect l="0" t="0" r="r" b="b"/>
              <a:pathLst>
                <a:path w="41" h="56">
                  <a:moveTo>
                    <a:pt x="23" y="0"/>
                  </a:moveTo>
                  <a:lnTo>
                    <a:pt x="17" y="36"/>
                  </a:lnTo>
                  <a:lnTo>
                    <a:pt x="0" y="36"/>
                  </a:lnTo>
                  <a:lnTo>
                    <a:pt x="11" y="55"/>
                  </a:lnTo>
                  <a:lnTo>
                    <a:pt x="23" y="36"/>
                  </a:lnTo>
                  <a:lnTo>
                    <a:pt x="34" y="36"/>
                  </a:lnTo>
                  <a:lnTo>
                    <a:pt x="40" y="30"/>
                  </a:lnTo>
                  <a:lnTo>
                    <a:pt x="40" y="12"/>
                  </a:lnTo>
                  <a:lnTo>
                    <a:pt x="34" y="6"/>
                  </a:lnTo>
                  <a:lnTo>
                    <a:pt x="23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4" name="Freeform 150"/>
            <p:cNvSpPr>
              <a:spLocks/>
            </p:cNvSpPr>
            <p:nvPr/>
          </p:nvSpPr>
          <p:spPr bwMode="auto">
            <a:xfrm>
              <a:off x="3406" y="1853"/>
              <a:ext cx="327" cy="45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9" y="13"/>
                </a:cxn>
                <a:cxn ang="0">
                  <a:pos x="46" y="37"/>
                </a:cxn>
                <a:cxn ang="0">
                  <a:pos x="63" y="31"/>
                </a:cxn>
                <a:cxn ang="0">
                  <a:pos x="92" y="49"/>
                </a:cxn>
                <a:cxn ang="0">
                  <a:pos x="109" y="73"/>
                </a:cxn>
                <a:cxn ang="0">
                  <a:pos x="115" y="91"/>
                </a:cxn>
                <a:cxn ang="0">
                  <a:pos x="126" y="122"/>
                </a:cxn>
                <a:cxn ang="0">
                  <a:pos x="149" y="134"/>
                </a:cxn>
                <a:cxn ang="0">
                  <a:pos x="155" y="140"/>
                </a:cxn>
                <a:cxn ang="0">
                  <a:pos x="160" y="152"/>
                </a:cxn>
                <a:cxn ang="0">
                  <a:pos x="166" y="158"/>
                </a:cxn>
                <a:cxn ang="0">
                  <a:pos x="189" y="188"/>
                </a:cxn>
                <a:cxn ang="0">
                  <a:pos x="195" y="200"/>
                </a:cxn>
                <a:cxn ang="0">
                  <a:pos x="206" y="219"/>
                </a:cxn>
                <a:cxn ang="0">
                  <a:pos x="212" y="231"/>
                </a:cxn>
                <a:cxn ang="0">
                  <a:pos x="223" y="249"/>
                </a:cxn>
                <a:cxn ang="0">
                  <a:pos x="235" y="255"/>
                </a:cxn>
                <a:cxn ang="0">
                  <a:pos x="246" y="261"/>
                </a:cxn>
                <a:cxn ang="0">
                  <a:pos x="252" y="279"/>
                </a:cxn>
                <a:cxn ang="0">
                  <a:pos x="258" y="285"/>
                </a:cxn>
                <a:cxn ang="0">
                  <a:pos x="263" y="297"/>
                </a:cxn>
                <a:cxn ang="0">
                  <a:pos x="269" y="303"/>
                </a:cxn>
                <a:cxn ang="0">
                  <a:pos x="286" y="328"/>
                </a:cxn>
                <a:cxn ang="0">
                  <a:pos x="292" y="334"/>
                </a:cxn>
                <a:cxn ang="0">
                  <a:pos x="298" y="346"/>
                </a:cxn>
                <a:cxn ang="0">
                  <a:pos x="303" y="352"/>
                </a:cxn>
                <a:cxn ang="0">
                  <a:pos x="309" y="358"/>
                </a:cxn>
                <a:cxn ang="0">
                  <a:pos x="321" y="376"/>
                </a:cxn>
                <a:cxn ang="0">
                  <a:pos x="326" y="388"/>
                </a:cxn>
                <a:cxn ang="0">
                  <a:pos x="315" y="394"/>
                </a:cxn>
                <a:cxn ang="0">
                  <a:pos x="303" y="400"/>
                </a:cxn>
                <a:cxn ang="0">
                  <a:pos x="303" y="400"/>
                </a:cxn>
                <a:cxn ang="0">
                  <a:pos x="298" y="406"/>
                </a:cxn>
                <a:cxn ang="0">
                  <a:pos x="292" y="425"/>
                </a:cxn>
                <a:cxn ang="0">
                  <a:pos x="281" y="431"/>
                </a:cxn>
                <a:cxn ang="0">
                  <a:pos x="275" y="437"/>
                </a:cxn>
                <a:cxn ang="0">
                  <a:pos x="269" y="449"/>
                </a:cxn>
                <a:cxn ang="0">
                  <a:pos x="252" y="437"/>
                </a:cxn>
                <a:cxn ang="0">
                  <a:pos x="246" y="425"/>
                </a:cxn>
                <a:cxn ang="0">
                  <a:pos x="241" y="412"/>
                </a:cxn>
                <a:cxn ang="0">
                  <a:pos x="235" y="400"/>
                </a:cxn>
                <a:cxn ang="0">
                  <a:pos x="229" y="388"/>
                </a:cxn>
                <a:cxn ang="0">
                  <a:pos x="223" y="382"/>
                </a:cxn>
                <a:cxn ang="0">
                  <a:pos x="218" y="370"/>
                </a:cxn>
                <a:cxn ang="0">
                  <a:pos x="189" y="364"/>
                </a:cxn>
                <a:cxn ang="0">
                  <a:pos x="172" y="358"/>
                </a:cxn>
                <a:cxn ang="0">
                  <a:pos x="155" y="352"/>
                </a:cxn>
                <a:cxn ang="0">
                  <a:pos x="138" y="346"/>
                </a:cxn>
                <a:cxn ang="0">
                  <a:pos x="103" y="340"/>
                </a:cxn>
                <a:cxn ang="0">
                  <a:pos x="98" y="322"/>
                </a:cxn>
                <a:cxn ang="0">
                  <a:pos x="92" y="309"/>
                </a:cxn>
                <a:cxn ang="0">
                  <a:pos x="86" y="303"/>
                </a:cxn>
                <a:cxn ang="0">
                  <a:pos x="63" y="285"/>
                </a:cxn>
                <a:cxn ang="0">
                  <a:pos x="58" y="279"/>
                </a:cxn>
                <a:cxn ang="0">
                  <a:pos x="12" y="194"/>
                </a:cxn>
                <a:cxn ang="0">
                  <a:pos x="18" y="170"/>
                </a:cxn>
                <a:cxn ang="0">
                  <a:pos x="23" y="97"/>
                </a:cxn>
                <a:cxn ang="0">
                  <a:pos x="18" y="73"/>
                </a:cxn>
                <a:cxn ang="0">
                  <a:pos x="12" y="49"/>
                </a:cxn>
                <a:cxn ang="0">
                  <a:pos x="6" y="25"/>
                </a:cxn>
                <a:cxn ang="0">
                  <a:pos x="0" y="0"/>
                </a:cxn>
              </a:cxnLst>
              <a:rect l="0" t="0" r="r" b="b"/>
              <a:pathLst>
                <a:path w="327" h="450">
                  <a:moveTo>
                    <a:pt x="0" y="0"/>
                  </a:moveTo>
                  <a:lnTo>
                    <a:pt x="12" y="0"/>
                  </a:lnTo>
                  <a:lnTo>
                    <a:pt x="23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46" y="37"/>
                  </a:lnTo>
                  <a:lnTo>
                    <a:pt x="63" y="37"/>
                  </a:lnTo>
                  <a:lnTo>
                    <a:pt x="63" y="31"/>
                  </a:lnTo>
                  <a:lnTo>
                    <a:pt x="75" y="31"/>
                  </a:lnTo>
                  <a:lnTo>
                    <a:pt x="92" y="49"/>
                  </a:lnTo>
                  <a:lnTo>
                    <a:pt x="92" y="55"/>
                  </a:lnTo>
                  <a:lnTo>
                    <a:pt x="109" y="73"/>
                  </a:lnTo>
                  <a:lnTo>
                    <a:pt x="109" y="85"/>
                  </a:lnTo>
                  <a:lnTo>
                    <a:pt x="115" y="91"/>
                  </a:lnTo>
                  <a:lnTo>
                    <a:pt x="115" y="110"/>
                  </a:lnTo>
                  <a:lnTo>
                    <a:pt x="126" y="122"/>
                  </a:lnTo>
                  <a:lnTo>
                    <a:pt x="138" y="122"/>
                  </a:lnTo>
                  <a:lnTo>
                    <a:pt x="149" y="134"/>
                  </a:lnTo>
                  <a:lnTo>
                    <a:pt x="155" y="134"/>
                  </a:lnTo>
                  <a:lnTo>
                    <a:pt x="155" y="140"/>
                  </a:lnTo>
                  <a:lnTo>
                    <a:pt x="160" y="146"/>
                  </a:lnTo>
                  <a:lnTo>
                    <a:pt x="160" y="152"/>
                  </a:lnTo>
                  <a:lnTo>
                    <a:pt x="166" y="152"/>
                  </a:lnTo>
                  <a:lnTo>
                    <a:pt x="166" y="158"/>
                  </a:lnTo>
                  <a:lnTo>
                    <a:pt x="189" y="182"/>
                  </a:lnTo>
                  <a:lnTo>
                    <a:pt x="189" y="188"/>
                  </a:lnTo>
                  <a:lnTo>
                    <a:pt x="195" y="194"/>
                  </a:lnTo>
                  <a:lnTo>
                    <a:pt x="195" y="200"/>
                  </a:lnTo>
                  <a:lnTo>
                    <a:pt x="201" y="213"/>
                  </a:lnTo>
                  <a:lnTo>
                    <a:pt x="206" y="219"/>
                  </a:lnTo>
                  <a:lnTo>
                    <a:pt x="206" y="225"/>
                  </a:lnTo>
                  <a:lnTo>
                    <a:pt x="212" y="231"/>
                  </a:lnTo>
                  <a:lnTo>
                    <a:pt x="212" y="237"/>
                  </a:lnTo>
                  <a:lnTo>
                    <a:pt x="223" y="249"/>
                  </a:lnTo>
                  <a:lnTo>
                    <a:pt x="229" y="249"/>
                  </a:lnTo>
                  <a:lnTo>
                    <a:pt x="235" y="255"/>
                  </a:lnTo>
                  <a:lnTo>
                    <a:pt x="241" y="255"/>
                  </a:lnTo>
                  <a:lnTo>
                    <a:pt x="246" y="261"/>
                  </a:lnTo>
                  <a:lnTo>
                    <a:pt x="246" y="273"/>
                  </a:lnTo>
                  <a:lnTo>
                    <a:pt x="252" y="279"/>
                  </a:lnTo>
                  <a:lnTo>
                    <a:pt x="252" y="285"/>
                  </a:lnTo>
                  <a:lnTo>
                    <a:pt x="258" y="285"/>
                  </a:lnTo>
                  <a:lnTo>
                    <a:pt x="258" y="291"/>
                  </a:lnTo>
                  <a:lnTo>
                    <a:pt x="263" y="297"/>
                  </a:lnTo>
                  <a:lnTo>
                    <a:pt x="263" y="303"/>
                  </a:lnTo>
                  <a:lnTo>
                    <a:pt x="269" y="303"/>
                  </a:lnTo>
                  <a:lnTo>
                    <a:pt x="269" y="309"/>
                  </a:lnTo>
                  <a:lnTo>
                    <a:pt x="286" y="328"/>
                  </a:lnTo>
                  <a:lnTo>
                    <a:pt x="286" y="334"/>
                  </a:lnTo>
                  <a:lnTo>
                    <a:pt x="292" y="334"/>
                  </a:lnTo>
                  <a:lnTo>
                    <a:pt x="298" y="340"/>
                  </a:lnTo>
                  <a:lnTo>
                    <a:pt x="298" y="346"/>
                  </a:lnTo>
                  <a:lnTo>
                    <a:pt x="303" y="346"/>
                  </a:lnTo>
                  <a:lnTo>
                    <a:pt x="303" y="352"/>
                  </a:lnTo>
                  <a:lnTo>
                    <a:pt x="309" y="352"/>
                  </a:lnTo>
                  <a:lnTo>
                    <a:pt x="309" y="358"/>
                  </a:lnTo>
                  <a:lnTo>
                    <a:pt x="321" y="370"/>
                  </a:lnTo>
                  <a:lnTo>
                    <a:pt x="321" y="376"/>
                  </a:lnTo>
                  <a:lnTo>
                    <a:pt x="326" y="376"/>
                  </a:lnTo>
                  <a:lnTo>
                    <a:pt x="326" y="388"/>
                  </a:lnTo>
                  <a:lnTo>
                    <a:pt x="321" y="394"/>
                  </a:lnTo>
                  <a:lnTo>
                    <a:pt x="315" y="394"/>
                  </a:lnTo>
                  <a:lnTo>
                    <a:pt x="315" y="400"/>
                  </a:lnTo>
                  <a:lnTo>
                    <a:pt x="303" y="400"/>
                  </a:lnTo>
                  <a:lnTo>
                    <a:pt x="303" y="394"/>
                  </a:lnTo>
                  <a:lnTo>
                    <a:pt x="303" y="400"/>
                  </a:lnTo>
                  <a:lnTo>
                    <a:pt x="298" y="400"/>
                  </a:lnTo>
                  <a:lnTo>
                    <a:pt x="298" y="406"/>
                  </a:lnTo>
                  <a:lnTo>
                    <a:pt x="292" y="412"/>
                  </a:lnTo>
                  <a:lnTo>
                    <a:pt x="292" y="425"/>
                  </a:lnTo>
                  <a:lnTo>
                    <a:pt x="286" y="425"/>
                  </a:lnTo>
                  <a:lnTo>
                    <a:pt x="281" y="431"/>
                  </a:lnTo>
                  <a:lnTo>
                    <a:pt x="281" y="437"/>
                  </a:lnTo>
                  <a:lnTo>
                    <a:pt x="275" y="437"/>
                  </a:lnTo>
                  <a:lnTo>
                    <a:pt x="269" y="443"/>
                  </a:lnTo>
                  <a:lnTo>
                    <a:pt x="269" y="449"/>
                  </a:lnTo>
                  <a:lnTo>
                    <a:pt x="263" y="449"/>
                  </a:lnTo>
                  <a:lnTo>
                    <a:pt x="252" y="437"/>
                  </a:lnTo>
                  <a:lnTo>
                    <a:pt x="252" y="431"/>
                  </a:lnTo>
                  <a:lnTo>
                    <a:pt x="246" y="425"/>
                  </a:lnTo>
                  <a:lnTo>
                    <a:pt x="246" y="419"/>
                  </a:lnTo>
                  <a:lnTo>
                    <a:pt x="241" y="412"/>
                  </a:lnTo>
                  <a:lnTo>
                    <a:pt x="241" y="406"/>
                  </a:lnTo>
                  <a:lnTo>
                    <a:pt x="235" y="400"/>
                  </a:lnTo>
                  <a:lnTo>
                    <a:pt x="235" y="394"/>
                  </a:lnTo>
                  <a:lnTo>
                    <a:pt x="229" y="388"/>
                  </a:lnTo>
                  <a:lnTo>
                    <a:pt x="229" y="382"/>
                  </a:lnTo>
                  <a:lnTo>
                    <a:pt x="223" y="382"/>
                  </a:lnTo>
                  <a:lnTo>
                    <a:pt x="218" y="376"/>
                  </a:lnTo>
                  <a:lnTo>
                    <a:pt x="218" y="370"/>
                  </a:lnTo>
                  <a:lnTo>
                    <a:pt x="212" y="364"/>
                  </a:lnTo>
                  <a:lnTo>
                    <a:pt x="189" y="364"/>
                  </a:lnTo>
                  <a:lnTo>
                    <a:pt x="183" y="358"/>
                  </a:lnTo>
                  <a:lnTo>
                    <a:pt x="172" y="358"/>
                  </a:lnTo>
                  <a:lnTo>
                    <a:pt x="166" y="352"/>
                  </a:lnTo>
                  <a:lnTo>
                    <a:pt x="155" y="352"/>
                  </a:lnTo>
                  <a:lnTo>
                    <a:pt x="149" y="346"/>
                  </a:lnTo>
                  <a:lnTo>
                    <a:pt x="138" y="346"/>
                  </a:lnTo>
                  <a:lnTo>
                    <a:pt x="132" y="340"/>
                  </a:lnTo>
                  <a:lnTo>
                    <a:pt x="103" y="340"/>
                  </a:lnTo>
                  <a:lnTo>
                    <a:pt x="103" y="328"/>
                  </a:lnTo>
                  <a:lnTo>
                    <a:pt x="98" y="322"/>
                  </a:lnTo>
                  <a:lnTo>
                    <a:pt x="98" y="316"/>
                  </a:lnTo>
                  <a:lnTo>
                    <a:pt x="92" y="309"/>
                  </a:lnTo>
                  <a:lnTo>
                    <a:pt x="86" y="309"/>
                  </a:lnTo>
                  <a:lnTo>
                    <a:pt x="86" y="303"/>
                  </a:lnTo>
                  <a:lnTo>
                    <a:pt x="69" y="285"/>
                  </a:lnTo>
                  <a:lnTo>
                    <a:pt x="63" y="285"/>
                  </a:lnTo>
                  <a:lnTo>
                    <a:pt x="63" y="279"/>
                  </a:lnTo>
                  <a:lnTo>
                    <a:pt x="58" y="279"/>
                  </a:lnTo>
                  <a:lnTo>
                    <a:pt x="12" y="206"/>
                  </a:lnTo>
                  <a:lnTo>
                    <a:pt x="12" y="194"/>
                  </a:lnTo>
                  <a:lnTo>
                    <a:pt x="18" y="188"/>
                  </a:lnTo>
                  <a:lnTo>
                    <a:pt x="18" y="170"/>
                  </a:lnTo>
                  <a:lnTo>
                    <a:pt x="23" y="164"/>
                  </a:lnTo>
                  <a:lnTo>
                    <a:pt x="23" y="97"/>
                  </a:lnTo>
                  <a:lnTo>
                    <a:pt x="18" y="91"/>
                  </a:lnTo>
                  <a:lnTo>
                    <a:pt x="18" y="73"/>
                  </a:lnTo>
                  <a:lnTo>
                    <a:pt x="12" y="67"/>
                  </a:lnTo>
                  <a:lnTo>
                    <a:pt x="12" y="49"/>
                  </a:lnTo>
                  <a:lnTo>
                    <a:pt x="6" y="43"/>
                  </a:lnTo>
                  <a:lnTo>
                    <a:pt x="6" y="25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5" name="Freeform 151"/>
            <p:cNvSpPr>
              <a:spLocks/>
            </p:cNvSpPr>
            <p:nvPr/>
          </p:nvSpPr>
          <p:spPr bwMode="auto">
            <a:xfrm>
              <a:off x="3435" y="1829"/>
              <a:ext cx="48" cy="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9" y="0"/>
                </a:cxn>
                <a:cxn ang="0">
                  <a:pos x="29" y="12"/>
                </a:cxn>
                <a:cxn ang="0">
                  <a:pos x="46" y="24"/>
                </a:cxn>
                <a:cxn ang="0">
                  <a:pos x="23" y="24"/>
                </a:cxn>
                <a:cxn ang="0">
                  <a:pos x="0" y="6"/>
                </a:cxn>
              </a:cxnLst>
              <a:rect l="0" t="0" r="r" b="b"/>
              <a:pathLst>
                <a:path w="47" h="25">
                  <a:moveTo>
                    <a:pt x="0" y="6"/>
                  </a:moveTo>
                  <a:lnTo>
                    <a:pt x="29" y="0"/>
                  </a:lnTo>
                  <a:lnTo>
                    <a:pt x="29" y="12"/>
                  </a:lnTo>
                  <a:lnTo>
                    <a:pt x="46" y="24"/>
                  </a:lnTo>
                  <a:lnTo>
                    <a:pt x="23" y="24"/>
                  </a:lnTo>
                  <a:lnTo>
                    <a:pt x="0" y="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6" name="Freeform 152"/>
            <p:cNvSpPr>
              <a:spLocks/>
            </p:cNvSpPr>
            <p:nvPr/>
          </p:nvSpPr>
          <p:spPr bwMode="auto">
            <a:xfrm>
              <a:off x="3395" y="2155"/>
              <a:ext cx="185" cy="406"/>
            </a:xfrm>
            <a:custGeom>
              <a:avLst/>
              <a:gdLst/>
              <a:ahLst/>
              <a:cxnLst>
                <a:cxn ang="0">
                  <a:pos x="154" y="400"/>
                </a:cxn>
                <a:cxn ang="0">
                  <a:pos x="160" y="394"/>
                </a:cxn>
                <a:cxn ang="0">
                  <a:pos x="177" y="285"/>
                </a:cxn>
                <a:cxn ang="0">
                  <a:pos x="183" y="231"/>
                </a:cxn>
                <a:cxn ang="0">
                  <a:pos x="160" y="249"/>
                </a:cxn>
                <a:cxn ang="0">
                  <a:pos x="154" y="225"/>
                </a:cxn>
                <a:cxn ang="0">
                  <a:pos x="149" y="206"/>
                </a:cxn>
                <a:cxn ang="0">
                  <a:pos x="143" y="188"/>
                </a:cxn>
                <a:cxn ang="0">
                  <a:pos x="137" y="176"/>
                </a:cxn>
                <a:cxn ang="0">
                  <a:pos x="131" y="158"/>
                </a:cxn>
                <a:cxn ang="0">
                  <a:pos x="126" y="146"/>
                </a:cxn>
                <a:cxn ang="0">
                  <a:pos x="109" y="128"/>
                </a:cxn>
                <a:cxn ang="0">
                  <a:pos x="103" y="116"/>
                </a:cxn>
                <a:cxn ang="0">
                  <a:pos x="97" y="103"/>
                </a:cxn>
                <a:cxn ang="0">
                  <a:pos x="91" y="91"/>
                </a:cxn>
                <a:cxn ang="0">
                  <a:pos x="69" y="61"/>
                </a:cxn>
                <a:cxn ang="0">
                  <a:pos x="63" y="49"/>
                </a:cxn>
                <a:cxn ang="0">
                  <a:pos x="51" y="43"/>
                </a:cxn>
                <a:cxn ang="0">
                  <a:pos x="29" y="25"/>
                </a:cxn>
                <a:cxn ang="0">
                  <a:pos x="23" y="6"/>
                </a:cxn>
                <a:cxn ang="0">
                  <a:pos x="0" y="19"/>
                </a:cxn>
                <a:cxn ang="0">
                  <a:pos x="6" y="31"/>
                </a:cxn>
                <a:cxn ang="0">
                  <a:pos x="11" y="37"/>
                </a:cxn>
                <a:cxn ang="0">
                  <a:pos x="17" y="49"/>
                </a:cxn>
                <a:cxn ang="0">
                  <a:pos x="29" y="79"/>
                </a:cxn>
                <a:cxn ang="0">
                  <a:pos x="34" y="73"/>
                </a:cxn>
                <a:cxn ang="0">
                  <a:pos x="40" y="85"/>
                </a:cxn>
                <a:cxn ang="0">
                  <a:pos x="46" y="97"/>
                </a:cxn>
                <a:cxn ang="0">
                  <a:pos x="51" y="116"/>
                </a:cxn>
                <a:cxn ang="0">
                  <a:pos x="57" y="146"/>
                </a:cxn>
                <a:cxn ang="0">
                  <a:pos x="74" y="158"/>
                </a:cxn>
                <a:cxn ang="0">
                  <a:pos x="103" y="206"/>
                </a:cxn>
                <a:cxn ang="0">
                  <a:pos x="114" y="212"/>
                </a:cxn>
                <a:cxn ang="0">
                  <a:pos x="120" y="231"/>
                </a:cxn>
                <a:cxn ang="0">
                  <a:pos x="126" y="243"/>
                </a:cxn>
                <a:cxn ang="0">
                  <a:pos x="131" y="255"/>
                </a:cxn>
                <a:cxn ang="0">
                  <a:pos x="137" y="261"/>
                </a:cxn>
                <a:cxn ang="0">
                  <a:pos x="149" y="285"/>
                </a:cxn>
                <a:cxn ang="0">
                  <a:pos x="154" y="340"/>
                </a:cxn>
                <a:cxn ang="0">
                  <a:pos x="149" y="406"/>
                </a:cxn>
              </a:cxnLst>
              <a:rect l="0" t="0" r="r" b="b"/>
              <a:pathLst>
                <a:path w="184" h="407">
                  <a:moveTo>
                    <a:pt x="149" y="406"/>
                  </a:moveTo>
                  <a:lnTo>
                    <a:pt x="154" y="400"/>
                  </a:lnTo>
                  <a:lnTo>
                    <a:pt x="160" y="400"/>
                  </a:lnTo>
                  <a:lnTo>
                    <a:pt x="160" y="394"/>
                  </a:lnTo>
                  <a:lnTo>
                    <a:pt x="177" y="376"/>
                  </a:lnTo>
                  <a:lnTo>
                    <a:pt x="177" y="285"/>
                  </a:lnTo>
                  <a:lnTo>
                    <a:pt x="183" y="279"/>
                  </a:lnTo>
                  <a:lnTo>
                    <a:pt x="183" y="231"/>
                  </a:lnTo>
                  <a:lnTo>
                    <a:pt x="171" y="237"/>
                  </a:lnTo>
                  <a:lnTo>
                    <a:pt x="160" y="249"/>
                  </a:lnTo>
                  <a:lnTo>
                    <a:pt x="160" y="231"/>
                  </a:lnTo>
                  <a:lnTo>
                    <a:pt x="154" y="225"/>
                  </a:lnTo>
                  <a:lnTo>
                    <a:pt x="154" y="212"/>
                  </a:lnTo>
                  <a:lnTo>
                    <a:pt x="149" y="206"/>
                  </a:lnTo>
                  <a:lnTo>
                    <a:pt x="149" y="194"/>
                  </a:lnTo>
                  <a:lnTo>
                    <a:pt x="143" y="188"/>
                  </a:lnTo>
                  <a:lnTo>
                    <a:pt x="143" y="176"/>
                  </a:lnTo>
                  <a:lnTo>
                    <a:pt x="137" y="176"/>
                  </a:lnTo>
                  <a:lnTo>
                    <a:pt x="137" y="164"/>
                  </a:lnTo>
                  <a:lnTo>
                    <a:pt x="131" y="158"/>
                  </a:lnTo>
                  <a:lnTo>
                    <a:pt x="131" y="146"/>
                  </a:lnTo>
                  <a:lnTo>
                    <a:pt x="126" y="146"/>
                  </a:lnTo>
                  <a:lnTo>
                    <a:pt x="126" y="140"/>
                  </a:lnTo>
                  <a:lnTo>
                    <a:pt x="109" y="128"/>
                  </a:lnTo>
                  <a:lnTo>
                    <a:pt x="103" y="122"/>
                  </a:lnTo>
                  <a:lnTo>
                    <a:pt x="103" y="116"/>
                  </a:lnTo>
                  <a:lnTo>
                    <a:pt x="97" y="109"/>
                  </a:lnTo>
                  <a:lnTo>
                    <a:pt x="97" y="103"/>
                  </a:lnTo>
                  <a:lnTo>
                    <a:pt x="91" y="97"/>
                  </a:lnTo>
                  <a:lnTo>
                    <a:pt x="91" y="91"/>
                  </a:lnTo>
                  <a:lnTo>
                    <a:pt x="74" y="73"/>
                  </a:lnTo>
                  <a:lnTo>
                    <a:pt x="69" y="61"/>
                  </a:lnTo>
                  <a:lnTo>
                    <a:pt x="63" y="55"/>
                  </a:lnTo>
                  <a:lnTo>
                    <a:pt x="63" y="49"/>
                  </a:lnTo>
                  <a:lnTo>
                    <a:pt x="57" y="49"/>
                  </a:lnTo>
                  <a:lnTo>
                    <a:pt x="51" y="43"/>
                  </a:lnTo>
                  <a:lnTo>
                    <a:pt x="46" y="43"/>
                  </a:lnTo>
                  <a:lnTo>
                    <a:pt x="29" y="25"/>
                  </a:lnTo>
                  <a:lnTo>
                    <a:pt x="23" y="13"/>
                  </a:lnTo>
                  <a:lnTo>
                    <a:pt x="23" y="6"/>
                  </a:lnTo>
                  <a:lnTo>
                    <a:pt x="17" y="0"/>
                  </a:lnTo>
                  <a:lnTo>
                    <a:pt x="0" y="19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1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17" y="49"/>
                  </a:lnTo>
                  <a:lnTo>
                    <a:pt x="29" y="61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34" y="73"/>
                  </a:lnTo>
                  <a:lnTo>
                    <a:pt x="40" y="79"/>
                  </a:lnTo>
                  <a:lnTo>
                    <a:pt x="40" y="85"/>
                  </a:lnTo>
                  <a:lnTo>
                    <a:pt x="46" y="91"/>
                  </a:lnTo>
                  <a:lnTo>
                    <a:pt x="46" y="97"/>
                  </a:lnTo>
                  <a:lnTo>
                    <a:pt x="51" y="97"/>
                  </a:lnTo>
                  <a:lnTo>
                    <a:pt x="51" y="116"/>
                  </a:lnTo>
                  <a:lnTo>
                    <a:pt x="57" y="116"/>
                  </a:lnTo>
                  <a:lnTo>
                    <a:pt x="57" y="146"/>
                  </a:lnTo>
                  <a:lnTo>
                    <a:pt x="63" y="146"/>
                  </a:lnTo>
                  <a:lnTo>
                    <a:pt x="74" y="158"/>
                  </a:lnTo>
                  <a:lnTo>
                    <a:pt x="97" y="212"/>
                  </a:lnTo>
                  <a:lnTo>
                    <a:pt x="103" y="206"/>
                  </a:lnTo>
                  <a:lnTo>
                    <a:pt x="109" y="206"/>
                  </a:lnTo>
                  <a:lnTo>
                    <a:pt x="114" y="212"/>
                  </a:lnTo>
                  <a:lnTo>
                    <a:pt x="114" y="225"/>
                  </a:lnTo>
                  <a:lnTo>
                    <a:pt x="120" y="231"/>
                  </a:lnTo>
                  <a:lnTo>
                    <a:pt x="120" y="237"/>
                  </a:lnTo>
                  <a:lnTo>
                    <a:pt x="126" y="243"/>
                  </a:lnTo>
                  <a:lnTo>
                    <a:pt x="126" y="249"/>
                  </a:lnTo>
                  <a:lnTo>
                    <a:pt x="131" y="255"/>
                  </a:lnTo>
                  <a:lnTo>
                    <a:pt x="137" y="255"/>
                  </a:lnTo>
                  <a:lnTo>
                    <a:pt x="137" y="261"/>
                  </a:lnTo>
                  <a:lnTo>
                    <a:pt x="149" y="273"/>
                  </a:lnTo>
                  <a:lnTo>
                    <a:pt x="149" y="285"/>
                  </a:lnTo>
                  <a:lnTo>
                    <a:pt x="154" y="291"/>
                  </a:lnTo>
                  <a:lnTo>
                    <a:pt x="154" y="340"/>
                  </a:lnTo>
                  <a:lnTo>
                    <a:pt x="149" y="346"/>
                  </a:lnTo>
                  <a:lnTo>
                    <a:pt x="149" y="406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7" name="Freeform 153"/>
            <p:cNvSpPr>
              <a:spLocks/>
            </p:cNvSpPr>
            <p:nvPr/>
          </p:nvSpPr>
          <p:spPr bwMode="auto">
            <a:xfrm>
              <a:off x="3200" y="2375"/>
              <a:ext cx="83" cy="79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36"/>
                </a:cxn>
                <a:cxn ang="0">
                  <a:pos x="18" y="18"/>
                </a:cxn>
                <a:cxn ang="0">
                  <a:pos x="18" y="12"/>
                </a:cxn>
                <a:cxn ang="0">
                  <a:pos x="46" y="12"/>
                </a:cxn>
                <a:cxn ang="0">
                  <a:pos x="52" y="0"/>
                </a:cxn>
                <a:cxn ang="0">
                  <a:pos x="81" y="12"/>
                </a:cxn>
                <a:cxn ang="0">
                  <a:pos x="81" y="30"/>
                </a:cxn>
                <a:cxn ang="0">
                  <a:pos x="63" y="30"/>
                </a:cxn>
                <a:cxn ang="0">
                  <a:pos x="63" y="48"/>
                </a:cxn>
                <a:cxn ang="0">
                  <a:pos x="46" y="42"/>
                </a:cxn>
                <a:cxn ang="0">
                  <a:pos x="52" y="54"/>
                </a:cxn>
                <a:cxn ang="0">
                  <a:pos x="58" y="60"/>
                </a:cxn>
                <a:cxn ang="0">
                  <a:pos x="58" y="66"/>
                </a:cxn>
                <a:cxn ang="0">
                  <a:pos x="46" y="78"/>
                </a:cxn>
                <a:cxn ang="0">
                  <a:pos x="46" y="72"/>
                </a:cxn>
                <a:cxn ang="0">
                  <a:pos x="41" y="72"/>
                </a:cxn>
                <a:cxn ang="0">
                  <a:pos x="41" y="60"/>
                </a:cxn>
                <a:cxn ang="0">
                  <a:pos x="35" y="54"/>
                </a:cxn>
                <a:cxn ang="0">
                  <a:pos x="35" y="48"/>
                </a:cxn>
                <a:cxn ang="0">
                  <a:pos x="29" y="48"/>
                </a:cxn>
                <a:cxn ang="0">
                  <a:pos x="29" y="42"/>
                </a:cxn>
                <a:cxn ang="0">
                  <a:pos x="0" y="42"/>
                </a:cxn>
              </a:cxnLst>
              <a:rect l="0" t="0" r="r" b="b"/>
              <a:pathLst>
                <a:path w="82" h="79">
                  <a:moveTo>
                    <a:pt x="0" y="42"/>
                  </a:moveTo>
                  <a:lnTo>
                    <a:pt x="0" y="36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46" y="12"/>
                  </a:lnTo>
                  <a:lnTo>
                    <a:pt x="52" y="0"/>
                  </a:lnTo>
                  <a:lnTo>
                    <a:pt x="81" y="12"/>
                  </a:lnTo>
                  <a:lnTo>
                    <a:pt x="81" y="30"/>
                  </a:lnTo>
                  <a:lnTo>
                    <a:pt x="63" y="30"/>
                  </a:lnTo>
                  <a:lnTo>
                    <a:pt x="63" y="48"/>
                  </a:lnTo>
                  <a:lnTo>
                    <a:pt x="46" y="42"/>
                  </a:lnTo>
                  <a:lnTo>
                    <a:pt x="52" y="54"/>
                  </a:lnTo>
                  <a:lnTo>
                    <a:pt x="58" y="60"/>
                  </a:lnTo>
                  <a:lnTo>
                    <a:pt x="58" y="66"/>
                  </a:lnTo>
                  <a:lnTo>
                    <a:pt x="46" y="78"/>
                  </a:lnTo>
                  <a:lnTo>
                    <a:pt x="46" y="72"/>
                  </a:lnTo>
                  <a:lnTo>
                    <a:pt x="41" y="72"/>
                  </a:lnTo>
                  <a:lnTo>
                    <a:pt x="41" y="60"/>
                  </a:lnTo>
                  <a:lnTo>
                    <a:pt x="35" y="54"/>
                  </a:lnTo>
                  <a:lnTo>
                    <a:pt x="35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0" y="42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8" name="Freeform 154"/>
            <p:cNvSpPr>
              <a:spLocks/>
            </p:cNvSpPr>
            <p:nvPr/>
          </p:nvSpPr>
          <p:spPr bwMode="auto">
            <a:xfrm>
              <a:off x="2497" y="2798"/>
              <a:ext cx="26" cy="3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4"/>
                </a:cxn>
                <a:cxn ang="0">
                  <a:pos x="11" y="30"/>
                </a:cxn>
                <a:cxn ang="0">
                  <a:pos x="23" y="12"/>
                </a:cxn>
                <a:cxn ang="0">
                  <a:pos x="6" y="0"/>
                </a:cxn>
              </a:cxnLst>
              <a:rect l="0" t="0" r="r" b="b"/>
              <a:pathLst>
                <a:path w="24" h="31">
                  <a:moveTo>
                    <a:pt x="6" y="0"/>
                  </a:moveTo>
                  <a:lnTo>
                    <a:pt x="0" y="24"/>
                  </a:lnTo>
                  <a:lnTo>
                    <a:pt x="11" y="30"/>
                  </a:lnTo>
                  <a:lnTo>
                    <a:pt x="23" y="12"/>
                  </a:lnTo>
                  <a:lnTo>
                    <a:pt x="6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39" name="Freeform 155"/>
            <p:cNvSpPr>
              <a:spLocks/>
            </p:cNvSpPr>
            <p:nvPr/>
          </p:nvSpPr>
          <p:spPr bwMode="auto">
            <a:xfrm>
              <a:off x="2406" y="2490"/>
              <a:ext cx="467" cy="382"/>
            </a:xfrm>
            <a:custGeom>
              <a:avLst/>
              <a:gdLst/>
              <a:ahLst/>
              <a:cxnLst>
                <a:cxn ang="0">
                  <a:pos x="223" y="42"/>
                </a:cxn>
                <a:cxn ang="0">
                  <a:pos x="234" y="103"/>
                </a:cxn>
                <a:cxn ang="0">
                  <a:pos x="240" y="115"/>
                </a:cxn>
                <a:cxn ang="0">
                  <a:pos x="245" y="127"/>
                </a:cxn>
                <a:cxn ang="0">
                  <a:pos x="251" y="133"/>
                </a:cxn>
                <a:cxn ang="0">
                  <a:pos x="257" y="145"/>
                </a:cxn>
                <a:cxn ang="0">
                  <a:pos x="268" y="163"/>
                </a:cxn>
                <a:cxn ang="0">
                  <a:pos x="274" y="169"/>
                </a:cxn>
                <a:cxn ang="0">
                  <a:pos x="331" y="224"/>
                </a:cxn>
                <a:cxn ang="0">
                  <a:pos x="388" y="242"/>
                </a:cxn>
                <a:cxn ang="0">
                  <a:pos x="366" y="278"/>
                </a:cxn>
                <a:cxn ang="0">
                  <a:pos x="366" y="297"/>
                </a:cxn>
                <a:cxn ang="0">
                  <a:pos x="383" y="315"/>
                </a:cxn>
                <a:cxn ang="0">
                  <a:pos x="400" y="297"/>
                </a:cxn>
                <a:cxn ang="0">
                  <a:pos x="440" y="248"/>
                </a:cxn>
                <a:cxn ang="0">
                  <a:pos x="468" y="266"/>
                </a:cxn>
                <a:cxn ang="0">
                  <a:pos x="457" y="278"/>
                </a:cxn>
                <a:cxn ang="0">
                  <a:pos x="411" y="303"/>
                </a:cxn>
                <a:cxn ang="0">
                  <a:pos x="343" y="381"/>
                </a:cxn>
                <a:cxn ang="0">
                  <a:pos x="314" y="333"/>
                </a:cxn>
                <a:cxn ang="0">
                  <a:pos x="303" y="315"/>
                </a:cxn>
                <a:cxn ang="0">
                  <a:pos x="274" y="278"/>
                </a:cxn>
                <a:cxn ang="0">
                  <a:pos x="263" y="260"/>
                </a:cxn>
                <a:cxn ang="0">
                  <a:pos x="171" y="254"/>
                </a:cxn>
                <a:cxn ang="0">
                  <a:pos x="165" y="272"/>
                </a:cxn>
                <a:cxn ang="0">
                  <a:pos x="160" y="260"/>
                </a:cxn>
                <a:cxn ang="0">
                  <a:pos x="154" y="248"/>
                </a:cxn>
                <a:cxn ang="0">
                  <a:pos x="148" y="230"/>
                </a:cxn>
                <a:cxn ang="0">
                  <a:pos x="143" y="163"/>
                </a:cxn>
                <a:cxn ang="0">
                  <a:pos x="102" y="169"/>
                </a:cxn>
                <a:cxn ang="0">
                  <a:pos x="85" y="206"/>
                </a:cxn>
                <a:cxn ang="0">
                  <a:pos x="57" y="236"/>
                </a:cxn>
                <a:cxn ang="0">
                  <a:pos x="40" y="260"/>
                </a:cxn>
                <a:cxn ang="0">
                  <a:pos x="34" y="297"/>
                </a:cxn>
                <a:cxn ang="0">
                  <a:pos x="40" y="315"/>
                </a:cxn>
                <a:cxn ang="0">
                  <a:pos x="45" y="327"/>
                </a:cxn>
                <a:cxn ang="0">
                  <a:pos x="51" y="333"/>
                </a:cxn>
                <a:cxn ang="0">
                  <a:pos x="22" y="248"/>
                </a:cxn>
                <a:cxn ang="0">
                  <a:pos x="34" y="236"/>
                </a:cxn>
                <a:cxn ang="0">
                  <a:pos x="45" y="194"/>
                </a:cxn>
                <a:cxn ang="0">
                  <a:pos x="45" y="151"/>
                </a:cxn>
                <a:cxn ang="0">
                  <a:pos x="51" y="145"/>
                </a:cxn>
                <a:cxn ang="0">
                  <a:pos x="62" y="127"/>
                </a:cxn>
                <a:cxn ang="0">
                  <a:pos x="97" y="115"/>
                </a:cxn>
                <a:cxn ang="0">
                  <a:pos x="102" y="78"/>
                </a:cxn>
                <a:cxn ang="0">
                  <a:pos x="137" y="60"/>
                </a:cxn>
                <a:cxn ang="0">
                  <a:pos x="171" y="30"/>
                </a:cxn>
                <a:cxn ang="0">
                  <a:pos x="200" y="6"/>
                </a:cxn>
              </a:cxnLst>
              <a:rect l="0" t="0" r="r" b="b"/>
              <a:pathLst>
                <a:path w="469" h="382">
                  <a:moveTo>
                    <a:pt x="223" y="0"/>
                  </a:moveTo>
                  <a:lnTo>
                    <a:pt x="223" y="42"/>
                  </a:lnTo>
                  <a:lnTo>
                    <a:pt x="234" y="72"/>
                  </a:lnTo>
                  <a:lnTo>
                    <a:pt x="234" y="103"/>
                  </a:lnTo>
                  <a:lnTo>
                    <a:pt x="240" y="109"/>
                  </a:lnTo>
                  <a:lnTo>
                    <a:pt x="240" y="115"/>
                  </a:lnTo>
                  <a:lnTo>
                    <a:pt x="245" y="121"/>
                  </a:lnTo>
                  <a:lnTo>
                    <a:pt x="245" y="127"/>
                  </a:lnTo>
                  <a:lnTo>
                    <a:pt x="251" y="127"/>
                  </a:lnTo>
                  <a:lnTo>
                    <a:pt x="251" y="133"/>
                  </a:lnTo>
                  <a:lnTo>
                    <a:pt x="257" y="139"/>
                  </a:lnTo>
                  <a:lnTo>
                    <a:pt x="257" y="145"/>
                  </a:lnTo>
                  <a:lnTo>
                    <a:pt x="268" y="157"/>
                  </a:lnTo>
                  <a:lnTo>
                    <a:pt x="268" y="163"/>
                  </a:lnTo>
                  <a:lnTo>
                    <a:pt x="274" y="163"/>
                  </a:lnTo>
                  <a:lnTo>
                    <a:pt x="274" y="169"/>
                  </a:lnTo>
                  <a:lnTo>
                    <a:pt x="331" y="212"/>
                  </a:lnTo>
                  <a:lnTo>
                    <a:pt x="331" y="224"/>
                  </a:lnTo>
                  <a:lnTo>
                    <a:pt x="348" y="224"/>
                  </a:lnTo>
                  <a:lnTo>
                    <a:pt x="388" y="242"/>
                  </a:lnTo>
                  <a:lnTo>
                    <a:pt x="366" y="260"/>
                  </a:lnTo>
                  <a:lnTo>
                    <a:pt x="366" y="278"/>
                  </a:lnTo>
                  <a:lnTo>
                    <a:pt x="360" y="278"/>
                  </a:lnTo>
                  <a:lnTo>
                    <a:pt x="366" y="297"/>
                  </a:lnTo>
                  <a:lnTo>
                    <a:pt x="366" y="321"/>
                  </a:lnTo>
                  <a:lnTo>
                    <a:pt x="383" y="315"/>
                  </a:lnTo>
                  <a:lnTo>
                    <a:pt x="388" y="303"/>
                  </a:lnTo>
                  <a:lnTo>
                    <a:pt x="400" y="297"/>
                  </a:lnTo>
                  <a:lnTo>
                    <a:pt x="406" y="266"/>
                  </a:lnTo>
                  <a:lnTo>
                    <a:pt x="440" y="248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57" y="260"/>
                  </a:lnTo>
                  <a:lnTo>
                    <a:pt x="457" y="278"/>
                  </a:lnTo>
                  <a:lnTo>
                    <a:pt x="428" y="297"/>
                  </a:lnTo>
                  <a:lnTo>
                    <a:pt x="411" y="303"/>
                  </a:lnTo>
                  <a:lnTo>
                    <a:pt x="411" y="315"/>
                  </a:lnTo>
                  <a:lnTo>
                    <a:pt x="343" y="381"/>
                  </a:lnTo>
                  <a:lnTo>
                    <a:pt x="331" y="327"/>
                  </a:lnTo>
                  <a:lnTo>
                    <a:pt x="314" y="333"/>
                  </a:lnTo>
                  <a:lnTo>
                    <a:pt x="320" y="321"/>
                  </a:lnTo>
                  <a:lnTo>
                    <a:pt x="303" y="315"/>
                  </a:lnTo>
                  <a:lnTo>
                    <a:pt x="285" y="278"/>
                  </a:lnTo>
                  <a:lnTo>
                    <a:pt x="274" y="278"/>
                  </a:lnTo>
                  <a:lnTo>
                    <a:pt x="263" y="272"/>
                  </a:lnTo>
                  <a:lnTo>
                    <a:pt x="263" y="260"/>
                  </a:lnTo>
                  <a:lnTo>
                    <a:pt x="205" y="260"/>
                  </a:lnTo>
                  <a:lnTo>
                    <a:pt x="171" y="254"/>
                  </a:lnTo>
                  <a:lnTo>
                    <a:pt x="165" y="278"/>
                  </a:lnTo>
                  <a:lnTo>
                    <a:pt x="165" y="272"/>
                  </a:lnTo>
                  <a:lnTo>
                    <a:pt x="160" y="266"/>
                  </a:lnTo>
                  <a:lnTo>
                    <a:pt x="160" y="260"/>
                  </a:lnTo>
                  <a:lnTo>
                    <a:pt x="154" y="254"/>
                  </a:lnTo>
                  <a:lnTo>
                    <a:pt x="154" y="248"/>
                  </a:lnTo>
                  <a:lnTo>
                    <a:pt x="148" y="242"/>
                  </a:lnTo>
                  <a:lnTo>
                    <a:pt x="148" y="230"/>
                  </a:lnTo>
                  <a:lnTo>
                    <a:pt x="143" y="224"/>
                  </a:lnTo>
                  <a:lnTo>
                    <a:pt x="143" y="163"/>
                  </a:lnTo>
                  <a:lnTo>
                    <a:pt x="102" y="163"/>
                  </a:lnTo>
                  <a:lnTo>
                    <a:pt x="102" y="169"/>
                  </a:lnTo>
                  <a:lnTo>
                    <a:pt x="85" y="169"/>
                  </a:lnTo>
                  <a:lnTo>
                    <a:pt x="85" y="206"/>
                  </a:lnTo>
                  <a:lnTo>
                    <a:pt x="57" y="206"/>
                  </a:lnTo>
                  <a:lnTo>
                    <a:pt x="57" y="236"/>
                  </a:lnTo>
                  <a:lnTo>
                    <a:pt x="40" y="254"/>
                  </a:lnTo>
                  <a:lnTo>
                    <a:pt x="40" y="260"/>
                  </a:lnTo>
                  <a:lnTo>
                    <a:pt x="34" y="266"/>
                  </a:lnTo>
                  <a:lnTo>
                    <a:pt x="34" y="297"/>
                  </a:lnTo>
                  <a:lnTo>
                    <a:pt x="40" y="297"/>
                  </a:lnTo>
                  <a:lnTo>
                    <a:pt x="40" y="315"/>
                  </a:lnTo>
                  <a:lnTo>
                    <a:pt x="45" y="321"/>
                  </a:lnTo>
                  <a:lnTo>
                    <a:pt x="45" y="327"/>
                  </a:lnTo>
                  <a:lnTo>
                    <a:pt x="51" y="327"/>
                  </a:lnTo>
                  <a:lnTo>
                    <a:pt x="51" y="333"/>
                  </a:lnTo>
                  <a:lnTo>
                    <a:pt x="0" y="278"/>
                  </a:lnTo>
                  <a:lnTo>
                    <a:pt x="22" y="248"/>
                  </a:lnTo>
                  <a:lnTo>
                    <a:pt x="40" y="248"/>
                  </a:lnTo>
                  <a:lnTo>
                    <a:pt x="34" y="236"/>
                  </a:lnTo>
                  <a:lnTo>
                    <a:pt x="51" y="200"/>
                  </a:lnTo>
                  <a:lnTo>
                    <a:pt x="45" y="194"/>
                  </a:lnTo>
                  <a:lnTo>
                    <a:pt x="51" y="181"/>
                  </a:lnTo>
                  <a:lnTo>
                    <a:pt x="45" y="151"/>
                  </a:lnTo>
                  <a:lnTo>
                    <a:pt x="45" y="145"/>
                  </a:lnTo>
                  <a:lnTo>
                    <a:pt x="51" y="145"/>
                  </a:lnTo>
                  <a:lnTo>
                    <a:pt x="62" y="133"/>
                  </a:lnTo>
                  <a:lnTo>
                    <a:pt x="62" y="127"/>
                  </a:lnTo>
                  <a:lnTo>
                    <a:pt x="74" y="115"/>
                  </a:lnTo>
                  <a:lnTo>
                    <a:pt x="97" y="115"/>
                  </a:lnTo>
                  <a:lnTo>
                    <a:pt x="97" y="103"/>
                  </a:lnTo>
                  <a:lnTo>
                    <a:pt x="102" y="78"/>
                  </a:lnTo>
                  <a:lnTo>
                    <a:pt x="143" y="78"/>
                  </a:lnTo>
                  <a:lnTo>
                    <a:pt x="137" y="60"/>
                  </a:lnTo>
                  <a:lnTo>
                    <a:pt x="171" y="6"/>
                  </a:lnTo>
                  <a:lnTo>
                    <a:pt x="171" y="30"/>
                  </a:lnTo>
                  <a:lnTo>
                    <a:pt x="200" y="18"/>
                  </a:lnTo>
                  <a:lnTo>
                    <a:pt x="200" y="6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0" name="Freeform 156"/>
            <p:cNvSpPr>
              <a:spLocks/>
            </p:cNvSpPr>
            <p:nvPr/>
          </p:nvSpPr>
          <p:spPr bwMode="auto">
            <a:xfrm>
              <a:off x="2571" y="2653"/>
              <a:ext cx="22" cy="3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12" y="31"/>
                </a:cxn>
                <a:cxn ang="0">
                  <a:pos x="23" y="6"/>
                </a:cxn>
                <a:cxn ang="0">
                  <a:pos x="12" y="6"/>
                </a:cxn>
                <a:cxn ang="0">
                  <a:pos x="6" y="0"/>
                </a:cxn>
              </a:cxnLst>
              <a:rect l="0" t="0" r="r" b="b"/>
              <a:pathLst>
                <a:path w="24" h="32">
                  <a:moveTo>
                    <a:pt x="6" y="0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12" y="31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6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1" name="Freeform 157"/>
            <p:cNvSpPr>
              <a:spLocks/>
            </p:cNvSpPr>
            <p:nvPr/>
          </p:nvSpPr>
          <p:spPr bwMode="auto">
            <a:xfrm>
              <a:off x="2520" y="2605"/>
              <a:ext cx="2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3" y="24"/>
                </a:cxn>
                <a:cxn ang="0">
                  <a:pos x="6" y="24"/>
                </a:cxn>
                <a:cxn ang="0">
                  <a:pos x="0" y="0"/>
                </a:cxn>
              </a:cxnLst>
              <a:rect l="0" t="0" r="r" b="b"/>
              <a:pathLst>
                <a:path w="24" h="25">
                  <a:moveTo>
                    <a:pt x="0" y="0"/>
                  </a:moveTo>
                  <a:lnTo>
                    <a:pt x="23" y="0"/>
                  </a:lnTo>
                  <a:lnTo>
                    <a:pt x="23" y="24"/>
                  </a:lnTo>
                  <a:lnTo>
                    <a:pt x="6" y="24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2" name="Freeform 158"/>
            <p:cNvSpPr>
              <a:spLocks/>
            </p:cNvSpPr>
            <p:nvPr/>
          </p:nvSpPr>
          <p:spPr bwMode="auto">
            <a:xfrm>
              <a:off x="2880" y="2890"/>
              <a:ext cx="17" cy="4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24"/>
                </a:cxn>
                <a:cxn ang="0">
                  <a:pos x="0" y="42"/>
                </a:cxn>
                <a:cxn ang="0">
                  <a:pos x="16" y="42"/>
                </a:cxn>
                <a:cxn ang="0">
                  <a:pos x="8" y="0"/>
                </a:cxn>
              </a:cxnLst>
              <a:rect l="0" t="0" r="r" b="b"/>
              <a:pathLst>
                <a:path w="17" h="43">
                  <a:moveTo>
                    <a:pt x="8" y="0"/>
                  </a:moveTo>
                  <a:lnTo>
                    <a:pt x="0" y="2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8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3" name="Freeform 159"/>
            <p:cNvSpPr>
              <a:spLocks/>
            </p:cNvSpPr>
            <p:nvPr/>
          </p:nvSpPr>
          <p:spPr bwMode="auto">
            <a:xfrm>
              <a:off x="2852" y="2920"/>
              <a:ext cx="18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24"/>
                </a:cxn>
                <a:cxn ang="0">
                  <a:pos x="16" y="12"/>
                </a:cxn>
                <a:cxn ang="0">
                  <a:pos x="7" y="0"/>
                </a:cxn>
              </a:cxnLst>
              <a:rect l="0" t="0" r="r" b="b"/>
              <a:pathLst>
                <a:path w="17" h="25">
                  <a:moveTo>
                    <a:pt x="7" y="0"/>
                  </a:moveTo>
                  <a:lnTo>
                    <a:pt x="0" y="24"/>
                  </a:lnTo>
                  <a:lnTo>
                    <a:pt x="16" y="12"/>
                  </a:lnTo>
                  <a:lnTo>
                    <a:pt x="7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4" name="Freeform 160"/>
            <p:cNvSpPr>
              <a:spLocks/>
            </p:cNvSpPr>
            <p:nvPr/>
          </p:nvSpPr>
          <p:spPr bwMode="auto">
            <a:xfrm>
              <a:off x="2830" y="3192"/>
              <a:ext cx="53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60"/>
                </a:cxn>
                <a:cxn ang="0">
                  <a:pos x="51" y="54"/>
                </a:cxn>
                <a:cxn ang="0">
                  <a:pos x="40" y="42"/>
                </a:cxn>
                <a:cxn ang="0">
                  <a:pos x="28" y="42"/>
                </a:cxn>
                <a:cxn ang="0">
                  <a:pos x="23" y="24"/>
                </a:cxn>
                <a:cxn ang="0">
                  <a:pos x="17" y="24"/>
                </a:cxn>
                <a:cxn ang="0">
                  <a:pos x="0" y="0"/>
                </a:cxn>
              </a:cxnLst>
              <a:rect l="0" t="0" r="r" b="b"/>
              <a:pathLst>
                <a:path w="52" h="61">
                  <a:moveTo>
                    <a:pt x="0" y="0"/>
                  </a:moveTo>
                  <a:lnTo>
                    <a:pt x="23" y="60"/>
                  </a:lnTo>
                  <a:lnTo>
                    <a:pt x="51" y="54"/>
                  </a:lnTo>
                  <a:lnTo>
                    <a:pt x="40" y="42"/>
                  </a:lnTo>
                  <a:lnTo>
                    <a:pt x="28" y="42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5" name="Freeform 161"/>
            <p:cNvSpPr>
              <a:spLocks/>
            </p:cNvSpPr>
            <p:nvPr/>
          </p:nvSpPr>
          <p:spPr bwMode="auto">
            <a:xfrm>
              <a:off x="2051" y="2987"/>
              <a:ext cx="17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18"/>
                </a:cxn>
                <a:cxn ang="0">
                  <a:pos x="0" y="0"/>
                </a:cxn>
              </a:cxnLst>
              <a:rect l="0" t="0" r="r" b="b"/>
              <a:pathLst>
                <a:path w="17" h="19">
                  <a:moveTo>
                    <a:pt x="0" y="0"/>
                  </a:moveTo>
                  <a:lnTo>
                    <a:pt x="16" y="0"/>
                  </a:lnTo>
                  <a:lnTo>
                    <a:pt x="16" y="18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6" name="Freeform 162"/>
            <p:cNvSpPr>
              <a:spLocks/>
            </p:cNvSpPr>
            <p:nvPr/>
          </p:nvSpPr>
          <p:spPr bwMode="auto">
            <a:xfrm>
              <a:off x="2873" y="2793"/>
              <a:ext cx="18" cy="1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0"/>
                </a:cxn>
                <a:cxn ang="0">
                  <a:pos x="8" y="18"/>
                </a:cxn>
                <a:cxn ang="0">
                  <a:pos x="16" y="0"/>
                </a:cxn>
              </a:cxnLst>
              <a:rect l="0" t="0" r="r" b="b"/>
              <a:pathLst>
                <a:path w="17" h="19">
                  <a:moveTo>
                    <a:pt x="16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6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7" name="Freeform 163"/>
            <p:cNvSpPr>
              <a:spLocks/>
            </p:cNvSpPr>
            <p:nvPr/>
          </p:nvSpPr>
          <p:spPr bwMode="auto">
            <a:xfrm>
              <a:off x="3108" y="1641"/>
              <a:ext cx="93" cy="44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46" y="19"/>
                </a:cxn>
                <a:cxn ang="0">
                  <a:pos x="69" y="19"/>
                </a:cxn>
                <a:cxn ang="0">
                  <a:pos x="69" y="0"/>
                </a:cxn>
                <a:cxn ang="0">
                  <a:pos x="80" y="0"/>
                </a:cxn>
                <a:cxn ang="0">
                  <a:pos x="80" y="6"/>
                </a:cxn>
                <a:cxn ang="0">
                  <a:pos x="86" y="6"/>
                </a:cxn>
                <a:cxn ang="0">
                  <a:pos x="91" y="12"/>
                </a:cxn>
                <a:cxn ang="0">
                  <a:pos x="91" y="31"/>
                </a:cxn>
                <a:cxn ang="0">
                  <a:pos x="86" y="31"/>
                </a:cxn>
                <a:cxn ang="0">
                  <a:pos x="80" y="37"/>
                </a:cxn>
                <a:cxn ang="0">
                  <a:pos x="63" y="37"/>
                </a:cxn>
                <a:cxn ang="0">
                  <a:pos x="57" y="43"/>
                </a:cxn>
                <a:cxn ang="0">
                  <a:pos x="63" y="43"/>
                </a:cxn>
                <a:cxn ang="0">
                  <a:pos x="0" y="31"/>
                </a:cxn>
              </a:cxnLst>
              <a:rect l="0" t="0" r="r" b="b"/>
              <a:pathLst>
                <a:path w="92" h="44">
                  <a:moveTo>
                    <a:pt x="0" y="31"/>
                  </a:moveTo>
                  <a:lnTo>
                    <a:pt x="46" y="19"/>
                  </a:lnTo>
                  <a:lnTo>
                    <a:pt x="69" y="19"/>
                  </a:lnTo>
                  <a:lnTo>
                    <a:pt x="69" y="0"/>
                  </a:lnTo>
                  <a:lnTo>
                    <a:pt x="80" y="0"/>
                  </a:lnTo>
                  <a:lnTo>
                    <a:pt x="80" y="6"/>
                  </a:lnTo>
                  <a:lnTo>
                    <a:pt x="86" y="6"/>
                  </a:lnTo>
                  <a:lnTo>
                    <a:pt x="91" y="12"/>
                  </a:lnTo>
                  <a:lnTo>
                    <a:pt x="91" y="31"/>
                  </a:lnTo>
                  <a:lnTo>
                    <a:pt x="86" y="31"/>
                  </a:lnTo>
                  <a:lnTo>
                    <a:pt x="80" y="37"/>
                  </a:lnTo>
                  <a:lnTo>
                    <a:pt x="63" y="37"/>
                  </a:lnTo>
                  <a:lnTo>
                    <a:pt x="57" y="43"/>
                  </a:lnTo>
                  <a:lnTo>
                    <a:pt x="63" y="43"/>
                  </a:lnTo>
                  <a:lnTo>
                    <a:pt x="0" y="31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8" name="Freeform 164"/>
            <p:cNvSpPr>
              <a:spLocks/>
            </p:cNvSpPr>
            <p:nvPr/>
          </p:nvSpPr>
          <p:spPr bwMode="auto">
            <a:xfrm>
              <a:off x="2051" y="2732"/>
              <a:ext cx="542" cy="534"/>
            </a:xfrm>
            <a:custGeom>
              <a:avLst/>
              <a:gdLst/>
              <a:ahLst/>
              <a:cxnLst>
                <a:cxn ang="0">
                  <a:pos x="6" y="200"/>
                </a:cxn>
                <a:cxn ang="0">
                  <a:pos x="23" y="182"/>
                </a:cxn>
                <a:cxn ang="0">
                  <a:pos x="80" y="170"/>
                </a:cxn>
                <a:cxn ang="0">
                  <a:pos x="97" y="152"/>
                </a:cxn>
                <a:cxn ang="0">
                  <a:pos x="114" y="145"/>
                </a:cxn>
                <a:cxn ang="0">
                  <a:pos x="137" y="145"/>
                </a:cxn>
                <a:cxn ang="0">
                  <a:pos x="149" y="152"/>
                </a:cxn>
                <a:cxn ang="0">
                  <a:pos x="172" y="170"/>
                </a:cxn>
                <a:cxn ang="0">
                  <a:pos x="194" y="176"/>
                </a:cxn>
                <a:cxn ang="0">
                  <a:pos x="206" y="121"/>
                </a:cxn>
                <a:cxn ang="0">
                  <a:pos x="212" y="85"/>
                </a:cxn>
                <a:cxn ang="0">
                  <a:pos x="223" y="67"/>
                </a:cxn>
                <a:cxn ang="0">
                  <a:pos x="229" y="49"/>
                </a:cxn>
                <a:cxn ang="0">
                  <a:pos x="246" y="30"/>
                </a:cxn>
                <a:cxn ang="0">
                  <a:pos x="274" y="12"/>
                </a:cxn>
                <a:cxn ang="0">
                  <a:pos x="326" y="6"/>
                </a:cxn>
                <a:cxn ang="0">
                  <a:pos x="343" y="12"/>
                </a:cxn>
                <a:cxn ang="0">
                  <a:pos x="366" y="36"/>
                </a:cxn>
                <a:cxn ang="0">
                  <a:pos x="377" y="42"/>
                </a:cxn>
                <a:cxn ang="0">
                  <a:pos x="389" y="55"/>
                </a:cxn>
                <a:cxn ang="0">
                  <a:pos x="406" y="85"/>
                </a:cxn>
                <a:cxn ang="0">
                  <a:pos x="417" y="103"/>
                </a:cxn>
                <a:cxn ang="0">
                  <a:pos x="423" y="139"/>
                </a:cxn>
                <a:cxn ang="0">
                  <a:pos x="423" y="170"/>
                </a:cxn>
                <a:cxn ang="0">
                  <a:pos x="446" y="224"/>
                </a:cxn>
                <a:cxn ang="0">
                  <a:pos x="452" y="242"/>
                </a:cxn>
                <a:cxn ang="0">
                  <a:pos x="463" y="255"/>
                </a:cxn>
                <a:cxn ang="0">
                  <a:pos x="469" y="285"/>
                </a:cxn>
                <a:cxn ang="0">
                  <a:pos x="457" y="303"/>
                </a:cxn>
                <a:cxn ang="0">
                  <a:pos x="486" y="339"/>
                </a:cxn>
                <a:cxn ang="0">
                  <a:pos x="503" y="364"/>
                </a:cxn>
                <a:cxn ang="0">
                  <a:pos x="509" y="388"/>
                </a:cxn>
                <a:cxn ang="0">
                  <a:pos x="520" y="394"/>
                </a:cxn>
                <a:cxn ang="0">
                  <a:pos x="526" y="406"/>
                </a:cxn>
                <a:cxn ang="0">
                  <a:pos x="538" y="412"/>
                </a:cxn>
                <a:cxn ang="0">
                  <a:pos x="543" y="454"/>
                </a:cxn>
                <a:cxn ang="0">
                  <a:pos x="532" y="467"/>
                </a:cxn>
                <a:cxn ang="0">
                  <a:pos x="475" y="473"/>
                </a:cxn>
                <a:cxn ang="0">
                  <a:pos x="452" y="491"/>
                </a:cxn>
                <a:cxn ang="0">
                  <a:pos x="423" y="497"/>
                </a:cxn>
                <a:cxn ang="0">
                  <a:pos x="406" y="497"/>
                </a:cxn>
                <a:cxn ang="0">
                  <a:pos x="400" y="497"/>
                </a:cxn>
                <a:cxn ang="0">
                  <a:pos x="372" y="497"/>
                </a:cxn>
                <a:cxn ang="0">
                  <a:pos x="360" y="521"/>
                </a:cxn>
                <a:cxn ang="0">
                  <a:pos x="349" y="533"/>
                </a:cxn>
                <a:cxn ang="0">
                  <a:pos x="320" y="527"/>
                </a:cxn>
                <a:cxn ang="0">
                  <a:pos x="269" y="467"/>
                </a:cxn>
                <a:cxn ang="0">
                  <a:pos x="252" y="461"/>
                </a:cxn>
                <a:cxn ang="0">
                  <a:pos x="240" y="461"/>
                </a:cxn>
                <a:cxn ang="0">
                  <a:pos x="234" y="436"/>
                </a:cxn>
                <a:cxn ang="0">
                  <a:pos x="223" y="418"/>
                </a:cxn>
                <a:cxn ang="0">
                  <a:pos x="212" y="388"/>
                </a:cxn>
                <a:cxn ang="0">
                  <a:pos x="194" y="382"/>
                </a:cxn>
                <a:cxn ang="0">
                  <a:pos x="160" y="370"/>
                </a:cxn>
                <a:cxn ang="0">
                  <a:pos x="143" y="364"/>
                </a:cxn>
                <a:cxn ang="0">
                  <a:pos x="114" y="327"/>
                </a:cxn>
                <a:cxn ang="0">
                  <a:pos x="103" y="291"/>
                </a:cxn>
                <a:cxn ang="0">
                  <a:pos x="74" y="248"/>
                </a:cxn>
                <a:cxn ang="0">
                  <a:pos x="46" y="236"/>
                </a:cxn>
                <a:cxn ang="0">
                  <a:pos x="29" y="218"/>
                </a:cxn>
                <a:cxn ang="0">
                  <a:pos x="0" y="230"/>
                </a:cxn>
              </a:cxnLst>
              <a:rect l="0" t="0" r="r" b="b"/>
              <a:pathLst>
                <a:path w="544" h="534">
                  <a:moveTo>
                    <a:pt x="0" y="212"/>
                  </a:moveTo>
                  <a:lnTo>
                    <a:pt x="0" y="206"/>
                  </a:lnTo>
                  <a:lnTo>
                    <a:pt x="6" y="200"/>
                  </a:lnTo>
                  <a:lnTo>
                    <a:pt x="6" y="194"/>
                  </a:lnTo>
                  <a:lnTo>
                    <a:pt x="17" y="182"/>
                  </a:lnTo>
                  <a:lnTo>
                    <a:pt x="23" y="182"/>
                  </a:lnTo>
                  <a:lnTo>
                    <a:pt x="29" y="176"/>
                  </a:lnTo>
                  <a:lnTo>
                    <a:pt x="74" y="176"/>
                  </a:lnTo>
                  <a:lnTo>
                    <a:pt x="80" y="170"/>
                  </a:lnTo>
                  <a:lnTo>
                    <a:pt x="86" y="170"/>
                  </a:lnTo>
                  <a:lnTo>
                    <a:pt x="97" y="158"/>
                  </a:lnTo>
                  <a:lnTo>
                    <a:pt x="97" y="152"/>
                  </a:lnTo>
                  <a:lnTo>
                    <a:pt x="103" y="152"/>
                  </a:lnTo>
                  <a:lnTo>
                    <a:pt x="109" y="145"/>
                  </a:lnTo>
                  <a:lnTo>
                    <a:pt x="114" y="145"/>
                  </a:lnTo>
                  <a:lnTo>
                    <a:pt x="120" y="139"/>
                  </a:lnTo>
                  <a:lnTo>
                    <a:pt x="132" y="139"/>
                  </a:lnTo>
                  <a:lnTo>
                    <a:pt x="137" y="145"/>
                  </a:lnTo>
                  <a:lnTo>
                    <a:pt x="143" y="145"/>
                  </a:lnTo>
                  <a:lnTo>
                    <a:pt x="143" y="152"/>
                  </a:lnTo>
                  <a:lnTo>
                    <a:pt x="149" y="152"/>
                  </a:lnTo>
                  <a:lnTo>
                    <a:pt x="154" y="158"/>
                  </a:lnTo>
                  <a:lnTo>
                    <a:pt x="160" y="158"/>
                  </a:lnTo>
                  <a:lnTo>
                    <a:pt x="172" y="170"/>
                  </a:lnTo>
                  <a:lnTo>
                    <a:pt x="183" y="170"/>
                  </a:lnTo>
                  <a:lnTo>
                    <a:pt x="189" y="176"/>
                  </a:lnTo>
                  <a:lnTo>
                    <a:pt x="194" y="176"/>
                  </a:lnTo>
                  <a:lnTo>
                    <a:pt x="200" y="170"/>
                  </a:lnTo>
                  <a:lnTo>
                    <a:pt x="200" y="127"/>
                  </a:lnTo>
                  <a:lnTo>
                    <a:pt x="206" y="121"/>
                  </a:lnTo>
                  <a:lnTo>
                    <a:pt x="206" y="97"/>
                  </a:lnTo>
                  <a:lnTo>
                    <a:pt x="212" y="91"/>
                  </a:lnTo>
                  <a:lnTo>
                    <a:pt x="212" y="85"/>
                  </a:lnTo>
                  <a:lnTo>
                    <a:pt x="217" y="79"/>
                  </a:lnTo>
                  <a:lnTo>
                    <a:pt x="217" y="73"/>
                  </a:lnTo>
                  <a:lnTo>
                    <a:pt x="223" y="67"/>
                  </a:lnTo>
                  <a:lnTo>
                    <a:pt x="223" y="61"/>
                  </a:lnTo>
                  <a:lnTo>
                    <a:pt x="229" y="55"/>
                  </a:lnTo>
                  <a:lnTo>
                    <a:pt x="229" y="49"/>
                  </a:lnTo>
                  <a:lnTo>
                    <a:pt x="234" y="49"/>
                  </a:lnTo>
                  <a:lnTo>
                    <a:pt x="246" y="36"/>
                  </a:lnTo>
                  <a:lnTo>
                    <a:pt x="246" y="30"/>
                  </a:lnTo>
                  <a:lnTo>
                    <a:pt x="257" y="18"/>
                  </a:lnTo>
                  <a:lnTo>
                    <a:pt x="263" y="18"/>
                  </a:lnTo>
                  <a:lnTo>
                    <a:pt x="274" y="12"/>
                  </a:lnTo>
                  <a:lnTo>
                    <a:pt x="286" y="0"/>
                  </a:lnTo>
                  <a:lnTo>
                    <a:pt x="320" y="0"/>
                  </a:lnTo>
                  <a:lnTo>
                    <a:pt x="326" y="6"/>
                  </a:lnTo>
                  <a:lnTo>
                    <a:pt x="332" y="6"/>
                  </a:lnTo>
                  <a:lnTo>
                    <a:pt x="337" y="12"/>
                  </a:lnTo>
                  <a:lnTo>
                    <a:pt x="343" y="12"/>
                  </a:lnTo>
                  <a:lnTo>
                    <a:pt x="360" y="30"/>
                  </a:lnTo>
                  <a:lnTo>
                    <a:pt x="366" y="30"/>
                  </a:lnTo>
                  <a:lnTo>
                    <a:pt x="366" y="36"/>
                  </a:lnTo>
                  <a:lnTo>
                    <a:pt x="372" y="36"/>
                  </a:lnTo>
                  <a:lnTo>
                    <a:pt x="372" y="42"/>
                  </a:lnTo>
                  <a:lnTo>
                    <a:pt x="377" y="42"/>
                  </a:lnTo>
                  <a:lnTo>
                    <a:pt x="383" y="49"/>
                  </a:lnTo>
                  <a:lnTo>
                    <a:pt x="383" y="55"/>
                  </a:lnTo>
                  <a:lnTo>
                    <a:pt x="389" y="55"/>
                  </a:lnTo>
                  <a:lnTo>
                    <a:pt x="389" y="61"/>
                  </a:lnTo>
                  <a:lnTo>
                    <a:pt x="406" y="79"/>
                  </a:lnTo>
                  <a:lnTo>
                    <a:pt x="406" y="85"/>
                  </a:lnTo>
                  <a:lnTo>
                    <a:pt x="412" y="85"/>
                  </a:lnTo>
                  <a:lnTo>
                    <a:pt x="412" y="97"/>
                  </a:lnTo>
                  <a:lnTo>
                    <a:pt x="417" y="103"/>
                  </a:lnTo>
                  <a:lnTo>
                    <a:pt x="417" y="121"/>
                  </a:lnTo>
                  <a:lnTo>
                    <a:pt x="423" y="127"/>
                  </a:lnTo>
                  <a:lnTo>
                    <a:pt x="423" y="139"/>
                  </a:lnTo>
                  <a:lnTo>
                    <a:pt x="429" y="139"/>
                  </a:lnTo>
                  <a:lnTo>
                    <a:pt x="429" y="164"/>
                  </a:lnTo>
                  <a:lnTo>
                    <a:pt x="423" y="170"/>
                  </a:lnTo>
                  <a:lnTo>
                    <a:pt x="423" y="206"/>
                  </a:lnTo>
                  <a:lnTo>
                    <a:pt x="435" y="212"/>
                  </a:lnTo>
                  <a:lnTo>
                    <a:pt x="446" y="224"/>
                  </a:lnTo>
                  <a:lnTo>
                    <a:pt x="446" y="230"/>
                  </a:lnTo>
                  <a:lnTo>
                    <a:pt x="452" y="236"/>
                  </a:lnTo>
                  <a:lnTo>
                    <a:pt x="452" y="242"/>
                  </a:lnTo>
                  <a:lnTo>
                    <a:pt x="457" y="242"/>
                  </a:lnTo>
                  <a:lnTo>
                    <a:pt x="457" y="248"/>
                  </a:lnTo>
                  <a:lnTo>
                    <a:pt x="463" y="255"/>
                  </a:lnTo>
                  <a:lnTo>
                    <a:pt x="463" y="261"/>
                  </a:lnTo>
                  <a:lnTo>
                    <a:pt x="469" y="267"/>
                  </a:lnTo>
                  <a:lnTo>
                    <a:pt x="469" y="285"/>
                  </a:lnTo>
                  <a:lnTo>
                    <a:pt x="463" y="291"/>
                  </a:lnTo>
                  <a:lnTo>
                    <a:pt x="463" y="297"/>
                  </a:lnTo>
                  <a:lnTo>
                    <a:pt x="457" y="303"/>
                  </a:lnTo>
                  <a:lnTo>
                    <a:pt x="457" y="333"/>
                  </a:lnTo>
                  <a:lnTo>
                    <a:pt x="463" y="339"/>
                  </a:lnTo>
                  <a:lnTo>
                    <a:pt x="486" y="339"/>
                  </a:lnTo>
                  <a:lnTo>
                    <a:pt x="498" y="351"/>
                  </a:lnTo>
                  <a:lnTo>
                    <a:pt x="498" y="364"/>
                  </a:lnTo>
                  <a:lnTo>
                    <a:pt x="503" y="364"/>
                  </a:lnTo>
                  <a:lnTo>
                    <a:pt x="503" y="382"/>
                  </a:lnTo>
                  <a:lnTo>
                    <a:pt x="509" y="382"/>
                  </a:lnTo>
                  <a:lnTo>
                    <a:pt x="509" y="388"/>
                  </a:lnTo>
                  <a:lnTo>
                    <a:pt x="515" y="388"/>
                  </a:lnTo>
                  <a:lnTo>
                    <a:pt x="515" y="394"/>
                  </a:lnTo>
                  <a:lnTo>
                    <a:pt x="520" y="394"/>
                  </a:lnTo>
                  <a:lnTo>
                    <a:pt x="520" y="400"/>
                  </a:lnTo>
                  <a:lnTo>
                    <a:pt x="526" y="400"/>
                  </a:lnTo>
                  <a:lnTo>
                    <a:pt x="526" y="406"/>
                  </a:lnTo>
                  <a:lnTo>
                    <a:pt x="532" y="406"/>
                  </a:lnTo>
                  <a:lnTo>
                    <a:pt x="532" y="412"/>
                  </a:lnTo>
                  <a:lnTo>
                    <a:pt x="538" y="412"/>
                  </a:lnTo>
                  <a:lnTo>
                    <a:pt x="538" y="424"/>
                  </a:lnTo>
                  <a:lnTo>
                    <a:pt x="543" y="424"/>
                  </a:lnTo>
                  <a:lnTo>
                    <a:pt x="543" y="454"/>
                  </a:lnTo>
                  <a:lnTo>
                    <a:pt x="538" y="461"/>
                  </a:lnTo>
                  <a:lnTo>
                    <a:pt x="532" y="461"/>
                  </a:lnTo>
                  <a:lnTo>
                    <a:pt x="532" y="467"/>
                  </a:lnTo>
                  <a:lnTo>
                    <a:pt x="526" y="467"/>
                  </a:lnTo>
                  <a:lnTo>
                    <a:pt x="520" y="473"/>
                  </a:lnTo>
                  <a:lnTo>
                    <a:pt x="475" y="473"/>
                  </a:lnTo>
                  <a:lnTo>
                    <a:pt x="469" y="479"/>
                  </a:lnTo>
                  <a:lnTo>
                    <a:pt x="463" y="479"/>
                  </a:lnTo>
                  <a:lnTo>
                    <a:pt x="452" y="491"/>
                  </a:lnTo>
                  <a:lnTo>
                    <a:pt x="446" y="491"/>
                  </a:lnTo>
                  <a:lnTo>
                    <a:pt x="440" y="497"/>
                  </a:lnTo>
                  <a:lnTo>
                    <a:pt x="423" y="497"/>
                  </a:lnTo>
                  <a:lnTo>
                    <a:pt x="423" y="503"/>
                  </a:lnTo>
                  <a:lnTo>
                    <a:pt x="417" y="497"/>
                  </a:lnTo>
                  <a:lnTo>
                    <a:pt x="406" y="497"/>
                  </a:lnTo>
                  <a:lnTo>
                    <a:pt x="406" y="503"/>
                  </a:lnTo>
                  <a:lnTo>
                    <a:pt x="406" y="497"/>
                  </a:lnTo>
                  <a:lnTo>
                    <a:pt x="400" y="497"/>
                  </a:lnTo>
                  <a:lnTo>
                    <a:pt x="389" y="485"/>
                  </a:lnTo>
                  <a:lnTo>
                    <a:pt x="383" y="485"/>
                  </a:lnTo>
                  <a:lnTo>
                    <a:pt x="372" y="497"/>
                  </a:lnTo>
                  <a:lnTo>
                    <a:pt x="372" y="503"/>
                  </a:lnTo>
                  <a:lnTo>
                    <a:pt x="360" y="515"/>
                  </a:lnTo>
                  <a:lnTo>
                    <a:pt x="360" y="521"/>
                  </a:lnTo>
                  <a:lnTo>
                    <a:pt x="355" y="521"/>
                  </a:lnTo>
                  <a:lnTo>
                    <a:pt x="355" y="527"/>
                  </a:lnTo>
                  <a:lnTo>
                    <a:pt x="349" y="533"/>
                  </a:lnTo>
                  <a:lnTo>
                    <a:pt x="332" y="533"/>
                  </a:lnTo>
                  <a:lnTo>
                    <a:pt x="326" y="527"/>
                  </a:lnTo>
                  <a:lnTo>
                    <a:pt x="320" y="527"/>
                  </a:lnTo>
                  <a:lnTo>
                    <a:pt x="280" y="485"/>
                  </a:lnTo>
                  <a:lnTo>
                    <a:pt x="280" y="479"/>
                  </a:lnTo>
                  <a:lnTo>
                    <a:pt x="269" y="467"/>
                  </a:lnTo>
                  <a:lnTo>
                    <a:pt x="263" y="467"/>
                  </a:lnTo>
                  <a:lnTo>
                    <a:pt x="257" y="461"/>
                  </a:lnTo>
                  <a:lnTo>
                    <a:pt x="252" y="461"/>
                  </a:lnTo>
                  <a:lnTo>
                    <a:pt x="246" y="467"/>
                  </a:lnTo>
                  <a:lnTo>
                    <a:pt x="246" y="461"/>
                  </a:lnTo>
                  <a:lnTo>
                    <a:pt x="240" y="461"/>
                  </a:lnTo>
                  <a:lnTo>
                    <a:pt x="240" y="454"/>
                  </a:lnTo>
                  <a:lnTo>
                    <a:pt x="234" y="448"/>
                  </a:lnTo>
                  <a:lnTo>
                    <a:pt x="234" y="436"/>
                  </a:lnTo>
                  <a:lnTo>
                    <a:pt x="229" y="430"/>
                  </a:lnTo>
                  <a:lnTo>
                    <a:pt x="229" y="418"/>
                  </a:lnTo>
                  <a:lnTo>
                    <a:pt x="223" y="418"/>
                  </a:lnTo>
                  <a:lnTo>
                    <a:pt x="223" y="406"/>
                  </a:lnTo>
                  <a:lnTo>
                    <a:pt x="212" y="394"/>
                  </a:lnTo>
                  <a:lnTo>
                    <a:pt x="212" y="388"/>
                  </a:lnTo>
                  <a:lnTo>
                    <a:pt x="206" y="388"/>
                  </a:lnTo>
                  <a:lnTo>
                    <a:pt x="200" y="382"/>
                  </a:lnTo>
                  <a:lnTo>
                    <a:pt x="194" y="382"/>
                  </a:lnTo>
                  <a:lnTo>
                    <a:pt x="189" y="376"/>
                  </a:lnTo>
                  <a:lnTo>
                    <a:pt x="166" y="376"/>
                  </a:lnTo>
                  <a:lnTo>
                    <a:pt x="160" y="370"/>
                  </a:lnTo>
                  <a:lnTo>
                    <a:pt x="149" y="370"/>
                  </a:lnTo>
                  <a:lnTo>
                    <a:pt x="149" y="364"/>
                  </a:lnTo>
                  <a:lnTo>
                    <a:pt x="143" y="364"/>
                  </a:lnTo>
                  <a:lnTo>
                    <a:pt x="120" y="339"/>
                  </a:lnTo>
                  <a:lnTo>
                    <a:pt x="120" y="333"/>
                  </a:lnTo>
                  <a:lnTo>
                    <a:pt x="114" y="327"/>
                  </a:lnTo>
                  <a:lnTo>
                    <a:pt x="120" y="321"/>
                  </a:lnTo>
                  <a:lnTo>
                    <a:pt x="120" y="309"/>
                  </a:lnTo>
                  <a:lnTo>
                    <a:pt x="103" y="291"/>
                  </a:lnTo>
                  <a:lnTo>
                    <a:pt x="91" y="285"/>
                  </a:lnTo>
                  <a:lnTo>
                    <a:pt x="74" y="267"/>
                  </a:lnTo>
                  <a:lnTo>
                    <a:pt x="74" y="248"/>
                  </a:lnTo>
                  <a:lnTo>
                    <a:pt x="69" y="242"/>
                  </a:lnTo>
                  <a:lnTo>
                    <a:pt x="51" y="242"/>
                  </a:lnTo>
                  <a:lnTo>
                    <a:pt x="46" y="236"/>
                  </a:lnTo>
                  <a:lnTo>
                    <a:pt x="46" y="230"/>
                  </a:lnTo>
                  <a:lnTo>
                    <a:pt x="40" y="230"/>
                  </a:lnTo>
                  <a:lnTo>
                    <a:pt x="29" y="218"/>
                  </a:lnTo>
                  <a:lnTo>
                    <a:pt x="17" y="218"/>
                  </a:lnTo>
                  <a:lnTo>
                    <a:pt x="6" y="230"/>
                  </a:lnTo>
                  <a:lnTo>
                    <a:pt x="0" y="230"/>
                  </a:lnTo>
                  <a:lnTo>
                    <a:pt x="0" y="212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49" name="Freeform 165"/>
            <p:cNvSpPr>
              <a:spLocks/>
            </p:cNvSpPr>
            <p:nvPr/>
          </p:nvSpPr>
          <p:spPr bwMode="auto">
            <a:xfrm>
              <a:off x="1902" y="1611"/>
              <a:ext cx="333" cy="359"/>
            </a:xfrm>
            <a:custGeom>
              <a:avLst/>
              <a:gdLst/>
              <a:ahLst/>
              <a:cxnLst>
                <a:cxn ang="0">
                  <a:pos x="0" y="352"/>
                </a:cxn>
                <a:cxn ang="0">
                  <a:pos x="6" y="339"/>
                </a:cxn>
                <a:cxn ang="0">
                  <a:pos x="12" y="327"/>
                </a:cxn>
                <a:cxn ang="0">
                  <a:pos x="17" y="315"/>
                </a:cxn>
                <a:cxn ang="0">
                  <a:pos x="23" y="303"/>
                </a:cxn>
                <a:cxn ang="0">
                  <a:pos x="29" y="291"/>
                </a:cxn>
                <a:cxn ang="0">
                  <a:pos x="35" y="279"/>
                </a:cxn>
                <a:cxn ang="0">
                  <a:pos x="40" y="267"/>
                </a:cxn>
                <a:cxn ang="0">
                  <a:pos x="46" y="261"/>
                </a:cxn>
                <a:cxn ang="0">
                  <a:pos x="52" y="242"/>
                </a:cxn>
                <a:cxn ang="0">
                  <a:pos x="57" y="236"/>
                </a:cxn>
                <a:cxn ang="0">
                  <a:pos x="63" y="224"/>
                </a:cxn>
                <a:cxn ang="0">
                  <a:pos x="69" y="218"/>
                </a:cxn>
                <a:cxn ang="0">
                  <a:pos x="75" y="206"/>
                </a:cxn>
                <a:cxn ang="0">
                  <a:pos x="80" y="200"/>
                </a:cxn>
                <a:cxn ang="0">
                  <a:pos x="92" y="182"/>
                </a:cxn>
                <a:cxn ang="0">
                  <a:pos x="98" y="176"/>
                </a:cxn>
                <a:cxn ang="0">
                  <a:pos x="103" y="170"/>
                </a:cxn>
                <a:cxn ang="0">
                  <a:pos x="115" y="164"/>
                </a:cxn>
                <a:cxn ang="0">
                  <a:pos x="143" y="127"/>
                </a:cxn>
                <a:cxn ang="0">
                  <a:pos x="149" y="121"/>
                </a:cxn>
                <a:cxn ang="0">
                  <a:pos x="155" y="115"/>
                </a:cxn>
                <a:cxn ang="0">
                  <a:pos x="160" y="109"/>
                </a:cxn>
                <a:cxn ang="0">
                  <a:pos x="189" y="85"/>
                </a:cxn>
                <a:cxn ang="0">
                  <a:pos x="195" y="79"/>
                </a:cxn>
                <a:cxn ang="0">
                  <a:pos x="200" y="73"/>
                </a:cxn>
                <a:cxn ang="0">
                  <a:pos x="212" y="67"/>
                </a:cxn>
                <a:cxn ang="0">
                  <a:pos x="223" y="61"/>
                </a:cxn>
                <a:cxn ang="0">
                  <a:pos x="229" y="55"/>
                </a:cxn>
                <a:cxn ang="0">
                  <a:pos x="240" y="49"/>
                </a:cxn>
                <a:cxn ang="0">
                  <a:pos x="252" y="42"/>
                </a:cxn>
                <a:cxn ang="0">
                  <a:pos x="263" y="36"/>
                </a:cxn>
                <a:cxn ang="0">
                  <a:pos x="275" y="30"/>
                </a:cxn>
                <a:cxn ang="0">
                  <a:pos x="286" y="24"/>
                </a:cxn>
                <a:cxn ang="0">
                  <a:pos x="298" y="18"/>
                </a:cxn>
                <a:cxn ang="0">
                  <a:pos x="309" y="12"/>
                </a:cxn>
                <a:cxn ang="0">
                  <a:pos x="326" y="6"/>
                </a:cxn>
                <a:cxn ang="0">
                  <a:pos x="332" y="0"/>
                </a:cxn>
                <a:cxn ang="0">
                  <a:pos x="326" y="12"/>
                </a:cxn>
                <a:cxn ang="0">
                  <a:pos x="309" y="36"/>
                </a:cxn>
                <a:cxn ang="0">
                  <a:pos x="298" y="55"/>
                </a:cxn>
                <a:cxn ang="0">
                  <a:pos x="286" y="73"/>
                </a:cxn>
                <a:cxn ang="0">
                  <a:pos x="275" y="91"/>
                </a:cxn>
                <a:cxn ang="0">
                  <a:pos x="252" y="121"/>
                </a:cxn>
                <a:cxn ang="0">
                  <a:pos x="229" y="152"/>
                </a:cxn>
                <a:cxn ang="0">
                  <a:pos x="223" y="158"/>
                </a:cxn>
                <a:cxn ang="0">
                  <a:pos x="155" y="224"/>
                </a:cxn>
                <a:cxn ang="0">
                  <a:pos x="149" y="230"/>
                </a:cxn>
                <a:cxn ang="0">
                  <a:pos x="143" y="236"/>
                </a:cxn>
                <a:cxn ang="0">
                  <a:pos x="138" y="249"/>
                </a:cxn>
                <a:cxn ang="0">
                  <a:pos x="132" y="255"/>
                </a:cxn>
                <a:cxn ang="0">
                  <a:pos x="126" y="261"/>
                </a:cxn>
                <a:cxn ang="0">
                  <a:pos x="120" y="267"/>
                </a:cxn>
                <a:cxn ang="0">
                  <a:pos x="115" y="273"/>
                </a:cxn>
                <a:cxn ang="0">
                  <a:pos x="103" y="279"/>
                </a:cxn>
                <a:cxn ang="0">
                  <a:pos x="98" y="285"/>
                </a:cxn>
                <a:cxn ang="0">
                  <a:pos x="92" y="291"/>
                </a:cxn>
                <a:cxn ang="0">
                  <a:pos x="69" y="309"/>
                </a:cxn>
                <a:cxn ang="0">
                  <a:pos x="46" y="327"/>
                </a:cxn>
                <a:cxn ang="0">
                  <a:pos x="29" y="339"/>
                </a:cxn>
                <a:cxn ang="0">
                  <a:pos x="12" y="352"/>
                </a:cxn>
                <a:cxn ang="0">
                  <a:pos x="6" y="358"/>
                </a:cxn>
              </a:cxnLst>
              <a:rect l="0" t="0" r="r" b="b"/>
              <a:pathLst>
                <a:path w="333" h="359">
                  <a:moveTo>
                    <a:pt x="0" y="358"/>
                  </a:moveTo>
                  <a:lnTo>
                    <a:pt x="0" y="352"/>
                  </a:lnTo>
                  <a:lnTo>
                    <a:pt x="6" y="352"/>
                  </a:lnTo>
                  <a:lnTo>
                    <a:pt x="6" y="339"/>
                  </a:lnTo>
                  <a:lnTo>
                    <a:pt x="12" y="339"/>
                  </a:lnTo>
                  <a:lnTo>
                    <a:pt x="12" y="327"/>
                  </a:lnTo>
                  <a:lnTo>
                    <a:pt x="17" y="327"/>
                  </a:lnTo>
                  <a:lnTo>
                    <a:pt x="17" y="315"/>
                  </a:lnTo>
                  <a:lnTo>
                    <a:pt x="23" y="315"/>
                  </a:lnTo>
                  <a:lnTo>
                    <a:pt x="23" y="303"/>
                  </a:lnTo>
                  <a:lnTo>
                    <a:pt x="29" y="297"/>
                  </a:lnTo>
                  <a:lnTo>
                    <a:pt x="29" y="291"/>
                  </a:lnTo>
                  <a:lnTo>
                    <a:pt x="35" y="285"/>
                  </a:lnTo>
                  <a:lnTo>
                    <a:pt x="35" y="279"/>
                  </a:lnTo>
                  <a:lnTo>
                    <a:pt x="40" y="273"/>
                  </a:lnTo>
                  <a:lnTo>
                    <a:pt x="40" y="267"/>
                  </a:lnTo>
                  <a:lnTo>
                    <a:pt x="46" y="267"/>
                  </a:lnTo>
                  <a:lnTo>
                    <a:pt x="46" y="261"/>
                  </a:lnTo>
                  <a:lnTo>
                    <a:pt x="52" y="255"/>
                  </a:lnTo>
                  <a:lnTo>
                    <a:pt x="52" y="242"/>
                  </a:lnTo>
                  <a:lnTo>
                    <a:pt x="57" y="242"/>
                  </a:lnTo>
                  <a:lnTo>
                    <a:pt x="57" y="236"/>
                  </a:lnTo>
                  <a:lnTo>
                    <a:pt x="63" y="230"/>
                  </a:lnTo>
                  <a:lnTo>
                    <a:pt x="63" y="224"/>
                  </a:lnTo>
                  <a:lnTo>
                    <a:pt x="69" y="224"/>
                  </a:lnTo>
                  <a:lnTo>
                    <a:pt x="69" y="218"/>
                  </a:lnTo>
                  <a:lnTo>
                    <a:pt x="75" y="212"/>
                  </a:lnTo>
                  <a:lnTo>
                    <a:pt x="75" y="206"/>
                  </a:lnTo>
                  <a:lnTo>
                    <a:pt x="80" y="206"/>
                  </a:lnTo>
                  <a:lnTo>
                    <a:pt x="80" y="200"/>
                  </a:lnTo>
                  <a:lnTo>
                    <a:pt x="92" y="188"/>
                  </a:lnTo>
                  <a:lnTo>
                    <a:pt x="92" y="182"/>
                  </a:lnTo>
                  <a:lnTo>
                    <a:pt x="98" y="182"/>
                  </a:lnTo>
                  <a:lnTo>
                    <a:pt x="98" y="176"/>
                  </a:lnTo>
                  <a:lnTo>
                    <a:pt x="103" y="176"/>
                  </a:lnTo>
                  <a:lnTo>
                    <a:pt x="103" y="170"/>
                  </a:lnTo>
                  <a:lnTo>
                    <a:pt x="109" y="164"/>
                  </a:lnTo>
                  <a:lnTo>
                    <a:pt x="115" y="164"/>
                  </a:lnTo>
                  <a:lnTo>
                    <a:pt x="115" y="158"/>
                  </a:lnTo>
                  <a:lnTo>
                    <a:pt x="143" y="127"/>
                  </a:lnTo>
                  <a:lnTo>
                    <a:pt x="143" y="121"/>
                  </a:lnTo>
                  <a:lnTo>
                    <a:pt x="149" y="121"/>
                  </a:lnTo>
                  <a:lnTo>
                    <a:pt x="149" y="115"/>
                  </a:lnTo>
                  <a:lnTo>
                    <a:pt x="155" y="115"/>
                  </a:lnTo>
                  <a:lnTo>
                    <a:pt x="155" y="109"/>
                  </a:lnTo>
                  <a:lnTo>
                    <a:pt x="160" y="109"/>
                  </a:lnTo>
                  <a:lnTo>
                    <a:pt x="183" y="85"/>
                  </a:lnTo>
                  <a:lnTo>
                    <a:pt x="189" y="85"/>
                  </a:lnTo>
                  <a:lnTo>
                    <a:pt x="189" y="79"/>
                  </a:lnTo>
                  <a:lnTo>
                    <a:pt x="195" y="79"/>
                  </a:lnTo>
                  <a:lnTo>
                    <a:pt x="195" y="73"/>
                  </a:lnTo>
                  <a:lnTo>
                    <a:pt x="200" y="73"/>
                  </a:lnTo>
                  <a:lnTo>
                    <a:pt x="206" y="67"/>
                  </a:lnTo>
                  <a:lnTo>
                    <a:pt x="212" y="67"/>
                  </a:lnTo>
                  <a:lnTo>
                    <a:pt x="218" y="61"/>
                  </a:lnTo>
                  <a:lnTo>
                    <a:pt x="223" y="61"/>
                  </a:lnTo>
                  <a:lnTo>
                    <a:pt x="223" y="55"/>
                  </a:lnTo>
                  <a:lnTo>
                    <a:pt x="229" y="55"/>
                  </a:lnTo>
                  <a:lnTo>
                    <a:pt x="235" y="49"/>
                  </a:lnTo>
                  <a:lnTo>
                    <a:pt x="240" y="49"/>
                  </a:lnTo>
                  <a:lnTo>
                    <a:pt x="246" y="42"/>
                  </a:lnTo>
                  <a:lnTo>
                    <a:pt x="252" y="42"/>
                  </a:lnTo>
                  <a:lnTo>
                    <a:pt x="258" y="36"/>
                  </a:lnTo>
                  <a:lnTo>
                    <a:pt x="263" y="36"/>
                  </a:lnTo>
                  <a:lnTo>
                    <a:pt x="263" y="30"/>
                  </a:lnTo>
                  <a:lnTo>
                    <a:pt x="275" y="30"/>
                  </a:lnTo>
                  <a:lnTo>
                    <a:pt x="275" y="24"/>
                  </a:lnTo>
                  <a:lnTo>
                    <a:pt x="286" y="24"/>
                  </a:lnTo>
                  <a:lnTo>
                    <a:pt x="286" y="18"/>
                  </a:lnTo>
                  <a:lnTo>
                    <a:pt x="298" y="18"/>
                  </a:lnTo>
                  <a:lnTo>
                    <a:pt x="303" y="12"/>
                  </a:lnTo>
                  <a:lnTo>
                    <a:pt x="309" y="12"/>
                  </a:lnTo>
                  <a:lnTo>
                    <a:pt x="315" y="6"/>
                  </a:lnTo>
                  <a:lnTo>
                    <a:pt x="326" y="6"/>
                  </a:lnTo>
                  <a:lnTo>
                    <a:pt x="326" y="0"/>
                  </a:lnTo>
                  <a:lnTo>
                    <a:pt x="332" y="0"/>
                  </a:lnTo>
                  <a:lnTo>
                    <a:pt x="326" y="6"/>
                  </a:lnTo>
                  <a:lnTo>
                    <a:pt x="326" y="12"/>
                  </a:lnTo>
                  <a:lnTo>
                    <a:pt x="321" y="24"/>
                  </a:lnTo>
                  <a:lnTo>
                    <a:pt x="309" y="36"/>
                  </a:lnTo>
                  <a:lnTo>
                    <a:pt x="309" y="42"/>
                  </a:lnTo>
                  <a:lnTo>
                    <a:pt x="298" y="55"/>
                  </a:lnTo>
                  <a:lnTo>
                    <a:pt x="298" y="61"/>
                  </a:lnTo>
                  <a:lnTo>
                    <a:pt x="286" y="73"/>
                  </a:lnTo>
                  <a:lnTo>
                    <a:pt x="286" y="79"/>
                  </a:lnTo>
                  <a:lnTo>
                    <a:pt x="275" y="91"/>
                  </a:lnTo>
                  <a:lnTo>
                    <a:pt x="275" y="97"/>
                  </a:lnTo>
                  <a:lnTo>
                    <a:pt x="252" y="121"/>
                  </a:lnTo>
                  <a:lnTo>
                    <a:pt x="252" y="127"/>
                  </a:lnTo>
                  <a:lnTo>
                    <a:pt x="229" y="152"/>
                  </a:lnTo>
                  <a:lnTo>
                    <a:pt x="229" y="158"/>
                  </a:lnTo>
                  <a:lnTo>
                    <a:pt x="223" y="158"/>
                  </a:lnTo>
                  <a:lnTo>
                    <a:pt x="160" y="224"/>
                  </a:lnTo>
                  <a:lnTo>
                    <a:pt x="155" y="224"/>
                  </a:lnTo>
                  <a:lnTo>
                    <a:pt x="155" y="230"/>
                  </a:lnTo>
                  <a:lnTo>
                    <a:pt x="149" y="230"/>
                  </a:lnTo>
                  <a:lnTo>
                    <a:pt x="149" y="236"/>
                  </a:lnTo>
                  <a:lnTo>
                    <a:pt x="143" y="236"/>
                  </a:lnTo>
                  <a:lnTo>
                    <a:pt x="143" y="242"/>
                  </a:lnTo>
                  <a:lnTo>
                    <a:pt x="138" y="249"/>
                  </a:lnTo>
                  <a:lnTo>
                    <a:pt x="132" y="249"/>
                  </a:lnTo>
                  <a:lnTo>
                    <a:pt x="132" y="255"/>
                  </a:lnTo>
                  <a:lnTo>
                    <a:pt x="126" y="255"/>
                  </a:lnTo>
                  <a:lnTo>
                    <a:pt x="126" y="261"/>
                  </a:lnTo>
                  <a:lnTo>
                    <a:pt x="120" y="261"/>
                  </a:lnTo>
                  <a:lnTo>
                    <a:pt x="120" y="267"/>
                  </a:lnTo>
                  <a:lnTo>
                    <a:pt x="115" y="267"/>
                  </a:lnTo>
                  <a:lnTo>
                    <a:pt x="115" y="273"/>
                  </a:lnTo>
                  <a:lnTo>
                    <a:pt x="109" y="273"/>
                  </a:lnTo>
                  <a:lnTo>
                    <a:pt x="103" y="279"/>
                  </a:lnTo>
                  <a:lnTo>
                    <a:pt x="98" y="279"/>
                  </a:lnTo>
                  <a:lnTo>
                    <a:pt x="98" y="285"/>
                  </a:lnTo>
                  <a:lnTo>
                    <a:pt x="92" y="285"/>
                  </a:lnTo>
                  <a:lnTo>
                    <a:pt x="92" y="291"/>
                  </a:lnTo>
                  <a:lnTo>
                    <a:pt x="86" y="291"/>
                  </a:lnTo>
                  <a:lnTo>
                    <a:pt x="69" y="309"/>
                  </a:lnTo>
                  <a:lnTo>
                    <a:pt x="63" y="309"/>
                  </a:lnTo>
                  <a:lnTo>
                    <a:pt x="46" y="327"/>
                  </a:lnTo>
                  <a:lnTo>
                    <a:pt x="40" y="327"/>
                  </a:lnTo>
                  <a:lnTo>
                    <a:pt x="29" y="339"/>
                  </a:lnTo>
                  <a:lnTo>
                    <a:pt x="23" y="339"/>
                  </a:lnTo>
                  <a:lnTo>
                    <a:pt x="12" y="352"/>
                  </a:lnTo>
                  <a:lnTo>
                    <a:pt x="6" y="352"/>
                  </a:lnTo>
                  <a:lnTo>
                    <a:pt x="6" y="358"/>
                  </a:lnTo>
                  <a:lnTo>
                    <a:pt x="0" y="358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0" name="Freeform 166"/>
            <p:cNvSpPr>
              <a:spLocks/>
            </p:cNvSpPr>
            <p:nvPr/>
          </p:nvSpPr>
          <p:spPr bwMode="auto">
            <a:xfrm>
              <a:off x="3000" y="3411"/>
              <a:ext cx="18" cy="3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0" y="30"/>
                </a:cxn>
                <a:cxn ang="0">
                  <a:pos x="17" y="24"/>
                </a:cxn>
                <a:cxn ang="0">
                  <a:pos x="12" y="0"/>
                </a:cxn>
              </a:cxnLst>
              <a:rect l="0" t="0" r="r" b="b"/>
              <a:pathLst>
                <a:path w="18" h="31">
                  <a:moveTo>
                    <a:pt x="12" y="0"/>
                  </a:moveTo>
                  <a:lnTo>
                    <a:pt x="0" y="12"/>
                  </a:lnTo>
                  <a:lnTo>
                    <a:pt x="0" y="30"/>
                  </a:lnTo>
                  <a:lnTo>
                    <a:pt x="17" y="24"/>
                  </a:lnTo>
                  <a:lnTo>
                    <a:pt x="12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1" name="Freeform 167"/>
            <p:cNvSpPr>
              <a:spLocks/>
            </p:cNvSpPr>
            <p:nvPr/>
          </p:nvSpPr>
          <p:spPr bwMode="auto">
            <a:xfrm>
              <a:off x="2806" y="2999"/>
              <a:ext cx="40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5"/>
                </a:cxn>
                <a:cxn ang="0">
                  <a:pos x="40" y="115"/>
                </a:cxn>
                <a:cxn ang="0">
                  <a:pos x="40" y="0"/>
                </a:cxn>
                <a:cxn ang="0">
                  <a:pos x="0" y="0"/>
                </a:cxn>
              </a:cxnLst>
              <a:rect l="0" t="0" r="r" b="b"/>
              <a:pathLst>
                <a:path w="41" h="116">
                  <a:moveTo>
                    <a:pt x="0" y="0"/>
                  </a:moveTo>
                  <a:lnTo>
                    <a:pt x="0" y="115"/>
                  </a:lnTo>
                  <a:lnTo>
                    <a:pt x="40" y="115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2" name="Freeform 168"/>
            <p:cNvSpPr>
              <a:spLocks/>
            </p:cNvSpPr>
            <p:nvPr/>
          </p:nvSpPr>
          <p:spPr bwMode="auto">
            <a:xfrm>
              <a:off x="3183" y="2841"/>
              <a:ext cx="76" cy="1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9"/>
                </a:cxn>
                <a:cxn ang="0">
                  <a:pos x="75" y="139"/>
                </a:cxn>
                <a:cxn ang="0">
                  <a:pos x="75" y="0"/>
                </a:cxn>
                <a:cxn ang="0">
                  <a:pos x="0" y="0"/>
                </a:cxn>
              </a:cxnLst>
              <a:rect l="0" t="0" r="r" b="b"/>
              <a:pathLst>
                <a:path w="76" h="140">
                  <a:moveTo>
                    <a:pt x="0" y="0"/>
                  </a:moveTo>
                  <a:lnTo>
                    <a:pt x="0" y="139"/>
                  </a:lnTo>
                  <a:lnTo>
                    <a:pt x="75" y="139"/>
                  </a:lnTo>
                  <a:lnTo>
                    <a:pt x="75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3" name="Freeform 169"/>
            <p:cNvSpPr>
              <a:spLocks/>
            </p:cNvSpPr>
            <p:nvPr/>
          </p:nvSpPr>
          <p:spPr bwMode="auto">
            <a:xfrm>
              <a:off x="3092" y="2750"/>
              <a:ext cx="41" cy="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40" y="97"/>
                </a:cxn>
                <a:cxn ang="0">
                  <a:pos x="40" y="0"/>
                </a:cxn>
                <a:cxn ang="0">
                  <a:pos x="0" y="0"/>
                </a:cxn>
              </a:cxnLst>
              <a:rect l="0" t="0" r="r" b="b"/>
              <a:pathLst>
                <a:path w="41" h="98">
                  <a:moveTo>
                    <a:pt x="0" y="0"/>
                  </a:moveTo>
                  <a:lnTo>
                    <a:pt x="0" y="97"/>
                  </a:lnTo>
                  <a:lnTo>
                    <a:pt x="40" y="97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4" name="Freeform 170"/>
            <p:cNvSpPr>
              <a:spLocks/>
            </p:cNvSpPr>
            <p:nvPr/>
          </p:nvSpPr>
          <p:spPr bwMode="auto">
            <a:xfrm>
              <a:off x="2766" y="2143"/>
              <a:ext cx="143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6"/>
                </a:cxn>
                <a:cxn ang="0">
                  <a:pos x="143" y="146"/>
                </a:cxn>
                <a:cxn ang="0">
                  <a:pos x="143" y="0"/>
                </a:cxn>
                <a:cxn ang="0">
                  <a:pos x="0" y="0"/>
                </a:cxn>
              </a:cxnLst>
              <a:rect l="0" t="0" r="r" b="b"/>
              <a:pathLst>
                <a:path w="144" h="147">
                  <a:moveTo>
                    <a:pt x="0" y="0"/>
                  </a:moveTo>
                  <a:lnTo>
                    <a:pt x="0" y="146"/>
                  </a:lnTo>
                  <a:lnTo>
                    <a:pt x="143" y="146"/>
                  </a:lnTo>
                  <a:lnTo>
                    <a:pt x="1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5" name="Freeform 171"/>
            <p:cNvSpPr>
              <a:spLocks/>
            </p:cNvSpPr>
            <p:nvPr/>
          </p:nvSpPr>
          <p:spPr bwMode="auto">
            <a:xfrm>
              <a:off x="2892" y="1302"/>
              <a:ext cx="173" cy="86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20" y="0"/>
                </a:cxn>
                <a:cxn ang="0">
                  <a:pos x="125" y="6"/>
                </a:cxn>
                <a:cxn ang="0">
                  <a:pos x="131" y="6"/>
                </a:cxn>
                <a:cxn ang="0">
                  <a:pos x="148" y="24"/>
                </a:cxn>
                <a:cxn ang="0">
                  <a:pos x="154" y="24"/>
                </a:cxn>
                <a:cxn ang="0">
                  <a:pos x="154" y="36"/>
                </a:cxn>
                <a:cxn ang="0">
                  <a:pos x="166" y="49"/>
                </a:cxn>
                <a:cxn ang="0">
                  <a:pos x="166" y="67"/>
                </a:cxn>
                <a:cxn ang="0">
                  <a:pos x="171" y="73"/>
                </a:cxn>
                <a:cxn ang="0">
                  <a:pos x="171" y="109"/>
                </a:cxn>
                <a:cxn ang="0">
                  <a:pos x="166" y="109"/>
                </a:cxn>
                <a:cxn ang="0">
                  <a:pos x="166" y="121"/>
                </a:cxn>
                <a:cxn ang="0">
                  <a:pos x="160" y="127"/>
                </a:cxn>
                <a:cxn ang="0">
                  <a:pos x="160" y="139"/>
                </a:cxn>
                <a:cxn ang="0">
                  <a:pos x="154" y="139"/>
                </a:cxn>
                <a:cxn ang="0">
                  <a:pos x="154" y="152"/>
                </a:cxn>
                <a:cxn ang="0">
                  <a:pos x="148" y="152"/>
                </a:cxn>
                <a:cxn ang="0">
                  <a:pos x="148" y="170"/>
                </a:cxn>
                <a:cxn ang="0">
                  <a:pos x="143" y="170"/>
                </a:cxn>
                <a:cxn ang="0">
                  <a:pos x="143" y="194"/>
                </a:cxn>
                <a:cxn ang="0">
                  <a:pos x="137" y="200"/>
                </a:cxn>
                <a:cxn ang="0">
                  <a:pos x="137" y="309"/>
                </a:cxn>
                <a:cxn ang="0">
                  <a:pos x="131" y="321"/>
                </a:cxn>
                <a:cxn ang="0">
                  <a:pos x="131" y="467"/>
                </a:cxn>
                <a:cxn ang="0">
                  <a:pos x="125" y="485"/>
                </a:cxn>
                <a:cxn ang="0">
                  <a:pos x="125" y="648"/>
                </a:cxn>
                <a:cxn ang="0">
                  <a:pos x="120" y="661"/>
                </a:cxn>
                <a:cxn ang="0">
                  <a:pos x="120" y="842"/>
                </a:cxn>
                <a:cxn ang="0">
                  <a:pos x="108" y="842"/>
                </a:cxn>
                <a:cxn ang="0">
                  <a:pos x="108" y="848"/>
                </a:cxn>
                <a:cxn ang="0">
                  <a:pos x="85" y="848"/>
                </a:cxn>
                <a:cxn ang="0">
                  <a:pos x="85" y="854"/>
                </a:cxn>
                <a:cxn ang="0">
                  <a:pos x="45" y="854"/>
                </a:cxn>
                <a:cxn ang="0">
                  <a:pos x="40" y="860"/>
                </a:cxn>
                <a:cxn ang="0">
                  <a:pos x="23" y="860"/>
                </a:cxn>
                <a:cxn ang="0">
                  <a:pos x="23" y="570"/>
                </a:cxn>
                <a:cxn ang="0">
                  <a:pos x="17" y="551"/>
                </a:cxn>
                <a:cxn ang="0">
                  <a:pos x="17" y="200"/>
                </a:cxn>
                <a:cxn ang="0">
                  <a:pos x="11" y="200"/>
                </a:cxn>
                <a:cxn ang="0">
                  <a:pos x="11" y="164"/>
                </a:cxn>
                <a:cxn ang="0">
                  <a:pos x="5" y="164"/>
                </a:cxn>
                <a:cxn ang="0">
                  <a:pos x="5" y="127"/>
                </a:cxn>
                <a:cxn ang="0">
                  <a:pos x="0" y="121"/>
                </a:cxn>
                <a:cxn ang="0">
                  <a:pos x="0" y="85"/>
                </a:cxn>
                <a:cxn ang="0">
                  <a:pos x="5" y="85"/>
                </a:cxn>
                <a:cxn ang="0">
                  <a:pos x="5" y="61"/>
                </a:cxn>
                <a:cxn ang="0">
                  <a:pos x="11" y="61"/>
                </a:cxn>
                <a:cxn ang="0">
                  <a:pos x="11" y="49"/>
                </a:cxn>
                <a:cxn ang="0">
                  <a:pos x="17" y="42"/>
                </a:cxn>
                <a:cxn ang="0">
                  <a:pos x="17" y="36"/>
                </a:cxn>
                <a:cxn ang="0">
                  <a:pos x="23" y="30"/>
                </a:cxn>
                <a:cxn ang="0">
                  <a:pos x="23" y="24"/>
                </a:cxn>
                <a:cxn ang="0">
                  <a:pos x="28" y="24"/>
                </a:cxn>
                <a:cxn ang="0">
                  <a:pos x="28" y="18"/>
                </a:cxn>
                <a:cxn ang="0">
                  <a:pos x="40" y="6"/>
                </a:cxn>
                <a:cxn ang="0">
                  <a:pos x="45" y="6"/>
                </a:cxn>
                <a:cxn ang="0">
                  <a:pos x="51" y="0"/>
                </a:cxn>
                <a:cxn ang="0">
                  <a:pos x="57" y="0"/>
                </a:cxn>
              </a:cxnLst>
              <a:rect l="0" t="0" r="r" b="b"/>
              <a:pathLst>
                <a:path w="172" h="861">
                  <a:moveTo>
                    <a:pt x="57" y="0"/>
                  </a:moveTo>
                  <a:lnTo>
                    <a:pt x="120" y="0"/>
                  </a:lnTo>
                  <a:lnTo>
                    <a:pt x="125" y="6"/>
                  </a:lnTo>
                  <a:lnTo>
                    <a:pt x="131" y="6"/>
                  </a:lnTo>
                  <a:lnTo>
                    <a:pt x="148" y="24"/>
                  </a:lnTo>
                  <a:lnTo>
                    <a:pt x="154" y="24"/>
                  </a:lnTo>
                  <a:lnTo>
                    <a:pt x="154" y="36"/>
                  </a:lnTo>
                  <a:lnTo>
                    <a:pt x="166" y="49"/>
                  </a:lnTo>
                  <a:lnTo>
                    <a:pt x="166" y="67"/>
                  </a:lnTo>
                  <a:lnTo>
                    <a:pt x="171" y="73"/>
                  </a:lnTo>
                  <a:lnTo>
                    <a:pt x="171" y="109"/>
                  </a:lnTo>
                  <a:lnTo>
                    <a:pt x="166" y="109"/>
                  </a:lnTo>
                  <a:lnTo>
                    <a:pt x="166" y="121"/>
                  </a:lnTo>
                  <a:lnTo>
                    <a:pt x="160" y="127"/>
                  </a:lnTo>
                  <a:lnTo>
                    <a:pt x="160" y="139"/>
                  </a:lnTo>
                  <a:lnTo>
                    <a:pt x="154" y="139"/>
                  </a:lnTo>
                  <a:lnTo>
                    <a:pt x="154" y="152"/>
                  </a:lnTo>
                  <a:lnTo>
                    <a:pt x="148" y="152"/>
                  </a:lnTo>
                  <a:lnTo>
                    <a:pt x="148" y="170"/>
                  </a:lnTo>
                  <a:lnTo>
                    <a:pt x="143" y="170"/>
                  </a:lnTo>
                  <a:lnTo>
                    <a:pt x="143" y="194"/>
                  </a:lnTo>
                  <a:lnTo>
                    <a:pt x="137" y="200"/>
                  </a:lnTo>
                  <a:lnTo>
                    <a:pt x="137" y="309"/>
                  </a:lnTo>
                  <a:lnTo>
                    <a:pt x="131" y="321"/>
                  </a:lnTo>
                  <a:lnTo>
                    <a:pt x="131" y="467"/>
                  </a:lnTo>
                  <a:lnTo>
                    <a:pt x="125" y="485"/>
                  </a:lnTo>
                  <a:lnTo>
                    <a:pt x="125" y="648"/>
                  </a:lnTo>
                  <a:lnTo>
                    <a:pt x="120" y="661"/>
                  </a:lnTo>
                  <a:lnTo>
                    <a:pt x="120" y="842"/>
                  </a:lnTo>
                  <a:lnTo>
                    <a:pt x="108" y="842"/>
                  </a:lnTo>
                  <a:lnTo>
                    <a:pt x="108" y="848"/>
                  </a:lnTo>
                  <a:lnTo>
                    <a:pt x="85" y="848"/>
                  </a:lnTo>
                  <a:lnTo>
                    <a:pt x="85" y="854"/>
                  </a:lnTo>
                  <a:lnTo>
                    <a:pt x="45" y="854"/>
                  </a:lnTo>
                  <a:lnTo>
                    <a:pt x="40" y="860"/>
                  </a:lnTo>
                  <a:lnTo>
                    <a:pt x="23" y="860"/>
                  </a:lnTo>
                  <a:lnTo>
                    <a:pt x="23" y="570"/>
                  </a:lnTo>
                  <a:lnTo>
                    <a:pt x="17" y="551"/>
                  </a:lnTo>
                  <a:lnTo>
                    <a:pt x="17" y="200"/>
                  </a:lnTo>
                  <a:lnTo>
                    <a:pt x="11" y="200"/>
                  </a:lnTo>
                  <a:lnTo>
                    <a:pt x="11" y="164"/>
                  </a:lnTo>
                  <a:lnTo>
                    <a:pt x="5" y="164"/>
                  </a:lnTo>
                  <a:lnTo>
                    <a:pt x="5" y="127"/>
                  </a:lnTo>
                  <a:lnTo>
                    <a:pt x="0" y="121"/>
                  </a:lnTo>
                  <a:lnTo>
                    <a:pt x="0" y="85"/>
                  </a:lnTo>
                  <a:lnTo>
                    <a:pt x="5" y="85"/>
                  </a:lnTo>
                  <a:lnTo>
                    <a:pt x="5" y="61"/>
                  </a:lnTo>
                  <a:lnTo>
                    <a:pt x="11" y="61"/>
                  </a:lnTo>
                  <a:lnTo>
                    <a:pt x="11" y="49"/>
                  </a:lnTo>
                  <a:lnTo>
                    <a:pt x="17" y="42"/>
                  </a:lnTo>
                  <a:lnTo>
                    <a:pt x="17" y="36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51" y="0"/>
                  </a:lnTo>
                  <a:lnTo>
                    <a:pt x="57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6" name="Freeform 172"/>
            <p:cNvSpPr>
              <a:spLocks/>
            </p:cNvSpPr>
            <p:nvPr/>
          </p:nvSpPr>
          <p:spPr bwMode="auto">
            <a:xfrm>
              <a:off x="2440" y="2078"/>
              <a:ext cx="88" cy="92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1" y="91"/>
                </a:cxn>
                <a:cxn ang="0">
                  <a:pos x="86" y="30"/>
                </a:cxn>
                <a:cxn ang="0">
                  <a:pos x="34" y="0"/>
                </a:cxn>
                <a:cxn ang="0">
                  <a:pos x="0" y="60"/>
                </a:cxn>
              </a:cxnLst>
              <a:rect l="0" t="0" r="r" b="b"/>
              <a:pathLst>
                <a:path w="87" h="92">
                  <a:moveTo>
                    <a:pt x="0" y="60"/>
                  </a:moveTo>
                  <a:lnTo>
                    <a:pt x="51" y="91"/>
                  </a:lnTo>
                  <a:lnTo>
                    <a:pt x="86" y="30"/>
                  </a:lnTo>
                  <a:lnTo>
                    <a:pt x="34" y="0"/>
                  </a:lnTo>
                  <a:lnTo>
                    <a:pt x="0" y="6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7" name="Freeform 173"/>
            <p:cNvSpPr>
              <a:spLocks/>
            </p:cNvSpPr>
            <p:nvPr/>
          </p:nvSpPr>
          <p:spPr bwMode="auto">
            <a:xfrm>
              <a:off x="2491" y="1737"/>
              <a:ext cx="373" cy="366"/>
            </a:xfrm>
            <a:custGeom>
              <a:avLst/>
              <a:gdLst/>
              <a:ahLst/>
              <a:cxnLst>
                <a:cxn ang="0">
                  <a:pos x="29" y="340"/>
                </a:cxn>
                <a:cxn ang="0">
                  <a:pos x="40" y="309"/>
                </a:cxn>
                <a:cxn ang="0">
                  <a:pos x="46" y="273"/>
                </a:cxn>
                <a:cxn ang="0">
                  <a:pos x="52" y="255"/>
                </a:cxn>
                <a:cxn ang="0">
                  <a:pos x="58" y="237"/>
                </a:cxn>
                <a:cxn ang="0">
                  <a:pos x="63" y="225"/>
                </a:cxn>
                <a:cxn ang="0">
                  <a:pos x="69" y="206"/>
                </a:cxn>
                <a:cxn ang="0">
                  <a:pos x="75" y="194"/>
                </a:cxn>
                <a:cxn ang="0">
                  <a:pos x="80" y="182"/>
                </a:cxn>
                <a:cxn ang="0">
                  <a:pos x="86" y="164"/>
                </a:cxn>
                <a:cxn ang="0">
                  <a:pos x="92" y="152"/>
                </a:cxn>
                <a:cxn ang="0">
                  <a:pos x="98" y="140"/>
                </a:cxn>
                <a:cxn ang="0">
                  <a:pos x="103" y="128"/>
                </a:cxn>
                <a:cxn ang="0">
                  <a:pos x="109" y="115"/>
                </a:cxn>
                <a:cxn ang="0">
                  <a:pos x="120" y="97"/>
                </a:cxn>
                <a:cxn ang="0">
                  <a:pos x="138" y="85"/>
                </a:cxn>
                <a:cxn ang="0">
                  <a:pos x="149" y="79"/>
                </a:cxn>
                <a:cxn ang="0">
                  <a:pos x="160" y="73"/>
                </a:cxn>
                <a:cxn ang="0">
                  <a:pos x="172" y="67"/>
                </a:cxn>
                <a:cxn ang="0">
                  <a:pos x="183" y="61"/>
                </a:cxn>
                <a:cxn ang="0">
                  <a:pos x="200" y="55"/>
                </a:cxn>
                <a:cxn ang="0">
                  <a:pos x="212" y="49"/>
                </a:cxn>
                <a:cxn ang="0">
                  <a:pos x="223" y="43"/>
                </a:cxn>
                <a:cxn ang="0">
                  <a:pos x="241" y="37"/>
                </a:cxn>
                <a:cxn ang="0">
                  <a:pos x="258" y="31"/>
                </a:cxn>
                <a:cxn ang="0">
                  <a:pos x="269" y="25"/>
                </a:cxn>
                <a:cxn ang="0">
                  <a:pos x="286" y="18"/>
                </a:cxn>
                <a:cxn ang="0">
                  <a:pos x="309" y="12"/>
                </a:cxn>
                <a:cxn ang="0">
                  <a:pos x="326" y="6"/>
                </a:cxn>
                <a:cxn ang="0">
                  <a:pos x="355" y="0"/>
                </a:cxn>
                <a:cxn ang="0">
                  <a:pos x="372" y="97"/>
                </a:cxn>
                <a:cxn ang="0">
                  <a:pos x="361" y="103"/>
                </a:cxn>
                <a:cxn ang="0">
                  <a:pos x="355" y="109"/>
                </a:cxn>
                <a:cxn ang="0">
                  <a:pos x="332" y="128"/>
                </a:cxn>
                <a:cxn ang="0">
                  <a:pos x="326" y="134"/>
                </a:cxn>
                <a:cxn ang="0">
                  <a:pos x="303" y="152"/>
                </a:cxn>
                <a:cxn ang="0">
                  <a:pos x="298" y="158"/>
                </a:cxn>
                <a:cxn ang="0">
                  <a:pos x="292" y="170"/>
                </a:cxn>
                <a:cxn ang="0">
                  <a:pos x="275" y="182"/>
                </a:cxn>
                <a:cxn ang="0">
                  <a:pos x="269" y="188"/>
                </a:cxn>
                <a:cxn ang="0">
                  <a:pos x="241" y="212"/>
                </a:cxn>
                <a:cxn ang="0">
                  <a:pos x="235" y="218"/>
                </a:cxn>
                <a:cxn ang="0">
                  <a:pos x="223" y="225"/>
                </a:cxn>
                <a:cxn ang="0">
                  <a:pos x="218" y="231"/>
                </a:cxn>
                <a:cxn ang="0">
                  <a:pos x="206" y="237"/>
                </a:cxn>
                <a:cxn ang="0">
                  <a:pos x="189" y="249"/>
                </a:cxn>
                <a:cxn ang="0">
                  <a:pos x="166" y="267"/>
                </a:cxn>
                <a:cxn ang="0">
                  <a:pos x="149" y="279"/>
                </a:cxn>
                <a:cxn ang="0">
                  <a:pos x="138" y="285"/>
                </a:cxn>
                <a:cxn ang="0">
                  <a:pos x="120" y="297"/>
                </a:cxn>
                <a:cxn ang="0">
                  <a:pos x="109" y="303"/>
                </a:cxn>
                <a:cxn ang="0">
                  <a:pos x="92" y="315"/>
                </a:cxn>
                <a:cxn ang="0">
                  <a:pos x="52" y="321"/>
                </a:cxn>
                <a:cxn ang="0">
                  <a:pos x="17" y="364"/>
                </a:cxn>
                <a:cxn ang="0">
                  <a:pos x="0" y="352"/>
                </a:cxn>
              </a:cxnLst>
              <a:rect l="0" t="0" r="r" b="b"/>
              <a:pathLst>
                <a:path w="373" h="365">
                  <a:moveTo>
                    <a:pt x="0" y="352"/>
                  </a:moveTo>
                  <a:lnTo>
                    <a:pt x="29" y="340"/>
                  </a:lnTo>
                  <a:lnTo>
                    <a:pt x="46" y="315"/>
                  </a:lnTo>
                  <a:lnTo>
                    <a:pt x="40" y="309"/>
                  </a:lnTo>
                  <a:lnTo>
                    <a:pt x="40" y="279"/>
                  </a:lnTo>
                  <a:lnTo>
                    <a:pt x="46" y="273"/>
                  </a:lnTo>
                  <a:lnTo>
                    <a:pt x="46" y="261"/>
                  </a:lnTo>
                  <a:lnTo>
                    <a:pt x="52" y="255"/>
                  </a:lnTo>
                  <a:lnTo>
                    <a:pt x="52" y="243"/>
                  </a:lnTo>
                  <a:lnTo>
                    <a:pt x="58" y="237"/>
                  </a:lnTo>
                  <a:lnTo>
                    <a:pt x="58" y="231"/>
                  </a:lnTo>
                  <a:lnTo>
                    <a:pt x="63" y="225"/>
                  </a:lnTo>
                  <a:lnTo>
                    <a:pt x="63" y="218"/>
                  </a:lnTo>
                  <a:lnTo>
                    <a:pt x="69" y="206"/>
                  </a:lnTo>
                  <a:lnTo>
                    <a:pt x="69" y="200"/>
                  </a:lnTo>
                  <a:lnTo>
                    <a:pt x="75" y="194"/>
                  </a:lnTo>
                  <a:lnTo>
                    <a:pt x="75" y="188"/>
                  </a:lnTo>
                  <a:lnTo>
                    <a:pt x="80" y="182"/>
                  </a:lnTo>
                  <a:lnTo>
                    <a:pt x="80" y="170"/>
                  </a:lnTo>
                  <a:lnTo>
                    <a:pt x="86" y="164"/>
                  </a:lnTo>
                  <a:lnTo>
                    <a:pt x="86" y="158"/>
                  </a:lnTo>
                  <a:lnTo>
                    <a:pt x="92" y="152"/>
                  </a:lnTo>
                  <a:lnTo>
                    <a:pt x="92" y="146"/>
                  </a:lnTo>
                  <a:lnTo>
                    <a:pt x="98" y="140"/>
                  </a:lnTo>
                  <a:lnTo>
                    <a:pt x="98" y="134"/>
                  </a:lnTo>
                  <a:lnTo>
                    <a:pt x="103" y="128"/>
                  </a:lnTo>
                  <a:lnTo>
                    <a:pt x="103" y="115"/>
                  </a:lnTo>
                  <a:lnTo>
                    <a:pt x="109" y="115"/>
                  </a:lnTo>
                  <a:lnTo>
                    <a:pt x="109" y="109"/>
                  </a:lnTo>
                  <a:lnTo>
                    <a:pt x="120" y="97"/>
                  </a:lnTo>
                  <a:lnTo>
                    <a:pt x="126" y="97"/>
                  </a:lnTo>
                  <a:lnTo>
                    <a:pt x="138" y="85"/>
                  </a:lnTo>
                  <a:lnTo>
                    <a:pt x="149" y="85"/>
                  </a:lnTo>
                  <a:lnTo>
                    <a:pt x="149" y="79"/>
                  </a:lnTo>
                  <a:lnTo>
                    <a:pt x="155" y="79"/>
                  </a:lnTo>
                  <a:lnTo>
                    <a:pt x="160" y="73"/>
                  </a:lnTo>
                  <a:lnTo>
                    <a:pt x="166" y="73"/>
                  </a:lnTo>
                  <a:lnTo>
                    <a:pt x="172" y="67"/>
                  </a:lnTo>
                  <a:lnTo>
                    <a:pt x="183" y="67"/>
                  </a:lnTo>
                  <a:lnTo>
                    <a:pt x="183" y="61"/>
                  </a:lnTo>
                  <a:lnTo>
                    <a:pt x="195" y="61"/>
                  </a:lnTo>
                  <a:lnTo>
                    <a:pt x="200" y="55"/>
                  </a:lnTo>
                  <a:lnTo>
                    <a:pt x="206" y="55"/>
                  </a:lnTo>
                  <a:lnTo>
                    <a:pt x="212" y="49"/>
                  </a:lnTo>
                  <a:lnTo>
                    <a:pt x="223" y="49"/>
                  </a:lnTo>
                  <a:lnTo>
                    <a:pt x="223" y="43"/>
                  </a:lnTo>
                  <a:lnTo>
                    <a:pt x="235" y="43"/>
                  </a:lnTo>
                  <a:lnTo>
                    <a:pt x="241" y="37"/>
                  </a:lnTo>
                  <a:lnTo>
                    <a:pt x="252" y="37"/>
                  </a:lnTo>
                  <a:lnTo>
                    <a:pt x="258" y="31"/>
                  </a:lnTo>
                  <a:lnTo>
                    <a:pt x="263" y="31"/>
                  </a:lnTo>
                  <a:lnTo>
                    <a:pt x="269" y="25"/>
                  </a:lnTo>
                  <a:lnTo>
                    <a:pt x="286" y="25"/>
                  </a:lnTo>
                  <a:lnTo>
                    <a:pt x="286" y="18"/>
                  </a:lnTo>
                  <a:lnTo>
                    <a:pt x="303" y="18"/>
                  </a:lnTo>
                  <a:lnTo>
                    <a:pt x="309" y="12"/>
                  </a:lnTo>
                  <a:lnTo>
                    <a:pt x="326" y="12"/>
                  </a:lnTo>
                  <a:lnTo>
                    <a:pt x="326" y="6"/>
                  </a:lnTo>
                  <a:lnTo>
                    <a:pt x="349" y="6"/>
                  </a:lnTo>
                  <a:lnTo>
                    <a:pt x="355" y="0"/>
                  </a:lnTo>
                  <a:lnTo>
                    <a:pt x="372" y="0"/>
                  </a:lnTo>
                  <a:lnTo>
                    <a:pt x="372" y="97"/>
                  </a:lnTo>
                  <a:lnTo>
                    <a:pt x="366" y="103"/>
                  </a:lnTo>
                  <a:lnTo>
                    <a:pt x="361" y="103"/>
                  </a:lnTo>
                  <a:lnTo>
                    <a:pt x="361" y="109"/>
                  </a:lnTo>
                  <a:lnTo>
                    <a:pt x="355" y="109"/>
                  </a:lnTo>
                  <a:lnTo>
                    <a:pt x="338" y="128"/>
                  </a:lnTo>
                  <a:lnTo>
                    <a:pt x="332" y="128"/>
                  </a:lnTo>
                  <a:lnTo>
                    <a:pt x="332" y="134"/>
                  </a:lnTo>
                  <a:lnTo>
                    <a:pt x="326" y="134"/>
                  </a:lnTo>
                  <a:lnTo>
                    <a:pt x="309" y="152"/>
                  </a:lnTo>
                  <a:lnTo>
                    <a:pt x="303" y="152"/>
                  </a:lnTo>
                  <a:lnTo>
                    <a:pt x="303" y="158"/>
                  </a:lnTo>
                  <a:lnTo>
                    <a:pt x="298" y="158"/>
                  </a:lnTo>
                  <a:lnTo>
                    <a:pt x="292" y="164"/>
                  </a:lnTo>
                  <a:lnTo>
                    <a:pt x="292" y="170"/>
                  </a:lnTo>
                  <a:lnTo>
                    <a:pt x="286" y="170"/>
                  </a:lnTo>
                  <a:lnTo>
                    <a:pt x="275" y="182"/>
                  </a:lnTo>
                  <a:lnTo>
                    <a:pt x="269" y="182"/>
                  </a:lnTo>
                  <a:lnTo>
                    <a:pt x="269" y="188"/>
                  </a:lnTo>
                  <a:lnTo>
                    <a:pt x="263" y="188"/>
                  </a:lnTo>
                  <a:lnTo>
                    <a:pt x="241" y="212"/>
                  </a:lnTo>
                  <a:lnTo>
                    <a:pt x="235" y="212"/>
                  </a:lnTo>
                  <a:lnTo>
                    <a:pt x="235" y="218"/>
                  </a:lnTo>
                  <a:lnTo>
                    <a:pt x="229" y="218"/>
                  </a:lnTo>
                  <a:lnTo>
                    <a:pt x="223" y="225"/>
                  </a:lnTo>
                  <a:lnTo>
                    <a:pt x="218" y="225"/>
                  </a:lnTo>
                  <a:lnTo>
                    <a:pt x="218" y="231"/>
                  </a:lnTo>
                  <a:lnTo>
                    <a:pt x="212" y="237"/>
                  </a:lnTo>
                  <a:lnTo>
                    <a:pt x="206" y="237"/>
                  </a:lnTo>
                  <a:lnTo>
                    <a:pt x="195" y="249"/>
                  </a:lnTo>
                  <a:lnTo>
                    <a:pt x="189" y="249"/>
                  </a:lnTo>
                  <a:lnTo>
                    <a:pt x="172" y="267"/>
                  </a:lnTo>
                  <a:lnTo>
                    <a:pt x="166" y="267"/>
                  </a:lnTo>
                  <a:lnTo>
                    <a:pt x="155" y="279"/>
                  </a:lnTo>
                  <a:lnTo>
                    <a:pt x="149" y="279"/>
                  </a:lnTo>
                  <a:lnTo>
                    <a:pt x="143" y="285"/>
                  </a:lnTo>
                  <a:lnTo>
                    <a:pt x="138" y="285"/>
                  </a:lnTo>
                  <a:lnTo>
                    <a:pt x="126" y="297"/>
                  </a:lnTo>
                  <a:lnTo>
                    <a:pt x="120" y="297"/>
                  </a:lnTo>
                  <a:lnTo>
                    <a:pt x="115" y="303"/>
                  </a:lnTo>
                  <a:lnTo>
                    <a:pt x="109" y="303"/>
                  </a:lnTo>
                  <a:lnTo>
                    <a:pt x="98" y="315"/>
                  </a:lnTo>
                  <a:lnTo>
                    <a:pt x="92" y="315"/>
                  </a:lnTo>
                  <a:lnTo>
                    <a:pt x="86" y="321"/>
                  </a:lnTo>
                  <a:lnTo>
                    <a:pt x="52" y="321"/>
                  </a:lnTo>
                  <a:lnTo>
                    <a:pt x="35" y="346"/>
                  </a:lnTo>
                  <a:lnTo>
                    <a:pt x="17" y="364"/>
                  </a:lnTo>
                  <a:lnTo>
                    <a:pt x="17" y="352"/>
                  </a:lnTo>
                  <a:lnTo>
                    <a:pt x="0" y="352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8" name="Freeform 174"/>
            <p:cNvSpPr>
              <a:spLocks/>
            </p:cNvSpPr>
            <p:nvPr/>
          </p:nvSpPr>
          <p:spPr bwMode="auto">
            <a:xfrm>
              <a:off x="2646" y="1872"/>
              <a:ext cx="41" cy="49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42"/>
                </a:cxn>
                <a:cxn ang="0">
                  <a:pos x="5" y="48"/>
                </a:cxn>
                <a:cxn ang="0">
                  <a:pos x="23" y="48"/>
                </a:cxn>
                <a:cxn ang="0">
                  <a:pos x="34" y="42"/>
                </a:cxn>
                <a:cxn ang="0">
                  <a:pos x="40" y="30"/>
                </a:cxn>
                <a:cxn ang="0">
                  <a:pos x="40" y="18"/>
                </a:cxn>
                <a:cxn ang="0">
                  <a:pos x="34" y="6"/>
                </a:cxn>
                <a:cxn ang="0">
                  <a:pos x="28" y="0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0" y="30"/>
                </a:cxn>
              </a:cxnLst>
              <a:rect l="0" t="0" r="r" b="b"/>
              <a:pathLst>
                <a:path w="41" h="49">
                  <a:moveTo>
                    <a:pt x="0" y="30"/>
                  </a:moveTo>
                  <a:lnTo>
                    <a:pt x="0" y="42"/>
                  </a:lnTo>
                  <a:lnTo>
                    <a:pt x="5" y="48"/>
                  </a:lnTo>
                  <a:lnTo>
                    <a:pt x="23" y="48"/>
                  </a:lnTo>
                  <a:lnTo>
                    <a:pt x="34" y="42"/>
                  </a:lnTo>
                  <a:lnTo>
                    <a:pt x="40" y="30"/>
                  </a:lnTo>
                  <a:lnTo>
                    <a:pt x="40" y="18"/>
                  </a:lnTo>
                  <a:lnTo>
                    <a:pt x="34" y="6"/>
                  </a:lnTo>
                  <a:lnTo>
                    <a:pt x="28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0" y="3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59" name="Freeform 175"/>
            <p:cNvSpPr>
              <a:spLocks/>
            </p:cNvSpPr>
            <p:nvPr/>
          </p:nvSpPr>
          <p:spPr bwMode="auto">
            <a:xfrm>
              <a:off x="2651" y="3835"/>
              <a:ext cx="1242" cy="292"/>
            </a:xfrm>
            <a:custGeom>
              <a:avLst/>
              <a:gdLst/>
              <a:ahLst/>
              <a:cxnLst>
                <a:cxn ang="0">
                  <a:pos x="1213" y="66"/>
                </a:cxn>
                <a:cxn ang="0">
                  <a:pos x="1179" y="73"/>
                </a:cxn>
                <a:cxn ang="0">
                  <a:pos x="1139" y="85"/>
                </a:cxn>
                <a:cxn ang="0">
                  <a:pos x="967" y="91"/>
                </a:cxn>
                <a:cxn ang="0">
                  <a:pos x="927" y="79"/>
                </a:cxn>
                <a:cxn ang="0">
                  <a:pos x="875" y="73"/>
                </a:cxn>
                <a:cxn ang="0">
                  <a:pos x="847" y="60"/>
                </a:cxn>
                <a:cxn ang="0">
                  <a:pos x="818" y="54"/>
                </a:cxn>
                <a:cxn ang="0">
                  <a:pos x="778" y="42"/>
                </a:cxn>
                <a:cxn ang="0">
                  <a:pos x="744" y="36"/>
                </a:cxn>
                <a:cxn ang="0">
                  <a:pos x="715" y="24"/>
                </a:cxn>
                <a:cxn ang="0">
                  <a:pos x="675" y="18"/>
                </a:cxn>
                <a:cxn ang="0">
                  <a:pos x="630" y="6"/>
                </a:cxn>
                <a:cxn ang="0">
                  <a:pos x="509" y="0"/>
                </a:cxn>
                <a:cxn ang="0">
                  <a:pos x="447" y="12"/>
                </a:cxn>
                <a:cxn ang="0">
                  <a:pos x="407" y="18"/>
                </a:cxn>
                <a:cxn ang="0">
                  <a:pos x="372" y="30"/>
                </a:cxn>
                <a:cxn ang="0">
                  <a:pos x="338" y="42"/>
                </a:cxn>
                <a:cxn ang="0">
                  <a:pos x="309" y="54"/>
                </a:cxn>
                <a:cxn ang="0">
                  <a:pos x="275" y="66"/>
                </a:cxn>
                <a:cxn ang="0">
                  <a:pos x="246" y="79"/>
                </a:cxn>
                <a:cxn ang="0">
                  <a:pos x="218" y="97"/>
                </a:cxn>
                <a:cxn ang="0">
                  <a:pos x="189" y="115"/>
                </a:cxn>
                <a:cxn ang="0">
                  <a:pos x="166" y="133"/>
                </a:cxn>
                <a:cxn ang="0">
                  <a:pos x="143" y="145"/>
                </a:cxn>
                <a:cxn ang="0">
                  <a:pos x="103" y="176"/>
                </a:cxn>
                <a:cxn ang="0">
                  <a:pos x="46" y="230"/>
                </a:cxn>
                <a:cxn ang="0">
                  <a:pos x="29" y="248"/>
                </a:cxn>
                <a:cxn ang="0">
                  <a:pos x="12" y="285"/>
                </a:cxn>
                <a:cxn ang="0">
                  <a:pos x="29" y="291"/>
                </a:cxn>
                <a:cxn ang="0">
                  <a:pos x="86" y="230"/>
                </a:cxn>
                <a:cxn ang="0">
                  <a:pos x="126" y="194"/>
                </a:cxn>
                <a:cxn ang="0">
                  <a:pos x="155" y="182"/>
                </a:cxn>
                <a:cxn ang="0">
                  <a:pos x="183" y="157"/>
                </a:cxn>
                <a:cxn ang="0">
                  <a:pos x="206" y="145"/>
                </a:cxn>
                <a:cxn ang="0">
                  <a:pos x="229" y="133"/>
                </a:cxn>
                <a:cxn ang="0">
                  <a:pos x="258" y="127"/>
                </a:cxn>
                <a:cxn ang="0">
                  <a:pos x="281" y="115"/>
                </a:cxn>
                <a:cxn ang="0">
                  <a:pos x="309" y="109"/>
                </a:cxn>
                <a:cxn ang="0">
                  <a:pos x="349" y="97"/>
                </a:cxn>
                <a:cxn ang="0">
                  <a:pos x="515" y="91"/>
                </a:cxn>
                <a:cxn ang="0">
                  <a:pos x="561" y="103"/>
                </a:cxn>
                <a:cxn ang="0">
                  <a:pos x="607" y="109"/>
                </a:cxn>
                <a:cxn ang="0">
                  <a:pos x="635" y="121"/>
                </a:cxn>
                <a:cxn ang="0">
                  <a:pos x="670" y="127"/>
                </a:cxn>
                <a:cxn ang="0">
                  <a:pos x="698" y="139"/>
                </a:cxn>
                <a:cxn ang="0">
                  <a:pos x="732" y="145"/>
                </a:cxn>
                <a:cxn ang="0">
                  <a:pos x="761" y="157"/>
                </a:cxn>
                <a:cxn ang="0">
                  <a:pos x="807" y="163"/>
                </a:cxn>
                <a:cxn ang="0">
                  <a:pos x="847" y="176"/>
                </a:cxn>
                <a:cxn ang="0">
                  <a:pos x="938" y="182"/>
                </a:cxn>
                <a:cxn ang="0">
                  <a:pos x="984" y="169"/>
                </a:cxn>
                <a:cxn ang="0">
                  <a:pos x="1041" y="163"/>
                </a:cxn>
                <a:cxn ang="0">
                  <a:pos x="1070" y="151"/>
                </a:cxn>
                <a:cxn ang="0">
                  <a:pos x="1098" y="145"/>
                </a:cxn>
                <a:cxn ang="0">
                  <a:pos x="1116" y="133"/>
                </a:cxn>
                <a:cxn ang="0">
                  <a:pos x="1133" y="127"/>
                </a:cxn>
                <a:cxn ang="0">
                  <a:pos x="1150" y="115"/>
                </a:cxn>
                <a:cxn ang="0">
                  <a:pos x="1167" y="109"/>
                </a:cxn>
                <a:cxn ang="0">
                  <a:pos x="1190" y="91"/>
                </a:cxn>
                <a:cxn ang="0">
                  <a:pos x="1224" y="73"/>
                </a:cxn>
              </a:cxnLst>
              <a:rect l="0" t="0" r="r" b="b"/>
              <a:pathLst>
                <a:path w="1242" h="292">
                  <a:moveTo>
                    <a:pt x="1241" y="54"/>
                  </a:moveTo>
                  <a:lnTo>
                    <a:pt x="1230" y="60"/>
                  </a:lnTo>
                  <a:lnTo>
                    <a:pt x="1213" y="66"/>
                  </a:lnTo>
                  <a:lnTo>
                    <a:pt x="1201" y="66"/>
                  </a:lnTo>
                  <a:lnTo>
                    <a:pt x="1190" y="73"/>
                  </a:lnTo>
                  <a:lnTo>
                    <a:pt x="1179" y="73"/>
                  </a:lnTo>
                  <a:lnTo>
                    <a:pt x="1167" y="79"/>
                  </a:lnTo>
                  <a:lnTo>
                    <a:pt x="1150" y="79"/>
                  </a:lnTo>
                  <a:lnTo>
                    <a:pt x="1139" y="85"/>
                  </a:lnTo>
                  <a:lnTo>
                    <a:pt x="1127" y="85"/>
                  </a:lnTo>
                  <a:lnTo>
                    <a:pt x="1116" y="91"/>
                  </a:lnTo>
                  <a:lnTo>
                    <a:pt x="967" y="91"/>
                  </a:lnTo>
                  <a:lnTo>
                    <a:pt x="956" y="85"/>
                  </a:lnTo>
                  <a:lnTo>
                    <a:pt x="933" y="85"/>
                  </a:lnTo>
                  <a:lnTo>
                    <a:pt x="927" y="79"/>
                  </a:lnTo>
                  <a:lnTo>
                    <a:pt x="904" y="79"/>
                  </a:lnTo>
                  <a:lnTo>
                    <a:pt x="893" y="73"/>
                  </a:lnTo>
                  <a:lnTo>
                    <a:pt x="875" y="73"/>
                  </a:lnTo>
                  <a:lnTo>
                    <a:pt x="864" y="66"/>
                  </a:lnTo>
                  <a:lnTo>
                    <a:pt x="853" y="66"/>
                  </a:lnTo>
                  <a:lnTo>
                    <a:pt x="847" y="60"/>
                  </a:lnTo>
                  <a:lnTo>
                    <a:pt x="835" y="60"/>
                  </a:lnTo>
                  <a:lnTo>
                    <a:pt x="824" y="54"/>
                  </a:lnTo>
                  <a:lnTo>
                    <a:pt x="818" y="54"/>
                  </a:lnTo>
                  <a:lnTo>
                    <a:pt x="807" y="48"/>
                  </a:lnTo>
                  <a:lnTo>
                    <a:pt x="784" y="48"/>
                  </a:lnTo>
                  <a:lnTo>
                    <a:pt x="778" y="42"/>
                  </a:lnTo>
                  <a:lnTo>
                    <a:pt x="767" y="42"/>
                  </a:lnTo>
                  <a:lnTo>
                    <a:pt x="755" y="36"/>
                  </a:lnTo>
                  <a:lnTo>
                    <a:pt x="744" y="36"/>
                  </a:lnTo>
                  <a:lnTo>
                    <a:pt x="738" y="30"/>
                  </a:lnTo>
                  <a:lnTo>
                    <a:pt x="727" y="30"/>
                  </a:lnTo>
                  <a:lnTo>
                    <a:pt x="715" y="24"/>
                  </a:lnTo>
                  <a:lnTo>
                    <a:pt x="692" y="24"/>
                  </a:lnTo>
                  <a:lnTo>
                    <a:pt x="687" y="18"/>
                  </a:lnTo>
                  <a:lnTo>
                    <a:pt x="675" y="18"/>
                  </a:lnTo>
                  <a:lnTo>
                    <a:pt x="664" y="12"/>
                  </a:lnTo>
                  <a:lnTo>
                    <a:pt x="641" y="12"/>
                  </a:lnTo>
                  <a:lnTo>
                    <a:pt x="630" y="6"/>
                  </a:lnTo>
                  <a:lnTo>
                    <a:pt x="595" y="6"/>
                  </a:lnTo>
                  <a:lnTo>
                    <a:pt x="584" y="0"/>
                  </a:lnTo>
                  <a:lnTo>
                    <a:pt x="509" y="0"/>
                  </a:lnTo>
                  <a:lnTo>
                    <a:pt x="498" y="6"/>
                  </a:lnTo>
                  <a:lnTo>
                    <a:pt x="458" y="6"/>
                  </a:lnTo>
                  <a:lnTo>
                    <a:pt x="447" y="12"/>
                  </a:lnTo>
                  <a:lnTo>
                    <a:pt x="435" y="12"/>
                  </a:lnTo>
                  <a:lnTo>
                    <a:pt x="418" y="18"/>
                  </a:lnTo>
                  <a:lnTo>
                    <a:pt x="407" y="18"/>
                  </a:lnTo>
                  <a:lnTo>
                    <a:pt x="395" y="24"/>
                  </a:lnTo>
                  <a:lnTo>
                    <a:pt x="384" y="24"/>
                  </a:lnTo>
                  <a:lnTo>
                    <a:pt x="372" y="30"/>
                  </a:lnTo>
                  <a:lnTo>
                    <a:pt x="361" y="30"/>
                  </a:lnTo>
                  <a:lnTo>
                    <a:pt x="349" y="36"/>
                  </a:lnTo>
                  <a:lnTo>
                    <a:pt x="338" y="42"/>
                  </a:lnTo>
                  <a:lnTo>
                    <a:pt x="326" y="42"/>
                  </a:lnTo>
                  <a:lnTo>
                    <a:pt x="315" y="48"/>
                  </a:lnTo>
                  <a:lnTo>
                    <a:pt x="309" y="54"/>
                  </a:lnTo>
                  <a:lnTo>
                    <a:pt x="298" y="54"/>
                  </a:lnTo>
                  <a:lnTo>
                    <a:pt x="286" y="60"/>
                  </a:lnTo>
                  <a:lnTo>
                    <a:pt x="275" y="66"/>
                  </a:lnTo>
                  <a:lnTo>
                    <a:pt x="264" y="73"/>
                  </a:lnTo>
                  <a:lnTo>
                    <a:pt x="258" y="79"/>
                  </a:lnTo>
                  <a:lnTo>
                    <a:pt x="246" y="79"/>
                  </a:lnTo>
                  <a:lnTo>
                    <a:pt x="235" y="85"/>
                  </a:lnTo>
                  <a:lnTo>
                    <a:pt x="229" y="91"/>
                  </a:lnTo>
                  <a:lnTo>
                    <a:pt x="218" y="97"/>
                  </a:lnTo>
                  <a:lnTo>
                    <a:pt x="206" y="103"/>
                  </a:lnTo>
                  <a:lnTo>
                    <a:pt x="201" y="109"/>
                  </a:lnTo>
                  <a:lnTo>
                    <a:pt x="189" y="115"/>
                  </a:lnTo>
                  <a:lnTo>
                    <a:pt x="183" y="121"/>
                  </a:lnTo>
                  <a:lnTo>
                    <a:pt x="172" y="127"/>
                  </a:lnTo>
                  <a:lnTo>
                    <a:pt x="166" y="133"/>
                  </a:lnTo>
                  <a:lnTo>
                    <a:pt x="161" y="133"/>
                  </a:lnTo>
                  <a:lnTo>
                    <a:pt x="149" y="139"/>
                  </a:lnTo>
                  <a:lnTo>
                    <a:pt x="143" y="145"/>
                  </a:lnTo>
                  <a:lnTo>
                    <a:pt x="132" y="151"/>
                  </a:lnTo>
                  <a:lnTo>
                    <a:pt x="115" y="169"/>
                  </a:lnTo>
                  <a:lnTo>
                    <a:pt x="103" y="176"/>
                  </a:lnTo>
                  <a:lnTo>
                    <a:pt x="81" y="200"/>
                  </a:lnTo>
                  <a:lnTo>
                    <a:pt x="75" y="200"/>
                  </a:lnTo>
                  <a:lnTo>
                    <a:pt x="46" y="230"/>
                  </a:lnTo>
                  <a:lnTo>
                    <a:pt x="40" y="230"/>
                  </a:lnTo>
                  <a:lnTo>
                    <a:pt x="29" y="242"/>
                  </a:lnTo>
                  <a:lnTo>
                    <a:pt x="29" y="248"/>
                  </a:lnTo>
                  <a:lnTo>
                    <a:pt x="23" y="248"/>
                  </a:lnTo>
                  <a:lnTo>
                    <a:pt x="0" y="272"/>
                  </a:lnTo>
                  <a:lnTo>
                    <a:pt x="12" y="285"/>
                  </a:lnTo>
                  <a:lnTo>
                    <a:pt x="23" y="285"/>
                  </a:lnTo>
                  <a:lnTo>
                    <a:pt x="23" y="291"/>
                  </a:lnTo>
                  <a:lnTo>
                    <a:pt x="29" y="291"/>
                  </a:lnTo>
                  <a:lnTo>
                    <a:pt x="81" y="236"/>
                  </a:lnTo>
                  <a:lnTo>
                    <a:pt x="86" y="236"/>
                  </a:lnTo>
                  <a:lnTo>
                    <a:pt x="86" y="230"/>
                  </a:lnTo>
                  <a:lnTo>
                    <a:pt x="92" y="224"/>
                  </a:lnTo>
                  <a:lnTo>
                    <a:pt x="98" y="224"/>
                  </a:lnTo>
                  <a:lnTo>
                    <a:pt x="126" y="194"/>
                  </a:lnTo>
                  <a:lnTo>
                    <a:pt x="132" y="194"/>
                  </a:lnTo>
                  <a:lnTo>
                    <a:pt x="143" y="182"/>
                  </a:lnTo>
                  <a:lnTo>
                    <a:pt x="155" y="182"/>
                  </a:lnTo>
                  <a:lnTo>
                    <a:pt x="172" y="163"/>
                  </a:lnTo>
                  <a:lnTo>
                    <a:pt x="178" y="163"/>
                  </a:lnTo>
                  <a:lnTo>
                    <a:pt x="183" y="157"/>
                  </a:lnTo>
                  <a:lnTo>
                    <a:pt x="195" y="151"/>
                  </a:lnTo>
                  <a:lnTo>
                    <a:pt x="201" y="151"/>
                  </a:lnTo>
                  <a:lnTo>
                    <a:pt x="206" y="145"/>
                  </a:lnTo>
                  <a:lnTo>
                    <a:pt x="212" y="145"/>
                  </a:lnTo>
                  <a:lnTo>
                    <a:pt x="223" y="139"/>
                  </a:lnTo>
                  <a:lnTo>
                    <a:pt x="229" y="133"/>
                  </a:lnTo>
                  <a:lnTo>
                    <a:pt x="241" y="133"/>
                  </a:lnTo>
                  <a:lnTo>
                    <a:pt x="246" y="127"/>
                  </a:lnTo>
                  <a:lnTo>
                    <a:pt x="258" y="127"/>
                  </a:lnTo>
                  <a:lnTo>
                    <a:pt x="264" y="121"/>
                  </a:lnTo>
                  <a:lnTo>
                    <a:pt x="275" y="121"/>
                  </a:lnTo>
                  <a:lnTo>
                    <a:pt x="281" y="115"/>
                  </a:lnTo>
                  <a:lnTo>
                    <a:pt x="292" y="115"/>
                  </a:lnTo>
                  <a:lnTo>
                    <a:pt x="298" y="109"/>
                  </a:lnTo>
                  <a:lnTo>
                    <a:pt x="309" y="109"/>
                  </a:lnTo>
                  <a:lnTo>
                    <a:pt x="321" y="103"/>
                  </a:lnTo>
                  <a:lnTo>
                    <a:pt x="338" y="103"/>
                  </a:lnTo>
                  <a:lnTo>
                    <a:pt x="349" y="97"/>
                  </a:lnTo>
                  <a:lnTo>
                    <a:pt x="384" y="97"/>
                  </a:lnTo>
                  <a:lnTo>
                    <a:pt x="395" y="91"/>
                  </a:lnTo>
                  <a:lnTo>
                    <a:pt x="515" y="91"/>
                  </a:lnTo>
                  <a:lnTo>
                    <a:pt x="521" y="97"/>
                  </a:lnTo>
                  <a:lnTo>
                    <a:pt x="555" y="97"/>
                  </a:lnTo>
                  <a:lnTo>
                    <a:pt x="561" y="103"/>
                  </a:lnTo>
                  <a:lnTo>
                    <a:pt x="584" y="103"/>
                  </a:lnTo>
                  <a:lnTo>
                    <a:pt x="590" y="109"/>
                  </a:lnTo>
                  <a:lnTo>
                    <a:pt x="607" y="109"/>
                  </a:lnTo>
                  <a:lnTo>
                    <a:pt x="612" y="115"/>
                  </a:lnTo>
                  <a:lnTo>
                    <a:pt x="624" y="115"/>
                  </a:lnTo>
                  <a:lnTo>
                    <a:pt x="635" y="121"/>
                  </a:lnTo>
                  <a:lnTo>
                    <a:pt x="652" y="121"/>
                  </a:lnTo>
                  <a:lnTo>
                    <a:pt x="658" y="127"/>
                  </a:lnTo>
                  <a:lnTo>
                    <a:pt x="670" y="127"/>
                  </a:lnTo>
                  <a:lnTo>
                    <a:pt x="675" y="133"/>
                  </a:lnTo>
                  <a:lnTo>
                    <a:pt x="692" y="133"/>
                  </a:lnTo>
                  <a:lnTo>
                    <a:pt x="698" y="139"/>
                  </a:lnTo>
                  <a:lnTo>
                    <a:pt x="710" y="139"/>
                  </a:lnTo>
                  <a:lnTo>
                    <a:pt x="721" y="145"/>
                  </a:lnTo>
                  <a:lnTo>
                    <a:pt x="732" y="145"/>
                  </a:lnTo>
                  <a:lnTo>
                    <a:pt x="738" y="151"/>
                  </a:lnTo>
                  <a:lnTo>
                    <a:pt x="755" y="151"/>
                  </a:lnTo>
                  <a:lnTo>
                    <a:pt x="761" y="157"/>
                  </a:lnTo>
                  <a:lnTo>
                    <a:pt x="773" y="157"/>
                  </a:lnTo>
                  <a:lnTo>
                    <a:pt x="784" y="163"/>
                  </a:lnTo>
                  <a:lnTo>
                    <a:pt x="807" y="163"/>
                  </a:lnTo>
                  <a:lnTo>
                    <a:pt x="813" y="169"/>
                  </a:lnTo>
                  <a:lnTo>
                    <a:pt x="835" y="169"/>
                  </a:lnTo>
                  <a:lnTo>
                    <a:pt x="847" y="176"/>
                  </a:lnTo>
                  <a:lnTo>
                    <a:pt x="881" y="176"/>
                  </a:lnTo>
                  <a:lnTo>
                    <a:pt x="887" y="182"/>
                  </a:lnTo>
                  <a:lnTo>
                    <a:pt x="938" y="182"/>
                  </a:lnTo>
                  <a:lnTo>
                    <a:pt x="944" y="176"/>
                  </a:lnTo>
                  <a:lnTo>
                    <a:pt x="978" y="176"/>
                  </a:lnTo>
                  <a:lnTo>
                    <a:pt x="984" y="169"/>
                  </a:lnTo>
                  <a:lnTo>
                    <a:pt x="1013" y="169"/>
                  </a:lnTo>
                  <a:lnTo>
                    <a:pt x="1018" y="163"/>
                  </a:lnTo>
                  <a:lnTo>
                    <a:pt x="1041" y="163"/>
                  </a:lnTo>
                  <a:lnTo>
                    <a:pt x="1047" y="157"/>
                  </a:lnTo>
                  <a:lnTo>
                    <a:pt x="1064" y="157"/>
                  </a:lnTo>
                  <a:lnTo>
                    <a:pt x="1070" y="151"/>
                  </a:lnTo>
                  <a:lnTo>
                    <a:pt x="1081" y="151"/>
                  </a:lnTo>
                  <a:lnTo>
                    <a:pt x="1081" y="145"/>
                  </a:lnTo>
                  <a:lnTo>
                    <a:pt x="1098" y="145"/>
                  </a:lnTo>
                  <a:lnTo>
                    <a:pt x="1104" y="139"/>
                  </a:lnTo>
                  <a:lnTo>
                    <a:pt x="1110" y="139"/>
                  </a:lnTo>
                  <a:lnTo>
                    <a:pt x="1116" y="133"/>
                  </a:lnTo>
                  <a:lnTo>
                    <a:pt x="1121" y="133"/>
                  </a:lnTo>
                  <a:lnTo>
                    <a:pt x="1127" y="127"/>
                  </a:lnTo>
                  <a:lnTo>
                    <a:pt x="1133" y="127"/>
                  </a:lnTo>
                  <a:lnTo>
                    <a:pt x="1139" y="121"/>
                  </a:lnTo>
                  <a:lnTo>
                    <a:pt x="1144" y="121"/>
                  </a:lnTo>
                  <a:lnTo>
                    <a:pt x="1150" y="115"/>
                  </a:lnTo>
                  <a:lnTo>
                    <a:pt x="1156" y="115"/>
                  </a:lnTo>
                  <a:lnTo>
                    <a:pt x="1161" y="109"/>
                  </a:lnTo>
                  <a:lnTo>
                    <a:pt x="1167" y="109"/>
                  </a:lnTo>
                  <a:lnTo>
                    <a:pt x="1173" y="103"/>
                  </a:lnTo>
                  <a:lnTo>
                    <a:pt x="1179" y="103"/>
                  </a:lnTo>
                  <a:lnTo>
                    <a:pt x="1190" y="91"/>
                  </a:lnTo>
                  <a:lnTo>
                    <a:pt x="1196" y="91"/>
                  </a:lnTo>
                  <a:lnTo>
                    <a:pt x="1213" y="73"/>
                  </a:lnTo>
                  <a:lnTo>
                    <a:pt x="1224" y="73"/>
                  </a:lnTo>
                  <a:lnTo>
                    <a:pt x="1241" y="54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0" name="Freeform 176"/>
            <p:cNvSpPr>
              <a:spLocks/>
            </p:cNvSpPr>
            <p:nvPr/>
          </p:nvSpPr>
          <p:spPr bwMode="auto">
            <a:xfrm>
              <a:off x="2910" y="3223"/>
              <a:ext cx="133" cy="4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36"/>
                </a:cxn>
                <a:cxn ang="0">
                  <a:pos x="131" y="436"/>
                </a:cxn>
                <a:cxn ang="0">
                  <a:pos x="131" y="0"/>
                </a:cxn>
                <a:cxn ang="0">
                  <a:pos x="0" y="0"/>
                </a:cxn>
              </a:cxnLst>
              <a:rect l="0" t="0" r="r" b="b"/>
              <a:pathLst>
                <a:path w="132" h="437">
                  <a:moveTo>
                    <a:pt x="0" y="0"/>
                  </a:moveTo>
                  <a:lnTo>
                    <a:pt x="0" y="436"/>
                  </a:lnTo>
                  <a:lnTo>
                    <a:pt x="131" y="436"/>
                  </a:lnTo>
                  <a:lnTo>
                    <a:pt x="131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1" name="Freeform 177"/>
            <p:cNvSpPr>
              <a:spLocks/>
            </p:cNvSpPr>
            <p:nvPr/>
          </p:nvSpPr>
          <p:spPr bwMode="auto">
            <a:xfrm>
              <a:off x="2937" y="3077"/>
              <a:ext cx="59" cy="58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6" y="19"/>
                </a:cxn>
                <a:cxn ang="0">
                  <a:pos x="6" y="13"/>
                </a:cxn>
                <a:cxn ang="0">
                  <a:pos x="18" y="13"/>
                </a:cxn>
                <a:cxn ang="0">
                  <a:pos x="18" y="6"/>
                </a:cxn>
                <a:cxn ang="0">
                  <a:pos x="35" y="6"/>
                </a:cxn>
                <a:cxn ang="0">
                  <a:pos x="35" y="0"/>
                </a:cxn>
                <a:cxn ang="0">
                  <a:pos x="58" y="0"/>
                </a:cxn>
                <a:cxn ang="0">
                  <a:pos x="58" y="225"/>
                </a:cxn>
                <a:cxn ang="0">
                  <a:pos x="52" y="237"/>
                </a:cxn>
                <a:cxn ang="0">
                  <a:pos x="52" y="515"/>
                </a:cxn>
                <a:cxn ang="0">
                  <a:pos x="46" y="521"/>
                </a:cxn>
                <a:cxn ang="0">
                  <a:pos x="46" y="570"/>
                </a:cxn>
                <a:cxn ang="0">
                  <a:pos x="40" y="570"/>
                </a:cxn>
                <a:cxn ang="0">
                  <a:pos x="40" y="576"/>
                </a:cxn>
                <a:cxn ang="0">
                  <a:pos x="35" y="576"/>
                </a:cxn>
                <a:cxn ang="0">
                  <a:pos x="35" y="582"/>
                </a:cxn>
                <a:cxn ang="0">
                  <a:pos x="29" y="582"/>
                </a:cxn>
                <a:cxn ang="0">
                  <a:pos x="23" y="576"/>
                </a:cxn>
                <a:cxn ang="0">
                  <a:pos x="18" y="576"/>
                </a:cxn>
                <a:cxn ang="0">
                  <a:pos x="18" y="570"/>
                </a:cxn>
                <a:cxn ang="0">
                  <a:pos x="12" y="564"/>
                </a:cxn>
                <a:cxn ang="0">
                  <a:pos x="0" y="19"/>
                </a:cxn>
              </a:cxnLst>
              <a:rect l="0" t="0" r="r" b="b"/>
              <a:pathLst>
                <a:path w="59" h="583">
                  <a:moveTo>
                    <a:pt x="0" y="19"/>
                  </a:moveTo>
                  <a:lnTo>
                    <a:pt x="6" y="19"/>
                  </a:lnTo>
                  <a:lnTo>
                    <a:pt x="6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58" y="0"/>
                  </a:lnTo>
                  <a:lnTo>
                    <a:pt x="58" y="225"/>
                  </a:lnTo>
                  <a:lnTo>
                    <a:pt x="52" y="237"/>
                  </a:lnTo>
                  <a:lnTo>
                    <a:pt x="52" y="515"/>
                  </a:lnTo>
                  <a:lnTo>
                    <a:pt x="46" y="521"/>
                  </a:lnTo>
                  <a:lnTo>
                    <a:pt x="46" y="570"/>
                  </a:lnTo>
                  <a:lnTo>
                    <a:pt x="40" y="570"/>
                  </a:lnTo>
                  <a:lnTo>
                    <a:pt x="40" y="576"/>
                  </a:lnTo>
                  <a:lnTo>
                    <a:pt x="35" y="576"/>
                  </a:lnTo>
                  <a:lnTo>
                    <a:pt x="35" y="582"/>
                  </a:lnTo>
                  <a:lnTo>
                    <a:pt x="29" y="582"/>
                  </a:lnTo>
                  <a:lnTo>
                    <a:pt x="23" y="576"/>
                  </a:lnTo>
                  <a:lnTo>
                    <a:pt x="18" y="576"/>
                  </a:lnTo>
                  <a:lnTo>
                    <a:pt x="18" y="570"/>
                  </a:lnTo>
                  <a:lnTo>
                    <a:pt x="12" y="564"/>
                  </a:lnTo>
                  <a:lnTo>
                    <a:pt x="0" y="19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2" name="Freeform 178"/>
            <p:cNvSpPr>
              <a:spLocks/>
            </p:cNvSpPr>
            <p:nvPr/>
          </p:nvSpPr>
          <p:spPr bwMode="auto">
            <a:xfrm>
              <a:off x="2673" y="1720"/>
              <a:ext cx="711" cy="1001"/>
            </a:xfrm>
            <a:custGeom>
              <a:avLst/>
              <a:gdLst/>
              <a:ahLst/>
              <a:cxnLst>
                <a:cxn ang="0">
                  <a:pos x="458" y="12"/>
                </a:cxn>
                <a:cxn ang="0">
                  <a:pos x="515" y="24"/>
                </a:cxn>
                <a:cxn ang="0">
                  <a:pos x="549" y="43"/>
                </a:cxn>
                <a:cxn ang="0">
                  <a:pos x="584" y="55"/>
                </a:cxn>
                <a:cxn ang="0">
                  <a:pos x="612" y="79"/>
                </a:cxn>
                <a:cxn ang="0">
                  <a:pos x="629" y="91"/>
                </a:cxn>
                <a:cxn ang="0">
                  <a:pos x="641" y="109"/>
                </a:cxn>
                <a:cxn ang="0">
                  <a:pos x="675" y="146"/>
                </a:cxn>
                <a:cxn ang="0">
                  <a:pos x="698" y="182"/>
                </a:cxn>
                <a:cxn ang="0">
                  <a:pos x="709" y="321"/>
                </a:cxn>
                <a:cxn ang="0">
                  <a:pos x="692" y="376"/>
                </a:cxn>
                <a:cxn ang="0">
                  <a:pos x="681" y="412"/>
                </a:cxn>
                <a:cxn ang="0">
                  <a:pos x="664" y="430"/>
                </a:cxn>
                <a:cxn ang="0">
                  <a:pos x="652" y="455"/>
                </a:cxn>
                <a:cxn ang="0">
                  <a:pos x="607" y="503"/>
                </a:cxn>
                <a:cxn ang="0">
                  <a:pos x="584" y="515"/>
                </a:cxn>
                <a:cxn ang="0">
                  <a:pos x="561" y="533"/>
                </a:cxn>
                <a:cxn ang="0">
                  <a:pos x="526" y="545"/>
                </a:cxn>
                <a:cxn ang="0">
                  <a:pos x="498" y="564"/>
                </a:cxn>
                <a:cxn ang="0">
                  <a:pos x="446" y="576"/>
                </a:cxn>
                <a:cxn ang="0">
                  <a:pos x="401" y="594"/>
                </a:cxn>
                <a:cxn ang="0">
                  <a:pos x="321" y="606"/>
                </a:cxn>
                <a:cxn ang="0">
                  <a:pos x="263" y="624"/>
                </a:cxn>
                <a:cxn ang="0">
                  <a:pos x="212" y="636"/>
                </a:cxn>
                <a:cxn ang="0">
                  <a:pos x="183" y="655"/>
                </a:cxn>
                <a:cxn ang="0">
                  <a:pos x="160" y="673"/>
                </a:cxn>
                <a:cxn ang="0">
                  <a:pos x="132" y="697"/>
                </a:cxn>
                <a:cxn ang="0">
                  <a:pos x="115" y="788"/>
                </a:cxn>
                <a:cxn ang="0">
                  <a:pos x="132" y="824"/>
                </a:cxn>
                <a:cxn ang="0">
                  <a:pos x="160" y="861"/>
                </a:cxn>
                <a:cxn ang="0">
                  <a:pos x="183" y="879"/>
                </a:cxn>
                <a:cxn ang="0">
                  <a:pos x="206" y="1000"/>
                </a:cxn>
                <a:cxn ang="0">
                  <a:pos x="149" y="988"/>
                </a:cxn>
                <a:cxn ang="0">
                  <a:pos x="120" y="970"/>
                </a:cxn>
                <a:cxn ang="0">
                  <a:pos x="92" y="957"/>
                </a:cxn>
                <a:cxn ang="0">
                  <a:pos x="52" y="921"/>
                </a:cxn>
                <a:cxn ang="0">
                  <a:pos x="40" y="897"/>
                </a:cxn>
                <a:cxn ang="0">
                  <a:pos x="23" y="873"/>
                </a:cxn>
                <a:cxn ang="0">
                  <a:pos x="12" y="824"/>
                </a:cxn>
                <a:cxn ang="0">
                  <a:pos x="6" y="727"/>
                </a:cxn>
                <a:cxn ang="0">
                  <a:pos x="17" y="667"/>
                </a:cxn>
                <a:cxn ang="0">
                  <a:pos x="40" y="636"/>
                </a:cxn>
                <a:cxn ang="0">
                  <a:pos x="92" y="582"/>
                </a:cxn>
                <a:cxn ang="0">
                  <a:pos x="115" y="564"/>
                </a:cxn>
                <a:cxn ang="0">
                  <a:pos x="143" y="552"/>
                </a:cxn>
                <a:cxn ang="0">
                  <a:pos x="172" y="533"/>
                </a:cxn>
                <a:cxn ang="0">
                  <a:pos x="212" y="521"/>
                </a:cxn>
                <a:cxn ang="0">
                  <a:pos x="246" y="503"/>
                </a:cxn>
                <a:cxn ang="0">
                  <a:pos x="309" y="491"/>
                </a:cxn>
                <a:cxn ang="0">
                  <a:pos x="366" y="473"/>
                </a:cxn>
                <a:cxn ang="0">
                  <a:pos x="424" y="461"/>
                </a:cxn>
                <a:cxn ang="0">
                  <a:pos x="458" y="442"/>
                </a:cxn>
                <a:cxn ang="0">
                  <a:pos x="486" y="430"/>
                </a:cxn>
                <a:cxn ang="0">
                  <a:pos x="509" y="412"/>
                </a:cxn>
                <a:cxn ang="0">
                  <a:pos x="526" y="400"/>
                </a:cxn>
                <a:cxn ang="0">
                  <a:pos x="555" y="370"/>
                </a:cxn>
                <a:cxn ang="0">
                  <a:pos x="567" y="339"/>
                </a:cxn>
                <a:cxn ang="0">
                  <a:pos x="572" y="236"/>
                </a:cxn>
                <a:cxn ang="0">
                  <a:pos x="561" y="200"/>
                </a:cxn>
                <a:cxn ang="0">
                  <a:pos x="515" y="140"/>
                </a:cxn>
                <a:cxn ang="0">
                  <a:pos x="492" y="127"/>
                </a:cxn>
                <a:cxn ang="0">
                  <a:pos x="464" y="109"/>
                </a:cxn>
                <a:cxn ang="0">
                  <a:pos x="395" y="97"/>
                </a:cxn>
              </a:cxnLst>
              <a:rect l="0" t="0" r="r" b="b"/>
              <a:pathLst>
                <a:path w="710" h="1001">
                  <a:moveTo>
                    <a:pt x="395" y="0"/>
                  </a:moveTo>
                  <a:lnTo>
                    <a:pt x="418" y="0"/>
                  </a:lnTo>
                  <a:lnTo>
                    <a:pt x="424" y="6"/>
                  </a:lnTo>
                  <a:lnTo>
                    <a:pt x="452" y="6"/>
                  </a:lnTo>
                  <a:lnTo>
                    <a:pt x="458" y="12"/>
                  </a:lnTo>
                  <a:lnTo>
                    <a:pt x="475" y="12"/>
                  </a:lnTo>
                  <a:lnTo>
                    <a:pt x="481" y="18"/>
                  </a:lnTo>
                  <a:lnTo>
                    <a:pt x="498" y="18"/>
                  </a:lnTo>
                  <a:lnTo>
                    <a:pt x="504" y="24"/>
                  </a:lnTo>
                  <a:lnTo>
                    <a:pt x="515" y="24"/>
                  </a:lnTo>
                  <a:lnTo>
                    <a:pt x="521" y="30"/>
                  </a:lnTo>
                  <a:lnTo>
                    <a:pt x="532" y="30"/>
                  </a:lnTo>
                  <a:lnTo>
                    <a:pt x="538" y="36"/>
                  </a:lnTo>
                  <a:lnTo>
                    <a:pt x="549" y="36"/>
                  </a:lnTo>
                  <a:lnTo>
                    <a:pt x="549" y="43"/>
                  </a:lnTo>
                  <a:lnTo>
                    <a:pt x="561" y="43"/>
                  </a:lnTo>
                  <a:lnTo>
                    <a:pt x="567" y="49"/>
                  </a:lnTo>
                  <a:lnTo>
                    <a:pt x="572" y="49"/>
                  </a:lnTo>
                  <a:lnTo>
                    <a:pt x="578" y="55"/>
                  </a:lnTo>
                  <a:lnTo>
                    <a:pt x="584" y="55"/>
                  </a:lnTo>
                  <a:lnTo>
                    <a:pt x="584" y="61"/>
                  </a:lnTo>
                  <a:lnTo>
                    <a:pt x="589" y="61"/>
                  </a:lnTo>
                  <a:lnTo>
                    <a:pt x="601" y="73"/>
                  </a:lnTo>
                  <a:lnTo>
                    <a:pt x="607" y="73"/>
                  </a:lnTo>
                  <a:lnTo>
                    <a:pt x="612" y="79"/>
                  </a:lnTo>
                  <a:lnTo>
                    <a:pt x="618" y="79"/>
                  </a:lnTo>
                  <a:lnTo>
                    <a:pt x="618" y="85"/>
                  </a:lnTo>
                  <a:lnTo>
                    <a:pt x="624" y="85"/>
                  </a:lnTo>
                  <a:lnTo>
                    <a:pt x="624" y="91"/>
                  </a:lnTo>
                  <a:lnTo>
                    <a:pt x="629" y="91"/>
                  </a:lnTo>
                  <a:lnTo>
                    <a:pt x="629" y="97"/>
                  </a:lnTo>
                  <a:lnTo>
                    <a:pt x="635" y="97"/>
                  </a:lnTo>
                  <a:lnTo>
                    <a:pt x="635" y="103"/>
                  </a:lnTo>
                  <a:lnTo>
                    <a:pt x="641" y="103"/>
                  </a:lnTo>
                  <a:lnTo>
                    <a:pt x="641" y="109"/>
                  </a:lnTo>
                  <a:lnTo>
                    <a:pt x="647" y="109"/>
                  </a:lnTo>
                  <a:lnTo>
                    <a:pt x="669" y="133"/>
                  </a:lnTo>
                  <a:lnTo>
                    <a:pt x="669" y="140"/>
                  </a:lnTo>
                  <a:lnTo>
                    <a:pt x="675" y="140"/>
                  </a:lnTo>
                  <a:lnTo>
                    <a:pt x="675" y="146"/>
                  </a:lnTo>
                  <a:lnTo>
                    <a:pt x="687" y="158"/>
                  </a:lnTo>
                  <a:lnTo>
                    <a:pt x="687" y="164"/>
                  </a:lnTo>
                  <a:lnTo>
                    <a:pt x="692" y="170"/>
                  </a:lnTo>
                  <a:lnTo>
                    <a:pt x="692" y="182"/>
                  </a:lnTo>
                  <a:lnTo>
                    <a:pt x="698" y="182"/>
                  </a:lnTo>
                  <a:lnTo>
                    <a:pt x="698" y="194"/>
                  </a:lnTo>
                  <a:lnTo>
                    <a:pt x="704" y="200"/>
                  </a:lnTo>
                  <a:lnTo>
                    <a:pt x="704" y="224"/>
                  </a:lnTo>
                  <a:lnTo>
                    <a:pt x="709" y="230"/>
                  </a:lnTo>
                  <a:lnTo>
                    <a:pt x="709" y="321"/>
                  </a:lnTo>
                  <a:lnTo>
                    <a:pt x="704" y="327"/>
                  </a:lnTo>
                  <a:lnTo>
                    <a:pt x="704" y="352"/>
                  </a:lnTo>
                  <a:lnTo>
                    <a:pt x="698" y="358"/>
                  </a:lnTo>
                  <a:lnTo>
                    <a:pt x="698" y="370"/>
                  </a:lnTo>
                  <a:lnTo>
                    <a:pt x="692" y="376"/>
                  </a:lnTo>
                  <a:lnTo>
                    <a:pt x="692" y="388"/>
                  </a:lnTo>
                  <a:lnTo>
                    <a:pt x="687" y="388"/>
                  </a:lnTo>
                  <a:lnTo>
                    <a:pt x="687" y="400"/>
                  </a:lnTo>
                  <a:lnTo>
                    <a:pt x="681" y="400"/>
                  </a:lnTo>
                  <a:lnTo>
                    <a:pt x="681" y="412"/>
                  </a:lnTo>
                  <a:lnTo>
                    <a:pt x="675" y="412"/>
                  </a:lnTo>
                  <a:lnTo>
                    <a:pt x="675" y="418"/>
                  </a:lnTo>
                  <a:lnTo>
                    <a:pt x="669" y="424"/>
                  </a:lnTo>
                  <a:lnTo>
                    <a:pt x="669" y="430"/>
                  </a:lnTo>
                  <a:lnTo>
                    <a:pt x="664" y="430"/>
                  </a:lnTo>
                  <a:lnTo>
                    <a:pt x="664" y="436"/>
                  </a:lnTo>
                  <a:lnTo>
                    <a:pt x="658" y="442"/>
                  </a:lnTo>
                  <a:lnTo>
                    <a:pt x="658" y="449"/>
                  </a:lnTo>
                  <a:lnTo>
                    <a:pt x="652" y="449"/>
                  </a:lnTo>
                  <a:lnTo>
                    <a:pt x="652" y="455"/>
                  </a:lnTo>
                  <a:lnTo>
                    <a:pt x="647" y="455"/>
                  </a:lnTo>
                  <a:lnTo>
                    <a:pt x="647" y="461"/>
                  </a:lnTo>
                  <a:lnTo>
                    <a:pt x="641" y="461"/>
                  </a:lnTo>
                  <a:lnTo>
                    <a:pt x="641" y="467"/>
                  </a:lnTo>
                  <a:lnTo>
                    <a:pt x="607" y="503"/>
                  </a:lnTo>
                  <a:lnTo>
                    <a:pt x="601" y="503"/>
                  </a:lnTo>
                  <a:lnTo>
                    <a:pt x="601" y="509"/>
                  </a:lnTo>
                  <a:lnTo>
                    <a:pt x="595" y="509"/>
                  </a:lnTo>
                  <a:lnTo>
                    <a:pt x="589" y="515"/>
                  </a:lnTo>
                  <a:lnTo>
                    <a:pt x="584" y="515"/>
                  </a:lnTo>
                  <a:lnTo>
                    <a:pt x="584" y="521"/>
                  </a:lnTo>
                  <a:lnTo>
                    <a:pt x="572" y="521"/>
                  </a:lnTo>
                  <a:lnTo>
                    <a:pt x="572" y="527"/>
                  </a:lnTo>
                  <a:lnTo>
                    <a:pt x="567" y="527"/>
                  </a:lnTo>
                  <a:lnTo>
                    <a:pt x="561" y="533"/>
                  </a:lnTo>
                  <a:lnTo>
                    <a:pt x="555" y="533"/>
                  </a:lnTo>
                  <a:lnTo>
                    <a:pt x="549" y="539"/>
                  </a:lnTo>
                  <a:lnTo>
                    <a:pt x="544" y="539"/>
                  </a:lnTo>
                  <a:lnTo>
                    <a:pt x="538" y="545"/>
                  </a:lnTo>
                  <a:lnTo>
                    <a:pt x="526" y="545"/>
                  </a:lnTo>
                  <a:lnTo>
                    <a:pt x="521" y="552"/>
                  </a:lnTo>
                  <a:lnTo>
                    <a:pt x="515" y="552"/>
                  </a:lnTo>
                  <a:lnTo>
                    <a:pt x="509" y="558"/>
                  </a:lnTo>
                  <a:lnTo>
                    <a:pt x="504" y="558"/>
                  </a:lnTo>
                  <a:lnTo>
                    <a:pt x="498" y="564"/>
                  </a:lnTo>
                  <a:lnTo>
                    <a:pt x="481" y="564"/>
                  </a:lnTo>
                  <a:lnTo>
                    <a:pt x="481" y="570"/>
                  </a:lnTo>
                  <a:lnTo>
                    <a:pt x="464" y="570"/>
                  </a:lnTo>
                  <a:lnTo>
                    <a:pt x="458" y="576"/>
                  </a:lnTo>
                  <a:lnTo>
                    <a:pt x="446" y="576"/>
                  </a:lnTo>
                  <a:lnTo>
                    <a:pt x="441" y="582"/>
                  </a:lnTo>
                  <a:lnTo>
                    <a:pt x="424" y="582"/>
                  </a:lnTo>
                  <a:lnTo>
                    <a:pt x="424" y="588"/>
                  </a:lnTo>
                  <a:lnTo>
                    <a:pt x="406" y="588"/>
                  </a:lnTo>
                  <a:lnTo>
                    <a:pt x="401" y="594"/>
                  </a:lnTo>
                  <a:lnTo>
                    <a:pt x="384" y="594"/>
                  </a:lnTo>
                  <a:lnTo>
                    <a:pt x="378" y="600"/>
                  </a:lnTo>
                  <a:lnTo>
                    <a:pt x="349" y="600"/>
                  </a:lnTo>
                  <a:lnTo>
                    <a:pt x="349" y="606"/>
                  </a:lnTo>
                  <a:lnTo>
                    <a:pt x="321" y="606"/>
                  </a:lnTo>
                  <a:lnTo>
                    <a:pt x="315" y="612"/>
                  </a:lnTo>
                  <a:lnTo>
                    <a:pt x="292" y="612"/>
                  </a:lnTo>
                  <a:lnTo>
                    <a:pt x="286" y="618"/>
                  </a:lnTo>
                  <a:lnTo>
                    <a:pt x="269" y="618"/>
                  </a:lnTo>
                  <a:lnTo>
                    <a:pt x="263" y="624"/>
                  </a:lnTo>
                  <a:lnTo>
                    <a:pt x="246" y="624"/>
                  </a:lnTo>
                  <a:lnTo>
                    <a:pt x="241" y="630"/>
                  </a:lnTo>
                  <a:lnTo>
                    <a:pt x="229" y="630"/>
                  </a:lnTo>
                  <a:lnTo>
                    <a:pt x="223" y="636"/>
                  </a:lnTo>
                  <a:lnTo>
                    <a:pt x="212" y="636"/>
                  </a:lnTo>
                  <a:lnTo>
                    <a:pt x="206" y="642"/>
                  </a:lnTo>
                  <a:lnTo>
                    <a:pt x="195" y="642"/>
                  </a:lnTo>
                  <a:lnTo>
                    <a:pt x="195" y="648"/>
                  </a:lnTo>
                  <a:lnTo>
                    <a:pt x="183" y="648"/>
                  </a:lnTo>
                  <a:lnTo>
                    <a:pt x="183" y="655"/>
                  </a:lnTo>
                  <a:lnTo>
                    <a:pt x="178" y="655"/>
                  </a:lnTo>
                  <a:lnTo>
                    <a:pt x="178" y="661"/>
                  </a:lnTo>
                  <a:lnTo>
                    <a:pt x="166" y="661"/>
                  </a:lnTo>
                  <a:lnTo>
                    <a:pt x="160" y="667"/>
                  </a:lnTo>
                  <a:lnTo>
                    <a:pt x="160" y="673"/>
                  </a:lnTo>
                  <a:lnTo>
                    <a:pt x="155" y="673"/>
                  </a:lnTo>
                  <a:lnTo>
                    <a:pt x="143" y="685"/>
                  </a:lnTo>
                  <a:lnTo>
                    <a:pt x="143" y="691"/>
                  </a:lnTo>
                  <a:lnTo>
                    <a:pt x="138" y="691"/>
                  </a:lnTo>
                  <a:lnTo>
                    <a:pt x="132" y="697"/>
                  </a:lnTo>
                  <a:lnTo>
                    <a:pt x="132" y="703"/>
                  </a:lnTo>
                  <a:lnTo>
                    <a:pt x="120" y="715"/>
                  </a:lnTo>
                  <a:lnTo>
                    <a:pt x="120" y="727"/>
                  </a:lnTo>
                  <a:lnTo>
                    <a:pt x="115" y="733"/>
                  </a:lnTo>
                  <a:lnTo>
                    <a:pt x="115" y="788"/>
                  </a:lnTo>
                  <a:lnTo>
                    <a:pt x="120" y="794"/>
                  </a:lnTo>
                  <a:lnTo>
                    <a:pt x="120" y="806"/>
                  </a:lnTo>
                  <a:lnTo>
                    <a:pt x="126" y="806"/>
                  </a:lnTo>
                  <a:lnTo>
                    <a:pt x="126" y="818"/>
                  </a:lnTo>
                  <a:lnTo>
                    <a:pt x="132" y="824"/>
                  </a:lnTo>
                  <a:lnTo>
                    <a:pt x="132" y="830"/>
                  </a:lnTo>
                  <a:lnTo>
                    <a:pt x="138" y="836"/>
                  </a:lnTo>
                  <a:lnTo>
                    <a:pt x="138" y="842"/>
                  </a:lnTo>
                  <a:lnTo>
                    <a:pt x="155" y="861"/>
                  </a:lnTo>
                  <a:lnTo>
                    <a:pt x="160" y="861"/>
                  </a:lnTo>
                  <a:lnTo>
                    <a:pt x="160" y="867"/>
                  </a:lnTo>
                  <a:lnTo>
                    <a:pt x="166" y="873"/>
                  </a:lnTo>
                  <a:lnTo>
                    <a:pt x="172" y="873"/>
                  </a:lnTo>
                  <a:lnTo>
                    <a:pt x="178" y="879"/>
                  </a:lnTo>
                  <a:lnTo>
                    <a:pt x="183" y="879"/>
                  </a:lnTo>
                  <a:lnTo>
                    <a:pt x="189" y="885"/>
                  </a:lnTo>
                  <a:lnTo>
                    <a:pt x="195" y="885"/>
                  </a:lnTo>
                  <a:lnTo>
                    <a:pt x="200" y="891"/>
                  </a:lnTo>
                  <a:lnTo>
                    <a:pt x="206" y="891"/>
                  </a:lnTo>
                  <a:lnTo>
                    <a:pt x="206" y="1000"/>
                  </a:lnTo>
                  <a:lnTo>
                    <a:pt x="183" y="1000"/>
                  </a:lnTo>
                  <a:lnTo>
                    <a:pt x="183" y="994"/>
                  </a:lnTo>
                  <a:lnTo>
                    <a:pt x="166" y="994"/>
                  </a:lnTo>
                  <a:lnTo>
                    <a:pt x="160" y="988"/>
                  </a:lnTo>
                  <a:lnTo>
                    <a:pt x="149" y="988"/>
                  </a:lnTo>
                  <a:lnTo>
                    <a:pt x="143" y="982"/>
                  </a:lnTo>
                  <a:lnTo>
                    <a:pt x="132" y="982"/>
                  </a:lnTo>
                  <a:lnTo>
                    <a:pt x="132" y="976"/>
                  </a:lnTo>
                  <a:lnTo>
                    <a:pt x="126" y="976"/>
                  </a:lnTo>
                  <a:lnTo>
                    <a:pt x="120" y="970"/>
                  </a:lnTo>
                  <a:lnTo>
                    <a:pt x="115" y="970"/>
                  </a:lnTo>
                  <a:lnTo>
                    <a:pt x="109" y="964"/>
                  </a:lnTo>
                  <a:lnTo>
                    <a:pt x="103" y="964"/>
                  </a:lnTo>
                  <a:lnTo>
                    <a:pt x="98" y="957"/>
                  </a:lnTo>
                  <a:lnTo>
                    <a:pt x="92" y="957"/>
                  </a:lnTo>
                  <a:lnTo>
                    <a:pt x="80" y="945"/>
                  </a:lnTo>
                  <a:lnTo>
                    <a:pt x="75" y="945"/>
                  </a:lnTo>
                  <a:lnTo>
                    <a:pt x="75" y="939"/>
                  </a:lnTo>
                  <a:lnTo>
                    <a:pt x="69" y="939"/>
                  </a:lnTo>
                  <a:lnTo>
                    <a:pt x="52" y="921"/>
                  </a:lnTo>
                  <a:lnTo>
                    <a:pt x="52" y="915"/>
                  </a:lnTo>
                  <a:lnTo>
                    <a:pt x="46" y="915"/>
                  </a:lnTo>
                  <a:lnTo>
                    <a:pt x="46" y="909"/>
                  </a:lnTo>
                  <a:lnTo>
                    <a:pt x="40" y="909"/>
                  </a:lnTo>
                  <a:lnTo>
                    <a:pt x="40" y="897"/>
                  </a:lnTo>
                  <a:lnTo>
                    <a:pt x="35" y="891"/>
                  </a:lnTo>
                  <a:lnTo>
                    <a:pt x="35" y="885"/>
                  </a:lnTo>
                  <a:lnTo>
                    <a:pt x="29" y="879"/>
                  </a:lnTo>
                  <a:lnTo>
                    <a:pt x="29" y="873"/>
                  </a:lnTo>
                  <a:lnTo>
                    <a:pt x="23" y="873"/>
                  </a:lnTo>
                  <a:lnTo>
                    <a:pt x="23" y="861"/>
                  </a:lnTo>
                  <a:lnTo>
                    <a:pt x="17" y="854"/>
                  </a:lnTo>
                  <a:lnTo>
                    <a:pt x="17" y="842"/>
                  </a:lnTo>
                  <a:lnTo>
                    <a:pt x="12" y="836"/>
                  </a:lnTo>
                  <a:lnTo>
                    <a:pt x="12" y="824"/>
                  </a:lnTo>
                  <a:lnTo>
                    <a:pt x="6" y="818"/>
                  </a:lnTo>
                  <a:lnTo>
                    <a:pt x="6" y="800"/>
                  </a:lnTo>
                  <a:lnTo>
                    <a:pt x="0" y="794"/>
                  </a:lnTo>
                  <a:lnTo>
                    <a:pt x="0" y="733"/>
                  </a:lnTo>
                  <a:lnTo>
                    <a:pt x="6" y="727"/>
                  </a:lnTo>
                  <a:lnTo>
                    <a:pt x="6" y="703"/>
                  </a:lnTo>
                  <a:lnTo>
                    <a:pt x="12" y="697"/>
                  </a:lnTo>
                  <a:lnTo>
                    <a:pt x="12" y="685"/>
                  </a:lnTo>
                  <a:lnTo>
                    <a:pt x="17" y="679"/>
                  </a:lnTo>
                  <a:lnTo>
                    <a:pt x="17" y="667"/>
                  </a:lnTo>
                  <a:lnTo>
                    <a:pt x="23" y="667"/>
                  </a:lnTo>
                  <a:lnTo>
                    <a:pt x="23" y="655"/>
                  </a:lnTo>
                  <a:lnTo>
                    <a:pt x="35" y="642"/>
                  </a:lnTo>
                  <a:lnTo>
                    <a:pt x="35" y="636"/>
                  </a:lnTo>
                  <a:lnTo>
                    <a:pt x="40" y="636"/>
                  </a:lnTo>
                  <a:lnTo>
                    <a:pt x="46" y="630"/>
                  </a:lnTo>
                  <a:lnTo>
                    <a:pt x="46" y="624"/>
                  </a:lnTo>
                  <a:lnTo>
                    <a:pt x="75" y="594"/>
                  </a:lnTo>
                  <a:lnTo>
                    <a:pt x="80" y="594"/>
                  </a:lnTo>
                  <a:lnTo>
                    <a:pt x="92" y="582"/>
                  </a:lnTo>
                  <a:lnTo>
                    <a:pt x="98" y="582"/>
                  </a:lnTo>
                  <a:lnTo>
                    <a:pt x="98" y="576"/>
                  </a:lnTo>
                  <a:lnTo>
                    <a:pt x="103" y="570"/>
                  </a:lnTo>
                  <a:lnTo>
                    <a:pt x="109" y="570"/>
                  </a:lnTo>
                  <a:lnTo>
                    <a:pt x="115" y="564"/>
                  </a:lnTo>
                  <a:lnTo>
                    <a:pt x="120" y="564"/>
                  </a:lnTo>
                  <a:lnTo>
                    <a:pt x="126" y="558"/>
                  </a:lnTo>
                  <a:lnTo>
                    <a:pt x="132" y="558"/>
                  </a:lnTo>
                  <a:lnTo>
                    <a:pt x="138" y="552"/>
                  </a:lnTo>
                  <a:lnTo>
                    <a:pt x="143" y="552"/>
                  </a:lnTo>
                  <a:lnTo>
                    <a:pt x="149" y="545"/>
                  </a:lnTo>
                  <a:lnTo>
                    <a:pt x="155" y="545"/>
                  </a:lnTo>
                  <a:lnTo>
                    <a:pt x="160" y="539"/>
                  </a:lnTo>
                  <a:lnTo>
                    <a:pt x="166" y="539"/>
                  </a:lnTo>
                  <a:lnTo>
                    <a:pt x="172" y="533"/>
                  </a:lnTo>
                  <a:lnTo>
                    <a:pt x="178" y="533"/>
                  </a:lnTo>
                  <a:lnTo>
                    <a:pt x="183" y="527"/>
                  </a:lnTo>
                  <a:lnTo>
                    <a:pt x="195" y="527"/>
                  </a:lnTo>
                  <a:lnTo>
                    <a:pt x="200" y="521"/>
                  </a:lnTo>
                  <a:lnTo>
                    <a:pt x="212" y="521"/>
                  </a:lnTo>
                  <a:lnTo>
                    <a:pt x="218" y="515"/>
                  </a:lnTo>
                  <a:lnTo>
                    <a:pt x="229" y="515"/>
                  </a:lnTo>
                  <a:lnTo>
                    <a:pt x="229" y="509"/>
                  </a:lnTo>
                  <a:lnTo>
                    <a:pt x="246" y="509"/>
                  </a:lnTo>
                  <a:lnTo>
                    <a:pt x="246" y="503"/>
                  </a:lnTo>
                  <a:lnTo>
                    <a:pt x="263" y="503"/>
                  </a:lnTo>
                  <a:lnTo>
                    <a:pt x="263" y="497"/>
                  </a:lnTo>
                  <a:lnTo>
                    <a:pt x="286" y="497"/>
                  </a:lnTo>
                  <a:lnTo>
                    <a:pt x="286" y="491"/>
                  </a:lnTo>
                  <a:lnTo>
                    <a:pt x="309" y="491"/>
                  </a:lnTo>
                  <a:lnTo>
                    <a:pt x="315" y="485"/>
                  </a:lnTo>
                  <a:lnTo>
                    <a:pt x="332" y="485"/>
                  </a:lnTo>
                  <a:lnTo>
                    <a:pt x="338" y="479"/>
                  </a:lnTo>
                  <a:lnTo>
                    <a:pt x="361" y="479"/>
                  </a:lnTo>
                  <a:lnTo>
                    <a:pt x="366" y="473"/>
                  </a:lnTo>
                  <a:lnTo>
                    <a:pt x="384" y="473"/>
                  </a:lnTo>
                  <a:lnTo>
                    <a:pt x="389" y="467"/>
                  </a:lnTo>
                  <a:lnTo>
                    <a:pt x="406" y="467"/>
                  </a:lnTo>
                  <a:lnTo>
                    <a:pt x="412" y="461"/>
                  </a:lnTo>
                  <a:lnTo>
                    <a:pt x="424" y="461"/>
                  </a:lnTo>
                  <a:lnTo>
                    <a:pt x="424" y="455"/>
                  </a:lnTo>
                  <a:lnTo>
                    <a:pt x="441" y="455"/>
                  </a:lnTo>
                  <a:lnTo>
                    <a:pt x="446" y="449"/>
                  </a:lnTo>
                  <a:lnTo>
                    <a:pt x="452" y="449"/>
                  </a:lnTo>
                  <a:lnTo>
                    <a:pt x="458" y="442"/>
                  </a:lnTo>
                  <a:lnTo>
                    <a:pt x="464" y="442"/>
                  </a:lnTo>
                  <a:lnTo>
                    <a:pt x="469" y="436"/>
                  </a:lnTo>
                  <a:lnTo>
                    <a:pt x="475" y="436"/>
                  </a:lnTo>
                  <a:lnTo>
                    <a:pt x="481" y="430"/>
                  </a:lnTo>
                  <a:lnTo>
                    <a:pt x="486" y="430"/>
                  </a:lnTo>
                  <a:lnTo>
                    <a:pt x="492" y="424"/>
                  </a:lnTo>
                  <a:lnTo>
                    <a:pt x="498" y="424"/>
                  </a:lnTo>
                  <a:lnTo>
                    <a:pt x="498" y="418"/>
                  </a:lnTo>
                  <a:lnTo>
                    <a:pt x="504" y="418"/>
                  </a:lnTo>
                  <a:lnTo>
                    <a:pt x="509" y="412"/>
                  </a:lnTo>
                  <a:lnTo>
                    <a:pt x="515" y="412"/>
                  </a:lnTo>
                  <a:lnTo>
                    <a:pt x="515" y="406"/>
                  </a:lnTo>
                  <a:lnTo>
                    <a:pt x="521" y="406"/>
                  </a:lnTo>
                  <a:lnTo>
                    <a:pt x="521" y="400"/>
                  </a:lnTo>
                  <a:lnTo>
                    <a:pt x="526" y="400"/>
                  </a:lnTo>
                  <a:lnTo>
                    <a:pt x="526" y="394"/>
                  </a:lnTo>
                  <a:lnTo>
                    <a:pt x="532" y="394"/>
                  </a:lnTo>
                  <a:lnTo>
                    <a:pt x="549" y="376"/>
                  </a:lnTo>
                  <a:lnTo>
                    <a:pt x="549" y="370"/>
                  </a:lnTo>
                  <a:lnTo>
                    <a:pt x="555" y="370"/>
                  </a:lnTo>
                  <a:lnTo>
                    <a:pt x="555" y="358"/>
                  </a:lnTo>
                  <a:lnTo>
                    <a:pt x="561" y="358"/>
                  </a:lnTo>
                  <a:lnTo>
                    <a:pt x="561" y="352"/>
                  </a:lnTo>
                  <a:lnTo>
                    <a:pt x="567" y="346"/>
                  </a:lnTo>
                  <a:lnTo>
                    <a:pt x="567" y="339"/>
                  </a:lnTo>
                  <a:lnTo>
                    <a:pt x="572" y="333"/>
                  </a:lnTo>
                  <a:lnTo>
                    <a:pt x="572" y="321"/>
                  </a:lnTo>
                  <a:lnTo>
                    <a:pt x="578" y="315"/>
                  </a:lnTo>
                  <a:lnTo>
                    <a:pt x="578" y="243"/>
                  </a:lnTo>
                  <a:lnTo>
                    <a:pt x="572" y="236"/>
                  </a:lnTo>
                  <a:lnTo>
                    <a:pt x="572" y="224"/>
                  </a:lnTo>
                  <a:lnTo>
                    <a:pt x="567" y="218"/>
                  </a:lnTo>
                  <a:lnTo>
                    <a:pt x="567" y="212"/>
                  </a:lnTo>
                  <a:lnTo>
                    <a:pt x="561" y="206"/>
                  </a:lnTo>
                  <a:lnTo>
                    <a:pt x="561" y="200"/>
                  </a:lnTo>
                  <a:lnTo>
                    <a:pt x="555" y="194"/>
                  </a:lnTo>
                  <a:lnTo>
                    <a:pt x="555" y="188"/>
                  </a:lnTo>
                  <a:lnTo>
                    <a:pt x="544" y="176"/>
                  </a:lnTo>
                  <a:lnTo>
                    <a:pt x="544" y="170"/>
                  </a:lnTo>
                  <a:lnTo>
                    <a:pt x="515" y="140"/>
                  </a:lnTo>
                  <a:lnTo>
                    <a:pt x="509" y="140"/>
                  </a:lnTo>
                  <a:lnTo>
                    <a:pt x="509" y="133"/>
                  </a:lnTo>
                  <a:lnTo>
                    <a:pt x="504" y="133"/>
                  </a:lnTo>
                  <a:lnTo>
                    <a:pt x="498" y="127"/>
                  </a:lnTo>
                  <a:lnTo>
                    <a:pt x="492" y="127"/>
                  </a:lnTo>
                  <a:lnTo>
                    <a:pt x="486" y="121"/>
                  </a:lnTo>
                  <a:lnTo>
                    <a:pt x="481" y="121"/>
                  </a:lnTo>
                  <a:lnTo>
                    <a:pt x="475" y="115"/>
                  </a:lnTo>
                  <a:lnTo>
                    <a:pt x="464" y="115"/>
                  </a:lnTo>
                  <a:lnTo>
                    <a:pt x="464" y="109"/>
                  </a:lnTo>
                  <a:lnTo>
                    <a:pt x="446" y="109"/>
                  </a:lnTo>
                  <a:lnTo>
                    <a:pt x="441" y="103"/>
                  </a:lnTo>
                  <a:lnTo>
                    <a:pt x="418" y="103"/>
                  </a:lnTo>
                  <a:lnTo>
                    <a:pt x="412" y="97"/>
                  </a:lnTo>
                  <a:lnTo>
                    <a:pt x="395" y="97"/>
                  </a:lnTo>
                  <a:lnTo>
                    <a:pt x="395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3" name="Freeform 179"/>
            <p:cNvSpPr>
              <a:spLocks/>
            </p:cNvSpPr>
            <p:nvPr/>
          </p:nvSpPr>
          <p:spPr bwMode="auto">
            <a:xfrm>
              <a:off x="2651" y="1696"/>
              <a:ext cx="755" cy="1049"/>
            </a:xfrm>
            <a:custGeom>
              <a:avLst/>
              <a:gdLst/>
              <a:ahLst/>
              <a:cxnLst>
                <a:cxn ang="0">
                  <a:pos x="515" y="67"/>
                </a:cxn>
                <a:cxn ang="0">
                  <a:pos x="624" y="127"/>
                </a:cxn>
                <a:cxn ang="0">
                  <a:pos x="698" y="218"/>
                </a:cxn>
                <a:cxn ang="0">
                  <a:pos x="698" y="376"/>
                </a:cxn>
                <a:cxn ang="0">
                  <a:pos x="664" y="448"/>
                </a:cxn>
                <a:cxn ang="0">
                  <a:pos x="601" y="515"/>
                </a:cxn>
                <a:cxn ang="0">
                  <a:pos x="538" y="545"/>
                </a:cxn>
                <a:cxn ang="0">
                  <a:pos x="435" y="582"/>
                </a:cxn>
                <a:cxn ang="0">
                  <a:pos x="338" y="606"/>
                </a:cxn>
                <a:cxn ang="0">
                  <a:pos x="218" y="636"/>
                </a:cxn>
                <a:cxn ang="0">
                  <a:pos x="161" y="679"/>
                </a:cxn>
                <a:cxn ang="0">
                  <a:pos x="132" y="715"/>
                </a:cxn>
                <a:cxn ang="0">
                  <a:pos x="109" y="794"/>
                </a:cxn>
                <a:cxn ang="0">
                  <a:pos x="132" y="860"/>
                </a:cxn>
                <a:cxn ang="0">
                  <a:pos x="149" y="885"/>
                </a:cxn>
                <a:cxn ang="0">
                  <a:pos x="183" y="915"/>
                </a:cxn>
                <a:cxn ang="0">
                  <a:pos x="201" y="994"/>
                </a:cxn>
                <a:cxn ang="0">
                  <a:pos x="126" y="957"/>
                </a:cxn>
                <a:cxn ang="0">
                  <a:pos x="92" y="927"/>
                </a:cxn>
                <a:cxn ang="0">
                  <a:pos x="63" y="872"/>
                </a:cxn>
                <a:cxn ang="0">
                  <a:pos x="52" y="721"/>
                </a:cxn>
                <a:cxn ang="0">
                  <a:pos x="115" y="630"/>
                </a:cxn>
                <a:cxn ang="0">
                  <a:pos x="195" y="582"/>
                </a:cxn>
                <a:cxn ang="0">
                  <a:pos x="281" y="545"/>
                </a:cxn>
                <a:cxn ang="0">
                  <a:pos x="401" y="521"/>
                </a:cxn>
                <a:cxn ang="0">
                  <a:pos x="469" y="497"/>
                </a:cxn>
                <a:cxn ang="0">
                  <a:pos x="601" y="388"/>
                </a:cxn>
                <a:cxn ang="0">
                  <a:pos x="612" y="242"/>
                </a:cxn>
                <a:cxn ang="0">
                  <a:pos x="572" y="170"/>
                </a:cxn>
                <a:cxn ang="0">
                  <a:pos x="475" y="109"/>
                </a:cxn>
                <a:cxn ang="0">
                  <a:pos x="418" y="0"/>
                </a:cxn>
                <a:cxn ang="0">
                  <a:pos x="487" y="164"/>
                </a:cxn>
                <a:cxn ang="0">
                  <a:pos x="527" y="188"/>
                </a:cxn>
                <a:cxn ang="0">
                  <a:pos x="561" y="230"/>
                </a:cxn>
                <a:cxn ang="0">
                  <a:pos x="572" y="345"/>
                </a:cxn>
                <a:cxn ang="0">
                  <a:pos x="509" y="418"/>
                </a:cxn>
                <a:cxn ang="0">
                  <a:pos x="441" y="454"/>
                </a:cxn>
                <a:cxn ang="0">
                  <a:pos x="349" y="479"/>
                </a:cxn>
                <a:cxn ang="0">
                  <a:pos x="241" y="509"/>
                </a:cxn>
                <a:cxn ang="0">
                  <a:pos x="172" y="539"/>
                </a:cxn>
                <a:cxn ang="0">
                  <a:pos x="81" y="600"/>
                </a:cxn>
                <a:cxn ang="0">
                  <a:pos x="18" y="685"/>
                </a:cxn>
                <a:cxn ang="0">
                  <a:pos x="6" y="836"/>
                </a:cxn>
                <a:cxn ang="0">
                  <a:pos x="35" y="915"/>
                </a:cxn>
                <a:cxn ang="0">
                  <a:pos x="69" y="975"/>
                </a:cxn>
                <a:cxn ang="0">
                  <a:pos x="138" y="1018"/>
                </a:cxn>
                <a:cxn ang="0">
                  <a:pos x="212" y="1042"/>
                </a:cxn>
                <a:cxn ang="0">
                  <a:pos x="218" y="885"/>
                </a:cxn>
                <a:cxn ang="0">
                  <a:pos x="172" y="830"/>
                </a:cxn>
                <a:cxn ang="0">
                  <a:pos x="161" y="757"/>
                </a:cxn>
                <a:cxn ang="0">
                  <a:pos x="183" y="715"/>
                </a:cxn>
                <a:cxn ang="0">
                  <a:pos x="201" y="703"/>
                </a:cxn>
                <a:cxn ang="0">
                  <a:pos x="246" y="679"/>
                </a:cxn>
                <a:cxn ang="0">
                  <a:pos x="378" y="648"/>
                </a:cxn>
                <a:cxn ang="0">
                  <a:pos x="458" y="630"/>
                </a:cxn>
                <a:cxn ang="0">
                  <a:pos x="567" y="588"/>
                </a:cxn>
                <a:cxn ang="0">
                  <a:pos x="652" y="533"/>
                </a:cxn>
                <a:cxn ang="0">
                  <a:pos x="704" y="466"/>
                </a:cxn>
                <a:cxn ang="0">
                  <a:pos x="744" y="388"/>
                </a:cxn>
                <a:cxn ang="0">
                  <a:pos x="738" y="200"/>
                </a:cxn>
                <a:cxn ang="0">
                  <a:pos x="664" y="97"/>
                </a:cxn>
                <a:cxn ang="0">
                  <a:pos x="555" y="30"/>
                </a:cxn>
                <a:cxn ang="0">
                  <a:pos x="418" y="0"/>
                </a:cxn>
              </a:cxnLst>
              <a:rect l="0" t="0" r="r" b="b"/>
              <a:pathLst>
                <a:path w="756" h="1049">
                  <a:moveTo>
                    <a:pt x="418" y="48"/>
                  </a:moveTo>
                  <a:lnTo>
                    <a:pt x="447" y="48"/>
                  </a:lnTo>
                  <a:lnTo>
                    <a:pt x="452" y="54"/>
                  </a:lnTo>
                  <a:lnTo>
                    <a:pt x="475" y="54"/>
                  </a:lnTo>
                  <a:lnTo>
                    <a:pt x="481" y="60"/>
                  </a:lnTo>
                  <a:lnTo>
                    <a:pt x="498" y="60"/>
                  </a:lnTo>
                  <a:lnTo>
                    <a:pt x="509" y="67"/>
                  </a:lnTo>
                  <a:lnTo>
                    <a:pt x="515" y="67"/>
                  </a:lnTo>
                  <a:lnTo>
                    <a:pt x="538" y="73"/>
                  </a:lnTo>
                  <a:lnTo>
                    <a:pt x="549" y="79"/>
                  </a:lnTo>
                  <a:lnTo>
                    <a:pt x="561" y="85"/>
                  </a:lnTo>
                  <a:lnTo>
                    <a:pt x="595" y="103"/>
                  </a:lnTo>
                  <a:lnTo>
                    <a:pt x="607" y="109"/>
                  </a:lnTo>
                  <a:lnTo>
                    <a:pt x="618" y="121"/>
                  </a:lnTo>
                  <a:lnTo>
                    <a:pt x="624" y="121"/>
                  </a:lnTo>
                  <a:lnTo>
                    <a:pt x="624" y="127"/>
                  </a:lnTo>
                  <a:lnTo>
                    <a:pt x="635" y="139"/>
                  </a:lnTo>
                  <a:lnTo>
                    <a:pt x="647" y="139"/>
                  </a:lnTo>
                  <a:lnTo>
                    <a:pt x="670" y="170"/>
                  </a:lnTo>
                  <a:lnTo>
                    <a:pt x="681" y="182"/>
                  </a:lnTo>
                  <a:lnTo>
                    <a:pt x="681" y="188"/>
                  </a:lnTo>
                  <a:lnTo>
                    <a:pt x="692" y="206"/>
                  </a:lnTo>
                  <a:lnTo>
                    <a:pt x="692" y="212"/>
                  </a:lnTo>
                  <a:lnTo>
                    <a:pt x="698" y="218"/>
                  </a:lnTo>
                  <a:lnTo>
                    <a:pt x="698" y="230"/>
                  </a:lnTo>
                  <a:lnTo>
                    <a:pt x="704" y="236"/>
                  </a:lnTo>
                  <a:lnTo>
                    <a:pt x="704" y="279"/>
                  </a:lnTo>
                  <a:lnTo>
                    <a:pt x="710" y="285"/>
                  </a:lnTo>
                  <a:lnTo>
                    <a:pt x="710" y="309"/>
                  </a:lnTo>
                  <a:lnTo>
                    <a:pt x="704" y="315"/>
                  </a:lnTo>
                  <a:lnTo>
                    <a:pt x="704" y="333"/>
                  </a:lnTo>
                  <a:lnTo>
                    <a:pt x="698" y="376"/>
                  </a:lnTo>
                  <a:lnTo>
                    <a:pt x="698" y="382"/>
                  </a:lnTo>
                  <a:lnTo>
                    <a:pt x="692" y="382"/>
                  </a:lnTo>
                  <a:lnTo>
                    <a:pt x="692" y="400"/>
                  </a:lnTo>
                  <a:lnTo>
                    <a:pt x="681" y="412"/>
                  </a:lnTo>
                  <a:lnTo>
                    <a:pt x="681" y="418"/>
                  </a:lnTo>
                  <a:lnTo>
                    <a:pt x="675" y="430"/>
                  </a:lnTo>
                  <a:lnTo>
                    <a:pt x="664" y="442"/>
                  </a:lnTo>
                  <a:lnTo>
                    <a:pt x="664" y="448"/>
                  </a:lnTo>
                  <a:lnTo>
                    <a:pt x="658" y="460"/>
                  </a:lnTo>
                  <a:lnTo>
                    <a:pt x="647" y="466"/>
                  </a:lnTo>
                  <a:lnTo>
                    <a:pt x="641" y="479"/>
                  </a:lnTo>
                  <a:lnTo>
                    <a:pt x="635" y="485"/>
                  </a:lnTo>
                  <a:lnTo>
                    <a:pt x="624" y="491"/>
                  </a:lnTo>
                  <a:lnTo>
                    <a:pt x="618" y="497"/>
                  </a:lnTo>
                  <a:lnTo>
                    <a:pt x="624" y="491"/>
                  </a:lnTo>
                  <a:lnTo>
                    <a:pt x="601" y="515"/>
                  </a:lnTo>
                  <a:lnTo>
                    <a:pt x="595" y="515"/>
                  </a:lnTo>
                  <a:lnTo>
                    <a:pt x="584" y="527"/>
                  </a:lnTo>
                  <a:lnTo>
                    <a:pt x="578" y="527"/>
                  </a:lnTo>
                  <a:lnTo>
                    <a:pt x="572" y="533"/>
                  </a:lnTo>
                  <a:lnTo>
                    <a:pt x="561" y="539"/>
                  </a:lnTo>
                  <a:lnTo>
                    <a:pt x="555" y="539"/>
                  </a:lnTo>
                  <a:lnTo>
                    <a:pt x="549" y="545"/>
                  </a:lnTo>
                  <a:lnTo>
                    <a:pt x="538" y="545"/>
                  </a:lnTo>
                  <a:lnTo>
                    <a:pt x="521" y="551"/>
                  </a:lnTo>
                  <a:lnTo>
                    <a:pt x="515" y="557"/>
                  </a:lnTo>
                  <a:lnTo>
                    <a:pt x="504" y="563"/>
                  </a:lnTo>
                  <a:lnTo>
                    <a:pt x="498" y="563"/>
                  </a:lnTo>
                  <a:lnTo>
                    <a:pt x="469" y="576"/>
                  </a:lnTo>
                  <a:lnTo>
                    <a:pt x="458" y="576"/>
                  </a:lnTo>
                  <a:lnTo>
                    <a:pt x="447" y="582"/>
                  </a:lnTo>
                  <a:lnTo>
                    <a:pt x="435" y="582"/>
                  </a:lnTo>
                  <a:lnTo>
                    <a:pt x="429" y="588"/>
                  </a:lnTo>
                  <a:lnTo>
                    <a:pt x="418" y="588"/>
                  </a:lnTo>
                  <a:lnTo>
                    <a:pt x="412" y="594"/>
                  </a:lnTo>
                  <a:lnTo>
                    <a:pt x="395" y="594"/>
                  </a:lnTo>
                  <a:lnTo>
                    <a:pt x="389" y="600"/>
                  </a:lnTo>
                  <a:lnTo>
                    <a:pt x="372" y="600"/>
                  </a:lnTo>
                  <a:lnTo>
                    <a:pt x="344" y="606"/>
                  </a:lnTo>
                  <a:lnTo>
                    <a:pt x="338" y="606"/>
                  </a:lnTo>
                  <a:lnTo>
                    <a:pt x="281" y="618"/>
                  </a:lnTo>
                  <a:lnTo>
                    <a:pt x="275" y="618"/>
                  </a:lnTo>
                  <a:lnTo>
                    <a:pt x="264" y="624"/>
                  </a:lnTo>
                  <a:lnTo>
                    <a:pt x="252" y="624"/>
                  </a:lnTo>
                  <a:lnTo>
                    <a:pt x="246" y="630"/>
                  </a:lnTo>
                  <a:lnTo>
                    <a:pt x="235" y="630"/>
                  </a:lnTo>
                  <a:lnTo>
                    <a:pt x="229" y="636"/>
                  </a:lnTo>
                  <a:lnTo>
                    <a:pt x="218" y="636"/>
                  </a:lnTo>
                  <a:lnTo>
                    <a:pt x="212" y="642"/>
                  </a:lnTo>
                  <a:lnTo>
                    <a:pt x="206" y="642"/>
                  </a:lnTo>
                  <a:lnTo>
                    <a:pt x="195" y="654"/>
                  </a:lnTo>
                  <a:lnTo>
                    <a:pt x="183" y="660"/>
                  </a:lnTo>
                  <a:lnTo>
                    <a:pt x="178" y="666"/>
                  </a:lnTo>
                  <a:lnTo>
                    <a:pt x="183" y="660"/>
                  </a:lnTo>
                  <a:lnTo>
                    <a:pt x="172" y="666"/>
                  </a:lnTo>
                  <a:lnTo>
                    <a:pt x="161" y="679"/>
                  </a:lnTo>
                  <a:lnTo>
                    <a:pt x="155" y="679"/>
                  </a:lnTo>
                  <a:lnTo>
                    <a:pt x="155" y="685"/>
                  </a:lnTo>
                  <a:lnTo>
                    <a:pt x="149" y="685"/>
                  </a:lnTo>
                  <a:lnTo>
                    <a:pt x="143" y="691"/>
                  </a:lnTo>
                  <a:lnTo>
                    <a:pt x="138" y="703"/>
                  </a:lnTo>
                  <a:lnTo>
                    <a:pt x="138" y="709"/>
                  </a:lnTo>
                  <a:lnTo>
                    <a:pt x="132" y="709"/>
                  </a:lnTo>
                  <a:lnTo>
                    <a:pt x="132" y="715"/>
                  </a:lnTo>
                  <a:lnTo>
                    <a:pt x="126" y="721"/>
                  </a:lnTo>
                  <a:lnTo>
                    <a:pt x="121" y="733"/>
                  </a:lnTo>
                  <a:lnTo>
                    <a:pt x="121" y="739"/>
                  </a:lnTo>
                  <a:lnTo>
                    <a:pt x="115" y="745"/>
                  </a:lnTo>
                  <a:lnTo>
                    <a:pt x="115" y="763"/>
                  </a:lnTo>
                  <a:lnTo>
                    <a:pt x="115" y="751"/>
                  </a:lnTo>
                  <a:lnTo>
                    <a:pt x="109" y="757"/>
                  </a:lnTo>
                  <a:lnTo>
                    <a:pt x="109" y="794"/>
                  </a:lnTo>
                  <a:lnTo>
                    <a:pt x="115" y="800"/>
                  </a:lnTo>
                  <a:lnTo>
                    <a:pt x="115" y="824"/>
                  </a:lnTo>
                  <a:lnTo>
                    <a:pt x="121" y="830"/>
                  </a:lnTo>
                  <a:lnTo>
                    <a:pt x="121" y="836"/>
                  </a:lnTo>
                  <a:lnTo>
                    <a:pt x="126" y="842"/>
                  </a:lnTo>
                  <a:lnTo>
                    <a:pt x="126" y="854"/>
                  </a:lnTo>
                  <a:lnTo>
                    <a:pt x="132" y="854"/>
                  </a:lnTo>
                  <a:lnTo>
                    <a:pt x="132" y="860"/>
                  </a:lnTo>
                  <a:lnTo>
                    <a:pt x="138" y="866"/>
                  </a:lnTo>
                  <a:lnTo>
                    <a:pt x="132" y="860"/>
                  </a:lnTo>
                  <a:lnTo>
                    <a:pt x="132" y="866"/>
                  </a:lnTo>
                  <a:lnTo>
                    <a:pt x="132" y="860"/>
                  </a:lnTo>
                  <a:lnTo>
                    <a:pt x="138" y="866"/>
                  </a:lnTo>
                  <a:lnTo>
                    <a:pt x="138" y="878"/>
                  </a:lnTo>
                  <a:lnTo>
                    <a:pt x="143" y="878"/>
                  </a:lnTo>
                  <a:lnTo>
                    <a:pt x="149" y="885"/>
                  </a:lnTo>
                  <a:lnTo>
                    <a:pt x="149" y="891"/>
                  </a:lnTo>
                  <a:lnTo>
                    <a:pt x="161" y="903"/>
                  </a:lnTo>
                  <a:lnTo>
                    <a:pt x="161" y="897"/>
                  </a:lnTo>
                  <a:lnTo>
                    <a:pt x="161" y="903"/>
                  </a:lnTo>
                  <a:lnTo>
                    <a:pt x="166" y="909"/>
                  </a:lnTo>
                  <a:lnTo>
                    <a:pt x="172" y="909"/>
                  </a:lnTo>
                  <a:lnTo>
                    <a:pt x="178" y="915"/>
                  </a:lnTo>
                  <a:lnTo>
                    <a:pt x="183" y="915"/>
                  </a:lnTo>
                  <a:lnTo>
                    <a:pt x="183" y="921"/>
                  </a:lnTo>
                  <a:lnTo>
                    <a:pt x="206" y="933"/>
                  </a:lnTo>
                  <a:lnTo>
                    <a:pt x="218" y="933"/>
                  </a:lnTo>
                  <a:lnTo>
                    <a:pt x="206" y="915"/>
                  </a:lnTo>
                  <a:lnTo>
                    <a:pt x="206" y="1024"/>
                  </a:lnTo>
                  <a:lnTo>
                    <a:pt x="252" y="1024"/>
                  </a:lnTo>
                  <a:lnTo>
                    <a:pt x="223" y="994"/>
                  </a:lnTo>
                  <a:lnTo>
                    <a:pt x="201" y="994"/>
                  </a:lnTo>
                  <a:lnTo>
                    <a:pt x="195" y="988"/>
                  </a:lnTo>
                  <a:lnTo>
                    <a:pt x="178" y="988"/>
                  </a:lnTo>
                  <a:lnTo>
                    <a:pt x="172" y="981"/>
                  </a:lnTo>
                  <a:lnTo>
                    <a:pt x="166" y="981"/>
                  </a:lnTo>
                  <a:lnTo>
                    <a:pt x="155" y="969"/>
                  </a:lnTo>
                  <a:lnTo>
                    <a:pt x="143" y="969"/>
                  </a:lnTo>
                  <a:lnTo>
                    <a:pt x="132" y="957"/>
                  </a:lnTo>
                  <a:lnTo>
                    <a:pt x="126" y="957"/>
                  </a:lnTo>
                  <a:lnTo>
                    <a:pt x="121" y="951"/>
                  </a:lnTo>
                  <a:lnTo>
                    <a:pt x="115" y="951"/>
                  </a:lnTo>
                  <a:lnTo>
                    <a:pt x="109" y="945"/>
                  </a:lnTo>
                  <a:lnTo>
                    <a:pt x="103" y="945"/>
                  </a:lnTo>
                  <a:lnTo>
                    <a:pt x="103" y="939"/>
                  </a:lnTo>
                  <a:lnTo>
                    <a:pt x="98" y="939"/>
                  </a:lnTo>
                  <a:lnTo>
                    <a:pt x="86" y="927"/>
                  </a:lnTo>
                  <a:lnTo>
                    <a:pt x="92" y="927"/>
                  </a:lnTo>
                  <a:lnTo>
                    <a:pt x="86" y="921"/>
                  </a:lnTo>
                  <a:lnTo>
                    <a:pt x="86" y="915"/>
                  </a:lnTo>
                  <a:lnTo>
                    <a:pt x="75" y="903"/>
                  </a:lnTo>
                  <a:lnTo>
                    <a:pt x="75" y="897"/>
                  </a:lnTo>
                  <a:lnTo>
                    <a:pt x="69" y="891"/>
                  </a:lnTo>
                  <a:lnTo>
                    <a:pt x="69" y="885"/>
                  </a:lnTo>
                  <a:lnTo>
                    <a:pt x="63" y="878"/>
                  </a:lnTo>
                  <a:lnTo>
                    <a:pt x="63" y="872"/>
                  </a:lnTo>
                  <a:lnTo>
                    <a:pt x="58" y="860"/>
                  </a:lnTo>
                  <a:lnTo>
                    <a:pt x="58" y="854"/>
                  </a:lnTo>
                  <a:lnTo>
                    <a:pt x="52" y="848"/>
                  </a:lnTo>
                  <a:lnTo>
                    <a:pt x="52" y="836"/>
                  </a:lnTo>
                  <a:lnTo>
                    <a:pt x="46" y="824"/>
                  </a:lnTo>
                  <a:lnTo>
                    <a:pt x="46" y="739"/>
                  </a:lnTo>
                  <a:lnTo>
                    <a:pt x="52" y="733"/>
                  </a:lnTo>
                  <a:lnTo>
                    <a:pt x="52" y="721"/>
                  </a:lnTo>
                  <a:lnTo>
                    <a:pt x="58" y="715"/>
                  </a:lnTo>
                  <a:lnTo>
                    <a:pt x="58" y="709"/>
                  </a:lnTo>
                  <a:lnTo>
                    <a:pt x="63" y="703"/>
                  </a:lnTo>
                  <a:lnTo>
                    <a:pt x="63" y="691"/>
                  </a:lnTo>
                  <a:lnTo>
                    <a:pt x="69" y="679"/>
                  </a:lnTo>
                  <a:lnTo>
                    <a:pt x="69" y="685"/>
                  </a:lnTo>
                  <a:lnTo>
                    <a:pt x="69" y="679"/>
                  </a:lnTo>
                  <a:lnTo>
                    <a:pt x="115" y="630"/>
                  </a:lnTo>
                  <a:lnTo>
                    <a:pt x="121" y="630"/>
                  </a:lnTo>
                  <a:lnTo>
                    <a:pt x="121" y="624"/>
                  </a:lnTo>
                  <a:lnTo>
                    <a:pt x="126" y="624"/>
                  </a:lnTo>
                  <a:lnTo>
                    <a:pt x="138" y="612"/>
                  </a:lnTo>
                  <a:lnTo>
                    <a:pt x="143" y="612"/>
                  </a:lnTo>
                  <a:lnTo>
                    <a:pt x="155" y="606"/>
                  </a:lnTo>
                  <a:lnTo>
                    <a:pt x="161" y="600"/>
                  </a:lnTo>
                  <a:lnTo>
                    <a:pt x="195" y="582"/>
                  </a:lnTo>
                  <a:lnTo>
                    <a:pt x="201" y="582"/>
                  </a:lnTo>
                  <a:lnTo>
                    <a:pt x="212" y="576"/>
                  </a:lnTo>
                  <a:lnTo>
                    <a:pt x="218" y="576"/>
                  </a:lnTo>
                  <a:lnTo>
                    <a:pt x="218" y="569"/>
                  </a:lnTo>
                  <a:lnTo>
                    <a:pt x="229" y="569"/>
                  </a:lnTo>
                  <a:lnTo>
                    <a:pt x="235" y="563"/>
                  </a:lnTo>
                  <a:lnTo>
                    <a:pt x="258" y="557"/>
                  </a:lnTo>
                  <a:lnTo>
                    <a:pt x="281" y="545"/>
                  </a:lnTo>
                  <a:lnTo>
                    <a:pt x="286" y="545"/>
                  </a:lnTo>
                  <a:lnTo>
                    <a:pt x="315" y="539"/>
                  </a:lnTo>
                  <a:lnTo>
                    <a:pt x="326" y="533"/>
                  </a:lnTo>
                  <a:lnTo>
                    <a:pt x="344" y="533"/>
                  </a:lnTo>
                  <a:lnTo>
                    <a:pt x="355" y="527"/>
                  </a:lnTo>
                  <a:lnTo>
                    <a:pt x="361" y="527"/>
                  </a:lnTo>
                  <a:lnTo>
                    <a:pt x="384" y="521"/>
                  </a:lnTo>
                  <a:lnTo>
                    <a:pt x="401" y="521"/>
                  </a:lnTo>
                  <a:lnTo>
                    <a:pt x="407" y="515"/>
                  </a:lnTo>
                  <a:lnTo>
                    <a:pt x="418" y="515"/>
                  </a:lnTo>
                  <a:lnTo>
                    <a:pt x="429" y="509"/>
                  </a:lnTo>
                  <a:lnTo>
                    <a:pt x="435" y="509"/>
                  </a:lnTo>
                  <a:lnTo>
                    <a:pt x="441" y="503"/>
                  </a:lnTo>
                  <a:lnTo>
                    <a:pt x="452" y="503"/>
                  </a:lnTo>
                  <a:lnTo>
                    <a:pt x="458" y="497"/>
                  </a:lnTo>
                  <a:lnTo>
                    <a:pt x="469" y="497"/>
                  </a:lnTo>
                  <a:lnTo>
                    <a:pt x="487" y="491"/>
                  </a:lnTo>
                  <a:lnTo>
                    <a:pt x="492" y="485"/>
                  </a:lnTo>
                  <a:lnTo>
                    <a:pt x="509" y="479"/>
                  </a:lnTo>
                  <a:lnTo>
                    <a:pt x="515" y="473"/>
                  </a:lnTo>
                  <a:lnTo>
                    <a:pt x="521" y="473"/>
                  </a:lnTo>
                  <a:lnTo>
                    <a:pt x="532" y="466"/>
                  </a:lnTo>
                  <a:lnTo>
                    <a:pt x="595" y="400"/>
                  </a:lnTo>
                  <a:lnTo>
                    <a:pt x="601" y="388"/>
                  </a:lnTo>
                  <a:lnTo>
                    <a:pt x="601" y="382"/>
                  </a:lnTo>
                  <a:lnTo>
                    <a:pt x="607" y="376"/>
                  </a:lnTo>
                  <a:lnTo>
                    <a:pt x="612" y="357"/>
                  </a:lnTo>
                  <a:lnTo>
                    <a:pt x="618" y="351"/>
                  </a:lnTo>
                  <a:lnTo>
                    <a:pt x="618" y="333"/>
                  </a:lnTo>
                  <a:lnTo>
                    <a:pt x="624" y="327"/>
                  </a:lnTo>
                  <a:lnTo>
                    <a:pt x="624" y="273"/>
                  </a:lnTo>
                  <a:lnTo>
                    <a:pt x="612" y="242"/>
                  </a:lnTo>
                  <a:lnTo>
                    <a:pt x="612" y="230"/>
                  </a:lnTo>
                  <a:lnTo>
                    <a:pt x="607" y="218"/>
                  </a:lnTo>
                  <a:lnTo>
                    <a:pt x="601" y="212"/>
                  </a:lnTo>
                  <a:lnTo>
                    <a:pt x="601" y="206"/>
                  </a:lnTo>
                  <a:lnTo>
                    <a:pt x="584" y="188"/>
                  </a:lnTo>
                  <a:lnTo>
                    <a:pt x="578" y="176"/>
                  </a:lnTo>
                  <a:lnTo>
                    <a:pt x="578" y="170"/>
                  </a:lnTo>
                  <a:lnTo>
                    <a:pt x="572" y="170"/>
                  </a:lnTo>
                  <a:lnTo>
                    <a:pt x="544" y="139"/>
                  </a:lnTo>
                  <a:lnTo>
                    <a:pt x="532" y="133"/>
                  </a:lnTo>
                  <a:lnTo>
                    <a:pt x="521" y="121"/>
                  </a:lnTo>
                  <a:lnTo>
                    <a:pt x="515" y="121"/>
                  </a:lnTo>
                  <a:lnTo>
                    <a:pt x="504" y="115"/>
                  </a:lnTo>
                  <a:lnTo>
                    <a:pt x="492" y="115"/>
                  </a:lnTo>
                  <a:lnTo>
                    <a:pt x="492" y="109"/>
                  </a:lnTo>
                  <a:lnTo>
                    <a:pt x="475" y="109"/>
                  </a:lnTo>
                  <a:lnTo>
                    <a:pt x="469" y="103"/>
                  </a:lnTo>
                  <a:lnTo>
                    <a:pt x="458" y="103"/>
                  </a:lnTo>
                  <a:lnTo>
                    <a:pt x="447" y="97"/>
                  </a:lnTo>
                  <a:lnTo>
                    <a:pt x="418" y="97"/>
                  </a:lnTo>
                  <a:lnTo>
                    <a:pt x="441" y="121"/>
                  </a:lnTo>
                  <a:lnTo>
                    <a:pt x="441" y="24"/>
                  </a:lnTo>
                  <a:lnTo>
                    <a:pt x="418" y="48"/>
                  </a:lnTo>
                  <a:lnTo>
                    <a:pt x="418" y="0"/>
                  </a:lnTo>
                  <a:lnTo>
                    <a:pt x="395" y="24"/>
                  </a:lnTo>
                  <a:lnTo>
                    <a:pt x="395" y="121"/>
                  </a:lnTo>
                  <a:lnTo>
                    <a:pt x="412" y="145"/>
                  </a:lnTo>
                  <a:lnTo>
                    <a:pt x="441" y="145"/>
                  </a:lnTo>
                  <a:lnTo>
                    <a:pt x="447" y="151"/>
                  </a:lnTo>
                  <a:lnTo>
                    <a:pt x="469" y="151"/>
                  </a:lnTo>
                  <a:lnTo>
                    <a:pt x="475" y="157"/>
                  </a:lnTo>
                  <a:lnTo>
                    <a:pt x="487" y="164"/>
                  </a:lnTo>
                  <a:lnTo>
                    <a:pt x="492" y="164"/>
                  </a:lnTo>
                  <a:lnTo>
                    <a:pt x="498" y="170"/>
                  </a:lnTo>
                  <a:lnTo>
                    <a:pt x="504" y="170"/>
                  </a:lnTo>
                  <a:lnTo>
                    <a:pt x="509" y="176"/>
                  </a:lnTo>
                  <a:lnTo>
                    <a:pt x="515" y="176"/>
                  </a:lnTo>
                  <a:lnTo>
                    <a:pt x="521" y="182"/>
                  </a:lnTo>
                  <a:lnTo>
                    <a:pt x="527" y="182"/>
                  </a:lnTo>
                  <a:lnTo>
                    <a:pt x="527" y="188"/>
                  </a:lnTo>
                  <a:lnTo>
                    <a:pt x="527" y="182"/>
                  </a:lnTo>
                  <a:lnTo>
                    <a:pt x="538" y="200"/>
                  </a:lnTo>
                  <a:lnTo>
                    <a:pt x="544" y="200"/>
                  </a:lnTo>
                  <a:lnTo>
                    <a:pt x="544" y="206"/>
                  </a:lnTo>
                  <a:lnTo>
                    <a:pt x="549" y="218"/>
                  </a:lnTo>
                  <a:lnTo>
                    <a:pt x="555" y="218"/>
                  </a:lnTo>
                  <a:lnTo>
                    <a:pt x="555" y="224"/>
                  </a:lnTo>
                  <a:lnTo>
                    <a:pt x="561" y="230"/>
                  </a:lnTo>
                  <a:lnTo>
                    <a:pt x="561" y="236"/>
                  </a:lnTo>
                  <a:lnTo>
                    <a:pt x="567" y="248"/>
                  </a:lnTo>
                  <a:lnTo>
                    <a:pt x="567" y="254"/>
                  </a:lnTo>
                  <a:lnTo>
                    <a:pt x="572" y="260"/>
                  </a:lnTo>
                  <a:lnTo>
                    <a:pt x="578" y="279"/>
                  </a:lnTo>
                  <a:lnTo>
                    <a:pt x="578" y="321"/>
                  </a:lnTo>
                  <a:lnTo>
                    <a:pt x="572" y="321"/>
                  </a:lnTo>
                  <a:lnTo>
                    <a:pt x="572" y="345"/>
                  </a:lnTo>
                  <a:lnTo>
                    <a:pt x="572" y="339"/>
                  </a:lnTo>
                  <a:lnTo>
                    <a:pt x="567" y="351"/>
                  </a:lnTo>
                  <a:lnTo>
                    <a:pt x="561" y="357"/>
                  </a:lnTo>
                  <a:lnTo>
                    <a:pt x="561" y="363"/>
                  </a:lnTo>
                  <a:lnTo>
                    <a:pt x="555" y="370"/>
                  </a:lnTo>
                  <a:lnTo>
                    <a:pt x="544" y="388"/>
                  </a:lnTo>
                  <a:lnTo>
                    <a:pt x="515" y="418"/>
                  </a:lnTo>
                  <a:lnTo>
                    <a:pt x="509" y="418"/>
                  </a:lnTo>
                  <a:lnTo>
                    <a:pt x="498" y="430"/>
                  </a:lnTo>
                  <a:lnTo>
                    <a:pt x="492" y="430"/>
                  </a:lnTo>
                  <a:lnTo>
                    <a:pt x="487" y="436"/>
                  </a:lnTo>
                  <a:lnTo>
                    <a:pt x="475" y="442"/>
                  </a:lnTo>
                  <a:lnTo>
                    <a:pt x="464" y="448"/>
                  </a:lnTo>
                  <a:lnTo>
                    <a:pt x="452" y="448"/>
                  </a:lnTo>
                  <a:lnTo>
                    <a:pt x="447" y="454"/>
                  </a:lnTo>
                  <a:lnTo>
                    <a:pt x="441" y="454"/>
                  </a:lnTo>
                  <a:lnTo>
                    <a:pt x="429" y="460"/>
                  </a:lnTo>
                  <a:lnTo>
                    <a:pt x="424" y="460"/>
                  </a:lnTo>
                  <a:lnTo>
                    <a:pt x="412" y="466"/>
                  </a:lnTo>
                  <a:lnTo>
                    <a:pt x="401" y="466"/>
                  </a:lnTo>
                  <a:lnTo>
                    <a:pt x="389" y="473"/>
                  </a:lnTo>
                  <a:lnTo>
                    <a:pt x="395" y="473"/>
                  </a:lnTo>
                  <a:lnTo>
                    <a:pt x="372" y="473"/>
                  </a:lnTo>
                  <a:lnTo>
                    <a:pt x="349" y="479"/>
                  </a:lnTo>
                  <a:lnTo>
                    <a:pt x="344" y="479"/>
                  </a:lnTo>
                  <a:lnTo>
                    <a:pt x="338" y="485"/>
                  </a:lnTo>
                  <a:lnTo>
                    <a:pt x="321" y="485"/>
                  </a:lnTo>
                  <a:lnTo>
                    <a:pt x="309" y="491"/>
                  </a:lnTo>
                  <a:lnTo>
                    <a:pt x="275" y="497"/>
                  </a:lnTo>
                  <a:lnTo>
                    <a:pt x="275" y="503"/>
                  </a:lnTo>
                  <a:lnTo>
                    <a:pt x="269" y="503"/>
                  </a:lnTo>
                  <a:lnTo>
                    <a:pt x="241" y="509"/>
                  </a:lnTo>
                  <a:lnTo>
                    <a:pt x="212" y="521"/>
                  </a:lnTo>
                  <a:lnTo>
                    <a:pt x="206" y="527"/>
                  </a:lnTo>
                  <a:lnTo>
                    <a:pt x="201" y="527"/>
                  </a:lnTo>
                  <a:lnTo>
                    <a:pt x="206" y="527"/>
                  </a:lnTo>
                  <a:lnTo>
                    <a:pt x="195" y="527"/>
                  </a:lnTo>
                  <a:lnTo>
                    <a:pt x="183" y="533"/>
                  </a:lnTo>
                  <a:lnTo>
                    <a:pt x="178" y="533"/>
                  </a:lnTo>
                  <a:lnTo>
                    <a:pt x="172" y="539"/>
                  </a:lnTo>
                  <a:lnTo>
                    <a:pt x="138" y="557"/>
                  </a:lnTo>
                  <a:lnTo>
                    <a:pt x="132" y="563"/>
                  </a:lnTo>
                  <a:lnTo>
                    <a:pt x="121" y="569"/>
                  </a:lnTo>
                  <a:lnTo>
                    <a:pt x="115" y="576"/>
                  </a:lnTo>
                  <a:lnTo>
                    <a:pt x="109" y="576"/>
                  </a:lnTo>
                  <a:lnTo>
                    <a:pt x="92" y="594"/>
                  </a:lnTo>
                  <a:lnTo>
                    <a:pt x="86" y="594"/>
                  </a:lnTo>
                  <a:lnTo>
                    <a:pt x="81" y="600"/>
                  </a:lnTo>
                  <a:lnTo>
                    <a:pt x="75" y="600"/>
                  </a:lnTo>
                  <a:lnTo>
                    <a:pt x="52" y="630"/>
                  </a:lnTo>
                  <a:lnTo>
                    <a:pt x="35" y="648"/>
                  </a:lnTo>
                  <a:lnTo>
                    <a:pt x="29" y="660"/>
                  </a:lnTo>
                  <a:lnTo>
                    <a:pt x="29" y="654"/>
                  </a:lnTo>
                  <a:lnTo>
                    <a:pt x="29" y="660"/>
                  </a:lnTo>
                  <a:lnTo>
                    <a:pt x="23" y="666"/>
                  </a:lnTo>
                  <a:lnTo>
                    <a:pt x="18" y="685"/>
                  </a:lnTo>
                  <a:lnTo>
                    <a:pt x="18" y="691"/>
                  </a:lnTo>
                  <a:lnTo>
                    <a:pt x="12" y="691"/>
                  </a:lnTo>
                  <a:lnTo>
                    <a:pt x="12" y="703"/>
                  </a:lnTo>
                  <a:lnTo>
                    <a:pt x="6" y="709"/>
                  </a:lnTo>
                  <a:lnTo>
                    <a:pt x="6" y="721"/>
                  </a:lnTo>
                  <a:lnTo>
                    <a:pt x="0" y="733"/>
                  </a:lnTo>
                  <a:lnTo>
                    <a:pt x="0" y="824"/>
                  </a:lnTo>
                  <a:lnTo>
                    <a:pt x="6" y="836"/>
                  </a:lnTo>
                  <a:lnTo>
                    <a:pt x="6" y="848"/>
                  </a:lnTo>
                  <a:lnTo>
                    <a:pt x="12" y="854"/>
                  </a:lnTo>
                  <a:lnTo>
                    <a:pt x="12" y="872"/>
                  </a:lnTo>
                  <a:lnTo>
                    <a:pt x="18" y="878"/>
                  </a:lnTo>
                  <a:lnTo>
                    <a:pt x="18" y="885"/>
                  </a:lnTo>
                  <a:lnTo>
                    <a:pt x="23" y="891"/>
                  </a:lnTo>
                  <a:lnTo>
                    <a:pt x="23" y="903"/>
                  </a:lnTo>
                  <a:lnTo>
                    <a:pt x="35" y="915"/>
                  </a:lnTo>
                  <a:lnTo>
                    <a:pt x="35" y="927"/>
                  </a:lnTo>
                  <a:lnTo>
                    <a:pt x="40" y="927"/>
                  </a:lnTo>
                  <a:lnTo>
                    <a:pt x="46" y="939"/>
                  </a:lnTo>
                  <a:lnTo>
                    <a:pt x="46" y="945"/>
                  </a:lnTo>
                  <a:lnTo>
                    <a:pt x="52" y="951"/>
                  </a:lnTo>
                  <a:lnTo>
                    <a:pt x="52" y="957"/>
                  </a:lnTo>
                  <a:lnTo>
                    <a:pt x="58" y="957"/>
                  </a:lnTo>
                  <a:lnTo>
                    <a:pt x="69" y="975"/>
                  </a:lnTo>
                  <a:lnTo>
                    <a:pt x="75" y="975"/>
                  </a:lnTo>
                  <a:lnTo>
                    <a:pt x="86" y="988"/>
                  </a:lnTo>
                  <a:lnTo>
                    <a:pt x="92" y="988"/>
                  </a:lnTo>
                  <a:lnTo>
                    <a:pt x="103" y="1000"/>
                  </a:lnTo>
                  <a:lnTo>
                    <a:pt x="109" y="1000"/>
                  </a:lnTo>
                  <a:lnTo>
                    <a:pt x="121" y="1012"/>
                  </a:lnTo>
                  <a:lnTo>
                    <a:pt x="132" y="1018"/>
                  </a:lnTo>
                  <a:lnTo>
                    <a:pt x="138" y="1018"/>
                  </a:lnTo>
                  <a:lnTo>
                    <a:pt x="143" y="1024"/>
                  </a:lnTo>
                  <a:lnTo>
                    <a:pt x="149" y="1024"/>
                  </a:lnTo>
                  <a:lnTo>
                    <a:pt x="155" y="1030"/>
                  </a:lnTo>
                  <a:lnTo>
                    <a:pt x="172" y="1030"/>
                  </a:lnTo>
                  <a:lnTo>
                    <a:pt x="178" y="1036"/>
                  </a:lnTo>
                  <a:lnTo>
                    <a:pt x="183" y="1036"/>
                  </a:lnTo>
                  <a:lnTo>
                    <a:pt x="189" y="1042"/>
                  </a:lnTo>
                  <a:lnTo>
                    <a:pt x="212" y="1042"/>
                  </a:lnTo>
                  <a:lnTo>
                    <a:pt x="218" y="1048"/>
                  </a:lnTo>
                  <a:lnTo>
                    <a:pt x="229" y="1048"/>
                  </a:lnTo>
                  <a:lnTo>
                    <a:pt x="206" y="1024"/>
                  </a:lnTo>
                  <a:lnTo>
                    <a:pt x="252" y="1024"/>
                  </a:lnTo>
                  <a:lnTo>
                    <a:pt x="252" y="915"/>
                  </a:lnTo>
                  <a:lnTo>
                    <a:pt x="235" y="891"/>
                  </a:lnTo>
                  <a:lnTo>
                    <a:pt x="229" y="885"/>
                  </a:lnTo>
                  <a:lnTo>
                    <a:pt x="218" y="885"/>
                  </a:lnTo>
                  <a:lnTo>
                    <a:pt x="212" y="878"/>
                  </a:lnTo>
                  <a:lnTo>
                    <a:pt x="206" y="878"/>
                  </a:lnTo>
                  <a:lnTo>
                    <a:pt x="183" y="854"/>
                  </a:lnTo>
                  <a:lnTo>
                    <a:pt x="178" y="854"/>
                  </a:lnTo>
                  <a:lnTo>
                    <a:pt x="183" y="854"/>
                  </a:lnTo>
                  <a:lnTo>
                    <a:pt x="166" y="836"/>
                  </a:lnTo>
                  <a:lnTo>
                    <a:pt x="172" y="842"/>
                  </a:lnTo>
                  <a:lnTo>
                    <a:pt x="172" y="830"/>
                  </a:lnTo>
                  <a:lnTo>
                    <a:pt x="166" y="824"/>
                  </a:lnTo>
                  <a:lnTo>
                    <a:pt x="166" y="818"/>
                  </a:lnTo>
                  <a:lnTo>
                    <a:pt x="161" y="812"/>
                  </a:lnTo>
                  <a:lnTo>
                    <a:pt x="161" y="788"/>
                  </a:lnTo>
                  <a:lnTo>
                    <a:pt x="155" y="782"/>
                  </a:lnTo>
                  <a:lnTo>
                    <a:pt x="155" y="769"/>
                  </a:lnTo>
                  <a:lnTo>
                    <a:pt x="161" y="763"/>
                  </a:lnTo>
                  <a:lnTo>
                    <a:pt x="161" y="757"/>
                  </a:lnTo>
                  <a:lnTo>
                    <a:pt x="166" y="751"/>
                  </a:lnTo>
                  <a:lnTo>
                    <a:pt x="166" y="745"/>
                  </a:lnTo>
                  <a:lnTo>
                    <a:pt x="161" y="745"/>
                  </a:lnTo>
                  <a:lnTo>
                    <a:pt x="166" y="745"/>
                  </a:lnTo>
                  <a:lnTo>
                    <a:pt x="172" y="739"/>
                  </a:lnTo>
                  <a:lnTo>
                    <a:pt x="172" y="733"/>
                  </a:lnTo>
                  <a:lnTo>
                    <a:pt x="183" y="721"/>
                  </a:lnTo>
                  <a:lnTo>
                    <a:pt x="183" y="715"/>
                  </a:lnTo>
                  <a:lnTo>
                    <a:pt x="189" y="715"/>
                  </a:lnTo>
                  <a:lnTo>
                    <a:pt x="189" y="709"/>
                  </a:lnTo>
                  <a:lnTo>
                    <a:pt x="189" y="715"/>
                  </a:lnTo>
                  <a:lnTo>
                    <a:pt x="189" y="709"/>
                  </a:lnTo>
                  <a:lnTo>
                    <a:pt x="195" y="709"/>
                  </a:lnTo>
                  <a:lnTo>
                    <a:pt x="201" y="703"/>
                  </a:lnTo>
                  <a:lnTo>
                    <a:pt x="195" y="709"/>
                  </a:lnTo>
                  <a:lnTo>
                    <a:pt x="201" y="703"/>
                  </a:lnTo>
                  <a:lnTo>
                    <a:pt x="206" y="703"/>
                  </a:lnTo>
                  <a:lnTo>
                    <a:pt x="206" y="697"/>
                  </a:lnTo>
                  <a:lnTo>
                    <a:pt x="212" y="697"/>
                  </a:lnTo>
                  <a:lnTo>
                    <a:pt x="218" y="691"/>
                  </a:lnTo>
                  <a:lnTo>
                    <a:pt x="223" y="691"/>
                  </a:lnTo>
                  <a:lnTo>
                    <a:pt x="229" y="685"/>
                  </a:lnTo>
                  <a:lnTo>
                    <a:pt x="241" y="685"/>
                  </a:lnTo>
                  <a:lnTo>
                    <a:pt x="246" y="679"/>
                  </a:lnTo>
                  <a:lnTo>
                    <a:pt x="252" y="679"/>
                  </a:lnTo>
                  <a:lnTo>
                    <a:pt x="258" y="672"/>
                  </a:lnTo>
                  <a:lnTo>
                    <a:pt x="269" y="672"/>
                  </a:lnTo>
                  <a:lnTo>
                    <a:pt x="275" y="666"/>
                  </a:lnTo>
                  <a:lnTo>
                    <a:pt x="286" y="666"/>
                  </a:lnTo>
                  <a:lnTo>
                    <a:pt x="344" y="654"/>
                  </a:lnTo>
                  <a:lnTo>
                    <a:pt x="349" y="654"/>
                  </a:lnTo>
                  <a:lnTo>
                    <a:pt x="378" y="648"/>
                  </a:lnTo>
                  <a:lnTo>
                    <a:pt x="395" y="648"/>
                  </a:lnTo>
                  <a:lnTo>
                    <a:pt x="389" y="648"/>
                  </a:lnTo>
                  <a:lnTo>
                    <a:pt x="401" y="642"/>
                  </a:lnTo>
                  <a:lnTo>
                    <a:pt x="412" y="642"/>
                  </a:lnTo>
                  <a:lnTo>
                    <a:pt x="424" y="636"/>
                  </a:lnTo>
                  <a:lnTo>
                    <a:pt x="441" y="636"/>
                  </a:lnTo>
                  <a:lnTo>
                    <a:pt x="447" y="630"/>
                  </a:lnTo>
                  <a:lnTo>
                    <a:pt x="458" y="630"/>
                  </a:lnTo>
                  <a:lnTo>
                    <a:pt x="475" y="624"/>
                  </a:lnTo>
                  <a:lnTo>
                    <a:pt x="487" y="618"/>
                  </a:lnTo>
                  <a:lnTo>
                    <a:pt x="509" y="612"/>
                  </a:lnTo>
                  <a:lnTo>
                    <a:pt x="521" y="606"/>
                  </a:lnTo>
                  <a:lnTo>
                    <a:pt x="532" y="606"/>
                  </a:lnTo>
                  <a:lnTo>
                    <a:pt x="538" y="600"/>
                  </a:lnTo>
                  <a:lnTo>
                    <a:pt x="555" y="594"/>
                  </a:lnTo>
                  <a:lnTo>
                    <a:pt x="567" y="588"/>
                  </a:lnTo>
                  <a:lnTo>
                    <a:pt x="572" y="588"/>
                  </a:lnTo>
                  <a:lnTo>
                    <a:pt x="584" y="582"/>
                  </a:lnTo>
                  <a:lnTo>
                    <a:pt x="590" y="576"/>
                  </a:lnTo>
                  <a:lnTo>
                    <a:pt x="595" y="576"/>
                  </a:lnTo>
                  <a:lnTo>
                    <a:pt x="607" y="569"/>
                  </a:lnTo>
                  <a:lnTo>
                    <a:pt x="618" y="563"/>
                  </a:lnTo>
                  <a:lnTo>
                    <a:pt x="641" y="539"/>
                  </a:lnTo>
                  <a:lnTo>
                    <a:pt x="652" y="533"/>
                  </a:lnTo>
                  <a:lnTo>
                    <a:pt x="658" y="527"/>
                  </a:lnTo>
                  <a:lnTo>
                    <a:pt x="658" y="521"/>
                  </a:lnTo>
                  <a:lnTo>
                    <a:pt x="664" y="521"/>
                  </a:lnTo>
                  <a:lnTo>
                    <a:pt x="670" y="515"/>
                  </a:lnTo>
                  <a:lnTo>
                    <a:pt x="681" y="497"/>
                  </a:lnTo>
                  <a:lnTo>
                    <a:pt x="692" y="491"/>
                  </a:lnTo>
                  <a:lnTo>
                    <a:pt x="704" y="473"/>
                  </a:lnTo>
                  <a:lnTo>
                    <a:pt x="704" y="466"/>
                  </a:lnTo>
                  <a:lnTo>
                    <a:pt x="715" y="454"/>
                  </a:lnTo>
                  <a:lnTo>
                    <a:pt x="721" y="442"/>
                  </a:lnTo>
                  <a:lnTo>
                    <a:pt x="721" y="436"/>
                  </a:lnTo>
                  <a:lnTo>
                    <a:pt x="732" y="424"/>
                  </a:lnTo>
                  <a:lnTo>
                    <a:pt x="732" y="412"/>
                  </a:lnTo>
                  <a:lnTo>
                    <a:pt x="738" y="406"/>
                  </a:lnTo>
                  <a:lnTo>
                    <a:pt x="738" y="394"/>
                  </a:lnTo>
                  <a:lnTo>
                    <a:pt x="744" y="388"/>
                  </a:lnTo>
                  <a:lnTo>
                    <a:pt x="750" y="339"/>
                  </a:lnTo>
                  <a:lnTo>
                    <a:pt x="750" y="321"/>
                  </a:lnTo>
                  <a:lnTo>
                    <a:pt x="755" y="315"/>
                  </a:lnTo>
                  <a:lnTo>
                    <a:pt x="755" y="279"/>
                  </a:lnTo>
                  <a:lnTo>
                    <a:pt x="750" y="273"/>
                  </a:lnTo>
                  <a:lnTo>
                    <a:pt x="750" y="224"/>
                  </a:lnTo>
                  <a:lnTo>
                    <a:pt x="744" y="212"/>
                  </a:lnTo>
                  <a:lnTo>
                    <a:pt x="738" y="200"/>
                  </a:lnTo>
                  <a:lnTo>
                    <a:pt x="738" y="188"/>
                  </a:lnTo>
                  <a:lnTo>
                    <a:pt x="732" y="182"/>
                  </a:lnTo>
                  <a:lnTo>
                    <a:pt x="721" y="164"/>
                  </a:lnTo>
                  <a:lnTo>
                    <a:pt x="721" y="157"/>
                  </a:lnTo>
                  <a:lnTo>
                    <a:pt x="710" y="145"/>
                  </a:lnTo>
                  <a:lnTo>
                    <a:pt x="710" y="139"/>
                  </a:lnTo>
                  <a:lnTo>
                    <a:pt x="675" y="103"/>
                  </a:lnTo>
                  <a:lnTo>
                    <a:pt x="664" y="97"/>
                  </a:lnTo>
                  <a:lnTo>
                    <a:pt x="647" y="79"/>
                  </a:lnTo>
                  <a:lnTo>
                    <a:pt x="647" y="85"/>
                  </a:lnTo>
                  <a:lnTo>
                    <a:pt x="641" y="73"/>
                  </a:lnTo>
                  <a:lnTo>
                    <a:pt x="630" y="67"/>
                  </a:lnTo>
                  <a:lnTo>
                    <a:pt x="624" y="60"/>
                  </a:lnTo>
                  <a:lnTo>
                    <a:pt x="578" y="36"/>
                  </a:lnTo>
                  <a:lnTo>
                    <a:pt x="567" y="36"/>
                  </a:lnTo>
                  <a:lnTo>
                    <a:pt x="555" y="30"/>
                  </a:lnTo>
                  <a:lnTo>
                    <a:pt x="532" y="18"/>
                  </a:lnTo>
                  <a:lnTo>
                    <a:pt x="521" y="18"/>
                  </a:lnTo>
                  <a:lnTo>
                    <a:pt x="509" y="12"/>
                  </a:lnTo>
                  <a:lnTo>
                    <a:pt x="492" y="12"/>
                  </a:lnTo>
                  <a:lnTo>
                    <a:pt x="487" y="6"/>
                  </a:lnTo>
                  <a:lnTo>
                    <a:pt x="464" y="6"/>
                  </a:lnTo>
                  <a:lnTo>
                    <a:pt x="458" y="0"/>
                  </a:lnTo>
                  <a:lnTo>
                    <a:pt x="418" y="0"/>
                  </a:lnTo>
                  <a:lnTo>
                    <a:pt x="418" y="48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4" name="Freeform 180"/>
            <p:cNvSpPr>
              <a:spLocks/>
            </p:cNvSpPr>
            <p:nvPr/>
          </p:nvSpPr>
          <p:spPr bwMode="auto">
            <a:xfrm>
              <a:off x="2673" y="1713"/>
              <a:ext cx="711" cy="1001"/>
            </a:xfrm>
            <a:custGeom>
              <a:avLst/>
              <a:gdLst/>
              <a:ahLst/>
              <a:cxnLst>
                <a:cxn ang="0">
                  <a:pos x="458" y="12"/>
                </a:cxn>
                <a:cxn ang="0">
                  <a:pos x="515" y="24"/>
                </a:cxn>
                <a:cxn ang="0">
                  <a:pos x="549" y="42"/>
                </a:cxn>
                <a:cxn ang="0">
                  <a:pos x="584" y="55"/>
                </a:cxn>
                <a:cxn ang="0">
                  <a:pos x="612" y="79"/>
                </a:cxn>
                <a:cxn ang="0">
                  <a:pos x="629" y="91"/>
                </a:cxn>
                <a:cxn ang="0">
                  <a:pos x="641" y="109"/>
                </a:cxn>
                <a:cxn ang="0">
                  <a:pos x="669" y="139"/>
                </a:cxn>
                <a:cxn ang="0">
                  <a:pos x="687" y="158"/>
                </a:cxn>
                <a:cxn ang="0">
                  <a:pos x="698" y="200"/>
                </a:cxn>
                <a:cxn ang="0">
                  <a:pos x="704" y="327"/>
                </a:cxn>
                <a:cxn ang="0">
                  <a:pos x="692" y="388"/>
                </a:cxn>
                <a:cxn ang="0">
                  <a:pos x="675" y="412"/>
                </a:cxn>
                <a:cxn ang="0">
                  <a:pos x="664" y="436"/>
                </a:cxn>
                <a:cxn ang="0">
                  <a:pos x="647" y="455"/>
                </a:cxn>
                <a:cxn ang="0">
                  <a:pos x="589" y="515"/>
                </a:cxn>
                <a:cxn ang="0">
                  <a:pos x="555" y="539"/>
                </a:cxn>
                <a:cxn ang="0">
                  <a:pos x="526" y="551"/>
                </a:cxn>
                <a:cxn ang="0">
                  <a:pos x="492" y="570"/>
                </a:cxn>
                <a:cxn ang="0">
                  <a:pos x="441" y="582"/>
                </a:cxn>
                <a:cxn ang="0">
                  <a:pos x="384" y="600"/>
                </a:cxn>
                <a:cxn ang="0">
                  <a:pos x="292" y="612"/>
                </a:cxn>
                <a:cxn ang="0">
                  <a:pos x="241" y="630"/>
                </a:cxn>
                <a:cxn ang="0">
                  <a:pos x="195" y="642"/>
                </a:cxn>
                <a:cxn ang="0">
                  <a:pos x="178" y="661"/>
                </a:cxn>
                <a:cxn ang="0">
                  <a:pos x="155" y="679"/>
                </a:cxn>
                <a:cxn ang="0">
                  <a:pos x="120" y="727"/>
                </a:cxn>
                <a:cxn ang="0">
                  <a:pos x="126" y="806"/>
                </a:cxn>
                <a:cxn ang="0">
                  <a:pos x="138" y="842"/>
                </a:cxn>
                <a:cxn ang="0">
                  <a:pos x="172" y="873"/>
                </a:cxn>
                <a:cxn ang="0">
                  <a:pos x="200" y="891"/>
                </a:cxn>
                <a:cxn ang="0">
                  <a:pos x="166" y="994"/>
                </a:cxn>
                <a:cxn ang="0">
                  <a:pos x="132" y="976"/>
                </a:cxn>
                <a:cxn ang="0">
                  <a:pos x="103" y="963"/>
                </a:cxn>
                <a:cxn ang="0">
                  <a:pos x="69" y="939"/>
                </a:cxn>
                <a:cxn ang="0">
                  <a:pos x="46" y="915"/>
                </a:cxn>
                <a:cxn ang="0">
                  <a:pos x="29" y="885"/>
                </a:cxn>
                <a:cxn ang="0">
                  <a:pos x="17" y="848"/>
                </a:cxn>
                <a:cxn ang="0">
                  <a:pos x="0" y="794"/>
                </a:cxn>
                <a:cxn ang="0">
                  <a:pos x="12" y="685"/>
                </a:cxn>
                <a:cxn ang="0">
                  <a:pos x="46" y="630"/>
                </a:cxn>
                <a:cxn ang="0">
                  <a:pos x="63" y="606"/>
                </a:cxn>
                <a:cxn ang="0">
                  <a:pos x="98" y="576"/>
                </a:cxn>
                <a:cxn ang="0">
                  <a:pos x="132" y="558"/>
                </a:cxn>
                <a:cxn ang="0">
                  <a:pos x="160" y="539"/>
                </a:cxn>
                <a:cxn ang="0">
                  <a:pos x="195" y="527"/>
                </a:cxn>
                <a:cxn ang="0">
                  <a:pos x="235" y="509"/>
                </a:cxn>
                <a:cxn ang="0">
                  <a:pos x="303" y="497"/>
                </a:cxn>
                <a:cxn ang="0">
                  <a:pos x="366" y="479"/>
                </a:cxn>
                <a:cxn ang="0">
                  <a:pos x="418" y="467"/>
                </a:cxn>
                <a:cxn ang="0">
                  <a:pos x="446" y="448"/>
                </a:cxn>
                <a:cxn ang="0">
                  <a:pos x="481" y="436"/>
                </a:cxn>
                <a:cxn ang="0">
                  <a:pos x="509" y="412"/>
                </a:cxn>
                <a:cxn ang="0">
                  <a:pos x="526" y="400"/>
                </a:cxn>
                <a:cxn ang="0">
                  <a:pos x="555" y="370"/>
                </a:cxn>
                <a:cxn ang="0">
                  <a:pos x="567" y="339"/>
                </a:cxn>
                <a:cxn ang="0">
                  <a:pos x="572" y="236"/>
                </a:cxn>
                <a:cxn ang="0">
                  <a:pos x="561" y="200"/>
                </a:cxn>
                <a:cxn ang="0">
                  <a:pos x="544" y="176"/>
                </a:cxn>
                <a:cxn ang="0">
                  <a:pos x="509" y="139"/>
                </a:cxn>
                <a:cxn ang="0">
                  <a:pos x="486" y="121"/>
                </a:cxn>
                <a:cxn ang="0">
                  <a:pos x="446" y="109"/>
                </a:cxn>
                <a:cxn ang="0">
                  <a:pos x="395" y="0"/>
                </a:cxn>
              </a:cxnLst>
              <a:rect l="0" t="0" r="r" b="b"/>
              <a:pathLst>
                <a:path w="710" h="1001">
                  <a:moveTo>
                    <a:pt x="395" y="0"/>
                  </a:moveTo>
                  <a:lnTo>
                    <a:pt x="418" y="0"/>
                  </a:lnTo>
                  <a:lnTo>
                    <a:pt x="424" y="6"/>
                  </a:lnTo>
                  <a:lnTo>
                    <a:pt x="452" y="6"/>
                  </a:lnTo>
                  <a:lnTo>
                    <a:pt x="458" y="12"/>
                  </a:lnTo>
                  <a:lnTo>
                    <a:pt x="475" y="12"/>
                  </a:lnTo>
                  <a:lnTo>
                    <a:pt x="481" y="18"/>
                  </a:lnTo>
                  <a:lnTo>
                    <a:pt x="498" y="18"/>
                  </a:lnTo>
                  <a:lnTo>
                    <a:pt x="504" y="24"/>
                  </a:lnTo>
                  <a:lnTo>
                    <a:pt x="515" y="24"/>
                  </a:lnTo>
                  <a:lnTo>
                    <a:pt x="521" y="30"/>
                  </a:lnTo>
                  <a:lnTo>
                    <a:pt x="532" y="30"/>
                  </a:lnTo>
                  <a:lnTo>
                    <a:pt x="538" y="36"/>
                  </a:lnTo>
                  <a:lnTo>
                    <a:pt x="549" y="36"/>
                  </a:lnTo>
                  <a:lnTo>
                    <a:pt x="549" y="42"/>
                  </a:lnTo>
                  <a:lnTo>
                    <a:pt x="561" y="42"/>
                  </a:lnTo>
                  <a:lnTo>
                    <a:pt x="567" y="49"/>
                  </a:lnTo>
                  <a:lnTo>
                    <a:pt x="572" y="49"/>
                  </a:lnTo>
                  <a:lnTo>
                    <a:pt x="578" y="55"/>
                  </a:lnTo>
                  <a:lnTo>
                    <a:pt x="584" y="55"/>
                  </a:lnTo>
                  <a:lnTo>
                    <a:pt x="584" y="61"/>
                  </a:lnTo>
                  <a:lnTo>
                    <a:pt x="589" y="61"/>
                  </a:lnTo>
                  <a:lnTo>
                    <a:pt x="601" y="73"/>
                  </a:lnTo>
                  <a:lnTo>
                    <a:pt x="607" y="73"/>
                  </a:lnTo>
                  <a:lnTo>
                    <a:pt x="612" y="79"/>
                  </a:lnTo>
                  <a:lnTo>
                    <a:pt x="618" y="79"/>
                  </a:lnTo>
                  <a:lnTo>
                    <a:pt x="618" y="85"/>
                  </a:lnTo>
                  <a:lnTo>
                    <a:pt x="624" y="85"/>
                  </a:lnTo>
                  <a:lnTo>
                    <a:pt x="624" y="91"/>
                  </a:lnTo>
                  <a:lnTo>
                    <a:pt x="629" y="91"/>
                  </a:lnTo>
                  <a:lnTo>
                    <a:pt x="629" y="97"/>
                  </a:lnTo>
                  <a:lnTo>
                    <a:pt x="635" y="97"/>
                  </a:lnTo>
                  <a:lnTo>
                    <a:pt x="635" y="103"/>
                  </a:lnTo>
                  <a:lnTo>
                    <a:pt x="641" y="103"/>
                  </a:lnTo>
                  <a:lnTo>
                    <a:pt x="641" y="109"/>
                  </a:lnTo>
                  <a:lnTo>
                    <a:pt x="647" y="109"/>
                  </a:lnTo>
                  <a:lnTo>
                    <a:pt x="664" y="127"/>
                  </a:lnTo>
                  <a:lnTo>
                    <a:pt x="664" y="133"/>
                  </a:lnTo>
                  <a:lnTo>
                    <a:pt x="669" y="133"/>
                  </a:lnTo>
                  <a:lnTo>
                    <a:pt x="669" y="139"/>
                  </a:lnTo>
                  <a:lnTo>
                    <a:pt x="675" y="139"/>
                  </a:lnTo>
                  <a:lnTo>
                    <a:pt x="675" y="146"/>
                  </a:lnTo>
                  <a:lnTo>
                    <a:pt x="681" y="152"/>
                  </a:lnTo>
                  <a:lnTo>
                    <a:pt x="681" y="158"/>
                  </a:lnTo>
                  <a:lnTo>
                    <a:pt x="687" y="158"/>
                  </a:lnTo>
                  <a:lnTo>
                    <a:pt x="687" y="170"/>
                  </a:lnTo>
                  <a:lnTo>
                    <a:pt x="692" y="170"/>
                  </a:lnTo>
                  <a:lnTo>
                    <a:pt x="692" y="182"/>
                  </a:lnTo>
                  <a:lnTo>
                    <a:pt x="698" y="188"/>
                  </a:lnTo>
                  <a:lnTo>
                    <a:pt x="698" y="200"/>
                  </a:lnTo>
                  <a:lnTo>
                    <a:pt x="704" y="200"/>
                  </a:lnTo>
                  <a:lnTo>
                    <a:pt x="704" y="230"/>
                  </a:lnTo>
                  <a:lnTo>
                    <a:pt x="709" y="230"/>
                  </a:lnTo>
                  <a:lnTo>
                    <a:pt x="709" y="321"/>
                  </a:lnTo>
                  <a:lnTo>
                    <a:pt x="704" y="327"/>
                  </a:lnTo>
                  <a:lnTo>
                    <a:pt x="704" y="352"/>
                  </a:lnTo>
                  <a:lnTo>
                    <a:pt x="698" y="358"/>
                  </a:lnTo>
                  <a:lnTo>
                    <a:pt x="698" y="370"/>
                  </a:lnTo>
                  <a:lnTo>
                    <a:pt x="692" y="376"/>
                  </a:lnTo>
                  <a:lnTo>
                    <a:pt x="692" y="388"/>
                  </a:lnTo>
                  <a:lnTo>
                    <a:pt x="687" y="388"/>
                  </a:lnTo>
                  <a:lnTo>
                    <a:pt x="687" y="400"/>
                  </a:lnTo>
                  <a:lnTo>
                    <a:pt x="681" y="400"/>
                  </a:lnTo>
                  <a:lnTo>
                    <a:pt x="681" y="412"/>
                  </a:lnTo>
                  <a:lnTo>
                    <a:pt x="675" y="412"/>
                  </a:lnTo>
                  <a:lnTo>
                    <a:pt x="675" y="418"/>
                  </a:lnTo>
                  <a:lnTo>
                    <a:pt x="669" y="424"/>
                  </a:lnTo>
                  <a:lnTo>
                    <a:pt x="669" y="430"/>
                  </a:lnTo>
                  <a:lnTo>
                    <a:pt x="664" y="430"/>
                  </a:lnTo>
                  <a:lnTo>
                    <a:pt x="664" y="436"/>
                  </a:lnTo>
                  <a:lnTo>
                    <a:pt x="658" y="442"/>
                  </a:lnTo>
                  <a:lnTo>
                    <a:pt x="658" y="448"/>
                  </a:lnTo>
                  <a:lnTo>
                    <a:pt x="652" y="448"/>
                  </a:lnTo>
                  <a:lnTo>
                    <a:pt x="652" y="455"/>
                  </a:lnTo>
                  <a:lnTo>
                    <a:pt x="647" y="455"/>
                  </a:lnTo>
                  <a:lnTo>
                    <a:pt x="647" y="461"/>
                  </a:lnTo>
                  <a:lnTo>
                    <a:pt x="641" y="461"/>
                  </a:lnTo>
                  <a:lnTo>
                    <a:pt x="641" y="467"/>
                  </a:lnTo>
                  <a:lnTo>
                    <a:pt x="595" y="515"/>
                  </a:lnTo>
                  <a:lnTo>
                    <a:pt x="589" y="515"/>
                  </a:lnTo>
                  <a:lnTo>
                    <a:pt x="578" y="527"/>
                  </a:lnTo>
                  <a:lnTo>
                    <a:pt x="572" y="527"/>
                  </a:lnTo>
                  <a:lnTo>
                    <a:pt x="567" y="533"/>
                  </a:lnTo>
                  <a:lnTo>
                    <a:pt x="561" y="533"/>
                  </a:lnTo>
                  <a:lnTo>
                    <a:pt x="555" y="539"/>
                  </a:lnTo>
                  <a:lnTo>
                    <a:pt x="549" y="539"/>
                  </a:lnTo>
                  <a:lnTo>
                    <a:pt x="549" y="545"/>
                  </a:lnTo>
                  <a:lnTo>
                    <a:pt x="538" y="545"/>
                  </a:lnTo>
                  <a:lnTo>
                    <a:pt x="538" y="551"/>
                  </a:lnTo>
                  <a:lnTo>
                    <a:pt x="526" y="551"/>
                  </a:lnTo>
                  <a:lnTo>
                    <a:pt x="521" y="558"/>
                  </a:lnTo>
                  <a:lnTo>
                    <a:pt x="509" y="558"/>
                  </a:lnTo>
                  <a:lnTo>
                    <a:pt x="504" y="564"/>
                  </a:lnTo>
                  <a:lnTo>
                    <a:pt x="498" y="564"/>
                  </a:lnTo>
                  <a:lnTo>
                    <a:pt x="492" y="570"/>
                  </a:lnTo>
                  <a:lnTo>
                    <a:pt x="481" y="570"/>
                  </a:lnTo>
                  <a:lnTo>
                    <a:pt x="475" y="576"/>
                  </a:lnTo>
                  <a:lnTo>
                    <a:pt x="458" y="576"/>
                  </a:lnTo>
                  <a:lnTo>
                    <a:pt x="458" y="582"/>
                  </a:lnTo>
                  <a:lnTo>
                    <a:pt x="441" y="582"/>
                  </a:lnTo>
                  <a:lnTo>
                    <a:pt x="435" y="588"/>
                  </a:lnTo>
                  <a:lnTo>
                    <a:pt x="412" y="588"/>
                  </a:lnTo>
                  <a:lnTo>
                    <a:pt x="406" y="594"/>
                  </a:lnTo>
                  <a:lnTo>
                    <a:pt x="384" y="594"/>
                  </a:lnTo>
                  <a:lnTo>
                    <a:pt x="384" y="600"/>
                  </a:lnTo>
                  <a:lnTo>
                    <a:pt x="349" y="600"/>
                  </a:lnTo>
                  <a:lnTo>
                    <a:pt x="349" y="606"/>
                  </a:lnTo>
                  <a:lnTo>
                    <a:pt x="321" y="606"/>
                  </a:lnTo>
                  <a:lnTo>
                    <a:pt x="315" y="612"/>
                  </a:lnTo>
                  <a:lnTo>
                    <a:pt x="292" y="612"/>
                  </a:lnTo>
                  <a:lnTo>
                    <a:pt x="286" y="618"/>
                  </a:lnTo>
                  <a:lnTo>
                    <a:pt x="269" y="618"/>
                  </a:lnTo>
                  <a:lnTo>
                    <a:pt x="263" y="624"/>
                  </a:lnTo>
                  <a:lnTo>
                    <a:pt x="246" y="624"/>
                  </a:lnTo>
                  <a:lnTo>
                    <a:pt x="241" y="630"/>
                  </a:lnTo>
                  <a:lnTo>
                    <a:pt x="229" y="630"/>
                  </a:lnTo>
                  <a:lnTo>
                    <a:pt x="223" y="636"/>
                  </a:lnTo>
                  <a:lnTo>
                    <a:pt x="212" y="636"/>
                  </a:lnTo>
                  <a:lnTo>
                    <a:pt x="206" y="642"/>
                  </a:lnTo>
                  <a:lnTo>
                    <a:pt x="195" y="642"/>
                  </a:lnTo>
                  <a:lnTo>
                    <a:pt x="195" y="648"/>
                  </a:lnTo>
                  <a:lnTo>
                    <a:pt x="183" y="648"/>
                  </a:lnTo>
                  <a:lnTo>
                    <a:pt x="183" y="654"/>
                  </a:lnTo>
                  <a:lnTo>
                    <a:pt x="178" y="654"/>
                  </a:lnTo>
                  <a:lnTo>
                    <a:pt x="178" y="661"/>
                  </a:lnTo>
                  <a:lnTo>
                    <a:pt x="172" y="661"/>
                  </a:lnTo>
                  <a:lnTo>
                    <a:pt x="166" y="667"/>
                  </a:lnTo>
                  <a:lnTo>
                    <a:pt x="160" y="667"/>
                  </a:lnTo>
                  <a:lnTo>
                    <a:pt x="160" y="673"/>
                  </a:lnTo>
                  <a:lnTo>
                    <a:pt x="155" y="679"/>
                  </a:lnTo>
                  <a:lnTo>
                    <a:pt x="149" y="679"/>
                  </a:lnTo>
                  <a:lnTo>
                    <a:pt x="143" y="685"/>
                  </a:lnTo>
                  <a:lnTo>
                    <a:pt x="143" y="691"/>
                  </a:lnTo>
                  <a:lnTo>
                    <a:pt x="120" y="715"/>
                  </a:lnTo>
                  <a:lnTo>
                    <a:pt x="120" y="727"/>
                  </a:lnTo>
                  <a:lnTo>
                    <a:pt x="115" y="733"/>
                  </a:lnTo>
                  <a:lnTo>
                    <a:pt x="115" y="788"/>
                  </a:lnTo>
                  <a:lnTo>
                    <a:pt x="120" y="794"/>
                  </a:lnTo>
                  <a:lnTo>
                    <a:pt x="120" y="806"/>
                  </a:lnTo>
                  <a:lnTo>
                    <a:pt x="126" y="806"/>
                  </a:lnTo>
                  <a:lnTo>
                    <a:pt x="126" y="818"/>
                  </a:lnTo>
                  <a:lnTo>
                    <a:pt x="132" y="824"/>
                  </a:lnTo>
                  <a:lnTo>
                    <a:pt x="132" y="830"/>
                  </a:lnTo>
                  <a:lnTo>
                    <a:pt x="138" y="836"/>
                  </a:lnTo>
                  <a:lnTo>
                    <a:pt x="138" y="842"/>
                  </a:lnTo>
                  <a:lnTo>
                    <a:pt x="155" y="860"/>
                  </a:lnTo>
                  <a:lnTo>
                    <a:pt x="160" y="860"/>
                  </a:lnTo>
                  <a:lnTo>
                    <a:pt x="160" y="867"/>
                  </a:lnTo>
                  <a:lnTo>
                    <a:pt x="166" y="873"/>
                  </a:lnTo>
                  <a:lnTo>
                    <a:pt x="172" y="873"/>
                  </a:lnTo>
                  <a:lnTo>
                    <a:pt x="178" y="879"/>
                  </a:lnTo>
                  <a:lnTo>
                    <a:pt x="183" y="879"/>
                  </a:lnTo>
                  <a:lnTo>
                    <a:pt x="189" y="885"/>
                  </a:lnTo>
                  <a:lnTo>
                    <a:pt x="195" y="885"/>
                  </a:lnTo>
                  <a:lnTo>
                    <a:pt x="200" y="891"/>
                  </a:lnTo>
                  <a:lnTo>
                    <a:pt x="206" y="891"/>
                  </a:lnTo>
                  <a:lnTo>
                    <a:pt x="206" y="1000"/>
                  </a:lnTo>
                  <a:lnTo>
                    <a:pt x="183" y="1000"/>
                  </a:lnTo>
                  <a:lnTo>
                    <a:pt x="183" y="994"/>
                  </a:lnTo>
                  <a:lnTo>
                    <a:pt x="166" y="994"/>
                  </a:lnTo>
                  <a:lnTo>
                    <a:pt x="160" y="988"/>
                  </a:lnTo>
                  <a:lnTo>
                    <a:pt x="149" y="988"/>
                  </a:lnTo>
                  <a:lnTo>
                    <a:pt x="143" y="982"/>
                  </a:lnTo>
                  <a:lnTo>
                    <a:pt x="132" y="982"/>
                  </a:lnTo>
                  <a:lnTo>
                    <a:pt x="132" y="976"/>
                  </a:lnTo>
                  <a:lnTo>
                    <a:pt x="126" y="976"/>
                  </a:lnTo>
                  <a:lnTo>
                    <a:pt x="120" y="970"/>
                  </a:lnTo>
                  <a:lnTo>
                    <a:pt x="115" y="970"/>
                  </a:lnTo>
                  <a:lnTo>
                    <a:pt x="109" y="963"/>
                  </a:lnTo>
                  <a:lnTo>
                    <a:pt x="103" y="963"/>
                  </a:lnTo>
                  <a:lnTo>
                    <a:pt x="98" y="957"/>
                  </a:lnTo>
                  <a:lnTo>
                    <a:pt x="92" y="957"/>
                  </a:lnTo>
                  <a:lnTo>
                    <a:pt x="86" y="951"/>
                  </a:lnTo>
                  <a:lnTo>
                    <a:pt x="80" y="951"/>
                  </a:lnTo>
                  <a:lnTo>
                    <a:pt x="69" y="939"/>
                  </a:lnTo>
                  <a:lnTo>
                    <a:pt x="63" y="939"/>
                  </a:lnTo>
                  <a:lnTo>
                    <a:pt x="52" y="927"/>
                  </a:lnTo>
                  <a:lnTo>
                    <a:pt x="52" y="921"/>
                  </a:lnTo>
                  <a:lnTo>
                    <a:pt x="46" y="921"/>
                  </a:lnTo>
                  <a:lnTo>
                    <a:pt x="46" y="915"/>
                  </a:lnTo>
                  <a:lnTo>
                    <a:pt x="40" y="909"/>
                  </a:lnTo>
                  <a:lnTo>
                    <a:pt x="40" y="903"/>
                  </a:lnTo>
                  <a:lnTo>
                    <a:pt x="35" y="897"/>
                  </a:lnTo>
                  <a:lnTo>
                    <a:pt x="35" y="891"/>
                  </a:lnTo>
                  <a:lnTo>
                    <a:pt x="29" y="885"/>
                  </a:lnTo>
                  <a:lnTo>
                    <a:pt x="29" y="879"/>
                  </a:lnTo>
                  <a:lnTo>
                    <a:pt x="23" y="873"/>
                  </a:lnTo>
                  <a:lnTo>
                    <a:pt x="23" y="860"/>
                  </a:lnTo>
                  <a:lnTo>
                    <a:pt x="17" y="860"/>
                  </a:lnTo>
                  <a:lnTo>
                    <a:pt x="17" y="848"/>
                  </a:lnTo>
                  <a:lnTo>
                    <a:pt x="12" y="842"/>
                  </a:lnTo>
                  <a:lnTo>
                    <a:pt x="12" y="824"/>
                  </a:lnTo>
                  <a:lnTo>
                    <a:pt x="6" y="818"/>
                  </a:lnTo>
                  <a:lnTo>
                    <a:pt x="6" y="800"/>
                  </a:lnTo>
                  <a:lnTo>
                    <a:pt x="0" y="794"/>
                  </a:lnTo>
                  <a:lnTo>
                    <a:pt x="0" y="733"/>
                  </a:lnTo>
                  <a:lnTo>
                    <a:pt x="6" y="727"/>
                  </a:lnTo>
                  <a:lnTo>
                    <a:pt x="6" y="703"/>
                  </a:lnTo>
                  <a:lnTo>
                    <a:pt x="12" y="697"/>
                  </a:lnTo>
                  <a:lnTo>
                    <a:pt x="12" y="685"/>
                  </a:lnTo>
                  <a:lnTo>
                    <a:pt x="17" y="679"/>
                  </a:lnTo>
                  <a:lnTo>
                    <a:pt x="17" y="667"/>
                  </a:lnTo>
                  <a:lnTo>
                    <a:pt x="23" y="667"/>
                  </a:lnTo>
                  <a:lnTo>
                    <a:pt x="23" y="654"/>
                  </a:lnTo>
                  <a:lnTo>
                    <a:pt x="46" y="630"/>
                  </a:lnTo>
                  <a:lnTo>
                    <a:pt x="46" y="624"/>
                  </a:lnTo>
                  <a:lnTo>
                    <a:pt x="52" y="624"/>
                  </a:lnTo>
                  <a:lnTo>
                    <a:pt x="58" y="618"/>
                  </a:lnTo>
                  <a:lnTo>
                    <a:pt x="58" y="612"/>
                  </a:lnTo>
                  <a:lnTo>
                    <a:pt x="63" y="606"/>
                  </a:lnTo>
                  <a:lnTo>
                    <a:pt x="69" y="606"/>
                  </a:lnTo>
                  <a:lnTo>
                    <a:pt x="80" y="594"/>
                  </a:lnTo>
                  <a:lnTo>
                    <a:pt x="86" y="594"/>
                  </a:lnTo>
                  <a:lnTo>
                    <a:pt x="98" y="582"/>
                  </a:lnTo>
                  <a:lnTo>
                    <a:pt x="98" y="576"/>
                  </a:lnTo>
                  <a:lnTo>
                    <a:pt x="103" y="576"/>
                  </a:lnTo>
                  <a:lnTo>
                    <a:pt x="109" y="570"/>
                  </a:lnTo>
                  <a:lnTo>
                    <a:pt x="115" y="570"/>
                  </a:lnTo>
                  <a:lnTo>
                    <a:pt x="126" y="558"/>
                  </a:lnTo>
                  <a:lnTo>
                    <a:pt x="132" y="558"/>
                  </a:lnTo>
                  <a:lnTo>
                    <a:pt x="138" y="551"/>
                  </a:lnTo>
                  <a:lnTo>
                    <a:pt x="143" y="551"/>
                  </a:lnTo>
                  <a:lnTo>
                    <a:pt x="149" y="545"/>
                  </a:lnTo>
                  <a:lnTo>
                    <a:pt x="155" y="545"/>
                  </a:lnTo>
                  <a:lnTo>
                    <a:pt x="160" y="539"/>
                  </a:lnTo>
                  <a:lnTo>
                    <a:pt x="166" y="539"/>
                  </a:lnTo>
                  <a:lnTo>
                    <a:pt x="172" y="533"/>
                  </a:lnTo>
                  <a:lnTo>
                    <a:pt x="178" y="533"/>
                  </a:lnTo>
                  <a:lnTo>
                    <a:pt x="183" y="527"/>
                  </a:lnTo>
                  <a:lnTo>
                    <a:pt x="195" y="527"/>
                  </a:lnTo>
                  <a:lnTo>
                    <a:pt x="200" y="521"/>
                  </a:lnTo>
                  <a:lnTo>
                    <a:pt x="212" y="521"/>
                  </a:lnTo>
                  <a:lnTo>
                    <a:pt x="218" y="515"/>
                  </a:lnTo>
                  <a:lnTo>
                    <a:pt x="235" y="515"/>
                  </a:lnTo>
                  <a:lnTo>
                    <a:pt x="235" y="509"/>
                  </a:lnTo>
                  <a:lnTo>
                    <a:pt x="252" y="509"/>
                  </a:lnTo>
                  <a:lnTo>
                    <a:pt x="258" y="503"/>
                  </a:lnTo>
                  <a:lnTo>
                    <a:pt x="275" y="503"/>
                  </a:lnTo>
                  <a:lnTo>
                    <a:pt x="281" y="497"/>
                  </a:lnTo>
                  <a:lnTo>
                    <a:pt x="303" y="497"/>
                  </a:lnTo>
                  <a:lnTo>
                    <a:pt x="309" y="491"/>
                  </a:lnTo>
                  <a:lnTo>
                    <a:pt x="332" y="491"/>
                  </a:lnTo>
                  <a:lnTo>
                    <a:pt x="338" y="485"/>
                  </a:lnTo>
                  <a:lnTo>
                    <a:pt x="361" y="485"/>
                  </a:lnTo>
                  <a:lnTo>
                    <a:pt x="366" y="479"/>
                  </a:lnTo>
                  <a:lnTo>
                    <a:pt x="384" y="479"/>
                  </a:lnTo>
                  <a:lnTo>
                    <a:pt x="389" y="473"/>
                  </a:lnTo>
                  <a:lnTo>
                    <a:pt x="401" y="473"/>
                  </a:lnTo>
                  <a:lnTo>
                    <a:pt x="406" y="467"/>
                  </a:lnTo>
                  <a:lnTo>
                    <a:pt x="418" y="467"/>
                  </a:lnTo>
                  <a:lnTo>
                    <a:pt x="424" y="461"/>
                  </a:lnTo>
                  <a:lnTo>
                    <a:pt x="435" y="461"/>
                  </a:lnTo>
                  <a:lnTo>
                    <a:pt x="435" y="455"/>
                  </a:lnTo>
                  <a:lnTo>
                    <a:pt x="446" y="455"/>
                  </a:lnTo>
                  <a:lnTo>
                    <a:pt x="446" y="448"/>
                  </a:lnTo>
                  <a:lnTo>
                    <a:pt x="458" y="448"/>
                  </a:lnTo>
                  <a:lnTo>
                    <a:pt x="464" y="442"/>
                  </a:lnTo>
                  <a:lnTo>
                    <a:pt x="469" y="442"/>
                  </a:lnTo>
                  <a:lnTo>
                    <a:pt x="475" y="436"/>
                  </a:lnTo>
                  <a:lnTo>
                    <a:pt x="481" y="436"/>
                  </a:lnTo>
                  <a:lnTo>
                    <a:pt x="481" y="430"/>
                  </a:lnTo>
                  <a:lnTo>
                    <a:pt x="492" y="430"/>
                  </a:lnTo>
                  <a:lnTo>
                    <a:pt x="492" y="424"/>
                  </a:lnTo>
                  <a:lnTo>
                    <a:pt x="498" y="424"/>
                  </a:lnTo>
                  <a:lnTo>
                    <a:pt x="509" y="412"/>
                  </a:lnTo>
                  <a:lnTo>
                    <a:pt x="515" y="412"/>
                  </a:lnTo>
                  <a:lnTo>
                    <a:pt x="515" y="406"/>
                  </a:lnTo>
                  <a:lnTo>
                    <a:pt x="521" y="406"/>
                  </a:lnTo>
                  <a:lnTo>
                    <a:pt x="521" y="400"/>
                  </a:lnTo>
                  <a:lnTo>
                    <a:pt x="526" y="400"/>
                  </a:lnTo>
                  <a:lnTo>
                    <a:pt x="526" y="394"/>
                  </a:lnTo>
                  <a:lnTo>
                    <a:pt x="532" y="394"/>
                  </a:lnTo>
                  <a:lnTo>
                    <a:pt x="549" y="376"/>
                  </a:lnTo>
                  <a:lnTo>
                    <a:pt x="549" y="370"/>
                  </a:lnTo>
                  <a:lnTo>
                    <a:pt x="555" y="370"/>
                  </a:lnTo>
                  <a:lnTo>
                    <a:pt x="555" y="358"/>
                  </a:lnTo>
                  <a:lnTo>
                    <a:pt x="561" y="358"/>
                  </a:lnTo>
                  <a:lnTo>
                    <a:pt x="561" y="352"/>
                  </a:lnTo>
                  <a:lnTo>
                    <a:pt x="567" y="345"/>
                  </a:lnTo>
                  <a:lnTo>
                    <a:pt x="567" y="339"/>
                  </a:lnTo>
                  <a:lnTo>
                    <a:pt x="572" y="333"/>
                  </a:lnTo>
                  <a:lnTo>
                    <a:pt x="572" y="321"/>
                  </a:lnTo>
                  <a:lnTo>
                    <a:pt x="578" y="315"/>
                  </a:lnTo>
                  <a:lnTo>
                    <a:pt x="578" y="242"/>
                  </a:lnTo>
                  <a:lnTo>
                    <a:pt x="572" y="236"/>
                  </a:lnTo>
                  <a:lnTo>
                    <a:pt x="572" y="224"/>
                  </a:lnTo>
                  <a:lnTo>
                    <a:pt x="567" y="218"/>
                  </a:lnTo>
                  <a:lnTo>
                    <a:pt x="567" y="212"/>
                  </a:lnTo>
                  <a:lnTo>
                    <a:pt x="561" y="206"/>
                  </a:lnTo>
                  <a:lnTo>
                    <a:pt x="561" y="200"/>
                  </a:lnTo>
                  <a:lnTo>
                    <a:pt x="555" y="200"/>
                  </a:lnTo>
                  <a:lnTo>
                    <a:pt x="555" y="194"/>
                  </a:lnTo>
                  <a:lnTo>
                    <a:pt x="549" y="188"/>
                  </a:lnTo>
                  <a:lnTo>
                    <a:pt x="549" y="182"/>
                  </a:lnTo>
                  <a:lnTo>
                    <a:pt x="544" y="176"/>
                  </a:lnTo>
                  <a:lnTo>
                    <a:pt x="544" y="170"/>
                  </a:lnTo>
                  <a:lnTo>
                    <a:pt x="538" y="170"/>
                  </a:lnTo>
                  <a:lnTo>
                    <a:pt x="538" y="164"/>
                  </a:lnTo>
                  <a:lnTo>
                    <a:pt x="515" y="139"/>
                  </a:lnTo>
                  <a:lnTo>
                    <a:pt x="509" y="139"/>
                  </a:lnTo>
                  <a:lnTo>
                    <a:pt x="509" y="133"/>
                  </a:lnTo>
                  <a:lnTo>
                    <a:pt x="504" y="133"/>
                  </a:lnTo>
                  <a:lnTo>
                    <a:pt x="498" y="127"/>
                  </a:lnTo>
                  <a:lnTo>
                    <a:pt x="492" y="127"/>
                  </a:lnTo>
                  <a:lnTo>
                    <a:pt x="486" y="121"/>
                  </a:lnTo>
                  <a:lnTo>
                    <a:pt x="481" y="121"/>
                  </a:lnTo>
                  <a:lnTo>
                    <a:pt x="475" y="115"/>
                  </a:lnTo>
                  <a:lnTo>
                    <a:pt x="464" y="115"/>
                  </a:lnTo>
                  <a:lnTo>
                    <a:pt x="464" y="109"/>
                  </a:lnTo>
                  <a:lnTo>
                    <a:pt x="446" y="109"/>
                  </a:lnTo>
                  <a:lnTo>
                    <a:pt x="441" y="103"/>
                  </a:lnTo>
                  <a:lnTo>
                    <a:pt x="418" y="103"/>
                  </a:lnTo>
                  <a:lnTo>
                    <a:pt x="412" y="97"/>
                  </a:lnTo>
                  <a:lnTo>
                    <a:pt x="395" y="97"/>
                  </a:lnTo>
                  <a:lnTo>
                    <a:pt x="395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5" name="Freeform 181"/>
            <p:cNvSpPr>
              <a:spLocks/>
            </p:cNvSpPr>
            <p:nvPr/>
          </p:nvSpPr>
          <p:spPr bwMode="auto">
            <a:xfrm>
              <a:off x="3040" y="2296"/>
              <a:ext cx="476" cy="1218"/>
            </a:xfrm>
            <a:custGeom>
              <a:avLst/>
              <a:gdLst/>
              <a:ahLst/>
              <a:cxnLst>
                <a:cxn ang="0">
                  <a:pos x="23" y="109"/>
                </a:cxn>
                <a:cxn ang="0">
                  <a:pos x="35" y="121"/>
                </a:cxn>
                <a:cxn ang="0">
                  <a:pos x="69" y="163"/>
                </a:cxn>
                <a:cxn ang="0">
                  <a:pos x="80" y="139"/>
                </a:cxn>
                <a:cxn ang="0">
                  <a:pos x="98" y="103"/>
                </a:cxn>
                <a:cxn ang="0">
                  <a:pos x="120" y="85"/>
                </a:cxn>
                <a:cxn ang="0">
                  <a:pos x="143" y="66"/>
                </a:cxn>
                <a:cxn ang="0">
                  <a:pos x="195" y="24"/>
                </a:cxn>
                <a:cxn ang="0">
                  <a:pos x="212" y="6"/>
                </a:cxn>
                <a:cxn ang="0">
                  <a:pos x="218" y="42"/>
                </a:cxn>
                <a:cxn ang="0">
                  <a:pos x="241" y="79"/>
                </a:cxn>
                <a:cxn ang="0">
                  <a:pos x="269" y="97"/>
                </a:cxn>
                <a:cxn ang="0">
                  <a:pos x="338" y="139"/>
                </a:cxn>
                <a:cxn ang="0">
                  <a:pos x="343" y="194"/>
                </a:cxn>
                <a:cxn ang="0">
                  <a:pos x="384" y="182"/>
                </a:cxn>
                <a:cxn ang="0">
                  <a:pos x="452" y="236"/>
                </a:cxn>
                <a:cxn ang="0">
                  <a:pos x="469" y="230"/>
                </a:cxn>
                <a:cxn ang="0">
                  <a:pos x="446" y="260"/>
                </a:cxn>
                <a:cxn ang="0">
                  <a:pos x="384" y="309"/>
                </a:cxn>
                <a:cxn ang="0">
                  <a:pos x="366" y="345"/>
                </a:cxn>
                <a:cxn ang="0">
                  <a:pos x="366" y="424"/>
                </a:cxn>
                <a:cxn ang="0">
                  <a:pos x="435" y="448"/>
                </a:cxn>
                <a:cxn ang="0">
                  <a:pos x="418" y="485"/>
                </a:cxn>
                <a:cxn ang="0">
                  <a:pos x="366" y="515"/>
                </a:cxn>
                <a:cxn ang="0">
                  <a:pos x="338" y="527"/>
                </a:cxn>
                <a:cxn ang="0">
                  <a:pos x="321" y="533"/>
                </a:cxn>
                <a:cxn ang="0">
                  <a:pos x="292" y="569"/>
                </a:cxn>
                <a:cxn ang="0">
                  <a:pos x="281" y="600"/>
                </a:cxn>
                <a:cxn ang="0">
                  <a:pos x="269" y="618"/>
                </a:cxn>
                <a:cxn ang="0">
                  <a:pos x="241" y="642"/>
                </a:cxn>
                <a:cxn ang="0">
                  <a:pos x="246" y="612"/>
                </a:cxn>
                <a:cxn ang="0">
                  <a:pos x="298" y="612"/>
                </a:cxn>
                <a:cxn ang="0">
                  <a:pos x="406" y="830"/>
                </a:cxn>
                <a:cxn ang="0">
                  <a:pos x="418" y="860"/>
                </a:cxn>
                <a:cxn ang="0">
                  <a:pos x="435" y="897"/>
                </a:cxn>
                <a:cxn ang="0">
                  <a:pos x="418" y="933"/>
                </a:cxn>
                <a:cxn ang="0">
                  <a:pos x="384" y="854"/>
                </a:cxn>
                <a:cxn ang="0">
                  <a:pos x="326" y="848"/>
                </a:cxn>
                <a:cxn ang="0">
                  <a:pos x="343" y="951"/>
                </a:cxn>
                <a:cxn ang="0">
                  <a:pos x="315" y="1012"/>
                </a:cxn>
                <a:cxn ang="0">
                  <a:pos x="303" y="1066"/>
                </a:cxn>
                <a:cxn ang="0">
                  <a:pos x="309" y="1103"/>
                </a:cxn>
                <a:cxn ang="0">
                  <a:pos x="298" y="1121"/>
                </a:cxn>
                <a:cxn ang="0">
                  <a:pos x="263" y="1139"/>
                </a:cxn>
                <a:cxn ang="0">
                  <a:pos x="246" y="1157"/>
                </a:cxn>
                <a:cxn ang="0">
                  <a:pos x="212" y="1169"/>
                </a:cxn>
                <a:cxn ang="0">
                  <a:pos x="201" y="1193"/>
                </a:cxn>
                <a:cxn ang="0">
                  <a:pos x="143" y="1181"/>
                </a:cxn>
                <a:cxn ang="0">
                  <a:pos x="109" y="1199"/>
                </a:cxn>
                <a:cxn ang="0">
                  <a:pos x="23" y="1212"/>
                </a:cxn>
                <a:cxn ang="0">
                  <a:pos x="29" y="1193"/>
                </a:cxn>
                <a:cxn ang="0">
                  <a:pos x="80" y="1133"/>
                </a:cxn>
                <a:cxn ang="0">
                  <a:pos x="46" y="1072"/>
                </a:cxn>
                <a:cxn ang="0">
                  <a:pos x="126" y="1109"/>
                </a:cxn>
                <a:cxn ang="0">
                  <a:pos x="98" y="1066"/>
                </a:cxn>
                <a:cxn ang="0">
                  <a:pos x="23" y="981"/>
                </a:cxn>
                <a:cxn ang="0">
                  <a:pos x="29" y="939"/>
                </a:cxn>
                <a:cxn ang="0">
                  <a:pos x="58" y="963"/>
                </a:cxn>
                <a:cxn ang="0">
                  <a:pos x="103" y="981"/>
                </a:cxn>
                <a:cxn ang="0">
                  <a:pos x="92" y="927"/>
                </a:cxn>
                <a:cxn ang="0">
                  <a:pos x="52" y="915"/>
                </a:cxn>
                <a:cxn ang="0">
                  <a:pos x="23" y="878"/>
                </a:cxn>
                <a:cxn ang="0">
                  <a:pos x="12" y="315"/>
                </a:cxn>
              </a:cxnLst>
              <a:rect l="0" t="0" r="r" b="b"/>
              <a:pathLst>
                <a:path w="476" h="1219">
                  <a:moveTo>
                    <a:pt x="12" y="321"/>
                  </a:moveTo>
                  <a:lnTo>
                    <a:pt x="12" y="133"/>
                  </a:lnTo>
                  <a:lnTo>
                    <a:pt x="18" y="127"/>
                  </a:lnTo>
                  <a:lnTo>
                    <a:pt x="18" y="115"/>
                  </a:lnTo>
                  <a:lnTo>
                    <a:pt x="23" y="109"/>
                  </a:lnTo>
                  <a:lnTo>
                    <a:pt x="29" y="97"/>
                  </a:lnTo>
                  <a:lnTo>
                    <a:pt x="35" y="97"/>
                  </a:lnTo>
                  <a:lnTo>
                    <a:pt x="40" y="103"/>
                  </a:lnTo>
                  <a:lnTo>
                    <a:pt x="40" y="115"/>
                  </a:lnTo>
                  <a:lnTo>
                    <a:pt x="35" y="121"/>
                  </a:lnTo>
                  <a:lnTo>
                    <a:pt x="35" y="145"/>
                  </a:lnTo>
                  <a:lnTo>
                    <a:pt x="40" y="151"/>
                  </a:lnTo>
                  <a:lnTo>
                    <a:pt x="46" y="151"/>
                  </a:lnTo>
                  <a:lnTo>
                    <a:pt x="58" y="163"/>
                  </a:lnTo>
                  <a:lnTo>
                    <a:pt x="69" y="163"/>
                  </a:lnTo>
                  <a:lnTo>
                    <a:pt x="69" y="157"/>
                  </a:lnTo>
                  <a:lnTo>
                    <a:pt x="75" y="157"/>
                  </a:lnTo>
                  <a:lnTo>
                    <a:pt x="75" y="145"/>
                  </a:lnTo>
                  <a:lnTo>
                    <a:pt x="80" y="145"/>
                  </a:lnTo>
                  <a:lnTo>
                    <a:pt x="80" y="139"/>
                  </a:lnTo>
                  <a:lnTo>
                    <a:pt x="86" y="133"/>
                  </a:lnTo>
                  <a:lnTo>
                    <a:pt x="86" y="121"/>
                  </a:lnTo>
                  <a:lnTo>
                    <a:pt x="92" y="115"/>
                  </a:lnTo>
                  <a:lnTo>
                    <a:pt x="92" y="109"/>
                  </a:lnTo>
                  <a:lnTo>
                    <a:pt x="98" y="103"/>
                  </a:lnTo>
                  <a:lnTo>
                    <a:pt x="115" y="103"/>
                  </a:lnTo>
                  <a:lnTo>
                    <a:pt x="115" y="97"/>
                  </a:lnTo>
                  <a:lnTo>
                    <a:pt x="109" y="91"/>
                  </a:lnTo>
                  <a:lnTo>
                    <a:pt x="109" y="85"/>
                  </a:lnTo>
                  <a:lnTo>
                    <a:pt x="120" y="85"/>
                  </a:lnTo>
                  <a:lnTo>
                    <a:pt x="126" y="79"/>
                  </a:lnTo>
                  <a:lnTo>
                    <a:pt x="132" y="79"/>
                  </a:lnTo>
                  <a:lnTo>
                    <a:pt x="138" y="72"/>
                  </a:lnTo>
                  <a:lnTo>
                    <a:pt x="143" y="72"/>
                  </a:lnTo>
                  <a:lnTo>
                    <a:pt x="143" y="66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66" y="48"/>
                  </a:lnTo>
                  <a:lnTo>
                    <a:pt x="172" y="48"/>
                  </a:lnTo>
                  <a:lnTo>
                    <a:pt x="195" y="24"/>
                  </a:lnTo>
                  <a:lnTo>
                    <a:pt x="201" y="24"/>
                  </a:lnTo>
                  <a:lnTo>
                    <a:pt x="201" y="18"/>
                  </a:lnTo>
                  <a:lnTo>
                    <a:pt x="206" y="12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8" y="6"/>
                  </a:lnTo>
                  <a:lnTo>
                    <a:pt x="223" y="0"/>
                  </a:lnTo>
                  <a:lnTo>
                    <a:pt x="223" y="30"/>
                  </a:lnTo>
                  <a:lnTo>
                    <a:pt x="218" y="36"/>
                  </a:lnTo>
                  <a:lnTo>
                    <a:pt x="218" y="42"/>
                  </a:lnTo>
                  <a:lnTo>
                    <a:pt x="229" y="48"/>
                  </a:lnTo>
                  <a:lnTo>
                    <a:pt x="235" y="54"/>
                  </a:lnTo>
                  <a:lnTo>
                    <a:pt x="235" y="60"/>
                  </a:lnTo>
                  <a:lnTo>
                    <a:pt x="241" y="66"/>
                  </a:lnTo>
                  <a:lnTo>
                    <a:pt x="241" y="79"/>
                  </a:lnTo>
                  <a:lnTo>
                    <a:pt x="246" y="85"/>
                  </a:lnTo>
                  <a:lnTo>
                    <a:pt x="246" y="91"/>
                  </a:lnTo>
                  <a:lnTo>
                    <a:pt x="252" y="91"/>
                  </a:lnTo>
                  <a:lnTo>
                    <a:pt x="258" y="97"/>
                  </a:lnTo>
                  <a:lnTo>
                    <a:pt x="269" y="97"/>
                  </a:lnTo>
                  <a:lnTo>
                    <a:pt x="269" y="109"/>
                  </a:lnTo>
                  <a:lnTo>
                    <a:pt x="321" y="109"/>
                  </a:lnTo>
                  <a:lnTo>
                    <a:pt x="321" y="115"/>
                  </a:lnTo>
                  <a:lnTo>
                    <a:pt x="332" y="127"/>
                  </a:lnTo>
                  <a:lnTo>
                    <a:pt x="338" y="139"/>
                  </a:lnTo>
                  <a:lnTo>
                    <a:pt x="343" y="145"/>
                  </a:lnTo>
                  <a:lnTo>
                    <a:pt x="343" y="163"/>
                  </a:lnTo>
                  <a:lnTo>
                    <a:pt x="349" y="169"/>
                  </a:lnTo>
                  <a:lnTo>
                    <a:pt x="349" y="194"/>
                  </a:lnTo>
                  <a:lnTo>
                    <a:pt x="343" y="194"/>
                  </a:lnTo>
                  <a:lnTo>
                    <a:pt x="343" y="212"/>
                  </a:lnTo>
                  <a:lnTo>
                    <a:pt x="372" y="212"/>
                  </a:lnTo>
                  <a:lnTo>
                    <a:pt x="378" y="206"/>
                  </a:lnTo>
                  <a:lnTo>
                    <a:pt x="384" y="206"/>
                  </a:lnTo>
                  <a:lnTo>
                    <a:pt x="384" y="182"/>
                  </a:lnTo>
                  <a:lnTo>
                    <a:pt x="406" y="188"/>
                  </a:lnTo>
                  <a:lnTo>
                    <a:pt x="406" y="242"/>
                  </a:lnTo>
                  <a:lnTo>
                    <a:pt x="441" y="242"/>
                  </a:lnTo>
                  <a:lnTo>
                    <a:pt x="446" y="236"/>
                  </a:lnTo>
                  <a:lnTo>
                    <a:pt x="452" y="236"/>
                  </a:lnTo>
                  <a:lnTo>
                    <a:pt x="452" y="224"/>
                  </a:lnTo>
                  <a:lnTo>
                    <a:pt x="475" y="194"/>
                  </a:lnTo>
                  <a:lnTo>
                    <a:pt x="475" y="206"/>
                  </a:lnTo>
                  <a:lnTo>
                    <a:pt x="469" y="212"/>
                  </a:lnTo>
                  <a:lnTo>
                    <a:pt x="469" y="230"/>
                  </a:lnTo>
                  <a:lnTo>
                    <a:pt x="464" y="230"/>
                  </a:lnTo>
                  <a:lnTo>
                    <a:pt x="464" y="236"/>
                  </a:lnTo>
                  <a:lnTo>
                    <a:pt x="458" y="242"/>
                  </a:lnTo>
                  <a:lnTo>
                    <a:pt x="458" y="248"/>
                  </a:lnTo>
                  <a:lnTo>
                    <a:pt x="446" y="260"/>
                  </a:lnTo>
                  <a:lnTo>
                    <a:pt x="435" y="260"/>
                  </a:lnTo>
                  <a:lnTo>
                    <a:pt x="429" y="266"/>
                  </a:lnTo>
                  <a:lnTo>
                    <a:pt x="418" y="266"/>
                  </a:lnTo>
                  <a:lnTo>
                    <a:pt x="384" y="303"/>
                  </a:lnTo>
                  <a:lnTo>
                    <a:pt x="384" y="309"/>
                  </a:lnTo>
                  <a:lnTo>
                    <a:pt x="378" y="309"/>
                  </a:lnTo>
                  <a:lnTo>
                    <a:pt x="378" y="321"/>
                  </a:lnTo>
                  <a:lnTo>
                    <a:pt x="372" y="327"/>
                  </a:lnTo>
                  <a:lnTo>
                    <a:pt x="372" y="339"/>
                  </a:lnTo>
                  <a:lnTo>
                    <a:pt x="366" y="345"/>
                  </a:lnTo>
                  <a:lnTo>
                    <a:pt x="366" y="357"/>
                  </a:lnTo>
                  <a:lnTo>
                    <a:pt x="361" y="357"/>
                  </a:lnTo>
                  <a:lnTo>
                    <a:pt x="361" y="400"/>
                  </a:lnTo>
                  <a:lnTo>
                    <a:pt x="366" y="406"/>
                  </a:lnTo>
                  <a:lnTo>
                    <a:pt x="366" y="424"/>
                  </a:lnTo>
                  <a:lnTo>
                    <a:pt x="372" y="430"/>
                  </a:lnTo>
                  <a:lnTo>
                    <a:pt x="372" y="436"/>
                  </a:lnTo>
                  <a:lnTo>
                    <a:pt x="378" y="442"/>
                  </a:lnTo>
                  <a:lnTo>
                    <a:pt x="435" y="442"/>
                  </a:lnTo>
                  <a:lnTo>
                    <a:pt x="435" y="448"/>
                  </a:lnTo>
                  <a:lnTo>
                    <a:pt x="441" y="448"/>
                  </a:lnTo>
                  <a:lnTo>
                    <a:pt x="441" y="460"/>
                  </a:lnTo>
                  <a:lnTo>
                    <a:pt x="424" y="478"/>
                  </a:lnTo>
                  <a:lnTo>
                    <a:pt x="418" y="478"/>
                  </a:lnTo>
                  <a:lnTo>
                    <a:pt x="418" y="485"/>
                  </a:lnTo>
                  <a:lnTo>
                    <a:pt x="412" y="491"/>
                  </a:lnTo>
                  <a:lnTo>
                    <a:pt x="378" y="491"/>
                  </a:lnTo>
                  <a:lnTo>
                    <a:pt x="378" y="509"/>
                  </a:lnTo>
                  <a:lnTo>
                    <a:pt x="372" y="509"/>
                  </a:lnTo>
                  <a:lnTo>
                    <a:pt x="366" y="515"/>
                  </a:lnTo>
                  <a:lnTo>
                    <a:pt x="361" y="515"/>
                  </a:lnTo>
                  <a:lnTo>
                    <a:pt x="361" y="521"/>
                  </a:lnTo>
                  <a:lnTo>
                    <a:pt x="349" y="521"/>
                  </a:lnTo>
                  <a:lnTo>
                    <a:pt x="343" y="527"/>
                  </a:lnTo>
                  <a:lnTo>
                    <a:pt x="338" y="527"/>
                  </a:lnTo>
                  <a:lnTo>
                    <a:pt x="338" y="533"/>
                  </a:lnTo>
                  <a:lnTo>
                    <a:pt x="332" y="533"/>
                  </a:lnTo>
                  <a:lnTo>
                    <a:pt x="332" y="539"/>
                  </a:lnTo>
                  <a:lnTo>
                    <a:pt x="321" y="539"/>
                  </a:lnTo>
                  <a:lnTo>
                    <a:pt x="321" y="533"/>
                  </a:lnTo>
                  <a:lnTo>
                    <a:pt x="321" y="551"/>
                  </a:lnTo>
                  <a:lnTo>
                    <a:pt x="315" y="557"/>
                  </a:lnTo>
                  <a:lnTo>
                    <a:pt x="315" y="563"/>
                  </a:lnTo>
                  <a:lnTo>
                    <a:pt x="298" y="563"/>
                  </a:lnTo>
                  <a:lnTo>
                    <a:pt x="292" y="569"/>
                  </a:lnTo>
                  <a:lnTo>
                    <a:pt x="292" y="575"/>
                  </a:lnTo>
                  <a:lnTo>
                    <a:pt x="286" y="575"/>
                  </a:lnTo>
                  <a:lnTo>
                    <a:pt x="286" y="581"/>
                  </a:lnTo>
                  <a:lnTo>
                    <a:pt x="281" y="594"/>
                  </a:lnTo>
                  <a:lnTo>
                    <a:pt x="281" y="600"/>
                  </a:lnTo>
                  <a:lnTo>
                    <a:pt x="286" y="600"/>
                  </a:lnTo>
                  <a:lnTo>
                    <a:pt x="281" y="606"/>
                  </a:lnTo>
                  <a:lnTo>
                    <a:pt x="281" y="612"/>
                  </a:lnTo>
                  <a:lnTo>
                    <a:pt x="275" y="612"/>
                  </a:lnTo>
                  <a:lnTo>
                    <a:pt x="269" y="618"/>
                  </a:lnTo>
                  <a:lnTo>
                    <a:pt x="269" y="624"/>
                  </a:lnTo>
                  <a:lnTo>
                    <a:pt x="263" y="630"/>
                  </a:lnTo>
                  <a:lnTo>
                    <a:pt x="258" y="630"/>
                  </a:lnTo>
                  <a:lnTo>
                    <a:pt x="246" y="642"/>
                  </a:lnTo>
                  <a:lnTo>
                    <a:pt x="241" y="642"/>
                  </a:lnTo>
                  <a:lnTo>
                    <a:pt x="235" y="648"/>
                  </a:lnTo>
                  <a:lnTo>
                    <a:pt x="229" y="642"/>
                  </a:lnTo>
                  <a:lnTo>
                    <a:pt x="229" y="636"/>
                  </a:lnTo>
                  <a:lnTo>
                    <a:pt x="235" y="624"/>
                  </a:lnTo>
                  <a:lnTo>
                    <a:pt x="246" y="612"/>
                  </a:lnTo>
                  <a:lnTo>
                    <a:pt x="258" y="612"/>
                  </a:lnTo>
                  <a:lnTo>
                    <a:pt x="263" y="606"/>
                  </a:lnTo>
                  <a:lnTo>
                    <a:pt x="275" y="606"/>
                  </a:lnTo>
                  <a:lnTo>
                    <a:pt x="281" y="612"/>
                  </a:lnTo>
                  <a:lnTo>
                    <a:pt x="298" y="612"/>
                  </a:lnTo>
                  <a:lnTo>
                    <a:pt x="298" y="703"/>
                  </a:lnTo>
                  <a:lnTo>
                    <a:pt x="315" y="697"/>
                  </a:lnTo>
                  <a:lnTo>
                    <a:pt x="321" y="775"/>
                  </a:lnTo>
                  <a:lnTo>
                    <a:pt x="395" y="848"/>
                  </a:lnTo>
                  <a:lnTo>
                    <a:pt x="406" y="830"/>
                  </a:lnTo>
                  <a:lnTo>
                    <a:pt x="406" y="836"/>
                  </a:lnTo>
                  <a:lnTo>
                    <a:pt x="412" y="836"/>
                  </a:lnTo>
                  <a:lnTo>
                    <a:pt x="412" y="848"/>
                  </a:lnTo>
                  <a:lnTo>
                    <a:pt x="418" y="854"/>
                  </a:lnTo>
                  <a:lnTo>
                    <a:pt x="418" y="860"/>
                  </a:lnTo>
                  <a:lnTo>
                    <a:pt x="424" y="866"/>
                  </a:lnTo>
                  <a:lnTo>
                    <a:pt x="424" y="878"/>
                  </a:lnTo>
                  <a:lnTo>
                    <a:pt x="429" y="884"/>
                  </a:lnTo>
                  <a:lnTo>
                    <a:pt x="429" y="890"/>
                  </a:lnTo>
                  <a:lnTo>
                    <a:pt x="435" y="897"/>
                  </a:lnTo>
                  <a:lnTo>
                    <a:pt x="435" y="921"/>
                  </a:lnTo>
                  <a:lnTo>
                    <a:pt x="424" y="921"/>
                  </a:lnTo>
                  <a:lnTo>
                    <a:pt x="424" y="933"/>
                  </a:lnTo>
                  <a:lnTo>
                    <a:pt x="424" y="927"/>
                  </a:lnTo>
                  <a:lnTo>
                    <a:pt x="418" y="933"/>
                  </a:lnTo>
                  <a:lnTo>
                    <a:pt x="412" y="927"/>
                  </a:lnTo>
                  <a:lnTo>
                    <a:pt x="389" y="890"/>
                  </a:lnTo>
                  <a:lnTo>
                    <a:pt x="395" y="860"/>
                  </a:lnTo>
                  <a:lnTo>
                    <a:pt x="389" y="854"/>
                  </a:lnTo>
                  <a:lnTo>
                    <a:pt x="384" y="854"/>
                  </a:lnTo>
                  <a:lnTo>
                    <a:pt x="384" y="848"/>
                  </a:lnTo>
                  <a:lnTo>
                    <a:pt x="378" y="848"/>
                  </a:lnTo>
                  <a:lnTo>
                    <a:pt x="372" y="842"/>
                  </a:lnTo>
                  <a:lnTo>
                    <a:pt x="366" y="842"/>
                  </a:lnTo>
                  <a:lnTo>
                    <a:pt x="326" y="848"/>
                  </a:lnTo>
                  <a:lnTo>
                    <a:pt x="309" y="866"/>
                  </a:lnTo>
                  <a:lnTo>
                    <a:pt x="309" y="897"/>
                  </a:lnTo>
                  <a:lnTo>
                    <a:pt x="332" y="897"/>
                  </a:lnTo>
                  <a:lnTo>
                    <a:pt x="343" y="909"/>
                  </a:lnTo>
                  <a:lnTo>
                    <a:pt x="343" y="951"/>
                  </a:lnTo>
                  <a:lnTo>
                    <a:pt x="326" y="969"/>
                  </a:lnTo>
                  <a:lnTo>
                    <a:pt x="326" y="993"/>
                  </a:lnTo>
                  <a:lnTo>
                    <a:pt x="321" y="993"/>
                  </a:lnTo>
                  <a:lnTo>
                    <a:pt x="321" y="1012"/>
                  </a:lnTo>
                  <a:lnTo>
                    <a:pt x="315" y="1012"/>
                  </a:lnTo>
                  <a:lnTo>
                    <a:pt x="315" y="1018"/>
                  </a:lnTo>
                  <a:lnTo>
                    <a:pt x="309" y="1024"/>
                  </a:lnTo>
                  <a:lnTo>
                    <a:pt x="309" y="1036"/>
                  </a:lnTo>
                  <a:lnTo>
                    <a:pt x="303" y="1042"/>
                  </a:lnTo>
                  <a:lnTo>
                    <a:pt x="303" y="1066"/>
                  </a:lnTo>
                  <a:lnTo>
                    <a:pt x="309" y="1072"/>
                  </a:lnTo>
                  <a:lnTo>
                    <a:pt x="309" y="1084"/>
                  </a:lnTo>
                  <a:lnTo>
                    <a:pt x="315" y="1090"/>
                  </a:lnTo>
                  <a:lnTo>
                    <a:pt x="315" y="1103"/>
                  </a:lnTo>
                  <a:lnTo>
                    <a:pt x="309" y="1103"/>
                  </a:lnTo>
                  <a:lnTo>
                    <a:pt x="309" y="1109"/>
                  </a:lnTo>
                  <a:lnTo>
                    <a:pt x="303" y="1109"/>
                  </a:lnTo>
                  <a:lnTo>
                    <a:pt x="303" y="1115"/>
                  </a:lnTo>
                  <a:lnTo>
                    <a:pt x="298" y="1115"/>
                  </a:lnTo>
                  <a:lnTo>
                    <a:pt x="298" y="1121"/>
                  </a:lnTo>
                  <a:lnTo>
                    <a:pt x="292" y="1121"/>
                  </a:lnTo>
                  <a:lnTo>
                    <a:pt x="281" y="1133"/>
                  </a:lnTo>
                  <a:lnTo>
                    <a:pt x="275" y="1133"/>
                  </a:lnTo>
                  <a:lnTo>
                    <a:pt x="275" y="1139"/>
                  </a:lnTo>
                  <a:lnTo>
                    <a:pt x="263" y="1139"/>
                  </a:lnTo>
                  <a:lnTo>
                    <a:pt x="263" y="1145"/>
                  </a:lnTo>
                  <a:lnTo>
                    <a:pt x="258" y="1145"/>
                  </a:lnTo>
                  <a:lnTo>
                    <a:pt x="252" y="1151"/>
                  </a:lnTo>
                  <a:lnTo>
                    <a:pt x="246" y="1151"/>
                  </a:lnTo>
                  <a:lnTo>
                    <a:pt x="246" y="1157"/>
                  </a:lnTo>
                  <a:lnTo>
                    <a:pt x="241" y="1157"/>
                  </a:lnTo>
                  <a:lnTo>
                    <a:pt x="235" y="1163"/>
                  </a:lnTo>
                  <a:lnTo>
                    <a:pt x="229" y="1163"/>
                  </a:lnTo>
                  <a:lnTo>
                    <a:pt x="223" y="1169"/>
                  </a:lnTo>
                  <a:lnTo>
                    <a:pt x="212" y="1169"/>
                  </a:lnTo>
                  <a:lnTo>
                    <a:pt x="212" y="1175"/>
                  </a:lnTo>
                  <a:lnTo>
                    <a:pt x="206" y="1175"/>
                  </a:lnTo>
                  <a:lnTo>
                    <a:pt x="206" y="1181"/>
                  </a:lnTo>
                  <a:lnTo>
                    <a:pt x="201" y="1187"/>
                  </a:lnTo>
                  <a:lnTo>
                    <a:pt x="201" y="1193"/>
                  </a:lnTo>
                  <a:lnTo>
                    <a:pt x="195" y="1193"/>
                  </a:lnTo>
                  <a:lnTo>
                    <a:pt x="189" y="1199"/>
                  </a:lnTo>
                  <a:lnTo>
                    <a:pt x="172" y="1199"/>
                  </a:lnTo>
                  <a:lnTo>
                    <a:pt x="149" y="1181"/>
                  </a:lnTo>
                  <a:lnTo>
                    <a:pt x="143" y="1181"/>
                  </a:lnTo>
                  <a:lnTo>
                    <a:pt x="143" y="1187"/>
                  </a:lnTo>
                  <a:lnTo>
                    <a:pt x="138" y="1187"/>
                  </a:lnTo>
                  <a:lnTo>
                    <a:pt x="132" y="1193"/>
                  </a:lnTo>
                  <a:lnTo>
                    <a:pt x="115" y="1193"/>
                  </a:lnTo>
                  <a:lnTo>
                    <a:pt x="109" y="1199"/>
                  </a:lnTo>
                  <a:lnTo>
                    <a:pt x="75" y="1199"/>
                  </a:lnTo>
                  <a:lnTo>
                    <a:pt x="75" y="1206"/>
                  </a:lnTo>
                  <a:lnTo>
                    <a:pt x="63" y="1206"/>
                  </a:lnTo>
                  <a:lnTo>
                    <a:pt x="63" y="1212"/>
                  </a:lnTo>
                  <a:lnTo>
                    <a:pt x="23" y="1212"/>
                  </a:lnTo>
                  <a:lnTo>
                    <a:pt x="0" y="1218"/>
                  </a:lnTo>
                  <a:lnTo>
                    <a:pt x="0" y="1199"/>
                  </a:lnTo>
                  <a:lnTo>
                    <a:pt x="12" y="1199"/>
                  </a:lnTo>
                  <a:lnTo>
                    <a:pt x="18" y="1193"/>
                  </a:lnTo>
                  <a:lnTo>
                    <a:pt x="29" y="1193"/>
                  </a:lnTo>
                  <a:lnTo>
                    <a:pt x="40" y="1187"/>
                  </a:lnTo>
                  <a:lnTo>
                    <a:pt x="46" y="1187"/>
                  </a:lnTo>
                  <a:lnTo>
                    <a:pt x="103" y="1181"/>
                  </a:lnTo>
                  <a:lnTo>
                    <a:pt x="103" y="1157"/>
                  </a:lnTo>
                  <a:lnTo>
                    <a:pt x="80" y="1133"/>
                  </a:lnTo>
                  <a:lnTo>
                    <a:pt x="75" y="1133"/>
                  </a:lnTo>
                  <a:lnTo>
                    <a:pt x="58" y="1115"/>
                  </a:lnTo>
                  <a:lnTo>
                    <a:pt x="58" y="1109"/>
                  </a:lnTo>
                  <a:lnTo>
                    <a:pt x="40" y="1090"/>
                  </a:lnTo>
                  <a:lnTo>
                    <a:pt x="46" y="1072"/>
                  </a:lnTo>
                  <a:lnTo>
                    <a:pt x="92" y="1133"/>
                  </a:lnTo>
                  <a:lnTo>
                    <a:pt x="109" y="1133"/>
                  </a:lnTo>
                  <a:lnTo>
                    <a:pt x="120" y="1121"/>
                  </a:lnTo>
                  <a:lnTo>
                    <a:pt x="120" y="1115"/>
                  </a:lnTo>
                  <a:lnTo>
                    <a:pt x="126" y="1109"/>
                  </a:lnTo>
                  <a:lnTo>
                    <a:pt x="126" y="1060"/>
                  </a:lnTo>
                  <a:lnTo>
                    <a:pt x="120" y="1018"/>
                  </a:lnTo>
                  <a:lnTo>
                    <a:pt x="120" y="993"/>
                  </a:lnTo>
                  <a:lnTo>
                    <a:pt x="86" y="1000"/>
                  </a:lnTo>
                  <a:lnTo>
                    <a:pt x="98" y="1066"/>
                  </a:lnTo>
                  <a:lnTo>
                    <a:pt x="40" y="1006"/>
                  </a:lnTo>
                  <a:lnTo>
                    <a:pt x="0" y="1012"/>
                  </a:lnTo>
                  <a:lnTo>
                    <a:pt x="0" y="993"/>
                  </a:lnTo>
                  <a:lnTo>
                    <a:pt x="29" y="993"/>
                  </a:lnTo>
                  <a:lnTo>
                    <a:pt x="23" y="981"/>
                  </a:lnTo>
                  <a:lnTo>
                    <a:pt x="0" y="975"/>
                  </a:lnTo>
                  <a:lnTo>
                    <a:pt x="0" y="921"/>
                  </a:lnTo>
                  <a:lnTo>
                    <a:pt x="18" y="921"/>
                  </a:lnTo>
                  <a:lnTo>
                    <a:pt x="23" y="927"/>
                  </a:lnTo>
                  <a:lnTo>
                    <a:pt x="29" y="939"/>
                  </a:lnTo>
                  <a:lnTo>
                    <a:pt x="35" y="945"/>
                  </a:lnTo>
                  <a:lnTo>
                    <a:pt x="40" y="945"/>
                  </a:lnTo>
                  <a:lnTo>
                    <a:pt x="46" y="957"/>
                  </a:lnTo>
                  <a:lnTo>
                    <a:pt x="52" y="963"/>
                  </a:lnTo>
                  <a:lnTo>
                    <a:pt x="58" y="963"/>
                  </a:lnTo>
                  <a:lnTo>
                    <a:pt x="63" y="969"/>
                  </a:lnTo>
                  <a:lnTo>
                    <a:pt x="63" y="975"/>
                  </a:lnTo>
                  <a:lnTo>
                    <a:pt x="69" y="975"/>
                  </a:lnTo>
                  <a:lnTo>
                    <a:pt x="80" y="981"/>
                  </a:lnTo>
                  <a:lnTo>
                    <a:pt x="103" y="981"/>
                  </a:lnTo>
                  <a:lnTo>
                    <a:pt x="103" y="951"/>
                  </a:lnTo>
                  <a:lnTo>
                    <a:pt x="98" y="945"/>
                  </a:lnTo>
                  <a:lnTo>
                    <a:pt x="98" y="939"/>
                  </a:lnTo>
                  <a:lnTo>
                    <a:pt x="92" y="933"/>
                  </a:lnTo>
                  <a:lnTo>
                    <a:pt x="92" y="927"/>
                  </a:lnTo>
                  <a:lnTo>
                    <a:pt x="86" y="927"/>
                  </a:lnTo>
                  <a:lnTo>
                    <a:pt x="80" y="921"/>
                  </a:lnTo>
                  <a:lnTo>
                    <a:pt x="63" y="921"/>
                  </a:lnTo>
                  <a:lnTo>
                    <a:pt x="58" y="915"/>
                  </a:lnTo>
                  <a:lnTo>
                    <a:pt x="52" y="915"/>
                  </a:lnTo>
                  <a:lnTo>
                    <a:pt x="46" y="909"/>
                  </a:lnTo>
                  <a:lnTo>
                    <a:pt x="40" y="909"/>
                  </a:lnTo>
                  <a:lnTo>
                    <a:pt x="35" y="903"/>
                  </a:lnTo>
                  <a:lnTo>
                    <a:pt x="35" y="890"/>
                  </a:lnTo>
                  <a:lnTo>
                    <a:pt x="23" y="878"/>
                  </a:lnTo>
                  <a:lnTo>
                    <a:pt x="18" y="878"/>
                  </a:lnTo>
                  <a:lnTo>
                    <a:pt x="12" y="872"/>
                  </a:lnTo>
                  <a:lnTo>
                    <a:pt x="0" y="872"/>
                  </a:lnTo>
                  <a:lnTo>
                    <a:pt x="0" y="781"/>
                  </a:lnTo>
                  <a:lnTo>
                    <a:pt x="12" y="315"/>
                  </a:lnTo>
                  <a:lnTo>
                    <a:pt x="12" y="321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6" name="Freeform 182"/>
            <p:cNvSpPr>
              <a:spLocks/>
            </p:cNvSpPr>
            <p:nvPr/>
          </p:nvSpPr>
          <p:spPr bwMode="auto">
            <a:xfrm>
              <a:off x="2800" y="2635"/>
              <a:ext cx="419" cy="602"/>
            </a:xfrm>
            <a:custGeom>
              <a:avLst/>
              <a:gdLst/>
              <a:ahLst/>
              <a:cxnLst>
                <a:cxn ang="0">
                  <a:pos x="240" y="6"/>
                </a:cxn>
                <a:cxn ang="0">
                  <a:pos x="258" y="18"/>
                </a:cxn>
                <a:cxn ang="0">
                  <a:pos x="280" y="24"/>
                </a:cxn>
                <a:cxn ang="0">
                  <a:pos x="303" y="36"/>
                </a:cxn>
                <a:cxn ang="0">
                  <a:pos x="320" y="42"/>
                </a:cxn>
                <a:cxn ang="0">
                  <a:pos x="343" y="61"/>
                </a:cxn>
                <a:cxn ang="0">
                  <a:pos x="366" y="73"/>
                </a:cxn>
                <a:cxn ang="0">
                  <a:pos x="406" y="121"/>
                </a:cxn>
                <a:cxn ang="0">
                  <a:pos x="412" y="146"/>
                </a:cxn>
                <a:cxn ang="0">
                  <a:pos x="412" y="218"/>
                </a:cxn>
                <a:cxn ang="0">
                  <a:pos x="406" y="242"/>
                </a:cxn>
                <a:cxn ang="0">
                  <a:pos x="395" y="255"/>
                </a:cxn>
                <a:cxn ang="0">
                  <a:pos x="389" y="279"/>
                </a:cxn>
                <a:cxn ang="0">
                  <a:pos x="378" y="285"/>
                </a:cxn>
                <a:cxn ang="0">
                  <a:pos x="366" y="303"/>
                </a:cxn>
                <a:cxn ang="0">
                  <a:pos x="360" y="315"/>
                </a:cxn>
                <a:cxn ang="0">
                  <a:pos x="338" y="327"/>
                </a:cxn>
                <a:cxn ang="0">
                  <a:pos x="326" y="339"/>
                </a:cxn>
                <a:cxn ang="0">
                  <a:pos x="309" y="345"/>
                </a:cxn>
                <a:cxn ang="0">
                  <a:pos x="292" y="358"/>
                </a:cxn>
                <a:cxn ang="0">
                  <a:pos x="275" y="364"/>
                </a:cxn>
                <a:cxn ang="0">
                  <a:pos x="258" y="376"/>
                </a:cxn>
                <a:cxn ang="0">
                  <a:pos x="229" y="382"/>
                </a:cxn>
                <a:cxn ang="0">
                  <a:pos x="200" y="394"/>
                </a:cxn>
                <a:cxn ang="0">
                  <a:pos x="166" y="400"/>
                </a:cxn>
                <a:cxn ang="0">
                  <a:pos x="149" y="412"/>
                </a:cxn>
                <a:cxn ang="0">
                  <a:pos x="103" y="448"/>
                </a:cxn>
                <a:cxn ang="0">
                  <a:pos x="86" y="467"/>
                </a:cxn>
                <a:cxn ang="0">
                  <a:pos x="69" y="497"/>
                </a:cxn>
                <a:cxn ang="0">
                  <a:pos x="74" y="600"/>
                </a:cxn>
                <a:cxn ang="0">
                  <a:pos x="63" y="594"/>
                </a:cxn>
                <a:cxn ang="0">
                  <a:pos x="40" y="570"/>
                </a:cxn>
                <a:cxn ang="0">
                  <a:pos x="29" y="558"/>
                </a:cxn>
                <a:cxn ang="0">
                  <a:pos x="23" y="539"/>
                </a:cxn>
                <a:cxn ang="0">
                  <a:pos x="12" y="521"/>
                </a:cxn>
                <a:cxn ang="0">
                  <a:pos x="6" y="473"/>
                </a:cxn>
                <a:cxn ang="0">
                  <a:pos x="6" y="424"/>
                </a:cxn>
                <a:cxn ang="0">
                  <a:pos x="17" y="400"/>
                </a:cxn>
                <a:cxn ang="0">
                  <a:pos x="57" y="358"/>
                </a:cxn>
                <a:cxn ang="0">
                  <a:pos x="74" y="345"/>
                </a:cxn>
                <a:cxn ang="0">
                  <a:pos x="103" y="339"/>
                </a:cxn>
                <a:cxn ang="0">
                  <a:pos x="126" y="327"/>
                </a:cxn>
                <a:cxn ang="0">
                  <a:pos x="160" y="321"/>
                </a:cxn>
                <a:cxn ang="0">
                  <a:pos x="183" y="309"/>
                </a:cxn>
                <a:cxn ang="0">
                  <a:pos x="206" y="303"/>
                </a:cxn>
                <a:cxn ang="0">
                  <a:pos x="229" y="285"/>
                </a:cxn>
                <a:cxn ang="0">
                  <a:pos x="252" y="279"/>
                </a:cxn>
                <a:cxn ang="0">
                  <a:pos x="298" y="236"/>
                </a:cxn>
                <a:cxn ang="0">
                  <a:pos x="309" y="224"/>
                </a:cxn>
                <a:cxn ang="0">
                  <a:pos x="315" y="170"/>
                </a:cxn>
                <a:cxn ang="0">
                  <a:pos x="298" y="152"/>
                </a:cxn>
                <a:cxn ang="0">
                  <a:pos x="286" y="139"/>
                </a:cxn>
                <a:cxn ang="0">
                  <a:pos x="269" y="133"/>
                </a:cxn>
                <a:cxn ang="0">
                  <a:pos x="252" y="121"/>
                </a:cxn>
                <a:cxn ang="0">
                  <a:pos x="235" y="115"/>
                </a:cxn>
                <a:cxn ang="0">
                  <a:pos x="229" y="97"/>
                </a:cxn>
                <a:cxn ang="0">
                  <a:pos x="229" y="42"/>
                </a:cxn>
              </a:cxnLst>
              <a:rect l="0" t="0" r="r" b="b"/>
              <a:pathLst>
                <a:path w="419" h="601">
                  <a:moveTo>
                    <a:pt x="229" y="0"/>
                  </a:moveTo>
                  <a:lnTo>
                    <a:pt x="229" y="6"/>
                  </a:lnTo>
                  <a:lnTo>
                    <a:pt x="240" y="6"/>
                  </a:lnTo>
                  <a:lnTo>
                    <a:pt x="240" y="12"/>
                  </a:lnTo>
                  <a:lnTo>
                    <a:pt x="258" y="12"/>
                  </a:lnTo>
                  <a:lnTo>
                    <a:pt x="258" y="18"/>
                  </a:lnTo>
                  <a:lnTo>
                    <a:pt x="269" y="18"/>
                  </a:lnTo>
                  <a:lnTo>
                    <a:pt x="275" y="24"/>
                  </a:lnTo>
                  <a:lnTo>
                    <a:pt x="280" y="24"/>
                  </a:lnTo>
                  <a:lnTo>
                    <a:pt x="286" y="30"/>
                  </a:lnTo>
                  <a:lnTo>
                    <a:pt x="298" y="30"/>
                  </a:lnTo>
                  <a:lnTo>
                    <a:pt x="303" y="36"/>
                  </a:lnTo>
                  <a:lnTo>
                    <a:pt x="309" y="36"/>
                  </a:lnTo>
                  <a:lnTo>
                    <a:pt x="315" y="42"/>
                  </a:lnTo>
                  <a:lnTo>
                    <a:pt x="320" y="42"/>
                  </a:lnTo>
                  <a:lnTo>
                    <a:pt x="332" y="55"/>
                  </a:lnTo>
                  <a:lnTo>
                    <a:pt x="338" y="55"/>
                  </a:lnTo>
                  <a:lnTo>
                    <a:pt x="343" y="61"/>
                  </a:lnTo>
                  <a:lnTo>
                    <a:pt x="349" y="61"/>
                  </a:lnTo>
                  <a:lnTo>
                    <a:pt x="360" y="73"/>
                  </a:lnTo>
                  <a:lnTo>
                    <a:pt x="366" y="73"/>
                  </a:lnTo>
                  <a:lnTo>
                    <a:pt x="400" y="109"/>
                  </a:lnTo>
                  <a:lnTo>
                    <a:pt x="400" y="115"/>
                  </a:lnTo>
                  <a:lnTo>
                    <a:pt x="406" y="121"/>
                  </a:lnTo>
                  <a:lnTo>
                    <a:pt x="406" y="127"/>
                  </a:lnTo>
                  <a:lnTo>
                    <a:pt x="412" y="133"/>
                  </a:lnTo>
                  <a:lnTo>
                    <a:pt x="412" y="146"/>
                  </a:lnTo>
                  <a:lnTo>
                    <a:pt x="418" y="146"/>
                  </a:lnTo>
                  <a:lnTo>
                    <a:pt x="418" y="212"/>
                  </a:lnTo>
                  <a:lnTo>
                    <a:pt x="412" y="218"/>
                  </a:lnTo>
                  <a:lnTo>
                    <a:pt x="412" y="230"/>
                  </a:lnTo>
                  <a:lnTo>
                    <a:pt x="406" y="230"/>
                  </a:lnTo>
                  <a:lnTo>
                    <a:pt x="406" y="242"/>
                  </a:lnTo>
                  <a:lnTo>
                    <a:pt x="400" y="249"/>
                  </a:lnTo>
                  <a:lnTo>
                    <a:pt x="400" y="255"/>
                  </a:lnTo>
                  <a:lnTo>
                    <a:pt x="395" y="255"/>
                  </a:lnTo>
                  <a:lnTo>
                    <a:pt x="395" y="267"/>
                  </a:lnTo>
                  <a:lnTo>
                    <a:pt x="389" y="267"/>
                  </a:lnTo>
                  <a:lnTo>
                    <a:pt x="389" y="279"/>
                  </a:lnTo>
                  <a:lnTo>
                    <a:pt x="383" y="279"/>
                  </a:lnTo>
                  <a:lnTo>
                    <a:pt x="383" y="285"/>
                  </a:lnTo>
                  <a:lnTo>
                    <a:pt x="378" y="285"/>
                  </a:lnTo>
                  <a:lnTo>
                    <a:pt x="378" y="297"/>
                  </a:lnTo>
                  <a:lnTo>
                    <a:pt x="372" y="297"/>
                  </a:lnTo>
                  <a:lnTo>
                    <a:pt x="366" y="303"/>
                  </a:lnTo>
                  <a:lnTo>
                    <a:pt x="366" y="309"/>
                  </a:lnTo>
                  <a:lnTo>
                    <a:pt x="360" y="309"/>
                  </a:lnTo>
                  <a:lnTo>
                    <a:pt x="360" y="315"/>
                  </a:lnTo>
                  <a:lnTo>
                    <a:pt x="355" y="315"/>
                  </a:lnTo>
                  <a:lnTo>
                    <a:pt x="343" y="327"/>
                  </a:lnTo>
                  <a:lnTo>
                    <a:pt x="338" y="327"/>
                  </a:lnTo>
                  <a:lnTo>
                    <a:pt x="338" y="333"/>
                  </a:lnTo>
                  <a:lnTo>
                    <a:pt x="332" y="333"/>
                  </a:lnTo>
                  <a:lnTo>
                    <a:pt x="326" y="339"/>
                  </a:lnTo>
                  <a:lnTo>
                    <a:pt x="320" y="339"/>
                  </a:lnTo>
                  <a:lnTo>
                    <a:pt x="315" y="345"/>
                  </a:lnTo>
                  <a:lnTo>
                    <a:pt x="309" y="345"/>
                  </a:lnTo>
                  <a:lnTo>
                    <a:pt x="303" y="352"/>
                  </a:lnTo>
                  <a:lnTo>
                    <a:pt x="298" y="352"/>
                  </a:lnTo>
                  <a:lnTo>
                    <a:pt x="292" y="358"/>
                  </a:lnTo>
                  <a:lnTo>
                    <a:pt x="280" y="358"/>
                  </a:lnTo>
                  <a:lnTo>
                    <a:pt x="280" y="364"/>
                  </a:lnTo>
                  <a:lnTo>
                    <a:pt x="275" y="364"/>
                  </a:lnTo>
                  <a:lnTo>
                    <a:pt x="269" y="370"/>
                  </a:lnTo>
                  <a:lnTo>
                    <a:pt x="263" y="370"/>
                  </a:lnTo>
                  <a:lnTo>
                    <a:pt x="258" y="376"/>
                  </a:lnTo>
                  <a:lnTo>
                    <a:pt x="246" y="376"/>
                  </a:lnTo>
                  <a:lnTo>
                    <a:pt x="240" y="382"/>
                  </a:lnTo>
                  <a:lnTo>
                    <a:pt x="229" y="382"/>
                  </a:lnTo>
                  <a:lnTo>
                    <a:pt x="223" y="388"/>
                  </a:lnTo>
                  <a:lnTo>
                    <a:pt x="206" y="388"/>
                  </a:lnTo>
                  <a:lnTo>
                    <a:pt x="200" y="394"/>
                  </a:lnTo>
                  <a:lnTo>
                    <a:pt x="183" y="394"/>
                  </a:lnTo>
                  <a:lnTo>
                    <a:pt x="183" y="400"/>
                  </a:lnTo>
                  <a:lnTo>
                    <a:pt x="166" y="400"/>
                  </a:lnTo>
                  <a:lnTo>
                    <a:pt x="166" y="406"/>
                  </a:lnTo>
                  <a:lnTo>
                    <a:pt x="160" y="406"/>
                  </a:lnTo>
                  <a:lnTo>
                    <a:pt x="149" y="412"/>
                  </a:lnTo>
                  <a:lnTo>
                    <a:pt x="143" y="418"/>
                  </a:lnTo>
                  <a:lnTo>
                    <a:pt x="132" y="418"/>
                  </a:lnTo>
                  <a:lnTo>
                    <a:pt x="103" y="448"/>
                  </a:lnTo>
                  <a:lnTo>
                    <a:pt x="97" y="448"/>
                  </a:lnTo>
                  <a:lnTo>
                    <a:pt x="86" y="461"/>
                  </a:lnTo>
                  <a:lnTo>
                    <a:pt x="86" y="467"/>
                  </a:lnTo>
                  <a:lnTo>
                    <a:pt x="74" y="479"/>
                  </a:lnTo>
                  <a:lnTo>
                    <a:pt x="74" y="491"/>
                  </a:lnTo>
                  <a:lnTo>
                    <a:pt x="69" y="497"/>
                  </a:lnTo>
                  <a:lnTo>
                    <a:pt x="69" y="588"/>
                  </a:lnTo>
                  <a:lnTo>
                    <a:pt x="74" y="594"/>
                  </a:lnTo>
                  <a:lnTo>
                    <a:pt x="74" y="600"/>
                  </a:lnTo>
                  <a:lnTo>
                    <a:pt x="69" y="600"/>
                  </a:lnTo>
                  <a:lnTo>
                    <a:pt x="69" y="594"/>
                  </a:lnTo>
                  <a:lnTo>
                    <a:pt x="63" y="594"/>
                  </a:lnTo>
                  <a:lnTo>
                    <a:pt x="63" y="588"/>
                  </a:lnTo>
                  <a:lnTo>
                    <a:pt x="57" y="588"/>
                  </a:lnTo>
                  <a:lnTo>
                    <a:pt x="40" y="570"/>
                  </a:lnTo>
                  <a:lnTo>
                    <a:pt x="40" y="564"/>
                  </a:lnTo>
                  <a:lnTo>
                    <a:pt x="34" y="564"/>
                  </a:lnTo>
                  <a:lnTo>
                    <a:pt x="29" y="558"/>
                  </a:lnTo>
                  <a:lnTo>
                    <a:pt x="29" y="551"/>
                  </a:lnTo>
                  <a:lnTo>
                    <a:pt x="23" y="545"/>
                  </a:lnTo>
                  <a:lnTo>
                    <a:pt x="23" y="539"/>
                  </a:lnTo>
                  <a:lnTo>
                    <a:pt x="17" y="533"/>
                  </a:lnTo>
                  <a:lnTo>
                    <a:pt x="17" y="527"/>
                  </a:lnTo>
                  <a:lnTo>
                    <a:pt x="12" y="521"/>
                  </a:lnTo>
                  <a:lnTo>
                    <a:pt x="12" y="509"/>
                  </a:lnTo>
                  <a:lnTo>
                    <a:pt x="6" y="503"/>
                  </a:lnTo>
                  <a:lnTo>
                    <a:pt x="6" y="473"/>
                  </a:lnTo>
                  <a:lnTo>
                    <a:pt x="0" y="467"/>
                  </a:lnTo>
                  <a:lnTo>
                    <a:pt x="6" y="455"/>
                  </a:lnTo>
                  <a:lnTo>
                    <a:pt x="6" y="424"/>
                  </a:lnTo>
                  <a:lnTo>
                    <a:pt x="12" y="418"/>
                  </a:lnTo>
                  <a:lnTo>
                    <a:pt x="12" y="406"/>
                  </a:lnTo>
                  <a:lnTo>
                    <a:pt x="17" y="400"/>
                  </a:lnTo>
                  <a:lnTo>
                    <a:pt x="17" y="394"/>
                  </a:lnTo>
                  <a:lnTo>
                    <a:pt x="52" y="358"/>
                  </a:lnTo>
                  <a:lnTo>
                    <a:pt x="57" y="358"/>
                  </a:lnTo>
                  <a:lnTo>
                    <a:pt x="63" y="352"/>
                  </a:lnTo>
                  <a:lnTo>
                    <a:pt x="69" y="352"/>
                  </a:lnTo>
                  <a:lnTo>
                    <a:pt x="74" y="345"/>
                  </a:lnTo>
                  <a:lnTo>
                    <a:pt x="86" y="345"/>
                  </a:lnTo>
                  <a:lnTo>
                    <a:pt x="92" y="339"/>
                  </a:lnTo>
                  <a:lnTo>
                    <a:pt x="103" y="339"/>
                  </a:lnTo>
                  <a:lnTo>
                    <a:pt x="109" y="333"/>
                  </a:lnTo>
                  <a:lnTo>
                    <a:pt x="126" y="333"/>
                  </a:lnTo>
                  <a:lnTo>
                    <a:pt x="126" y="327"/>
                  </a:lnTo>
                  <a:lnTo>
                    <a:pt x="143" y="327"/>
                  </a:lnTo>
                  <a:lnTo>
                    <a:pt x="149" y="321"/>
                  </a:lnTo>
                  <a:lnTo>
                    <a:pt x="160" y="321"/>
                  </a:lnTo>
                  <a:lnTo>
                    <a:pt x="166" y="315"/>
                  </a:lnTo>
                  <a:lnTo>
                    <a:pt x="177" y="315"/>
                  </a:lnTo>
                  <a:lnTo>
                    <a:pt x="183" y="309"/>
                  </a:lnTo>
                  <a:lnTo>
                    <a:pt x="189" y="309"/>
                  </a:lnTo>
                  <a:lnTo>
                    <a:pt x="195" y="303"/>
                  </a:lnTo>
                  <a:lnTo>
                    <a:pt x="206" y="303"/>
                  </a:lnTo>
                  <a:lnTo>
                    <a:pt x="217" y="291"/>
                  </a:lnTo>
                  <a:lnTo>
                    <a:pt x="223" y="291"/>
                  </a:lnTo>
                  <a:lnTo>
                    <a:pt x="229" y="285"/>
                  </a:lnTo>
                  <a:lnTo>
                    <a:pt x="240" y="285"/>
                  </a:lnTo>
                  <a:lnTo>
                    <a:pt x="246" y="279"/>
                  </a:lnTo>
                  <a:lnTo>
                    <a:pt x="252" y="279"/>
                  </a:lnTo>
                  <a:lnTo>
                    <a:pt x="263" y="267"/>
                  </a:lnTo>
                  <a:lnTo>
                    <a:pt x="269" y="267"/>
                  </a:lnTo>
                  <a:lnTo>
                    <a:pt x="298" y="236"/>
                  </a:lnTo>
                  <a:lnTo>
                    <a:pt x="298" y="230"/>
                  </a:lnTo>
                  <a:lnTo>
                    <a:pt x="303" y="230"/>
                  </a:lnTo>
                  <a:lnTo>
                    <a:pt x="309" y="224"/>
                  </a:lnTo>
                  <a:lnTo>
                    <a:pt x="309" y="212"/>
                  </a:lnTo>
                  <a:lnTo>
                    <a:pt x="315" y="206"/>
                  </a:lnTo>
                  <a:lnTo>
                    <a:pt x="315" y="170"/>
                  </a:lnTo>
                  <a:lnTo>
                    <a:pt x="303" y="158"/>
                  </a:lnTo>
                  <a:lnTo>
                    <a:pt x="303" y="152"/>
                  </a:lnTo>
                  <a:lnTo>
                    <a:pt x="298" y="152"/>
                  </a:lnTo>
                  <a:lnTo>
                    <a:pt x="298" y="146"/>
                  </a:lnTo>
                  <a:lnTo>
                    <a:pt x="292" y="146"/>
                  </a:lnTo>
                  <a:lnTo>
                    <a:pt x="286" y="139"/>
                  </a:lnTo>
                  <a:lnTo>
                    <a:pt x="280" y="139"/>
                  </a:lnTo>
                  <a:lnTo>
                    <a:pt x="275" y="133"/>
                  </a:lnTo>
                  <a:lnTo>
                    <a:pt x="269" y="133"/>
                  </a:lnTo>
                  <a:lnTo>
                    <a:pt x="263" y="127"/>
                  </a:lnTo>
                  <a:lnTo>
                    <a:pt x="252" y="127"/>
                  </a:lnTo>
                  <a:lnTo>
                    <a:pt x="252" y="121"/>
                  </a:lnTo>
                  <a:lnTo>
                    <a:pt x="240" y="121"/>
                  </a:lnTo>
                  <a:lnTo>
                    <a:pt x="240" y="115"/>
                  </a:lnTo>
                  <a:lnTo>
                    <a:pt x="235" y="115"/>
                  </a:lnTo>
                  <a:lnTo>
                    <a:pt x="235" y="109"/>
                  </a:lnTo>
                  <a:lnTo>
                    <a:pt x="229" y="109"/>
                  </a:lnTo>
                  <a:lnTo>
                    <a:pt x="229" y="97"/>
                  </a:lnTo>
                  <a:lnTo>
                    <a:pt x="223" y="97"/>
                  </a:lnTo>
                  <a:lnTo>
                    <a:pt x="223" y="49"/>
                  </a:lnTo>
                  <a:lnTo>
                    <a:pt x="229" y="42"/>
                  </a:lnTo>
                  <a:lnTo>
                    <a:pt x="229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7" name="Freeform 183"/>
            <p:cNvSpPr>
              <a:spLocks/>
            </p:cNvSpPr>
            <p:nvPr/>
          </p:nvSpPr>
          <p:spPr bwMode="auto">
            <a:xfrm>
              <a:off x="2777" y="2611"/>
              <a:ext cx="466" cy="643"/>
            </a:xfrm>
            <a:custGeom>
              <a:avLst/>
              <a:gdLst/>
              <a:ahLst/>
              <a:cxnLst>
                <a:cxn ang="0">
                  <a:pos x="240" y="48"/>
                </a:cxn>
                <a:cxn ang="0">
                  <a:pos x="281" y="66"/>
                </a:cxn>
                <a:cxn ang="0">
                  <a:pos x="332" y="91"/>
                </a:cxn>
                <a:cxn ang="0">
                  <a:pos x="378" y="121"/>
                </a:cxn>
                <a:cxn ang="0">
                  <a:pos x="418" y="194"/>
                </a:cxn>
                <a:cxn ang="0">
                  <a:pos x="412" y="242"/>
                </a:cxn>
                <a:cxn ang="0">
                  <a:pos x="395" y="273"/>
                </a:cxn>
                <a:cxn ang="0">
                  <a:pos x="366" y="315"/>
                </a:cxn>
                <a:cxn ang="0">
                  <a:pos x="332" y="339"/>
                </a:cxn>
                <a:cxn ang="0">
                  <a:pos x="298" y="357"/>
                </a:cxn>
                <a:cxn ang="0">
                  <a:pos x="269" y="369"/>
                </a:cxn>
                <a:cxn ang="0">
                  <a:pos x="229" y="388"/>
                </a:cxn>
                <a:cxn ang="0">
                  <a:pos x="132" y="424"/>
                </a:cxn>
                <a:cxn ang="0">
                  <a:pos x="69" y="521"/>
                </a:cxn>
                <a:cxn ang="0">
                  <a:pos x="75" y="624"/>
                </a:cxn>
                <a:cxn ang="0">
                  <a:pos x="86" y="588"/>
                </a:cxn>
                <a:cxn ang="0">
                  <a:pos x="57" y="533"/>
                </a:cxn>
                <a:cxn ang="0">
                  <a:pos x="52" y="454"/>
                </a:cxn>
                <a:cxn ang="0">
                  <a:pos x="86" y="400"/>
                </a:cxn>
                <a:cxn ang="0">
                  <a:pos x="126" y="382"/>
                </a:cxn>
                <a:cxn ang="0">
                  <a:pos x="183" y="363"/>
                </a:cxn>
                <a:cxn ang="0">
                  <a:pos x="263" y="333"/>
                </a:cxn>
                <a:cxn ang="0">
                  <a:pos x="315" y="297"/>
                </a:cxn>
                <a:cxn ang="0">
                  <a:pos x="355" y="236"/>
                </a:cxn>
                <a:cxn ang="0">
                  <a:pos x="338" y="163"/>
                </a:cxn>
                <a:cxn ang="0">
                  <a:pos x="292" y="127"/>
                </a:cxn>
                <a:cxn ang="0">
                  <a:pos x="275" y="127"/>
                </a:cxn>
                <a:cxn ang="0">
                  <a:pos x="240" y="109"/>
                </a:cxn>
                <a:cxn ang="0">
                  <a:pos x="252" y="0"/>
                </a:cxn>
                <a:cxn ang="0">
                  <a:pos x="223" y="133"/>
                </a:cxn>
                <a:cxn ang="0">
                  <a:pos x="269" y="151"/>
                </a:cxn>
                <a:cxn ang="0">
                  <a:pos x="229" y="145"/>
                </a:cxn>
                <a:cxn ang="0">
                  <a:pos x="281" y="176"/>
                </a:cxn>
                <a:cxn ang="0">
                  <a:pos x="315" y="206"/>
                </a:cxn>
                <a:cxn ang="0">
                  <a:pos x="309" y="230"/>
                </a:cxn>
                <a:cxn ang="0">
                  <a:pos x="269" y="266"/>
                </a:cxn>
                <a:cxn ang="0">
                  <a:pos x="229" y="297"/>
                </a:cxn>
                <a:cxn ang="0">
                  <a:pos x="160" y="321"/>
                </a:cxn>
                <a:cxn ang="0">
                  <a:pos x="97" y="339"/>
                </a:cxn>
                <a:cxn ang="0">
                  <a:pos x="52" y="363"/>
                </a:cxn>
                <a:cxn ang="0">
                  <a:pos x="12" y="430"/>
                </a:cxn>
                <a:cxn ang="0">
                  <a:pos x="6" y="527"/>
                </a:cxn>
                <a:cxn ang="0">
                  <a:pos x="35" y="594"/>
                </a:cxn>
                <a:cxn ang="0">
                  <a:pos x="75" y="636"/>
                </a:cxn>
                <a:cxn ang="0">
                  <a:pos x="109" y="582"/>
                </a:cxn>
                <a:cxn ang="0">
                  <a:pos x="120" y="503"/>
                </a:cxn>
                <a:cxn ang="0">
                  <a:pos x="189" y="448"/>
                </a:cxn>
                <a:cxn ang="0">
                  <a:pos x="292" y="418"/>
                </a:cxn>
                <a:cxn ang="0">
                  <a:pos x="315" y="400"/>
                </a:cxn>
                <a:cxn ang="0">
                  <a:pos x="343" y="388"/>
                </a:cxn>
                <a:cxn ang="0">
                  <a:pos x="389" y="357"/>
                </a:cxn>
                <a:cxn ang="0">
                  <a:pos x="435" y="297"/>
                </a:cxn>
                <a:cxn ang="0">
                  <a:pos x="446" y="266"/>
                </a:cxn>
                <a:cxn ang="0">
                  <a:pos x="464" y="224"/>
                </a:cxn>
                <a:cxn ang="0">
                  <a:pos x="452" y="139"/>
                </a:cxn>
                <a:cxn ang="0">
                  <a:pos x="383" y="66"/>
                </a:cxn>
                <a:cxn ang="0">
                  <a:pos x="338" y="36"/>
                </a:cxn>
                <a:cxn ang="0">
                  <a:pos x="281" y="12"/>
                </a:cxn>
                <a:cxn ang="0">
                  <a:pos x="263" y="36"/>
                </a:cxn>
              </a:cxnLst>
              <a:rect l="0" t="0" r="r" b="b"/>
              <a:pathLst>
                <a:path w="465" h="643">
                  <a:moveTo>
                    <a:pt x="252" y="0"/>
                  </a:moveTo>
                  <a:lnTo>
                    <a:pt x="235" y="6"/>
                  </a:lnTo>
                  <a:lnTo>
                    <a:pt x="235" y="42"/>
                  </a:lnTo>
                  <a:lnTo>
                    <a:pt x="246" y="48"/>
                  </a:lnTo>
                  <a:lnTo>
                    <a:pt x="240" y="48"/>
                  </a:lnTo>
                  <a:lnTo>
                    <a:pt x="252" y="54"/>
                  </a:lnTo>
                  <a:lnTo>
                    <a:pt x="263" y="54"/>
                  </a:lnTo>
                  <a:lnTo>
                    <a:pt x="269" y="60"/>
                  </a:lnTo>
                  <a:lnTo>
                    <a:pt x="275" y="60"/>
                  </a:lnTo>
                  <a:lnTo>
                    <a:pt x="281" y="66"/>
                  </a:lnTo>
                  <a:lnTo>
                    <a:pt x="292" y="66"/>
                  </a:lnTo>
                  <a:lnTo>
                    <a:pt x="298" y="73"/>
                  </a:lnTo>
                  <a:lnTo>
                    <a:pt x="315" y="79"/>
                  </a:lnTo>
                  <a:lnTo>
                    <a:pt x="326" y="85"/>
                  </a:lnTo>
                  <a:lnTo>
                    <a:pt x="332" y="91"/>
                  </a:lnTo>
                  <a:lnTo>
                    <a:pt x="343" y="97"/>
                  </a:lnTo>
                  <a:lnTo>
                    <a:pt x="349" y="103"/>
                  </a:lnTo>
                  <a:lnTo>
                    <a:pt x="361" y="103"/>
                  </a:lnTo>
                  <a:lnTo>
                    <a:pt x="366" y="115"/>
                  </a:lnTo>
                  <a:lnTo>
                    <a:pt x="378" y="121"/>
                  </a:lnTo>
                  <a:lnTo>
                    <a:pt x="406" y="151"/>
                  </a:lnTo>
                  <a:lnTo>
                    <a:pt x="406" y="157"/>
                  </a:lnTo>
                  <a:lnTo>
                    <a:pt x="412" y="170"/>
                  </a:lnTo>
                  <a:lnTo>
                    <a:pt x="412" y="182"/>
                  </a:lnTo>
                  <a:lnTo>
                    <a:pt x="418" y="194"/>
                  </a:lnTo>
                  <a:lnTo>
                    <a:pt x="418" y="212"/>
                  </a:lnTo>
                  <a:lnTo>
                    <a:pt x="412" y="218"/>
                  </a:lnTo>
                  <a:lnTo>
                    <a:pt x="418" y="224"/>
                  </a:lnTo>
                  <a:lnTo>
                    <a:pt x="412" y="224"/>
                  </a:lnTo>
                  <a:lnTo>
                    <a:pt x="412" y="242"/>
                  </a:lnTo>
                  <a:lnTo>
                    <a:pt x="412" y="236"/>
                  </a:lnTo>
                  <a:lnTo>
                    <a:pt x="406" y="248"/>
                  </a:lnTo>
                  <a:lnTo>
                    <a:pt x="401" y="260"/>
                  </a:lnTo>
                  <a:lnTo>
                    <a:pt x="395" y="266"/>
                  </a:lnTo>
                  <a:lnTo>
                    <a:pt x="395" y="273"/>
                  </a:lnTo>
                  <a:lnTo>
                    <a:pt x="389" y="279"/>
                  </a:lnTo>
                  <a:lnTo>
                    <a:pt x="389" y="285"/>
                  </a:lnTo>
                  <a:lnTo>
                    <a:pt x="383" y="291"/>
                  </a:lnTo>
                  <a:lnTo>
                    <a:pt x="383" y="297"/>
                  </a:lnTo>
                  <a:lnTo>
                    <a:pt x="366" y="315"/>
                  </a:lnTo>
                  <a:lnTo>
                    <a:pt x="366" y="321"/>
                  </a:lnTo>
                  <a:lnTo>
                    <a:pt x="361" y="321"/>
                  </a:lnTo>
                  <a:lnTo>
                    <a:pt x="349" y="327"/>
                  </a:lnTo>
                  <a:lnTo>
                    <a:pt x="338" y="339"/>
                  </a:lnTo>
                  <a:lnTo>
                    <a:pt x="332" y="339"/>
                  </a:lnTo>
                  <a:lnTo>
                    <a:pt x="326" y="345"/>
                  </a:lnTo>
                  <a:lnTo>
                    <a:pt x="321" y="345"/>
                  </a:lnTo>
                  <a:lnTo>
                    <a:pt x="315" y="351"/>
                  </a:lnTo>
                  <a:lnTo>
                    <a:pt x="303" y="351"/>
                  </a:lnTo>
                  <a:lnTo>
                    <a:pt x="298" y="357"/>
                  </a:lnTo>
                  <a:lnTo>
                    <a:pt x="292" y="357"/>
                  </a:lnTo>
                  <a:lnTo>
                    <a:pt x="298" y="357"/>
                  </a:lnTo>
                  <a:lnTo>
                    <a:pt x="292" y="357"/>
                  </a:lnTo>
                  <a:lnTo>
                    <a:pt x="281" y="369"/>
                  </a:lnTo>
                  <a:lnTo>
                    <a:pt x="269" y="369"/>
                  </a:lnTo>
                  <a:lnTo>
                    <a:pt x="269" y="376"/>
                  </a:lnTo>
                  <a:lnTo>
                    <a:pt x="258" y="376"/>
                  </a:lnTo>
                  <a:lnTo>
                    <a:pt x="252" y="382"/>
                  </a:lnTo>
                  <a:lnTo>
                    <a:pt x="246" y="382"/>
                  </a:lnTo>
                  <a:lnTo>
                    <a:pt x="229" y="388"/>
                  </a:lnTo>
                  <a:lnTo>
                    <a:pt x="218" y="388"/>
                  </a:lnTo>
                  <a:lnTo>
                    <a:pt x="172" y="406"/>
                  </a:lnTo>
                  <a:lnTo>
                    <a:pt x="160" y="412"/>
                  </a:lnTo>
                  <a:lnTo>
                    <a:pt x="143" y="418"/>
                  </a:lnTo>
                  <a:lnTo>
                    <a:pt x="132" y="424"/>
                  </a:lnTo>
                  <a:lnTo>
                    <a:pt x="97" y="460"/>
                  </a:lnTo>
                  <a:lnTo>
                    <a:pt x="86" y="479"/>
                  </a:lnTo>
                  <a:lnTo>
                    <a:pt x="80" y="485"/>
                  </a:lnTo>
                  <a:lnTo>
                    <a:pt x="69" y="503"/>
                  </a:lnTo>
                  <a:lnTo>
                    <a:pt x="69" y="521"/>
                  </a:lnTo>
                  <a:lnTo>
                    <a:pt x="63" y="527"/>
                  </a:lnTo>
                  <a:lnTo>
                    <a:pt x="63" y="588"/>
                  </a:lnTo>
                  <a:lnTo>
                    <a:pt x="69" y="600"/>
                  </a:lnTo>
                  <a:lnTo>
                    <a:pt x="69" y="606"/>
                  </a:lnTo>
                  <a:lnTo>
                    <a:pt x="75" y="624"/>
                  </a:lnTo>
                  <a:lnTo>
                    <a:pt x="75" y="630"/>
                  </a:lnTo>
                  <a:lnTo>
                    <a:pt x="103" y="600"/>
                  </a:lnTo>
                  <a:lnTo>
                    <a:pt x="97" y="594"/>
                  </a:lnTo>
                  <a:lnTo>
                    <a:pt x="92" y="594"/>
                  </a:lnTo>
                  <a:lnTo>
                    <a:pt x="86" y="588"/>
                  </a:lnTo>
                  <a:lnTo>
                    <a:pt x="86" y="582"/>
                  </a:lnTo>
                  <a:lnTo>
                    <a:pt x="69" y="563"/>
                  </a:lnTo>
                  <a:lnTo>
                    <a:pt x="69" y="557"/>
                  </a:lnTo>
                  <a:lnTo>
                    <a:pt x="63" y="557"/>
                  </a:lnTo>
                  <a:lnTo>
                    <a:pt x="57" y="533"/>
                  </a:lnTo>
                  <a:lnTo>
                    <a:pt x="52" y="533"/>
                  </a:lnTo>
                  <a:lnTo>
                    <a:pt x="52" y="521"/>
                  </a:lnTo>
                  <a:lnTo>
                    <a:pt x="46" y="497"/>
                  </a:lnTo>
                  <a:lnTo>
                    <a:pt x="46" y="466"/>
                  </a:lnTo>
                  <a:lnTo>
                    <a:pt x="52" y="454"/>
                  </a:lnTo>
                  <a:lnTo>
                    <a:pt x="52" y="436"/>
                  </a:lnTo>
                  <a:lnTo>
                    <a:pt x="63" y="424"/>
                  </a:lnTo>
                  <a:lnTo>
                    <a:pt x="75" y="406"/>
                  </a:lnTo>
                  <a:lnTo>
                    <a:pt x="80" y="406"/>
                  </a:lnTo>
                  <a:lnTo>
                    <a:pt x="86" y="400"/>
                  </a:lnTo>
                  <a:lnTo>
                    <a:pt x="97" y="394"/>
                  </a:lnTo>
                  <a:lnTo>
                    <a:pt x="103" y="394"/>
                  </a:lnTo>
                  <a:lnTo>
                    <a:pt x="109" y="388"/>
                  </a:lnTo>
                  <a:lnTo>
                    <a:pt x="115" y="388"/>
                  </a:lnTo>
                  <a:lnTo>
                    <a:pt x="126" y="382"/>
                  </a:lnTo>
                  <a:lnTo>
                    <a:pt x="132" y="382"/>
                  </a:lnTo>
                  <a:lnTo>
                    <a:pt x="155" y="376"/>
                  </a:lnTo>
                  <a:lnTo>
                    <a:pt x="160" y="369"/>
                  </a:lnTo>
                  <a:lnTo>
                    <a:pt x="183" y="369"/>
                  </a:lnTo>
                  <a:lnTo>
                    <a:pt x="183" y="363"/>
                  </a:lnTo>
                  <a:lnTo>
                    <a:pt x="206" y="357"/>
                  </a:lnTo>
                  <a:lnTo>
                    <a:pt x="212" y="351"/>
                  </a:lnTo>
                  <a:lnTo>
                    <a:pt x="246" y="339"/>
                  </a:lnTo>
                  <a:lnTo>
                    <a:pt x="258" y="333"/>
                  </a:lnTo>
                  <a:lnTo>
                    <a:pt x="263" y="333"/>
                  </a:lnTo>
                  <a:lnTo>
                    <a:pt x="275" y="321"/>
                  </a:lnTo>
                  <a:lnTo>
                    <a:pt x="281" y="321"/>
                  </a:lnTo>
                  <a:lnTo>
                    <a:pt x="292" y="309"/>
                  </a:lnTo>
                  <a:lnTo>
                    <a:pt x="303" y="303"/>
                  </a:lnTo>
                  <a:lnTo>
                    <a:pt x="315" y="297"/>
                  </a:lnTo>
                  <a:lnTo>
                    <a:pt x="332" y="279"/>
                  </a:lnTo>
                  <a:lnTo>
                    <a:pt x="332" y="273"/>
                  </a:lnTo>
                  <a:lnTo>
                    <a:pt x="349" y="254"/>
                  </a:lnTo>
                  <a:lnTo>
                    <a:pt x="349" y="248"/>
                  </a:lnTo>
                  <a:lnTo>
                    <a:pt x="355" y="236"/>
                  </a:lnTo>
                  <a:lnTo>
                    <a:pt x="361" y="218"/>
                  </a:lnTo>
                  <a:lnTo>
                    <a:pt x="361" y="194"/>
                  </a:lnTo>
                  <a:lnTo>
                    <a:pt x="355" y="188"/>
                  </a:lnTo>
                  <a:lnTo>
                    <a:pt x="355" y="182"/>
                  </a:lnTo>
                  <a:lnTo>
                    <a:pt x="338" y="163"/>
                  </a:lnTo>
                  <a:lnTo>
                    <a:pt x="338" y="157"/>
                  </a:lnTo>
                  <a:lnTo>
                    <a:pt x="321" y="145"/>
                  </a:lnTo>
                  <a:lnTo>
                    <a:pt x="309" y="139"/>
                  </a:lnTo>
                  <a:lnTo>
                    <a:pt x="303" y="133"/>
                  </a:lnTo>
                  <a:lnTo>
                    <a:pt x="292" y="127"/>
                  </a:lnTo>
                  <a:lnTo>
                    <a:pt x="286" y="127"/>
                  </a:lnTo>
                  <a:lnTo>
                    <a:pt x="281" y="121"/>
                  </a:lnTo>
                  <a:lnTo>
                    <a:pt x="269" y="121"/>
                  </a:lnTo>
                  <a:lnTo>
                    <a:pt x="263" y="115"/>
                  </a:lnTo>
                  <a:lnTo>
                    <a:pt x="275" y="127"/>
                  </a:lnTo>
                  <a:lnTo>
                    <a:pt x="269" y="151"/>
                  </a:lnTo>
                  <a:lnTo>
                    <a:pt x="263" y="157"/>
                  </a:lnTo>
                  <a:lnTo>
                    <a:pt x="269" y="145"/>
                  </a:lnTo>
                  <a:lnTo>
                    <a:pt x="269" y="151"/>
                  </a:lnTo>
                  <a:lnTo>
                    <a:pt x="240" y="109"/>
                  </a:lnTo>
                  <a:lnTo>
                    <a:pt x="258" y="109"/>
                  </a:lnTo>
                  <a:lnTo>
                    <a:pt x="269" y="121"/>
                  </a:lnTo>
                  <a:lnTo>
                    <a:pt x="269" y="36"/>
                  </a:lnTo>
                  <a:lnTo>
                    <a:pt x="275" y="24"/>
                  </a:lnTo>
                  <a:lnTo>
                    <a:pt x="252" y="0"/>
                  </a:lnTo>
                  <a:lnTo>
                    <a:pt x="252" y="48"/>
                  </a:lnTo>
                  <a:lnTo>
                    <a:pt x="229" y="24"/>
                  </a:lnTo>
                  <a:lnTo>
                    <a:pt x="229" y="18"/>
                  </a:lnTo>
                  <a:lnTo>
                    <a:pt x="223" y="36"/>
                  </a:lnTo>
                  <a:lnTo>
                    <a:pt x="223" y="133"/>
                  </a:lnTo>
                  <a:lnTo>
                    <a:pt x="229" y="133"/>
                  </a:lnTo>
                  <a:lnTo>
                    <a:pt x="229" y="139"/>
                  </a:lnTo>
                  <a:lnTo>
                    <a:pt x="240" y="151"/>
                  </a:lnTo>
                  <a:lnTo>
                    <a:pt x="258" y="157"/>
                  </a:lnTo>
                  <a:lnTo>
                    <a:pt x="269" y="151"/>
                  </a:lnTo>
                  <a:lnTo>
                    <a:pt x="240" y="109"/>
                  </a:lnTo>
                  <a:lnTo>
                    <a:pt x="240" y="115"/>
                  </a:lnTo>
                  <a:lnTo>
                    <a:pt x="246" y="109"/>
                  </a:lnTo>
                  <a:lnTo>
                    <a:pt x="235" y="115"/>
                  </a:lnTo>
                  <a:lnTo>
                    <a:pt x="229" y="145"/>
                  </a:lnTo>
                  <a:lnTo>
                    <a:pt x="246" y="157"/>
                  </a:lnTo>
                  <a:lnTo>
                    <a:pt x="258" y="163"/>
                  </a:lnTo>
                  <a:lnTo>
                    <a:pt x="263" y="170"/>
                  </a:lnTo>
                  <a:lnTo>
                    <a:pt x="275" y="170"/>
                  </a:lnTo>
                  <a:lnTo>
                    <a:pt x="281" y="176"/>
                  </a:lnTo>
                  <a:lnTo>
                    <a:pt x="286" y="176"/>
                  </a:lnTo>
                  <a:lnTo>
                    <a:pt x="298" y="188"/>
                  </a:lnTo>
                  <a:lnTo>
                    <a:pt x="303" y="188"/>
                  </a:lnTo>
                  <a:lnTo>
                    <a:pt x="303" y="194"/>
                  </a:lnTo>
                  <a:lnTo>
                    <a:pt x="315" y="206"/>
                  </a:lnTo>
                  <a:lnTo>
                    <a:pt x="315" y="212"/>
                  </a:lnTo>
                  <a:lnTo>
                    <a:pt x="315" y="206"/>
                  </a:lnTo>
                  <a:lnTo>
                    <a:pt x="315" y="212"/>
                  </a:lnTo>
                  <a:lnTo>
                    <a:pt x="309" y="224"/>
                  </a:lnTo>
                  <a:lnTo>
                    <a:pt x="309" y="230"/>
                  </a:lnTo>
                  <a:lnTo>
                    <a:pt x="298" y="242"/>
                  </a:lnTo>
                  <a:lnTo>
                    <a:pt x="298" y="248"/>
                  </a:lnTo>
                  <a:lnTo>
                    <a:pt x="286" y="260"/>
                  </a:lnTo>
                  <a:lnTo>
                    <a:pt x="281" y="260"/>
                  </a:lnTo>
                  <a:lnTo>
                    <a:pt x="269" y="266"/>
                  </a:lnTo>
                  <a:lnTo>
                    <a:pt x="258" y="279"/>
                  </a:lnTo>
                  <a:lnTo>
                    <a:pt x="252" y="279"/>
                  </a:lnTo>
                  <a:lnTo>
                    <a:pt x="246" y="285"/>
                  </a:lnTo>
                  <a:lnTo>
                    <a:pt x="240" y="285"/>
                  </a:lnTo>
                  <a:lnTo>
                    <a:pt x="229" y="297"/>
                  </a:lnTo>
                  <a:lnTo>
                    <a:pt x="195" y="309"/>
                  </a:lnTo>
                  <a:lnTo>
                    <a:pt x="189" y="309"/>
                  </a:lnTo>
                  <a:lnTo>
                    <a:pt x="166" y="321"/>
                  </a:lnTo>
                  <a:lnTo>
                    <a:pt x="172" y="321"/>
                  </a:lnTo>
                  <a:lnTo>
                    <a:pt x="160" y="321"/>
                  </a:lnTo>
                  <a:lnTo>
                    <a:pt x="149" y="327"/>
                  </a:lnTo>
                  <a:lnTo>
                    <a:pt x="143" y="327"/>
                  </a:lnTo>
                  <a:lnTo>
                    <a:pt x="115" y="333"/>
                  </a:lnTo>
                  <a:lnTo>
                    <a:pt x="109" y="339"/>
                  </a:lnTo>
                  <a:lnTo>
                    <a:pt x="97" y="339"/>
                  </a:lnTo>
                  <a:lnTo>
                    <a:pt x="86" y="345"/>
                  </a:lnTo>
                  <a:lnTo>
                    <a:pt x="80" y="351"/>
                  </a:lnTo>
                  <a:lnTo>
                    <a:pt x="63" y="357"/>
                  </a:lnTo>
                  <a:lnTo>
                    <a:pt x="57" y="363"/>
                  </a:lnTo>
                  <a:lnTo>
                    <a:pt x="52" y="363"/>
                  </a:lnTo>
                  <a:lnTo>
                    <a:pt x="46" y="369"/>
                  </a:lnTo>
                  <a:lnTo>
                    <a:pt x="29" y="394"/>
                  </a:lnTo>
                  <a:lnTo>
                    <a:pt x="17" y="406"/>
                  </a:lnTo>
                  <a:lnTo>
                    <a:pt x="12" y="424"/>
                  </a:lnTo>
                  <a:lnTo>
                    <a:pt x="12" y="430"/>
                  </a:lnTo>
                  <a:lnTo>
                    <a:pt x="6" y="436"/>
                  </a:lnTo>
                  <a:lnTo>
                    <a:pt x="6" y="448"/>
                  </a:lnTo>
                  <a:lnTo>
                    <a:pt x="0" y="454"/>
                  </a:lnTo>
                  <a:lnTo>
                    <a:pt x="0" y="503"/>
                  </a:lnTo>
                  <a:lnTo>
                    <a:pt x="6" y="527"/>
                  </a:lnTo>
                  <a:lnTo>
                    <a:pt x="6" y="539"/>
                  </a:lnTo>
                  <a:lnTo>
                    <a:pt x="12" y="545"/>
                  </a:lnTo>
                  <a:lnTo>
                    <a:pt x="12" y="551"/>
                  </a:lnTo>
                  <a:lnTo>
                    <a:pt x="23" y="582"/>
                  </a:lnTo>
                  <a:lnTo>
                    <a:pt x="35" y="594"/>
                  </a:lnTo>
                  <a:lnTo>
                    <a:pt x="40" y="606"/>
                  </a:lnTo>
                  <a:lnTo>
                    <a:pt x="46" y="606"/>
                  </a:lnTo>
                  <a:lnTo>
                    <a:pt x="52" y="618"/>
                  </a:lnTo>
                  <a:lnTo>
                    <a:pt x="69" y="636"/>
                  </a:lnTo>
                  <a:lnTo>
                    <a:pt x="75" y="636"/>
                  </a:lnTo>
                  <a:lnTo>
                    <a:pt x="86" y="642"/>
                  </a:lnTo>
                  <a:lnTo>
                    <a:pt x="120" y="618"/>
                  </a:lnTo>
                  <a:lnTo>
                    <a:pt x="115" y="594"/>
                  </a:lnTo>
                  <a:lnTo>
                    <a:pt x="115" y="588"/>
                  </a:lnTo>
                  <a:lnTo>
                    <a:pt x="109" y="582"/>
                  </a:lnTo>
                  <a:lnTo>
                    <a:pt x="109" y="539"/>
                  </a:lnTo>
                  <a:lnTo>
                    <a:pt x="115" y="533"/>
                  </a:lnTo>
                  <a:lnTo>
                    <a:pt x="115" y="521"/>
                  </a:lnTo>
                  <a:lnTo>
                    <a:pt x="120" y="509"/>
                  </a:lnTo>
                  <a:lnTo>
                    <a:pt x="120" y="503"/>
                  </a:lnTo>
                  <a:lnTo>
                    <a:pt x="143" y="479"/>
                  </a:lnTo>
                  <a:lnTo>
                    <a:pt x="155" y="472"/>
                  </a:lnTo>
                  <a:lnTo>
                    <a:pt x="166" y="460"/>
                  </a:lnTo>
                  <a:lnTo>
                    <a:pt x="183" y="454"/>
                  </a:lnTo>
                  <a:lnTo>
                    <a:pt x="189" y="448"/>
                  </a:lnTo>
                  <a:lnTo>
                    <a:pt x="235" y="436"/>
                  </a:lnTo>
                  <a:lnTo>
                    <a:pt x="258" y="430"/>
                  </a:lnTo>
                  <a:lnTo>
                    <a:pt x="275" y="424"/>
                  </a:lnTo>
                  <a:lnTo>
                    <a:pt x="286" y="418"/>
                  </a:lnTo>
                  <a:lnTo>
                    <a:pt x="292" y="418"/>
                  </a:lnTo>
                  <a:lnTo>
                    <a:pt x="298" y="412"/>
                  </a:lnTo>
                  <a:lnTo>
                    <a:pt x="303" y="412"/>
                  </a:lnTo>
                  <a:lnTo>
                    <a:pt x="303" y="406"/>
                  </a:lnTo>
                  <a:lnTo>
                    <a:pt x="315" y="406"/>
                  </a:lnTo>
                  <a:lnTo>
                    <a:pt x="315" y="400"/>
                  </a:lnTo>
                  <a:lnTo>
                    <a:pt x="321" y="400"/>
                  </a:lnTo>
                  <a:lnTo>
                    <a:pt x="315" y="400"/>
                  </a:lnTo>
                  <a:lnTo>
                    <a:pt x="326" y="400"/>
                  </a:lnTo>
                  <a:lnTo>
                    <a:pt x="338" y="394"/>
                  </a:lnTo>
                  <a:lnTo>
                    <a:pt x="343" y="388"/>
                  </a:lnTo>
                  <a:lnTo>
                    <a:pt x="349" y="388"/>
                  </a:lnTo>
                  <a:lnTo>
                    <a:pt x="355" y="382"/>
                  </a:lnTo>
                  <a:lnTo>
                    <a:pt x="361" y="382"/>
                  </a:lnTo>
                  <a:lnTo>
                    <a:pt x="378" y="363"/>
                  </a:lnTo>
                  <a:lnTo>
                    <a:pt x="389" y="357"/>
                  </a:lnTo>
                  <a:lnTo>
                    <a:pt x="423" y="321"/>
                  </a:lnTo>
                  <a:lnTo>
                    <a:pt x="423" y="315"/>
                  </a:lnTo>
                  <a:lnTo>
                    <a:pt x="429" y="309"/>
                  </a:lnTo>
                  <a:lnTo>
                    <a:pt x="429" y="303"/>
                  </a:lnTo>
                  <a:lnTo>
                    <a:pt x="435" y="297"/>
                  </a:lnTo>
                  <a:lnTo>
                    <a:pt x="435" y="291"/>
                  </a:lnTo>
                  <a:lnTo>
                    <a:pt x="441" y="285"/>
                  </a:lnTo>
                  <a:lnTo>
                    <a:pt x="441" y="279"/>
                  </a:lnTo>
                  <a:lnTo>
                    <a:pt x="452" y="260"/>
                  </a:lnTo>
                  <a:lnTo>
                    <a:pt x="446" y="266"/>
                  </a:lnTo>
                  <a:lnTo>
                    <a:pt x="452" y="260"/>
                  </a:lnTo>
                  <a:lnTo>
                    <a:pt x="452" y="254"/>
                  </a:lnTo>
                  <a:lnTo>
                    <a:pt x="458" y="248"/>
                  </a:lnTo>
                  <a:lnTo>
                    <a:pt x="458" y="230"/>
                  </a:lnTo>
                  <a:lnTo>
                    <a:pt x="464" y="224"/>
                  </a:lnTo>
                  <a:lnTo>
                    <a:pt x="464" y="188"/>
                  </a:lnTo>
                  <a:lnTo>
                    <a:pt x="458" y="176"/>
                  </a:lnTo>
                  <a:lnTo>
                    <a:pt x="458" y="163"/>
                  </a:lnTo>
                  <a:lnTo>
                    <a:pt x="452" y="151"/>
                  </a:lnTo>
                  <a:lnTo>
                    <a:pt x="452" y="139"/>
                  </a:lnTo>
                  <a:lnTo>
                    <a:pt x="446" y="127"/>
                  </a:lnTo>
                  <a:lnTo>
                    <a:pt x="412" y="91"/>
                  </a:lnTo>
                  <a:lnTo>
                    <a:pt x="406" y="79"/>
                  </a:lnTo>
                  <a:lnTo>
                    <a:pt x="395" y="73"/>
                  </a:lnTo>
                  <a:lnTo>
                    <a:pt x="383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55" y="48"/>
                  </a:lnTo>
                  <a:lnTo>
                    <a:pt x="349" y="42"/>
                  </a:lnTo>
                  <a:lnTo>
                    <a:pt x="338" y="36"/>
                  </a:lnTo>
                  <a:lnTo>
                    <a:pt x="315" y="24"/>
                  </a:lnTo>
                  <a:lnTo>
                    <a:pt x="303" y="24"/>
                  </a:lnTo>
                  <a:lnTo>
                    <a:pt x="303" y="18"/>
                  </a:lnTo>
                  <a:lnTo>
                    <a:pt x="292" y="18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63" y="6"/>
                  </a:lnTo>
                  <a:lnTo>
                    <a:pt x="258" y="0"/>
                  </a:lnTo>
                  <a:lnTo>
                    <a:pt x="263" y="6"/>
                  </a:lnTo>
                  <a:lnTo>
                    <a:pt x="263" y="36"/>
                  </a:lnTo>
                  <a:lnTo>
                    <a:pt x="252" y="48"/>
                  </a:lnTo>
                  <a:lnTo>
                    <a:pt x="252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00568" name="Freeform 184"/>
            <p:cNvSpPr>
              <a:spLocks/>
            </p:cNvSpPr>
            <p:nvPr/>
          </p:nvSpPr>
          <p:spPr bwMode="auto">
            <a:xfrm>
              <a:off x="2830" y="2659"/>
              <a:ext cx="383" cy="547"/>
            </a:xfrm>
            <a:custGeom>
              <a:avLst/>
              <a:gdLst/>
              <a:ahLst/>
              <a:cxnLst>
                <a:cxn ang="0">
                  <a:pos x="240" y="6"/>
                </a:cxn>
                <a:cxn ang="0">
                  <a:pos x="257" y="12"/>
                </a:cxn>
                <a:cxn ang="0">
                  <a:pos x="280" y="25"/>
                </a:cxn>
                <a:cxn ang="0">
                  <a:pos x="309" y="43"/>
                </a:cxn>
                <a:cxn ang="0">
                  <a:pos x="343" y="67"/>
                </a:cxn>
                <a:cxn ang="0">
                  <a:pos x="371" y="103"/>
                </a:cxn>
                <a:cxn ang="0">
                  <a:pos x="377" y="128"/>
                </a:cxn>
                <a:cxn ang="0">
                  <a:pos x="377" y="218"/>
                </a:cxn>
                <a:cxn ang="0">
                  <a:pos x="371" y="237"/>
                </a:cxn>
                <a:cxn ang="0">
                  <a:pos x="360" y="249"/>
                </a:cxn>
                <a:cxn ang="0">
                  <a:pos x="354" y="261"/>
                </a:cxn>
                <a:cxn ang="0">
                  <a:pos x="343" y="273"/>
                </a:cxn>
                <a:cxn ang="0">
                  <a:pos x="337" y="285"/>
                </a:cxn>
                <a:cxn ang="0">
                  <a:pos x="303" y="309"/>
                </a:cxn>
                <a:cxn ang="0">
                  <a:pos x="280" y="328"/>
                </a:cxn>
                <a:cxn ang="0">
                  <a:pos x="257" y="334"/>
                </a:cxn>
                <a:cxn ang="0">
                  <a:pos x="234" y="346"/>
                </a:cxn>
                <a:cxn ang="0">
                  <a:pos x="200" y="352"/>
                </a:cxn>
                <a:cxn ang="0">
                  <a:pos x="177" y="364"/>
                </a:cxn>
                <a:cxn ang="0">
                  <a:pos x="143" y="370"/>
                </a:cxn>
                <a:cxn ang="0">
                  <a:pos x="120" y="382"/>
                </a:cxn>
                <a:cxn ang="0">
                  <a:pos x="80" y="418"/>
                </a:cxn>
                <a:cxn ang="0">
                  <a:pos x="68" y="443"/>
                </a:cxn>
                <a:cxn ang="0">
                  <a:pos x="57" y="479"/>
                </a:cxn>
                <a:cxn ang="0">
                  <a:pos x="63" y="534"/>
                </a:cxn>
                <a:cxn ang="0">
                  <a:pos x="63" y="546"/>
                </a:cxn>
                <a:cxn ang="0">
                  <a:pos x="40" y="521"/>
                </a:cxn>
                <a:cxn ang="0">
                  <a:pos x="23" y="503"/>
                </a:cxn>
                <a:cxn ang="0">
                  <a:pos x="17" y="485"/>
                </a:cxn>
                <a:cxn ang="0">
                  <a:pos x="0" y="455"/>
                </a:cxn>
                <a:cxn ang="0">
                  <a:pos x="5" y="376"/>
                </a:cxn>
                <a:cxn ang="0">
                  <a:pos x="17" y="358"/>
                </a:cxn>
                <a:cxn ang="0">
                  <a:pos x="40" y="334"/>
                </a:cxn>
                <a:cxn ang="0">
                  <a:pos x="57" y="328"/>
                </a:cxn>
                <a:cxn ang="0">
                  <a:pos x="68" y="315"/>
                </a:cxn>
                <a:cxn ang="0">
                  <a:pos x="103" y="309"/>
                </a:cxn>
                <a:cxn ang="0">
                  <a:pos x="131" y="297"/>
                </a:cxn>
                <a:cxn ang="0">
                  <a:pos x="160" y="291"/>
                </a:cxn>
                <a:cxn ang="0">
                  <a:pos x="183" y="279"/>
                </a:cxn>
                <a:cxn ang="0">
                  <a:pos x="200" y="273"/>
                </a:cxn>
                <a:cxn ang="0">
                  <a:pos x="217" y="261"/>
                </a:cxn>
                <a:cxn ang="0">
                  <a:pos x="240" y="249"/>
                </a:cxn>
                <a:cxn ang="0">
                  <a:pos x="257" y="237"/>
                </a:cxn>
                <a:cxn ang="0">
                  <a:pos x="280" y="212"/>
                </a:cxn>
                <a:cxn ang="0">
                  <a:pos x="286" y="194"/>
                </a:cxn>
                <a:cxn ang="0">
                  <a:pos x="274" y="140"/>
                </a:cxn>
                <a:cxn ang="0">
                  <a:pos x="251" y="115"/>
                </a:cxn>
                <a:cxn ang="0">
                  <a:pos x="240" y="109"/>
                </a:cxn>
                <a:cxn ang="0">
                  <a:pos x="229" y="0"/>
                </a:cxn>
              </a:cxnLst>
              <a:rect l="0" t="0" r="r" b="b"/>
              <a:pathLst>
                <a:path w="384" h="547">
                  <a:moveTo>
                    <a:pt x="229" y="0"/>
                  </a:moveTo>
                  <a:lnTo>
                    <a:pt x="234" y="0"/>
                  </a:lnTo>
                  <a:lnTo>
                    <a:pt x="240" y="6"/>
                  </a:lnTo>
                  <a:lnTo>
                    <a:pt x="246" y="6"/>
                  </a:lnTo>
                  <a:lnTo>
                    <a:pt x="251" y="12"/>
                  </a:lnTo>
                  <a:lnTo>
                    <a:pt x="257" y="12"/>
                  </a:lnTo>
                  <a:lnTo>
                    <a:pt x="263" y="18"/>
                  </a:lnTo>
                  <a:lnTo>
                    <a:pt x="269" y="18"/>
                  </a:lnTo>
                  <a:lnTo>
                    <a:pt x="280" y="25"/>
                  </a:lnTo>
                  <a:lnTo>
                    <a:pt x="286" y="25"/>
                  </a:lnTo>
                  <a:lnTo>
                    <a:pt x="297" y="37"/>
                  </a:lnTo>
                  <a:lnTo>
                    <a:pt x="309" y="43"/>
                  </a:lnTo>
                  <a:lnTo>
                    <a:pt x="314" y="43"/>
                  </a:lnTo>
                  <a:lnTo>
                    <a:pt x="331" y="61"/>
                  </a:lnTo>
                  <a:lnTo>
                    <a:pt x="343" y="67"/>
                  </a:lnTo>
                  <a:lnTo>
                    <a:pt x="349" y="73"/>
                  </a:lnTo>
                  <a:lnTo>
                    <a:pt x="354" y="85"/>
                  </a:lnTo>
                  <a:lnTo>
                    <a:pt x="371" y="103"/>
                  </a:lnTo>
                  <a:lnTo>
                    <a:pt x="371" y="115"/>
                  </a:lnTo>
                  <a:lnTo>
                    <a:pt x="377" y="122"/>
                  </a:lnTo>
                  <a:lnTo>
                    <a:pt x="377" y="128"/>
                  </a:lnTo>
                  <a:lnTo>
                    <a:pt x="383" y="140"/>
                  </a:lnTo>
                  <a:lnTo>
                    <a:pt x="383" y="212"/>
                  </a:lnTo>
                  <a:lnTo>
                    <a:pt x="377" y="218"/>
                  </a:lnTo>
                  <a:lnTo>
                    <a:pt x="377" y="225"/>
                  </a:lnTo>
                  <a:lnTo>
                    <a:pt x="371" y="231"/>
                  </a:lnTo>
                  <a:lnTo>
                    <a:pt x="371" y="237"/>
                  </a:lnTo>
                  <a:lnTo>
                    <a:pt x="366" y="237"/>
                  </a:lnTo>
                  <a:lnTo>
                    <a:pt x="366" y="243"/>
                  </a:lnTo>
                  <a:lnTo>
                    <a:pt x="360" y="249"/>
                  </a:lnTo>
                  <a:lnTo>
                    <a:pt x="360" y="255"/>
                  </a:lnTo>
                  <a:lnTo>
                    <a:pt x="354" y="255"/>
                  </a:lnTo>
                  <a:lnTo>
                    <a:pt x="354" y="261"/>
                  </a:lnTo>
                  <a:lnTo>
                    <a:pt x="349" y="267"/>
                  </a:lnTo>
                  <a:lnTo>
                    <a:pt x="349" y="273"/>
                  </a:lnTo>
                  <a:lnTo>
                    <a:pt x="343" y="273"/>
                  </a:lnTo>
                  <a:lnTo>
                    <a:pt x="343" y="279"/>
                  </a:lnTo>
                  <a:lnTo>
                    <a:pt x="337" y="279"/>
                  </a:lnTo>
                  <a:lnTo>
                    <a:pt x="337" y="285"/>
                  </a:lnTo>
                  <a:lnTo>
                    <a:pt x="331" y="285"/>
                  </a:lnTo>
                  <a:lnTo>
                    <a:pt x="309" y="309"/>
                  </a:lnTo>
                  <a:lnTo>
                    <a:pt x="303" y="309"/>
                  </a:lnTo>
                  <a:lnTo>
                    <a:pt x="291" y="321"/>
                  </a:lnTo>
                  <a:lnTo>
                    <a:pt x="286" y="321"/>
                  </a:lnTo>
                  <a:lnTo>
                    <a:pt x="280" y="328"/>
                  </a:lnTo>
                  <a:lnTo>
                    <a:pt x="274" y="328"/>
                  </a:lnTo>
                  <a:lnTo>
                    <a:pt x="269" y="334"/>
                  </a:lnTo>
                  <a:lnTo>
                    <a:pt x="257" y="334"/>
                  </a:lnTo>
                  <a:lnTo>
                    <a:pt x="251" y="340"/>
                  </a:lnTo>
                  <a:lnTo>
                    <a:pt x="234" y="340"/>
                  </a:lnTo>
                  <a:lnTo>
                    <a:pt x="234" y="346"/>
                  </a:lnTo>
                  <a:lnTo>
                    <a:pt x="217" y="346"/>
                  </a:lnTo>
                  <a:lnTo>
                    <a:pt x="217" y="352"/>
                  </a:lnTo>
                  <a:lnTo>
                    <a:pt x="200" y="352"/>
                  </a:lnTo>
                  <a:lnTo>
                    <a:pt x="194" y="358"/>
                  </a:lnTo>
                  <a:lnTo>
                    <a:pt x="183" y="358"/>
                  </a:lnTo>
                  <a:lnTo>
                    <a:pt x="177" y="364"/>
                  </a:lnTo>
                  <a:lnTo>
                    <a:pt x="154" y="364"/>
                  </a:lnTo>
                  <a:lnTo>
                    <a:pt x="148" y="370"/>
                  </a:lnTo>
                  <a:lnTo>
                    <a:pt x="143" y="370"/>
                  </a:lnTo>
                  <a:lnTo>
                    <a:pt x="137" y="376"/>
                  </a:lnTo>
                  <a:lnTo>
                    <a:pt x="126" y="382"/>
                  </a:lnTo>
                  <a:lnTo>
                    <a:pt x="120" y="382"/>
                  </a:lnTo>
                  <a:lnTo>
                    <a:pt x="103" y="400"/>
                  </a:lnTo>
                  <a:lnTo>
                    <a:pt x="97" y="400"/>
                  </a:lnTo>
                  <a:lnTo>
                    <a:pt x="80" y="418"/>
                  </a:lnTo>
                  <a:lnTo>
                    <a:pt x="80" y="424"/>
                  </a:lnTo>
                  <a:lnTo>
                    <a:pt x="68" y="437"/>
                  </a:lnTo>
                  <a:lnTo>
                    <a:pt x="68" y="443"/>
                  </a:lnTo>
                  <a:lnTo>
                    <a:pt x="63" y="449"/>
                  </a:lnTo>
                  <a:lnTo>
                    <a:pt x="63" y="473"/>
                  </a:lnTo>
                  <a:lnTo>
                    <a:pt x="57" y="479"/>
                  </a:lnTo>
                  <a:lnTo>
                    <a:pt x="57" y="491"/>
                  </a:lnTo>
                  <a:lnTo>
                    <a:pt x="63" y="497"/>
                  </a:lnTo>
                  <a:lnTo>
                    <a:pt x="63" y="534"/>
                  </a:lnTo>
                  <a:lnTo>
                    <a:pt x="68" y="540"/>
                  </a:lnTo>
                  <a:lnTo>
                    <a:pt x="68" y="546"/>
                  </a:lnTo>
                  <a:lnTo>
                    <a:pt x="63" y="546"/>
                  </a:lnTo>
                  <a:lnTo>
                    <a:pt x="63" y="540"/>
                  </a:lnTo>
                  <a:lnTo>
                    <a:pt x="57" y="540"/>
                  </a:lnTo>
                  <a:lnTo>
                    <a:pt x="40" y="521"/>
                  </a:lnTo>
                  <a:lnTo>
                    <a:pt x="34" y="521"/>
                  </a:lnTo>
                  <a:lnTo>
                    <a:pt x="34" y="515"/>
                  </a:lnTo>
                  <a:lnTo>
                    <a:pt x="23" y="503"/>
                  </a:lnTo>
                  <a:lnTo>
                    <a:pt x="23" y="497"/>
                  </a:lnTo>
                  <a:lnTo>
                    <a:pt x="17" y="491"/>
                  </a:lnTo>
                  <a:lnTo>
                    <a:pt x="17" y="485"/>
                  </a:lnTo>
                  <a:lnTo>
                    <a:pt x="5" y="473"/>
                  </a:lnTo>
                  <a:lnTo>
                    <a:pt x="5" y="461"/>
                  </a:lnTo>
                  <a:lnTo>
                    <a:pt x="0" y="455"/>
                  </a:lnTo>
                  <a:lnTo>
                    <a:pt x="0" y="388"/>
                  </a:lnTo>
                  <a:lnTo>
                    <a:pt x="5" y="382"/>
                  </a:lnTo>
                  <a:lnTo>
                    <a:pt x="5" y="376"/>
                  </a:lnTo>
                  <a:lnTo>
                    <a:pt x="11" y="370"/>
                  </a:lnTo>
                  <a:lnTo>
                    <a:pt x="11" y="364"/>
                  </a:lnTo>
                  <a:lnTo>
                    <a:pt x="17" y="358"/>
                  </a:lnTo>
                  <a:lnTo>
                    <a:pt x="17" y="352"/>
                  </a:lnTo>
                  <a:lnTo>
                    <a:pt x="23" y="352"/>
                  </a:lnTo>
                  <a:lnTo>
                    <a:pt x="40" y="334"/>
                  </a:lnTo>
                  <a:lnTo>
                    <a:pt x="45" y="334"/>
                  </a:lnTo>
                  <a:lnTo>
                    <a:pt x="51" y="328"/>
                  </a:lnTo>
                  <a:lnTo>
                    <a:pt x="57" y="328"/>
                  </a:lnTo>
                  <a:lnTo>
                    <a:pt x="63" y="321"/>
                  </a:lnTo>
                  <a:lnTo>
                    <a:pt x="68" y="321"/>
                  </a:lnTo>
                  <a:lnTo>
                    <a:pt x="68" y="315"/>
                  </a:lnTo>
                  <a:lnTo>
                    <a:pt x="80" y="315"/>
                  </a:lnTo>
                  <a:lnTo>
                    <a:pt x="86" y="309"/>
                  </a:lnTo>
                  <a:lnTo>
                    <a:pt x="103" y="309"/>
                  </a:lnTo>
                  <a:lnTo>
                    <a:pt x="108" y="303"/>
                  </a:lnTo>
                  <a:lnTo>
                    <a:pt x="131" y="303"/>
                  </a:lnTo>
                  <a:lnTo>
                    <a:pt x="131" y="297"/>
                  </a:lnTo>
                  <a:lnTo>
                    <a:pt x="148" y="297"/>
                  </a:lnTo>
                  <a:lnTo>
                    <a:pt x="154" y="291"/>
                  </a:lnTo>
                  <a:lnTo>
                    <a:pt x="160" y="291"/>
                  </a:lnTo>
                  <a:lnTo>
                    <a:pt x="171" y="285"/>
                  </a:lnTo>
                  <a:lnTo>
                    <a:pt x="177" y="285"/>
                  </a:lnTo>
                  <a:lnTo>
                    <a:pt x="183" y="279"/>
                  </a:lnTo>
                  <a:lnTo>
                    <a:pt x="188" y="279"/>
                  </a:lnTo>
                  <a:lnTo>
                    <a:pt x="194" y="273"/>
                  </a:lnTo>
                  <a:lnTo>
                    <a:pt x="200" y="273"/>
                  </a:lnTo>
                  <a:lnTo>
                    <a:pt x="206" y="267"/>
                  </a:lnTo>
                  <a:lnTo>
                    <a:pt x="211" y="267"/>
                  </a:lnTo>
                  <a:lnTo>
                    <a:pt x="217" y="261"/>
                  </a:lnTo>
                  <a:lnTo>
                    <a:pt x="223" y="261"/>
                  </a:lnTo>
                  <a:lnTo>
                    <a:pt x="234" y="249"/>
                  </a:lnTo>
                  <a:lnTo>
                    <a:pt x="240" y="249"/>
                  </a:lnTo>
                  <a:lnTo>
                    <a:pt x="246" y="243"/>
                  </a:lnTo>
                  <a:lnTo>
                    <a:pt x="251" y="243"/>
                  </a:lnTo>
                  <a:lnTo>
                    <a:pt x="257" y="237"/>
                  </a:lnTo>
                  <a:lnTo>
                    <a:pt x="257" y="231"/>
                  </a:lnTo>
                  <a:lnTo>
                    <a:pt x="263" y="231"/>
                  </a:lnTo>
                  <a:lnTo>
                    <a:pt x="280" y="212"/>
                  </a:lnTo>
                  <a:lnTo>
                    <a:pt x="280" y="206"/>
                  </a:lnTo>
                  <a:lnTo>
                    <a:pt x="286" y="200"/>
                  </a:lnTo>
                  <a:lnTo>
                    <a:pt x="286" y="194"/>
                  </a:lnTo>
                  <a:lnTo>
                    <a:pt x="291" y="188"/>
                  </a:lnTo>
                  <a:lnTo>
                    <a:pt x="291" y="158"/>
                  </a:lnTo>
                  <a:lnTo>
                    <a:pt x="274" y="140"/>
                  </a:lnTo>
                  <a:lnTo>
                    <a:pt x="274" y="134"/>
                  </a:lnTo>
                  <a:lnTo>
                    <a:pt x="263" y="122"/>
                  </a:lnTo>
                  <a:lnTo>
                    <a:pt x="251" y="115"/>
                  </a:lnTo>
                  <a:lnTo>
                    <a:pt x="246" y="115"/>
                  </a:lnTo>
                  <a:lnTo>
                    <a:pt x="246" y="109"/>
                  </a:lnTo>
                  <a:lnTo>
                    <a:pt x="240" y="109"/>
                  </a:lnTo>
                  <a:lnTo>
                    <a:pt x="234" y="103"/>
                  </a:lnTo>
                  <a:lnTo>
                    <a:pt x="229" y="103"/>
                  </a:lnTo>
                  <a:lnTo>
                    <a:pt x="229" y="0"/>
                  </a:lnTo>
                </a:path>
              </a:pathLst>
            </a:custGeom>
            <a:gradFill rotWithShape="0">
              <a:gsLst>
                <a:gs pos="0">
                  <a:srgbClr val="FFCC99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32775" name="Rectangle 185"/>
          <p:cNvSpPr>
            <a:spLocks noChangeArrowheads="1"/>
          </p:cNvSpPr>
          <p:nvPr/>
        </p:nvSpPr>
        <p:spPr bwMode="auto">
          <a:xfrm>
            <a:off x="1365250" y="3683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n-GB" sz="3200">
                <a:effectLst/>
              </a:rPr>
              <a:t>Organização Mundial da Saúde</a:t>
            </a:r>
            <a:r>
              <a:rPr lang="en-GB" sz="3200" b="1">
                <a:effectLst/>
              </a:rPr>
              <a:t/>
            </a:r>
            <a:br>
              <a:rPr lang="en-GB" sz="3200" b="1">
                <a:effectLst/>
              </a:rPr>
            </a:br>
            <a:r>
              <a:rPr lang="en-GB" sz="2400" b="1">
                <a:effectLst/>
              </a:rPr>
              <a:t> </a:t>
            </a:r>
            <a:r>
              <a:rPr lang="en-GB" sz="2000" b="1">
                <a:effectLst/>
              </a:rPr>
              <a:t>Grupo de Classificação, Avaliação, Pesquisas e Terminologia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194"/>
    </mc:Choice>
    <mc:Fallback xmlns="">
      <p:transition spd="slow" advClick="0" advTm="1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0" name="Rectangle 4"/>
          <p:cNvSpPr>
            <a:spLocks noChangeArrowheads="1"/>
          </p:cNvSpPr>
          <p:nvPr/>
        </p:nvSpPr>
        <p:spPr bwMode="auto">
          <a:xfrm>
            <a:off x="3343275" y="1484313"/>
            <a:ext cx="3208338" cy="183356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Atividades e</a:t>
            </a: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Participação</a:t>
            </a:r>
          </a:p>
        </p:txBody>
      </p:sp>
      <p:sp>
        <p:nvSpPr>
          <p:cNvPr id="603141" name="Rectangle 5"/>
          <p:cNvSpPr>
            <a:spLocks noChangeArrowheads="1"/>
          </p:cNvSpPr>
          <p:nvPr/>
        </p:nvSpPr>
        <p:spPr bwMode="auto">
          <a:xfrm>
            <a:off x="862013" y="3740150"/>
            <a:ext cx="4065587" cy="17049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Capacidade</a:t>
            </a:r>
          </a:p>
        </p:txBody>
      </p:sp>
      <p:sp>
        <p:nvSpPr>
          <p:cNvPr id="603142" name="Rectangle 6"/>
          <p:cNvSpPr>
            <a:spLocks noChangeArrowheads="1"/>
          </p:cNvSpPr>
          <p:nvPr/>
        </p:nvSpPr>
        <p:spPr bwMode="auto">
          <a:xfrm>
            <a:off x="5399088" y="3740150"/>
            <a:ext cx="4103687" cy="17049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cxnSp>
        <p:nvCxnSpPr>
          <p:cNvPr id="57349" name="AutoShape 7"/>
          <p:cNvCxnSpPr>
            <a:cxnSpLocks noChangeShapeType="1"/>
            <a:stCxn id="603141" idx="0"/>
            <a:endCxn id="603140" idx="2"/>
          </p:cNvCxnSpPr>
          <p:nvPr/>
        </p:nvCxnSpPr>
        <p:spPr bwMode="auto">
          <a:xfrm rot="-5400000">
            <a:off x="3710781" y="2502694"/>
            <a:ext cx="422275" cy="2052638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57350" name="AutoShape 8"/>
          <p:cNvCxnSpPr>
            <a:cxnSpLocks noChangeShapeType="1"/>
            <a:stCxn id="603142" idx="0"/>
            <a:endCxn id="603140" idx="2"/>
          </p:cNvCxnSpPr>
          <p:nvPr/>
        </p:nvCxnSpPr>
        <p:spPr bwMode="auto">
          <a:xfrm rot="5400000" flipH="1">
            <a:off x="5988844" y="2277269"/>
            <a:ext cx="422275" cy="2503487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82"/>
    </mc:Choice>
    <mc:Fallback xmlns="">
      <p:transition spd="slow" advClick="0" advTm="10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9" descr="cadei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3" y="2781300"/>
            <a:ext cx="3422650" cy="3660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60419" name="Picture 10" descr="0,,14415962-EX,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1700" y="2924175"/>
            <a:ext cx="53403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21" name="Rectangle 13"/>
          <p:cNvSpPr>
            <a:spLocks noChangeArrowheads="1"/>
          </p:cNvSpPr>
          <p:nvPr/>
        </p:nvSpPr>
        <p:spPr bwMode="auto">
          <a:xfrm>
            <a:off x="534988" y="404813"/>
            <a:ext cx="4065587" cy="1273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Capacidade</a:t>
            </a:r>
          </a:p>
        </p:txBody>
      </p:sp>
      <p:sp>
        <p:nvSpPr>
          <p:cNvPr id="555022" name="Rectangle 14"/>
          <p:cNvSpPr>
            <a:spLocks noChangeArrowheads="1"/>
          </p:cNvSpPr>
          <p:nvPr/>
        </p:nvSpPr>
        <p:spPr bwMode="auto">
          <a:xfrm>
            <a:off x="5359400" y="333375"/>
            <a:ext cx="4065588" cy="13001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994"/>
    </mc:Choice>
    <mc:Fallback xmlns="">
      <p:transition spd="slow" advClick="0" advTm="1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Tabata_0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150" y="2708275"/>
            <a:ext cx="27305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6" descr="Image00035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4225" y="2924175"/>
            <a:ext cx="36195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5737" name="Rectangle 9"/>
          <p:cNvSpPr>
            <a:spLocks noChangeArrowheads="1"/>
          </p:cNvSpPr>
          <p:nvPr/>
        </p:nvSpPr>
        <p:spPr bwMode="auto">
          <a:xfrm>
            <a:off x="534988" y="404813"/>
            <a:ext cx="4065587" cy="1273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Capacidade</a:t>
            </a:r>
          </a:p>
        </p:txBody>
      </p:sp>
      <p:sp>
        <p:nvSpPr>
          <p:cNvPr id="585738" name="Rectangle 10"/>
          <p:cNvSpPr>
            <a:spLocks noChangeArrowheads="1"/>
          </p:cNvSpPr>
          <p:nvPr/>
        </p:nvSpPr>
        <p:spPr bwMode="auto">
          <a:xfrm>
            <a:off x="5359400" y="333375"/>
            <a:ext cx="4065588" cy="13001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77"/>
    </mc:Choice>
    <mc:Fallback xmlns="">
      <p:transition spd="slow" advClick="0" advTm="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54_muleta_ex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2636838"/>
            <a:ext cx="3278188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 descr="untitle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3000" y="2565400"/>
            <a:ext cx="2798763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534988" y="404813"/>
            <a:ext cx="4065587" cy="1273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Capacidade</a:t>
            </a: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5359400" y="333375"/>
            <a:ext cx="4065588" cy="13001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517"/>
    </mc:Choice>
    <mc:Fallback xmlns="">
      <p:transition spd="slow" advClick="0" advTm="2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54_muleta_ex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50" y="2636838"/>
            <a:ext cx="35687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5" descr="esc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7100" y="1844675"/>
            <a:ext cx="362426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534988" y="404813"/>
            <a:ext cx="4065587" cy="12731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Capacidade</a:t>
            </a: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5359400" y="333375"/>
            <a:ext cx="4065588" cy="130016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82"/>
    </mc:Choice>
    <mc:Fallback xmlns="">
      <p:transition spd="slow" advClick="0" advTm="1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7150" y="260350"/>
            <a:ext cx="8678863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Atividades e Participação</a:t>
            </a:r>
            <a:r>
              <a:rPr lang="fr-FR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40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1125538"/>
            <a:ext cx="9217025" cy="573246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1. Aprendizagem e aplicação de conhecimento</a:t>
            </a: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2. Tarefas e demandas gerais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800" b="1" smtClean="0">
                <a:solidFill>
                  <a:schemeClr val="accent1"/>
                </a:solidFill>
                <a:effectLst/>
              </a:rPr>
              <a:t>Capítulo 3. Comunicação</a:t>
            </a:r>
            <a:r>
              <a:rPr lang="pt-BR" sz="2800" b="1" smtClean="0">
                <a:solidFill>
                  <a:srgbClr val="FAFD00"/>
                </a:solidFill>
                <a:effectLst/>
              </a:rPr>
              <a:t> </a:t>
            </a: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4. Mobilidade</a:t>
            </a:r>
            <a:r>
              <a:rPr lang="pt-BR" sz="2800" b="1" smtClean="0">
                <a:solidFill>
                  <a:schemeClr val="accent1"/>
                </a:solidFill>
                <a:effectLst/>
              </a:rPr>
              <a:t> </a:t>
            </a:r>
            <a:endParaRPr lang="pt-BR" sz="2800" smtClean="0">
              <a:solidFill>
                <a:schemeClr val="accent1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5. Cuidado pessoal 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6. Vida doméstica </a:t>
            </a: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7. Relações e interações interpessoais </a:t>
            </a: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8. Áreas principais da vida </a:t>
            </a: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Capítulo 9. Vida comunitária, social e cívica </a:t>
            </a: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BR" sz="2000" smtClean="0">
              <a:effectLst/>
            </a:endParaRPr>
          </a:p>
          <a:p>
            <a:pPr>
              <a:lnSpc>
                <a:spcPct val="80000"/>
              </a:lnSpc>
              <a:defRPr/>
            </a:pPr>
            <a:endParaRPr lang="pt-BR" sz="2000" smtClean="0"/>
          </a:p>
        </p:txBody>
      </p:sp>
      <p:sp>
        <p:nvSpPr>
          <p:cNvPr id="581638" name="Text Box 6"/>
          <p:cNvSpPr txBox="1">
            <a:spLocks noChangeArrowheads="1"/>
          </p:cNvSpPr>
          <p:nvPr/>
        </p:nvSpPr>
        <p:spPr bwMode="auto">
          <a:xfrm>
            <a:off x="8126413" y="1557338"/>
            <a:ext cx="2160587" cy="143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756"/>
    </mc:Choice>
    <mc:Fallback xmlns="">
      <p:transition spd="slow" advClick="0" advTm="2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260350"/>
            <a:ext cx="8678863" cy="1143000"/>
          </a:xfrm>
        </p:spPr>
        <p:txBody>
          <a:bodyPr/>
          <a:lstStyle/>
          <a:p>
            <a:pPr algn="ctr">
              <a:defRPr/>
            </a:pPr>
            <a:r>
              <a:rPr lang="pt-BR" b="1" smtClean="0">
                <a:solidFill>
                  <a:schemeClr val="accent1"/>
                </a:solidFill>
              </a:rPr>
              <a:t>Capítulo 3. Comunicação</a:t>
            </a:r>
            <a:r>
              <a:rPr lang="pt-BR" b="1" smtClean="0">
                <a:solidFill>
                  <a:srgbClr val="FAFD00"/>
                </a:solidFill>
              </a:rPr>
              <a:t> </a:t>
            </a:r>
            <a:r>
              <a:rPr lang="pt-BR" sz="4800" smtClean="0">
                <a:solidFill>
                  <a:schemeClr val="accent1"/>
                </a:solidFill>
              </a:rPr>
              <a:t/>
            </a:r>
            <a:br>
              <a:rPr lang="pt-BR" sz="4800" smtClean="0">
                <a:solidFill>
                  <a:schemeClr val="accent1"/>
                </a:solidFill>
              </a:rPr>
            </a:br>
            <a:endParaRPr lang="pt-BR" sz="4800" smtClean="0">
              <a:solidFill>
                <a:schemeClr val="accent1"/>
              </a:solidFill>
            </a:endParaRP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052513"/>
            <a:ext cx="10039350" cy="5229225"/>
          </a:xfrm>
        </p:spPr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AFD00"/>
                </a:solidFill>
              </a:rPr>
              <a:t>Comunicação- recepção de mensagens orais (d310)</a:t>
            </a:r>
          </a:p>
          <a:p>
            <a:pPr>
              <a:buFont typeface="Monotype Sorts" pitchFamily="2" charset="2"/>
              <a:buNone/>
              <a:defRPr/>
            </a:pPr>
            <a:endParaRPr lang="pt-BR" smtClean="0">
              <a:solidFill>
                <a:srgbClr val="FAFD00"/>
              </a:solidFill>
            </a:endParaRPr>
          </a:p>
          <a:p>
            <a:pPr>
              <a:defRPr/>
            </a:pPr>
            <a:r>
              <a:rPr lang="pt-BR" smtClean="0">
                <a:solidFill>
                  <a:srgbClr val="FAFD00"/>
                </a:solidFill>
              </a:rPr>
              <a:t>Comunicação- recepção de mensagens não verbais(d315)</a:t>
            </a:r>
          </a:p>
          <a:p>
            <a:pPr lvl="2">
              <a:defRPr/>
            </a:pPr>
            <a:r>
              <a:rPr lang="pt-BR" smtClean="0">
                <a:solidFill>
                  <a:srgbClr val="FAFD00"/>
                </a:solidFill>
              </a:rPr>
              <a:t>Comunicação e recepção de gestos corporais (d3150)</a:t>
            </a:r>
          </a:p>
          <a:p>
            <a:pPr lvl="2">
              <a:defRPr/>
            </a:pPr>
            <a:r>
              <a:rPr lang="pt-BR" smtClean="0">
                <a:solidFill>
                  <a:srgbClr val="FAFD00"/>
                </a:solidFill>
              </a:rPr>
              <a:t>Comunicação e recepção de sinais e símbolos gerais (d3151)</a:t>
            </a:r>
          </a:p>
          <a:p>
            <a:pPr>
              <a:buFont typeface="Monotype Sorts" pitchFamily="2" charset="2"/>
              <a:buNone/>
              <a:defRPr/>
            </a:pPr>
            <a:endParaRPr lang="pt-BR" smtClean="0">
              <a:solidFill>
                <a:srgbClr val="FAFD00"/>
              </a:solidFill>
            </a:endParaRPr>
          </a:p>
          <a:p>
            <a:pPr>
              <a:defRPr/>
            </a:pPr>
            <a:r>
              <a:rPr lang="pt-BR" smtClean="0">
                <a:solidFill>
                  <a:srgbClr val="FAFD00"/>
                </a:solidFill>
              </a:rPr>
              <a:t>Fala (d330)</a:t>
            </a:r>
          </a:p>
          <a:p>
            <a:pPr>
              <a:buFont typeface="Monotype Sorts" pitchFamily="2" charset="2"/>
              <a:buNone/>
              <a:defRPr/>
            </a:pPr>
            <a:endParaRPr lang="pt-BR" smtClean="0">
              <a:solidFill>
                <a:srgbClr val="FAFD00"/>
              </a:solidFill>
            </a:endParaRPr>
          </a:p>
          <a:p>
            <a:pPr>
              <a:defRPr/>
            </a:pPr>
            <a:r>
              <a:rPr lang="pt-BR" smtClean="0">
                <a:solidFill>
                  <a:srgbClr val="FAFD00"/>
                </a:solidFill>
              </a:rPr>
              <a:t>Escrever mensagens (d345)</a:t>
            </a:r>
          </a:p>
          <a:p>
            <a:pPr lvl="2">
              <a:defRPr/>
            </a:pPr>
            <a:endParaRPr lang="pt-BR" smtClean="0">
              <a:solidFill>
                <a:srgbClr val="FAFD00"/>
              </a:solidFill>
            </a:endParaRPr>
          </a:p>
          <a:p>
            <a:pPr>
              <a:buFont typeface="Monotype Sorts" pitchFamily="2" charset="2"/>
              <a:buNone/>
              <a:defRPr/>
            </a:pP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buFont typeface="Monotype Sorts" pitchFamily="2" charset="2"/>
              <a:buNone/>
              <a:defRPr/>
            </a:pPr>
            <a:endParaRPr lang="pt-BR" smtClean="0">
              <a:solidFill>
                <a:srgbClr val="FAFD00"/>
              </a:solidFill>
              <a:effectLst/>
            </a:endParaRPr>
          </a:p>
          <a:p>
            <a:pPr>
              <a:buFont typeface="Monotype Sorts" pitchFamily="2" charset="2"/>
              <a:buNone/>
              <a:defRPr/>
            </a:pPr>
            <a:endParaRPr lang="pt-BR" smtClean="0">
              <a:solidFill>
                <a:srgbClr val="FAFD00"/>
              </a:solidFill>
              <a:effectLst/>
            </a:endParaRPr>
          </a:p>
          <a:p>
            <a:pPr>
              <a:buFont typeface="Monotype Sorts" pitchFamily="2" charset="2"/>
              <a:buNone/>
              <a:defRPr/>
            </a:pPr>
            <a:endParaRPr lang="pt-BR" smtClean="0">
              <a:solidFill>
                <a:srgbClr val="FAFD00"/>
              </a:solidFill>
              <a:effectLst/>
            </a:endParaRPr>
          </a:p>
          <a:p>
            <a:pPr lvl="1">
              <a:defRPr/>
            </a:pPr>
            <a:endParaRPr lang="pt-BR" smtClean="0">
              <a:effectLst/>
            </a:endParaRPr>
          </a:p>
          <a:p>
            <a:pPr>
              <a:defRPr/>
            </a:pPr>
            <a:endParaRPr lang="pt-BR" smtClean="0"/>
          </a:p>
        </p:txBody>
      </p:sp>
      <p:pic>
        <p:nvPicPr>
          <p:cNvPr id="75780" name="Picture 12" descr="500x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1925" y="3644900"/>
            <a:ext cx="377507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23"/>
    </mc:Choice>
    <mc:Fallback xmlns="">
      <p:transition spd="slow" advClick="0" advTm="1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ChangeArrowheads="1"/>
          </p:cNvSpPr>
          <p:nvPr/>
        </p:nvSpPr>
        <p:spPr bwMode="auto">
          <a:xfrm>
            <a:off x="534988" y="1989138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 b="1">
              <a:effectLst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19088" y="4508500"/>
            <a:ext cx="4572000" cy="204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0  NENHUMA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(</a:t>
            </a:r>
            <a:r>
              <a:rPr lang="en-GB" sz="1600" dirty="0" err="1">
                <a:latin typeface="Arial" charset="0"/>
                <a:cs typeface="Arial" charset="0"/>
              </a:rPr>
              <a:t>sem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ausente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negligenciável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1 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2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3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4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71550" y="157163"/>
            <a:ext cx="817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Atividades e</a:t>
            </a:r>
            <a:r>
              <a:rPr lang="en-US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Participações </a:t>
            </a:r>
            <a:endParaRPr lang="pt-B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76805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25" y="1341438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5"/>
    </mc:Choice>
    <mc:Fallback xmlns="">
      <p:transition spd="slow" advClick="0" advTm="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19088" y="4508500"/>
            <a:ext cx="4572000" cy="204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0  NENHUMA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(</a:t>
            </a:r>
            <a:r>
              <a:rPr lang="en-GB" sz="1600" dirty="0" err="1">
                <a:latin typeface="Arial" charset="0"/>
                <a:cs typeface="Arial" charset="0"/>
              </a:rPr>
              <a:t>sem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ausente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negligenciável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1 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2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3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4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71550" y="157163"/>
            <a:ext cx="817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Atividades e</a:t>
            </a:r>
            <a:r>
              <a:rPr lang="en-US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pt-B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Participações </a:t>
            </a:r>
            <a:endParaRPr lang="pt-B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77828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25" y="1341438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06425" y="2205038"/>
            <a:ext cx="23050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Fala (d330)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144"/>
    </mc:Choice>
    <mc:Fallback xmlns="">
      <p:transition spd="slow" advClick="0" advTm="43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19088" y="4508500"/>
            <a:ext cx="4572000" cy="204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0  NENHUMA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(</a:t>
            </a:r>
            <a:r>
              <a:rPr lang="en-GB" sz="1600" dirty="0" err="1">
                <a:latin typeface="Arial" charset="0"/>
                <a:cs typeface="Arial" charset="0"/>
              </a:rPr>
              <a:t>sem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ausente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negligenciável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1 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2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3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4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71550" y="157163"/>
            <a:ext cx="817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Atividades e</a:t>
            </a:r>
            <a:r>
              <a:rPr lang="en-US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pt-BR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Participações </a:t>
            </a:r>
            <a:endParaRPr lang="pt-BR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15787" name="Rectangle 11"/>
          <p:cNvSpPr>
            <a:spLocks noChangeArrowheads="1"/>
          </p:cNvSpPr>
          <p:nvPr/>
        </p:nvSpPr>
        <p:spPr bwMode="auto">
          <a:xfrm>
            <a:off x="606425" y="2205038"/>
            <a:ext cx="287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Fala (d330</a:t>
            </a:r>
            <a:r>
              <a:rPr lang="pt-B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.32</a:t>
            </a: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78853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25" y="1341438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717"/>
    </mc:Choice>
    <mc:Fallback xmlns="">
      <p:transition spd="slow" advClick="0" advTm="7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7" name="Rectangle 117"/>
          <p:cNvSpPr>
            <a:spLocks noChangeArrowheads="1"/>
          </p:cNvSpPr>
          <p:nvPr/>
        </p:nvSpPr>
        <p:spPr bwMode="auto">
          <a:xfrm>
            <a:off x="1804988" y="1538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512118" name="Rectangle 118"/>
          <p:cNvSpPr>
            <a:spLocks noChangeArrowheads="1"/>
          </p:cNvSpPr>
          <p:nvPr/>
        </p:nvSpPr>
        <p:spPr bwMode="auto">
          <a:xfrm>
            <a:off x="0" y="3048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fr-FR"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Centros Colaboradores para a Família de Classificações Internacionais da OMS</a:t>
            </a:r>
          </a:p>
        </p:txBody>
      </p:sp>
      <p:pic>
        <p:nvPicPr>
          <p:cNvPr id="33796" name="Picture 119" descr="Planisphè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1190625"/>
            <a:ext cx="91440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0" name="Rectangle 120"/>
          <p:cNvSpPr>
            <a:spLocks noChangeArrowheads="1"/>
          </p:cNvSpPr>
          <p:nvPr/>
        </p:nvSpPr>
        <p:spPr bwMode="auto">
          <a:xfrm>
            <a:off x="1804988" y="1814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512121" name="Oval 121"/>
          <p:cNvSpPr>
            <a:spLocks noChangeArrowheads="1"/>
          </p:cNvSpPr>
          <p:nvPr/>
        </p:nvSpPr>
        <p:spPr bwMode="auto">
          <a:xfrm>
            <a:off x="2801938" y="3344863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122" name="Oval 122"/>
          <p:cNvSpPr>
            <a:spLocks noChangeArrowheads="1"/>
          </p:cNvSpPr>
          <p:nvPr/>
        </p:nvSpPr>
        <p:spPr bwMode="auto">
          <a:xfrm>
            <a:off x="4673600" y="2841625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123" name="Oval 123"/>
          <p:cNvSpPr>
            <a:spLocks noChangeArrowheads="1"/>
          </p:cNvSpPr>
          <p:nvPr/>
        </p:nvSpPr>
        <p:spPr bwMode="auto">
          <a:xfrm>
            <a:off x="4962525" y="2913063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124" name="Oval 124"/>
          <p:cNvSpPr>
            <a:spLocks noChangeArrowheads="1"/>
          </p:cNvSpPr>
          <p:nvPr/>
        </p:nvSpPr>
        <p:spPr bwMode="auto">
          <a:xfrm>
            <a:off x="4891088" y="3128963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125" name="Oval 125"/>
          <p:cNvSpPr>
            <a:spLocks noChangeArrowheads="1"/>
          </p:cNvSpPr>
          <p:nvPr/>
        </p:nvSpPr>
        <p:spPr bwMode="auto">
          <a:xfrm>
            <a:off x="5178425" y="23368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126" name="Oval 126"/>
          <p:cNvSpPr>
            <a:spLocks noChangeArrowheads="1"/>
          </p:cNvSpPr>
          <p:nvPr/>
        </p:nvSpPr>
        <p:spPr bwMode="auto">
          <a:xfrm>
            <a:off x="4711452" y="3501008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3804" name="Oval 127"/>
          <p:cNvSpPr>
            <a:spLocks noChangeArrowheads="1"/>
          </p:cNvSpPr>
          <p:nvPr/>
        </p:nvSpPr>
        <p:spPr bwMode="auto">
          <a:xfrm>
            <a:off x="8491538" y="5649913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pt-BR" sz="1800">
              <a:solidFill>
                <a:srgbClr val="07F735"/>
              </a:solidFill>
              <a:effectLst/>
              <a:latin typeface="Tahoma" pitchFamily="34" charset="0"/>
            </a:endParaRPr>
          </a:p>
        </p:txBody>
      </p:sp>
      <p:sp>
        <p:nvSpPr>
          <p:cNvPr id="512128" name="Oval 128"/>
          <p:cNvSpPr>
            <a:spLocks noChangeArrowheads="1"/>
          </p:cNvSpPr>
          <p:nvPr/>
        </p:nvSpPr>
        <p:spPr bwMode="auto">
          <a:xfrm>
            <a:off x="3578225" y="5381625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130" name="Oval 130"/>
          <p:cNvSpPr>
            <a:spLocks noChangeArrowheads="1"/>
          </p:cNvSpPr>
          <p:nvPr/>
        </p:nvSpPr>
        <p:spPr bwMode="auto">
          <a:xfrm>
            <a:off x="2968625" y="44196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5" name="Oval 126"/>
          <p:cNvSpPr>
            <a:spLocks noChangeArrowheads="1"/>
          </p:cNvSpPr>
          <p:nvPr/>
        </p:nvSpPr>
        <p:spPr bwMode="auto">
          <a:xfrm>
            <a:off x="2983260" y="5301208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6" name="Oval 126"/>
          <p:cNvSpPr>
            <a:spLocks noChangeArrowheads="1"/>
          </p:cNvSpPr>
          <p:nvPr/>
        </p:nvSpPr>
        <p:spPr bwMode="auto">
          <a:xfrm>
            <a:off x="2983260" y="5805264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7" name="Oval 126"/>
          <p:cNvSpPr>
            <a:spLocks noChangeArrowheads="1"/>
          </p:cNvSpPr>
          <p:nvPr/>
        </p:nvSpPr>
        <p:spPr bwMode="auto">
          <a:xfrm>
            <a:off x="2191172" y="3933056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8" name="Oval 126"/>
          <p:cNvSpPr>
            <a:spLocks noChangeArrowheads="1"/>
          </p:cNvSpPr>
          <p:nvPr/>
        </p:nvSpPr>
        <p:spPr bwMode="auto">
          <a:xfrm>
            <a:off x="6583660" y="3140968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9" name="Oval 126"/>
          <p:cNvSpPr>
            <a:spLocks noChangeArrowheads="1"/>
          </p:cNvSpPr>
          <p:nvPr/>
        </p:nvSpPr>
        <p:spPr bwMode="auto">
          <a:xfrm>
            <a:off x="7159724" y="3212976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0" name="Oval 126"/>
          <p:cNvSpPr>
            <a:spLocks noChangeArrowheads="1"/>
          </p:cNvSpPr>
          <p:nvPr/>
        </p:nvSpPr>
        <p:spPr bwMode="auto">
          <a:xfrm>
            <a:off x="7447756" y="378904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1" name="Oval 126"/>
          <p:cNvSpPr>
            <a:spLocks noChangeArrowheads="1"/>
          </p:cNvSpPr>
          <p:nvPr/>
        </p:nvSpPr>
        <p:spPr bwMode="auto">
          <a:xfrm>
            <a:off x="5503540" y="450912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2" name="Oval 126"/>
          <p:cNvSpPr>
            <a:spLocks noChangeArrowheads="1"/>
          </p:cNvSpPr>
          <p:nvPr/>
        </p:nvSpPr>
        <p:spPr bwMode="auto">
          <a:xfrm>
            <a:off x="5215508" y="4581128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3" name="Oval 126"/>
          <p:cNvSpPr>
            <a:spLocks noChangeArrowheads="1"/>
          </p:cNvSpPr>
          <p:nvPr/>
        </p:nvSpPr>
        <p:spPr bwMode="auto">
          <a:xfrm>
            <a:off x="4783460" y="4077072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578"/>
    </mc:Choice>
    <mc:Fallback xmlns="">
      <p:transition spd="slow" advClick="0" advTm="1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28938" cy="3400425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57250" y="3643313"/>
            <a:ext cx="4000500" cy="8572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 - Funções do corpo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sz="2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42938" y="5357813"/>
            <a:ext cx="5429250" cy="12144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kern="0" dirty="0">
                <a:latin typeface="Arial" pitchFamily="34" charset="0"/>
                <a:cs typeface="Arial" pitchFamily="34" charset="0"/>
              </a:rPr>
              <a:t>d - Atividades e participações - 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929063" y="285750"/>
            <a:ext cx="4000500" cy="64293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- Estruturas do corpo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00563" y="1857375"/>
            <a:ext cx="6248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5"/>
              </a:buBlip>
              <a:defRPr/>
            </a:pPr>
            <a:endParaRPr lang="en-US" sz="1800" b="1" u="sng" dirty="0">
              <a:solidFill>
                <a:srgbClr val="CC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18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143625" y="5214938"/>
            <a:ext cx="287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Fala (d330</a:t>
            </a:r>
            <a:r>
              <a:rPr lang="pt-B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.32</a:t>
            </a: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79880" name="Rectangle 6"/>
          <p:cNvSpPr>
            <a:spLocks noChangeArrowheads="1"/>
          </p:cNvSpPr>
          <p:nvPr/>
        </p:nvSpPr>
        <p:spPr bwMode="auto">
          <a:xfrm>
            <a:off x="4286250" y="3571875"/>
            <a:ext cx="5572125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800" b="1">
                <a:solidFill>
                  <a:schemeClr val="accent2"/>
                </a:solidFill>
                <a:effectLst/>
              </a:rPr>
              <a:t>Produção da voz (b3100</a:t>
            </a:r>
            <a:r>
              <a:rPr lang="pt-BR" sz="2800" b="1">
                <a:solidFill>
                  <a:schemeClr val="accent1"/>
                </a:solidFill>
                <a:effectLst/>
              </a:rPr>
              <a:t>.3</a:t>
            </a:r>
            <a:r>
              <a:rPr lang="pt-BR" sz="2800" b="1">
                <a:solidFill>
                  <a:schemeClr val="accent2"/>
                </a:solidFill>
                <a:effectLst/>
              </a:rPr>
              <a:t>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800" b="1">
                <a:solidFill>
                  <a:schemeClr val="accent2"/>
                </a:solidFill>
                <a:effectLst/>
              </a:rPr>
              <a:t>Qualidade da voz (b3101</a:t>
            </a:r>
            <a:r>
              <a:rPr lang="pt-BR" sz="2800" b="1">
                <a:solidFill>
                  <a:schemeClr val="accent1"/>
                </a:solidFill>
                <a:effectLst/>
              </a:rPr>
              <a:t>.3</a:t>
            </a:r>
            <a:r>
              <a:rPr lang="pt-BR" sz="2800" b="1">
                <a:solidFill>
                  <a:schemeClr val="accent2"/>
                </a:solidFill>
                <a:effectLst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79881" name="Retângulo 10"/>
          <p:cNvSpPr>
            <a:spLocks noChangeArrowheads="1"/>
          </p:cNvSpPr>
          <p:nvPr/>
        </p:nvSpPr>
        <p:spPr bwMode="auto">
          <a:xfrm>
            <a:off x="3643313" y="928688"/>
            <a:ext cx="415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pt-BR" sz="2800" b="1">
                <a:effectLst/>
              </a:rPr>
              <a:t>Pregas vocais (s3400</a:t>
            </a:r>
            <a:r>
              <a:rPr lang="pt-BR" sz="2800" b="1">
                <a:solidFill>
                  <a:schemeClr val="accent1"/>
                </a:solidFill>
                <a:effectLst/>
              </a:rPr>
              <a:t>.1</a:t>
            </a:r>
            <a:r>
              <a:rPr lang="pt-BR" sz="2800" b="1">
                <a:effectLst/>
              </a:rPr>
              <a:t>)</a:t>
            </a:r>
          </a:p>
        </p:txBody>
      </p:sp>
      <p:pic>
        <p:nvPicPr>
          <p:cNvPr id="7988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0" y="0"/>
            <a:ext cx="17145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568"/>
    </mc:Choice>
    <mc:Fallback xmlns="">
      <p:transition spd="slow" advClick="0" advTm="48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8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10309" name="Rectangle 5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graphicFrame>
        <p:nvGraphicFramePr>
          <p:cNvPr id="6146" name="Rectangle 6"/>
          <p:cNvGraphicFramePr>
            <a:graphicFrameLocks/>
          </p:cNvGraphicFramePr>
          <p:nvPr/>
        </p:nvGraphicFramePr>
        <p:xfrm>
          <a:off x="457200" y="1981200"/>
          <a:ext cx="3048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Clip" r:id="rId5" imgW="0" imgH="0" progId="">
                  <p:embed/>
                </p:oleObj>
              </mc:Choice>
              <mc:Fallback>
                <p:oleObj name="Clip" r:id="rId5" imgW="0" imgH="0" progId="">
                  <p:embed/>
                  <p:pic>
                    <p:nvPicPr>
                      <p:cNvPr id="0" name="Rectangle 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30480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400">
                <a:solidFill>
                  <a:srgbClr val="FFFF00"/>
                </a:solidFill>
                <a:effectLst/>
              </a:rPr>
              <a:t>Estrutura</a:t>
            </a:r>
          </a:p>
        </p:txBody>
      </p:sp>
      <p:sp>
        <p:nvSpPr>
          <p:cNvPr id="610312" name="Text Box 8"/>
          <p:cNvSpPr txBox="1">
            <a:spLocks noChangeArrowheads="1"/>
          </p:cNvSpPr>
          <p:nvPr/>
        </p:nvSpPr>
        <p:spPr bwMode="auto">
          <a:xfrm>
            <a:off x="6983413" y="1371600"/>
            <a:ext cx="1611312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Classificação</a:t>
            </a:r>
          </a:p>
        </p:txBody>
      </p:sp>
      <p:sp>
        <p:nvSpPr>
          <p:cNvPr id="610313" name="Text Box 9"/>
          <p:cNvSpPr txBox="1">
            <a:spLocks noChangeArrowheads="1"/>
          </p:cNvSpPr>
          <p:nvPr/>
        </p:nvSpPr>
        <p:spPr bwMode="auto">
          <a:xfrm>
            <a:off x="7254875" y="2362200"/>
            <a:ext cx="13398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Partes</a:t>
            </a:r>
          </a:p>
        </p:txBody>
      </p:sp>
      <p:sp>
        <p:nvSpPr>
          <p:cNvPr id="610314" name="Text Box 10"/>
          <p:cNvSpPr txBox="1">
            <a:spLocks noChangeArrowheads="1"/>
          </p:cNvSpPr>
          <p:nvPr/>
        </p:nvSpPr>
        <p:spPr bwMode="auto">
          <a:xfrm>
            <a:off x="7032625" y="3276600"/>
            <a:ext cx="1562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Componentes</a:t>
            </a:r>
          </a:p>
        </p:txBody>
      </p:sp>
      <p:sp>
        <p:nvSpPr>
          <p:cNvPr id="610315" name="Text Box 11"/>
          <p:cNvSpPr txBox="1">
            <a:spLocks noChangeArrowheads="1"/>
          </p:cNvSpPr>
          <p:nvPr/>
        </p:nvSpPr>
        <p:spPr bwMode="auto">
          <a:xfrm>
            <a:off x="6742113" y="4203700"/>
            <a:ext cx="1852612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endParaRPr lang="en-GB" sz="1700" b="1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qualificadores</a:t>
            </a:r>
          </a:p>
        </p:txBody>
      </p:sp>
      <p:sp>
        <p:nvSpPr>
          <p:cNvPr id="610316" name="Rectangle 12"/>
          <p:cNvSpPr>
            <a:spLocks noChangeArrowheads="1"/>
          </p:cNvSpPr>
          <p:nvPr/>
        </p:nvSpPr>
        <p:spPr bwMode="auto">
          <a:xfrm>
            <a:off x="3854450" y="1298575"/>
            <a:ext cx="790575" cy="463550"/>
          </a:xfrm>
          <a:prstGeom prst="rect">
            <a:avLst/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CIF</a:t>
            </a:r>
          </a:p>
        </p:txBody>
      </p:sp>
      <p:sp>
        <p:nvSpPr>
          <p:cNvPr id="610317" name="Rectangle 13"/>
          <p:cNvSpPr>
            <a:spLocks noChangeArrowheads="1"/>
          </p:cNvSpPr>
          <p:nvPr/>
        </p:nvSpPr>
        <p:spPr bwMode="auto">
          <a:xfrm>
            <a:off x="2141538" y="2139950"/>
            <a:ext cx="1185862" cy="631825"/>
          </a:xfrm>
          <a:prstGeom prst="rect">
            <a:avLst/>
          </a:prstGeom>
          <a:solidFill>
            <a:srgbClr val="8000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Parte 1: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Functionalidade e Incapacidade</a:t>
            </a:r>
            <a:endParaRPr lang="en-GB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0318" name="Rectangle 14"/>
          <p:cNvSpPr>
            <a:spLocks noChangeArrowheads="1"/>
          </p:cNvSpPr>
          <p:nvPr/>
        </p:nvSpPr>
        <p:spPr bwMode="auto">
          <a:xfrm>
            <a:off x="5172075" y="2139950"/>
            <a:ext cx="1317625" cy="631825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Parte 2:</a:t>
            </a:r>
          </a:p>
          <a:p>
            <a:pPr algn="ctr" defTabSz="752475"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Fatores Contextuais</a:t>
            </a:r>
          </a:p>
        </p:txBody>
      </p:sp>
      <p:sp>
        <p:nvSpPr>
          <p:cNvPr id="610319" name="Rectangle 15"/>
          <p:cNvSpPr>
            <a:spLocks noChangeArrowheads="1"/>
          </p:cNvSpPr>
          <p:nvPr/>
        </p:nvSpPr>
        <p:spPr bwMode="auto">
          <a:xfrm>
            <a:off x="1482725" y="3192463"/>
            <a:ext cx="1127125" cy="630237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Funções e Estruturas do Corpo</a:t>
            </a:r>
          </a:p>
        </p:txBody>
      </p:sp>
      <p:sp>
        <p:nvSpPr>
          <p:cNvPr id="610320" name="Rectangle 16"/>
          <p:cNvSpPr>
            <a:spLocks noChangeArrowheads="1"/>
          </p:cNvSpPr>
          <p:nvPr/>
        </p:nvSpPr>
        <p:spPr bwMode="auto">
          <a:xfrm>
            <a:off x="3087688" y="3148013"/>
            <a:ext cx="1127125" cy="6746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Atividades e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Participação</a:t>
            </a:r>
          </a:p>
        </p:txBody>
      </p:sp>
      <p:sp>
        <p:nvSpPr>
          <p:cNvPr id="610321" name="Rectangle 17"/>
          <p:cNvSpPr>
            <a:spLocks noChangeArrowheads="1"/>
          </p:cNvSpPr>
          <p:nvPr/>
        </p:nvSpPr>
        <p:spPr bwMode="auto">
          <a:xfrm>
            <a:off x="4645025" y="3192463"/>
            <a:ext cx="1127125" cy="63023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Fatores Ambientais </a:t>
            </a:r>
          </a:p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0322" name="Rectangle 18"/>
          <p:cNvSpPr>
            <a:spLocks noChangeArrowheads="1"/>
          </p:cNvSpPr>
          <p:nvPr/>
        </p:nvSpPr>
        <p:spPr bwMode="auto">
          <a:xfrm>
            <a:off x="5962650" y="3192463"/>
            <a:ext cx="1127125" cy="63023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Fatores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Pessoais </a:t>
            </a:r>
          </a:p>
        </p:txBody>
      </p:sp>
      <p:cxnSp>
        <p:nvCxnSpPr>
          <p:cNvPr id="6161" name="AutoShape 19"/>
          <p:cNvCxnSpPr>
            <a:cxnSpLocks noChangeShapeType="1"/>
            <a:stCxn id="610316" idx="2"/>
            <a:endCxn id="610317" idx="0"/>
          </p:cNvCxnSpPr>
          <p:nvPr/>
        </p:nvCxnSpPr>
        <p:spPr bwMode="auto">
          <a:xfrm rot="5400000">
            <a:off x="3303588" y="1193800"/>
            <a:ext cx="377825" cy="15144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6162" name="AutoShape 20"/>
          <p:cNvCxnSpPr>
            <a:cxnSpLocks noChangeShapeType="1"/>
            <a:stCxn id="610316" idx="2"/>
            <a:endCxn id="610318" idx="0"/>
          </p:cNvCxnSpPr>
          <p:nvPr/>
        </p:nvCxnSpPr>
        <p:spPr bwMode="auto">
          <a:xfrm rot="16200000" flipH="1">
            <a:off x="4851400" y="1160463"/>
            <a:ext cx="377825" cy="15811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cxnSp>
      <p:sp>
        <p:nvSpPr>
          <p:cNvPr id="610325" name="Rectangle 21"/>
          <p:cNvSpPr>
            <a:spLocks noChangeArrowheads="1"/>
          </p:cNvSpPr>
          <p:nvPr/>
        </p:nvSpPr>
        <p:spPr bwMode="auto">
          <a:xfrm>
            <a:off x="2009775" y="4244975"/>
            <a:ext cx="809625" cy="631825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Alt. em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Estruturas Corporais</a:t>
            </a:r>
          </a:p>
        </p:txBody>
      </p:sp>
      <p:sp>
        <p:nvSpPr>
          <p:cNvPr id="610326" name="Rectangle 22"/>
          <p:cNvSpPr>
            <a:spLocks noChangeArrowheads="1"/>
          </p:cNvSpPr>
          <p:nvPr/>
        </p:nvSpPr>
        <p:spPr bwMode="auto">
          <a:xfrm>
            <a:off x="2946400" y="4244975"/>
            <a:ext cx="658813" cy="631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dade</a:t>
            </a:r>
          </a:p>
        </p:txBody>
      </p:sp>
      <p:sp>
        <p:nvSpPr>
          <p:cNvPr id="610327" name="Rectangle 23"/>
          <p:cNvSpPr>
            <a:spLocks noChangeArrowheads="1"/>
          </p:cNvSpPr>
          <p:nvPr/>
        </p:nvSpPr>
        <p:spPr bwMode="auto">
          <a:xfrm>
            <a:off x="3690938" y="4244975"/>
            <a:ext cx="981075" cy="631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sp>
        <p:nvSpPr>
          <p:cNvPr id="610328" name="Rectangle 24"/>
          <p:cNvSpPr>
            <a:spLocks noChangeArrowheads="1"/>
          </p:cNvSpPr>
          <p:nvPr/>
        </p:nvSpPr>
        <p:spPr bwMode="auto">
          <a:xfrm>
            <a:off x="4700588" y="4244975"/>
            <a:ext cx="1014412" cy="631825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Facilitador/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</a:t>
            </a:r>
          </a:p>
        </p:txBody>
      </p:sp>
      <p:sp>
        <p:nvSpPr>
          <p:cNvPr id="610329" name="Rectangle 25"/>
          <p:cNvSpPr>
            <a:spLocks noChangeArrowheads="1"/>
          </p:cNvSpPr>
          <p:nvPr/>
        </p:nvSpPr>
        <p:spPr bwMode="auto">
          <a:xfrm>
            <a:off x="2971800" y="60960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cxnSp>
        <p:nvCxnSpPr>
          <p:cNvPr id="6168" name="AutoShape 26"/>
          <p:cNvCxnSpPr>
            <a:cxnSpLocks noChangeShapeType="1"/>
            <a:stCxn id="610317" idx="2"/>
            <a:endCxn id="610319" idx="0"/>
          </p:cNvCxnSpPr>
          <p:nvPr/>
        </p:nvCxnSpPr>
        <p:spPr bwMode="auto">
          <a:xfrm rot="5400000">
            <a:off x="2180432" y="2637631"/>
            <a:ext cx="420688" cy="688975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6169" name="AutoShape 27"/>
          <p:cNvCxnSpPr>
            <a:cxnSpLocks noChangeShapeType="1"/>
            <a:stCxn id="610322" idx="0"/>
            <a:endCxn id="610318" idx="2"/>
          </p:cNvCxnSpPr>
          <p:nvPr/>
        </p:nvCxnSpPr>
        <p:spPr bwMode="auto">
          <a:xfrm rot="5400000" flipH="1">
            <a:off x="5968207" y="2634456"/>
            <a:ext cx="420688" cy="695325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cxnSp>
      <p:cxnSp>
        <p:nvCxnSpPr>
          <p:cNvPr id="6170" name="AutoShape 28"/>
          <p:cNvCxnSpPr>
            <a:cxnSpLocks noChangeShapeType="1"/>
            <a:stCxn id="610321" idx="0"/>
            <a:endCxn id="610318" idx="2"/>
          </p:cNvCxnSpPr>
          <p:nvPr/>
        </p:nvCxnSpPr>
        <p:spPr bwMode="auto">
          <a:xfrm rot="-5400000">
            <a:off x="5309394" y="2670969"/>
            <a:ext cx="420688" cy="622300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cxnSp>
      <p:cxnSp>
        <p:nvCxnSpPr>
          <p:cNvPr id="6171" name="AutoShape 29"/>
          <p:cNvCxnSpPr>
            <a:cxnSpLocks noChangeShapeType="1"/>
            <a:stCxn id="610326" idx="0"/>
            <a:endCxn id="610320" idx="2"/>
          </p:cNvCxnSpPr>
          <p:nvPr/>
        </p:nvCxnSpPr>
        <p:spPr bwMode="auto">
          <a:xfrm rot="-5400000">
            <a:off x="3252787" y="3846513"/>
            <a:ext cx="422275" cy="3746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6172" name="AutoShape 30"/>
          <p:cNvCxnSpPr>
            <a:cxnSpLocks noChangeShapeType="1"/>
            <a:stCxn id="610327" idx="0"/>
            <a:endCxn id="610320" idx="2"/>
          </p:cNvCxnSpPr>
          <p:nvPr/>
        </p:nvCxnSpPr>
        <p:spPr bwMode="auto">
          <a:xfrm rot="5400000" flipH="1">
            <a:off x="3705225" y="3768725"/>
            <a:ext cx="422275" cy="5302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6173" name="AutoShape 31"/>
          <p:cNvCxnSpPr>
            <a:cxnSpLocks noChangeShapeType="1"/>
            <a:stCxn id="610325" idx="0"/>
            <a:endCxn id="610319" idx="2"/>
          </p:cNvCxnSpPr>
          <p:nvPr/>
        </p:nvCxnSpPr>
        <p:spPr bwMode="auto">
          <a:xfrm rot="5400000" flipH="1">
            <a:off x="2019300" y="3849688"/>
            <a:ext cx="422275" cy="3683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6174" name="AutoShape 32"/>
          <p:cNvCxnSpPr>
            <a:cxnSpLocks noChangeShapeType="1"/>
            <a:stCxn id="610319" idx="2"/>
            <a:endCxn id="610338" idx="0"/>
          </p:cNvCxnSpPr>
          <p:nvPr/>
        </p:nvCxnSpPr>
        <p:spPr bwMode="auto">
          <a:xfrm rot="5400000">
            <a:off x="1547813" y="3746500"/>
            <a:ext cx="422275" cy="5746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6175" name="AutoShape 33"/>
          <p:cNvCxnSpPr>
            <a:cxnSpLocks noChangeShapeType="1"/>
            <a:stCxn id="610320" idx="0"/>
          </p:cNvCxnSpPr>
          <p:nvPr/>
        </p:nvCxnSpPr>
        <p:spPr bwMode="auto">
          <a:xfrm rot="5400000" flipH="1">
            <a:off x="3139281" y="2636044"/>
            <a:ext cx="166688" cy="857250"/>
          </a:xfrm>
          <a:prstGeom prst="bentConnector2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sp>
        <p:nvSpPr>
          <p:cNvPr id="610338" name="Rectangle 34"/>
          <p:cNvSpPr>
            <a:spLocks noChangeArrowheads="1"/>
          </p:cNvSpPr>
          <p:nvPr/>
        </p:nvSpPr>
        <p:spPr bwMode="auto">
          <a:xfrm>
            <a:off x="1066800" y="4244975"/>
            <a:ext cx="809625" cy="631825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Alt. em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Funções Corporais</a:t>
            </a:r>
          </a:p>
        </p:txBody>
      </p:sp>
      <p:cxnSp>
        <p:nvCxnSpPr>
          <p:cNvPr id="6177" name="AutoShape 35"/>
          <p:cNvCxnSpPr>
            <a:cxnSpLocks noChangeShapeType="1"/>
            <a:stCxn id="610328" idx="0"/>
            <a:endCxn id="610321" idx="2"/>
          </p:cNvCxnSpPr>
          <p:nvPr/>
        </p:nvCxnSpPr>
        <p:spPr bwMode="auto">
          <a:xfrm flipV="1">
            <a:off x="5208588" y="3822700"/>
            <a:ext cx="0" cy="422275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610341" name="Oval 37"/>
          <p:cNvSpPr>
            <a:spLocks noChangeArrowheads="1"/>
          </p:cNvSpPr>
          <p:nvPr/>
        </p:nvSpPr>
        <p:spPr bwMode="auto">
          <a:xfrm>
            <a:off x="4567238" y="2852738"/>
            <a:ext cx="1152525" cy="1223962"/>
          </a:xfrm>
          <a:prstGeom prst="ellipse">
            <a:avLst/>
          </a:prstGeom>
          <a:noFill/>
          <a:ln w="88900">
            <a:solidFill>
              <a:srgbClr val="FAFD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890"/>
    </mc:Choice>
    <mc:Fallback xmlns="">
      <p:transition spd="slow" advClick="0" advTm="1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Fatores ambientais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6788" y="2743200"/>
            <a:ext cx="8766175" cy="4114800"/>
          </a:xfrm>
        </p:spPr>
        <p:txBody>
          <a:bodyPr/>
          <a:lstStyle/>
          <a:p>
            <a:pPr algn="just">
              <a:defRPr/>
            </a:pPr>
            <a:r>
              <a:rPr lang="pt-BR" dirty="0" smtClean="0">
                <a:solidFill>
                  <a:srgbClr val="FAFD00"/>
                </a:solidFill>
                <a:latin typeface="Arial" charset="0"/>
              </a:rPr>
              <a:t>Referem-se a todos os aspectos do mundo externo ou extrínsecos que formam o contexto da vida de um indivíduo e, como tal, têm um impacto na funcionalidade dessa pessoa</a:t>
            </a:r>
          </a:p>
          <a:p>
            <a:pPr>
              <a:buFont typeface="Monotype Sorts" pitchFamily="2" charset="2"/>
              <a:buNone/>
              <a:defRPr/>
            </a:pPr>
            <a:endParaRPr lang="pt-BR" dirty="0" smtClean="0">
              <a:solidFill>
                <a:srgbClr val="FAFD00"/>
              </a:solidFill>
              <a:latin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286625" y="571500"/>
            <a:ext cx="2160588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74"/>
    </mc:Choice>
    <mc:Fallback xmlns="">
      <p:transition spd="slow" advClick="0" advTm="1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0" name="Rectangle 4"/>
          <p:cNvSpPr>
            <a:spLocks noChangeArrowheads="1"/>
          </p:cNvSpPr>
          <p:nvPr/>
        </p:nvSpPr>
        <p:spPr bwMode="auto">
          <a:xfrm>
            <a:off x="1608138" y="333375"/>
            <a:ext cx="867886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4400">
                <a:solidFill>
                  <a:schemeClr val="tx2"/>
                </a:solidFill>
                <a:effectLst/>
              </a:rPr>
              <a:t>Fatores ambientais</a:t>
            </a:r>
          </a:p>
        </p:txBody>
      </p:sp>
      <p:sp>
        <p:nvSpPr>
          <p:cNvPr id="613381" name="Rectangle 5"/>
          <p:cNvSpPr>
            <a:spLocks noChangeArrowheads="1"/>
          </p:cNvSpPr>
          <p:nvPr/>
        </p:nvSpPr>
        <p:spPr bwMode="auto">
          <a:xfrm>
            <a:off x="679450" y="1557338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Incluem o mundo físico e suas características, o mundo físico criado pelo homem, outras pessoas em diferentes relacionamentos, atitudes e valores, serviços e sistema social...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Têm dois fatores: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endParaRPr 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3382" name="Rectangle 6"/>
          <p:cNvSpPr>
            <a:spLocks noChangeArrowheads="1"/>
          </p:cNvSpPr>
          <p:nvPr/>
        </p:nvSpPr>
        <p:spPr bwMode="auto">
          <a:xfrm>
            <a:off x="1111250" y="4868863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Facilitadores</a:t>
            </a:r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5648325" y="4868863"/>
            <a:ext cx="4065588" cy="1300162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17"/>
    </mc:Choice>
    <mc:Fallback xmlns="">
      <p:transition spd="slow" advClick="0" advTm="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9813" y="2420938"/>
            <a:ext cx="8766175" cy="4114800"/>
          </a:xfrm>
        </p:spPr>
        <p:txBody>
          <a:bodyPr/>
          <a:lstStyle/>
          <a:p>
            <a:pPr algn="just">
              <a:defRPr/>
            </a:pPr>
            <a:r>
              <a:rPr lang="pt-BR" smtClean="0">
                <a:solidFill>
                  <a:srgbClr val="FAFD00"/>
                </a:solidFill>
                <a:latin typeface="Arial" charset="0"/>
              </a:rPr>
              <a:t>São fatores ambientais que, por meio da sua ausência ou presença, melhoram a funcionalidade e reduzem a incapacidade de uma pessoa</a:t>
            </a:r>
          </a:p>
        </p:txBody>
      </p:sp>
      <p:sp>
        <p:nvSpPr>
          <p:cNvPr id="614405" name="Rectangle 5"/>
          <p:cNvSpPr>
            <a:spLocks noChangeArrowheads="1"/>
          </p:cNvSpPr>
          <p:nvPr/>
        </p:nvSpPr>
        <p:spPr bwMode="auto">
          <a:xfrm>
            <a:off x="1758950" y="404813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3"/>
    </mc:Choice>
    <mc:Fallback xmlns="">
      <p:transition spd="slow" advClick="0" advTm="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966788" y="2349500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São fatores ambientais que, por meio da sua ausência ou presença, limitam a funcionalidade e provocam a incapacidade de uma pessoa</a:t>
            </a:r>
          </a:p>
        </p:txBody>
      </p:sp>
      <p:sp>
        <p:nvSpPr>
          <p:cNvPr id="615430" name="Rectangle 6"/>
          <p:cNvSpPr>
            <a:spLocks noChangeArrowheads="1"/>
          </p:cNvSpPr>
          <p:nvPr/>
        </p:nvSpPr>
        <p:spPr bwMode="auto">
          <a:xfrm>
            <a:off x="1327150" y="404813"/>
            <a:ext cx="4065588" cy="1300162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4"/>
    </mc:Choice>
    <mc:Fallback xmlns="">
      <p:transition spd="slow" advClick="0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2" name="Rectangle 4"/>
          <p:cNvSpPr>
            <a:spLocks noChangeArrowheads="1"/>
          </p:cNvSpPr>
          <p:nvPr/>
        </p:nvSpPr>
        <p:spPr bwMode="auto">
          <a:xfrm>
            <a:off x="750888" y="476250"/>
            <a:ext cx="4065587" cy="1300163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</a:t>
            </a:r>
          </a:p>
        </p:txBody>
      </p:sp>
      <p:sp>
        <p:nvSpPr>
          <p:cNvPr id="616453" name="Rectangle 5"/>
          <p:cNvSpPr>
            <a:spLocks noChangeArrowheads="1"/>
          </p:cNvSpPr>
          <p:nvPr/>
        </p:nvSpPr>
        <p:spPr bwMode="auto">
          <a:xfrm>
            <a:off x="5791200" y="476250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</a:t>
            </a:r>
          </a:p>
        </p:txBody>
      </p:sp>
      <p:pic>
        <p:nvPicPr>
          <p:cNvPr id="84996" name="Picture 6" descr="0,,11316830-EX,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6025" y="4338638"/>
            <a:ext cx="35560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8" descr="atgaaaam3pnanukn7_wgprg0w_bobqllsvr17nwmaqmfevb21rfngsjpalgsijqgjb5i76pp70fd_xyvmkezfq8hqjwaajtu9vbzifspb7ljpjrqavib5hujcx3vf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388" y="1989138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9" descr="escad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50" y="2781300"/>
            <a:ext cx="3408363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70"/>
    </mc:Choice>
    <mc:Fallback xmlns="">
      <p:transition spd="slow" advClick="0" advTm="1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000375" y="214313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</a:t>
            </a:r>
          </a:p>
        </p:txBody>
      </p:sp>
      <p:pic>
        <p:nvPicPr>
          <p:cNvPr id="96259" name="Picture 5" descr="DSC013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500313"/>
            <a:ext cx="4786313" cy="3589337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6260" name="Picture 3" descr="F:\DSC01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625" y="2500313"/>
            <a:ext cx="4667250" cy="3500437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4"/>
    </mc:Choice>
    <mc:Fallback xmlns="">
      <p:transition spd="slow" advClick="0" advTm="2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19088" y="0"/>
            <a:ext cx="4065587" cy="1300163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</a:t>
            </a:r>
          </a:p>
        </p:txBody>
      </p:sp>
      <p:pic>
        <p:nvPicPr>
          <p:cNvPr id="97283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428750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 flipH="1">
            <a:off x="4643438" y="642938"/>
            <a:ext cx="5000625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Ambiente natural e mudanças ambientais feita pelo homem.</a:t>
            </a:r>
          </a:p>
          <a:p>
            <a:pPr>
              <a:defRPr/>
            </a:pPr>
            <a:r>
              <a:rPr lang="pt-BR" dirty="0"/>
              <a:t>e298</a:t>
            </a:r>
          </a:p>
        </p:txBody>
      </p:sp>
      <p:pic>
        <p:nvPicPr>
          <p:cNvPr id="97285" name="Picture 9" descr="fal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1643063"/>
            <a:ext cx="3571875" cy="4518025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9088" y="4508500"/>
            <a:ext cx="5395912" cy="1816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xxx.0   NENHUMA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xxx.1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xxx.2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xxx.3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xxx.4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823"/>
    </mc:Choice>
    <mc:Fallback xmlns="">
      <p:transition spd="slow" advClick="0" advTm="3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19088" y="0"/>
            <a:ext cx="4065587" cy="1300163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</a:t>
            </a:r>
          </a:p>
        </p:txBody>
      </p:sp>
      <p:pic>
        <p:nvPicPr>
          <p:cNvPr id="98307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428750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 flipH="1">
            <a:off x="4643438" y="714375"/>
            <a:ext cx="5000625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Ambiente natural e mudanças ambientais feita pelo homem.</a:t>
            </a:r>
          </a:p>
          <a:p>
            <a:pPr>
              <a:defRPr/>
            </a:pPr>
            <a:r>
              <a:rPr lang="pt-BR" dirty="0"/>
              <a:t>e298.3</a:t>
            </a:r>
          </a:p>
        </p:txBody>
      </p:sp>
      <p:pic>
        <p:nvPicPr>
          <p:cNvPr id="98309" name="Picture 9" descr="fal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1643063"/>
            <a:ext cx="3571875" cy="4518025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19088" y="4508500"/>
            <a:ext cx="5395912" cy="1816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xxx.0   NENHUMA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xxx.1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xxx.2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xxx.3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xxx.4   </a:t>
            </a:r>
            <a:r>
              <a:rPr lang="en-GB" sz="1600" dirty="0" err="1">
                <a:latin typeface="Arial" charset="0"/>
                <a:cs typeface="Arial" charset="0"/>
              </a:rPr>
              <a:t>Barreira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xxx.9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98"/>
    </mc:Choice>
    <mc:Fallback xmlns="">
      <p:transition spd="slow" advClick="0" advTm="1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90600" y="2286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FF00"/>
                </a:solidFill>
                <a:effectLst/>
              </a:rPr>
              <a:t>Modelo                         Modelo de           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Universal                      Minoria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6096000" y="1447800"/>
          <a:ext cx="2293938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Clip" r:id="rId5" imgW="572400" imgH="568440" progId="">
                  <p:embed/>
                </p:oleObj>
              </mc:Choice>
              <mc:Fallback>
                <p:oleObj name="Clip" r:id="rId5" imgW="572400" imgH="568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447800"/>
                        <a:ext cx="2293938" cy="249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1371600" y="1524000"/>
          <a:ext cx="1927225" cy="253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lip" r:id="rId7" imgW="2804760" imgH="3468960" progId="">
                  <p:embed/>
                </p:oleObj>
              </mc:Choice>
              <mc:Fallback>
                <p:oleObj name="Clip" r:id="rId7" imgW="2804760" imgH="34689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524000"/>
                        <a:ext cx="1927225" cy="2538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7" name="Text Box 7"/>
          <p:cNvSpPr txBox="1">
            <a:spLocks noChangeArrowheads="1"/>
          </p:cNvSpPr>
          <p:nvPr/>
        </p:nvSpPr>
        <p:spPr bwMode="auto">
          <a:xfrm>
            <a:off x="990600" y="4383088"/>
            <a:ext cx="37369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Qualquer pessoa pode </a:t>
            </a:r>
          </a:p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ter uma incapacidade</a:t>
            </a:r>
          </a:p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</a:t>
            </a:r>
            <a:r>
              <a:rPr 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Continuum</a:t>
            </a:r>
          </a:p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Multi-dimensional</a:t>
            </a:r>
          </a:p>
        </p:txBody>
      </p:sp>
      <p:sp>
        <p:nvSpPr>
          <p:cNvPr id="522248" name="Text Box 8"/>
          <p:cNvSpPr txBox="1">
            <a:spLocks noChangeArrowheads="1"/>
          </p:cNvSpPr>
          <p:nvPr/>
        </p:nvSpPr>
        <p:spPr bwMode="auto">
          <a:xfrm>
            <a:off x="5867400" y="4419600"/>
            <a:ext cx="29765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Certos grupos de </a:t>
            </a:r>
          </a:p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deficiências</a:t>
            </a:r>
          </a:p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Categorial</a:t>
            </a:r>
          </a:p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Uni-dimensional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773"/>
    </mc:Choice>
    <mc:Fallback xmlns="">
      <p:transition spd="slow" advClick="0" advTm="7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http://4.bp.blogspot.com/_ZAJPLc4CqHk/Sh7lr0wcfTI/AAAAAAAAA3c/-pdRMCQxqS4/s400/microf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2428875"/>
            <a:ext cx="4714875" cy="3548063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57250" y="357188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</a:t>
            </a:r>
            <a:endParaRPr lang="en-GB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61"/>
    </mc:Choice>
    <mc:Fallback xmlns="">
      <p:transition spd="slow" advClick="0" advTm="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786063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0355" name="Picture 4" descr="http://4.bp.blogspot.com/_ZAJPLc4CqHk/Sh7lr0wcfTI/AAAAAAAAA3c/-pdRMCQxqS4/s400/microf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1714500"/>
            <a:ext cx="3810000" cy="2867025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57250" y="357188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</a:t>
            </a:r>
            <a:endParaRPr lang="en-GB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1535042">
            <a:off x="4813300" y="2889250"/>
            <a:ext cx="1584325" cy="485775"/>
          </a:xfrm>
          <a:prstGeom prst="rightArrow">
            <a:avLst>
              <a:gd name="adj1" fmla="val 50000"/>
              <a:gd name="adj2" fmla="val 81536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643563" y="642938"/>
            <a:ext cx="46434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/>
              <a:t>Produto e tecnologia de assistência para comunicação</a:t>
            </a:r>
          </a:p>
          <a:p>
            <a:pPr algn="ctr">
              <a:defRPr/>
            </a:pPr>
            <a:r>
              <a:rPr lang="pt-BR" sz="2800" dirty="0"/>
              <a:t>e1251</a:t>
            </a:r>
          </a:p>
          <a:p>
            <a:pPr>
              <a:defRPr/>
            </a:pPr>
            <a:endParaRPr lang="pt-BR" sz="28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7188" y="4643438"/>
            <a:ext cx="5395912" cy="1816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 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0   NENHUMA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1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2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3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CONSIDERÁVEL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4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COMPLETO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GB" sz="1600" b="1" dirty="0">
              <a:latin typeface="Arial" charset="0"/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894"/>
    </mc:Choice>
    <mc:Fallback xmlns="">
      <p:transition spd="slow" advClick="0" advTm="3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786063"/>
            <a:ext cx="2527300" cy="293370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1379" name="Picture 4" descr="http://4.bp.blogspot.com/_ZAJPLc4CqHk/Sh7lr0wcfTI/AAAAAAAAA3c/-pdRMCQxqS4/s400/microf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1714500"/>
            <a:ext cx="3810000" cy="2867025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57250" y="357188"/>
            <a:ext cx="4065588" cy="1273175"/>
          </a:xfrm>
          <a:prstGeom prst="rect">
            <a:avLst/>
          </a:prstGeom>
          <a:noFill/>
          <a:ln w="31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</a:t>
            </a:r>
            <a:endParaRPr lang="en-GB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 rot="1535042">
            <a:off x="4813300" y="2889250"/>
            <a:ext cx="1584325" cy="485775"/>
          </a:xfrm>
          <a:prstGeom prst="rightArrow">
            <a:avLst>
              <a:gd name="adj1" fmla="val 50000"/>
              <a:gd name="adj2" fmla="val 81536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643563" y="642938"/>
            <a:ext cx="46434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/>
              <a:t>Produto e tecnologia de assistência para comunicação</a:t>
            </a:r>
          </a:p>
          <a:p>
            <a:pPr algn="ctr">
              <a:defRPr/>
            </a:pPr>
            <a:r>
              <a:rPr lang="pt-BR" sz="2800" dirty="0"/>
              <a:t>e1251+4</a:t>
            </a:r>
          </a:p>
          <a:p>
            <a:pPr>
              <a:defRPr/>
            </a:pPr>
            <a:endParaRPr lang="pt-BR" sz="28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7188" y="4643438"/>
            <a:ext cx="5395912" cy="1816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 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0   NENHUMA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1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2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3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CONSIDERÁVEL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4   </a:t>
            </a:r>
            <a:r>
              <a:rPr lang="en-GB" sz="1600" dirty="0" err="1">
                <a:latin typeface="Arial" charset="0"/>
                <a:cs typeface="Arial" charset="0"/>
              </a:rPr>
              <a:t>Facilitador</a:t>
            </a:r>
            <a:r>
              <a:rPr lang="en-GB" sz="1600" dirty="0">
                <a:latin typeface="Arial" charset="0"/>
                <a:cs typeface="Arial" charset="0"/>
              </a:rPr>
              <a:t> COMPLETO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xxx</a:t>
            </a:r>
            <a:r>
              <a:rPr lang="pt-BR" sz="1600" dirty="0"/>
              <a:t>+</a:t>
            </a: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GB" sz="1600" b="1" dirty="0">
              <a:latin typeface="Arial" charset="0"/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42"/>
    </mc:Choice>
    <mc:Fallback xmlns="">
      <p:transition spd="slow" advClick="0" advTm="1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2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48" y="203053"/>
            <a:ext cx="1979290" cy="2297260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928688" y="2571750"/>
            <a:ext cx="4000500" cy="8572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 - Funções do corpo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sz="2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57250" y="3786188"/>
            <a:ext cx="5429250" cy="12144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kern="0" dirty="0">
                <a:latin typeface="Arial" pitchFamily="34" charset="0"/>
                <a:cs typeface="Arial" pitchFamily="34" charset="0"/>
              </a:rPr>
              <a:t>d - Atividades e participações - 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29063" y="285750"/>
            <a:ext cx="4000500" cy="64293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- Estruturas do corpo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00563" y="1857375"/>
            <a:ext cx="6248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5"/>
              </a:buBlip>
              <a:defRPr/>
            </a:pPr>
            <a:endParaRPr lang="en-US" sz="1800" b="1" u="sng" dirty="0">
              <a:solidFill>
                <a:srgbClr val="CC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18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357938" y="3643313"/>
            <a:ext cx="287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Fala (d330</a:t>
            </a:r>
            <a:r>
              <a:rPr lang="pt-B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.32</a:t>
            </a: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02408" name="Rectangle 6"/>
          <p:cNvSpPr>
            <a:spLocks noChangeArrowheads="1"/>
          </p:cNvSpPr>
          <p:nvPr/>
        </p:nvSpPr>
        <p:spPr bwMode="auto">
          <a:xfrm>
            <a:off x="4357688" y="2500313"/>
            <a:ext cx="5572125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800" b="1">
                <a:solidFill>
                  <a:schemeClr val="accent2"/>
                </a:solidFill>
                <a:effectLst/>
              </a:rPr>
              <a:t>Produção da voz (b3100</a:t>
            </a:r>
            <a:r>
              <a:rPr lang="pt-BR" sz="2800" b="1">
                <a:solidFill>
                  <a:schemeClr val="accent1"/>
                </a:solidFill>
                <a:effectLst/>
              </a:rPr>
              <a:t>.3</a:t>
            </a:r>
            <a:r>
              <a:rPr lang="pt-BR" sz="2800" b="1">
                <a:solidFill>
                  <a:schemeClr val="accent2"/>
                </a:solidFill>
                <a:effectLst/>
              </a:rPr>
              <a:t>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</a:pPr>
            <a:r>
              <a:rPr lang="pt-BR" sz="2800" b="1">
                <a:solidFill>
                  <a:schemeClr val="accent2"/>
                </a:solidFill>
                <a:effectLst/>
              </a:rPr>
              <a:t>Qualidade da voz (b3101</a:t>
            </a:r>
            <a:r>
              <a:rPr lang="pt-BR" sz="2800" b="1">
                <a:solidFill>
                  <a:schemeClr val="accent1"/>
                </a:solidFill>
                <a:effectLst/>
              </a:rPr>
              <a:t>.3</a:t>
            </a:r>
            <a:r>
              <a:rPr lang="pt-BR" sz="2800" b="1">
                <a:solidFill>
                  <a:schemeClr val="accent2"/>
                </a:solidFill>
                <a:effectLst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pt-BR" sz="24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 b="1">
              <a:effectLst/>
            </a:endParaRP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pt-BR" sz="2800">
              <a:effectLst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endParaRPr lang="pt-BR" sz="2800">
              <a:solidFill>
                <a:schemeClr val="tx1"/>
              </a:solidFill>
              <a:effectLst/>
            </a:endParaRPr>
          </a:p>
        </p:txBody>
      </p:sp>
      <p:sp>
        <p:nvSpPr>
          <p:cNvPr id="102409" name="Retângulo 10"/>
          <p:cNvSpPr>
            <a:spLocks noChangeArrowheads="1"/>
          </p:cNvSpPr>
          <p:nvPr/>
        </p:nvSpPr>
        <p:spPr bwMode="auto">
          <a:xfrm>
            <a:off x="3643313" y="928688"/>
            <a:ext cx="415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pt-BR" sz="2800" b="1">
                <a:effectLst/>
              </a:rPr>
              <a:t>Pregas vocais (s3400</a:t>
            </a:r>
            <a:r>
              <a:rPr lang="pt-BR" sz="2800" b="1">
                <a:solidFill>
                  <a:schemeClr val="accent1"/>
                </a:solidFill>
                <a:effectLst/>
              </a:rPr>
              <a:t>.1</a:t>
            </a:r>
            <a:r>
              <a:rPr lang="pt-BR" sz="2800" b="1">
                <a:effectLst/>
              </a:rPr>
              <a:t>)</a:t>
            </a:r>
          </a:p>
        </p:txBody>
      </p:sp>
      <p:pic>
        <p:nvPicPr>
          <p:cNvPr id="1024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0" y="0"/>
            <a:ext cx="17145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642938" y="5000625"/>
            <a:ext cx="6858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e-</a:t>
            </a:r>
          </a:p>
        </p:txBody>
      </p:sp>
      <p:sp>
        <p:nvSpPr>
          <p:cNvPr id="13" name="CaixaDeTexto 12"/>
          <p:cNvSpPr txBox="1"/>
          <p:nvPr/>
        </p:nvSpPr>
        <p:spPr>
          <a:xfrm flipH="1">
            <a:off x="1214438" y="4929188"/>
            <a:ext cx="90725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Barreira: Ambiente natural e mudanças ambientais feita pelo homem </a:t>
            </a: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pt-BR" dirty="0"/>
              <a:t>e298.3</a:t>
            </a:r>
            <a:r>
              <a:rPr lang="pt-B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143000" y="5643563"/>
            <a:ext cx="900112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Facilitador: Produto e tecnologia de assistência para comunicação </a:t>
            </a:r>
            <a:r>
              <a:rPr lang="pt-BR" dirty="0"/>
              <a:t>(e1251+4)</a:t>
            </a:r>
          </a:p>
          <a:p>
            <a:pPr>
              <a:defRPr/>
            </a:pPr>
            <a:endParaRPr lang="pt-BR" sz="28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8202"/>
    </mc:Choice>
    <mc:Fallback xmlns="">
      <p:transition spd="slow" advClick="0" advTm="9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1532" y="196107"/>
            <a:ext cx="4536504" cy="656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6" name="Picture 2" descr="http://www.google.com.br/url?source=imglanding&amp;ct=img&amp;q=http://1.bp.blogspot.com/-El3TQSh9Gqc/TZtn29cY4AI/AAAAAAAAAC0/1lQSkmMZ3Wc/s1600/de_olho.jpg&amp;sa=X&amp;ei=2iaVTqeBDNOgtge7nZH8Bg&amp;ved=0CAkQ8wc&amp;usg=AFQjCNGjXrgH-_stBxaBP13ZzqFgsPZuw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964" y="980728"/>
            <a:ext cx="4627012" cy="4128890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84"/>
    </mc:Choice>
    <mc:Fallback xmlns="">
      <p:transition spd="slow" advClick="0" advTm="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0"/>
            <a:ext cx="9328150" cy="1143000"/>
          </a:xfrm>
        </p:spPr>
        <p:txBody>
          <a:bodyPr/>
          <a:lstStyle/>
          <a:p>
            <a:pPr>
              <a:defRPr/>
            </a:pPr>
            <a:r>
              <a:rPr lang="pt-BR" sz="4000" smtClean="0"/>
              <a:t>Exemplo 2- Paralisia Cerebral (CID-G80)</a:t>
            </a:r>
          </a:p>
        </p:txBody>
      </p:sp>
      <p:pic>
        <p:nvPicPr>
          <p:cNvPr id="129027" name="Picture 4" descr="CB-+-TE-+-CX-(CX)x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484313"/>
            <a:ext cx="390683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412"/>
    </mc:Choice>
    <mc:Fallback xmlns="">
      <p:transition spd="slow" advClick="0" advTm="2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marcel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1268413"/>
            <a:ext cx="360045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47650" y="0"/>
            <a:ext cx="93281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4000">
                <a:solidFill>
                  <a:schemeClr val="tx2"/>
                </a:solidFill>
                <a:effectLst/>
              </a:rPr>
              <a:t>Exemplo 2- Paralisia Cerebral (CID-G80)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17"/>
    </mc:Choice>
    <mc:Fallback xmlns="">
      <p:transition spd="slow" advClick="0" advTm="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0"/>
            <a:ext cx="8678863" cy="1143000"/>
          </a:xfrm>
        </p:spPr>
        <p:txBody>
          <a:bodyPr/>
          <a:lstStyle/>
          <a:p>
            <a:pPr algn="ctr">
              <a:defRPr/>
            </a:pPr>
            <a:r>
              <a:rPr lang="pt-BR" smtClean="0"/>
              <a:t>Paralisia Cerebral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34988" y="2997200"/>
            <a:ext cx="5357812" cy="8572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 - Funções do corpo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pt-BR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19088" y="4437063"/>
            <a:ext cx="4000500" cy="12144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kern="0" dirty="0">
                <a:latin typeface="Arial" pitchFamily="34" charset="0"/>
                <a:cs typeface="Arial" pitchFamily="34" charset="0"/>
              </a:rPr>
              <a:t>d - Atividades e participações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606425" y="1700213"/>
            <a:ext cx="4000500" cy="6429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- Estruturas do corpo </a:t>
            </a:r>
          </a:p>
        </p:txBody>
      </p:sp>
      <p:pic>
        <p:nvPicPr>
          <p:cNvPr id="131078" name="Picture 12" descr="marcel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268413"/>
            <a:ext cx="360045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28625" y="5786438"/>
            <a:ext cx="5286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/>
              <a:t>e- Barreira e Facilitador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81"/>
    </mc:Choice>
    <mc:Fallback xmlns="">
      <p:transition spd="slow" advClick="0" advTm="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1328738" y="609600"/>
            <a:ext cx="867886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ESTRUTURAS CORPORAIS</a:t>
            </a:r>
            <a:r>
              <a:rPr lang="pt-B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6021" name="Rectangle 5"/>
          <p:cNvSpPr>
            <a:spLocks noChangeArrowheads="1"/>
          </p:cNvSpPr>
          <p:nvPr/>
        </p:nvSpPr>
        <p:spPr bwMode="auto">
          <a:xfrm>
            <a:off x="247650" y="1989138"/>
            <a:ext cx="876617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solidFill>
                  <a:schemeClr val="accent2"/>
                </a:solidFill>
                <a:effectLst/>
              </a:rPr>
              <a:t>Capítulo 1 Estruturas do sistema nervoso </a:t>
            </a:r>
            <a:endParaRPr lang="pt-BR" sz="2000">
              <a:solidFill>
                <a:schemeClr val="accent2"/>
              </a:solidFill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2 Olho, ouvido e estruturas relacionadas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3 Estruturas relacionadas com a voz e a fala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4 Estruturas do aparelho cardiovascular, do sistema imunológico e do aparelho respiratório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5 Estruturas relacionadas com o aparelho digestivo e com os sistemas metabólico e endócrino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6 Estruturas relacionadas com os aparelhos geniturinário e reprodutivo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7 Estruturas relacionadas com o movimento</a:t>
            </a:r>
            <a:r>
              <a:rPr lang="pt-BR" sz="2000" b="1">
                <a:solidFill>
                  <a:schemeClr val="accent2"/>
                </a:solidFill>
                <a:effectLst/>
              </a:rPr>
              <a:t> </a:t>
            </a:r>
            <a:endParaRPr lang="pt-BR" sz="2000">
              <a:solidFill>
                <a:schemeClr val="accent2"/>
              </a:solidFill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8 Pele e estruturas relacionadas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6022" name="Text Box 6"/>
          <p:cNvSpPr txBox="1">
            <a:spLocks noChangeArrowheads="1"/>
          </p:cNvSpPr>
          <p:nvPr/>
        </p:nvSpPr>
        <p:spPr bwMode="auto">
          <a:xfrm>
            <a:off x="8126413" y="1557338"/>
            <a:ext cx="2160587" cy="143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21"/>
    </mc:Choice>
    <mc:Fallback xmlns="">
      <p:transition spd="slow" advClick="0" advTm="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ChangeArrowheads="1"/>
          </p:cNvSpPr>
          <p:nvPr/>
        </p:nvSpPr>
        <p:spPr bwMode="auto">
          <a:xfrm>
            <a:off x="679450" y="333375"/>
            <a:ext cx="867886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s - Estruturas do corpo </a:t>
            </a:r>
            <a:b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000" b="1">
                <a:solidFill>
                  <a:schemeClr val="accent2"/>
                </a:solidFill>
                <a:effectLst/>
              </a:rPr>
              <a:t>Capítulo 1 Estruturas do sistema nervoso</a:t>
            </a:r>
            <a:r>
              <a:rPr lang="pt-BR" sz="3200" b="1">
                <a:solidFill>
                  <a:schemeClr val="accent2"/>
                </a:solidFill>
                <a:effectLst/>
              </a:rPr>
              <a:t> </a:t>
            </a:r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5750" y="1785938"/>
            <a:ext cx="624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endParaRPr lang="pt-BR" sz="3200" b="1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r>
              <a:rPr lang="pt-BR" sz="3200" b="1" dirty="0">
                <a:solidFill>
                  <a:srgbClr val="FFFF99"/>
                </a:solidFill>
                <a:latin typeface="Tahoma" pitchFamily="34" charset="0"/>
              </a:rPr>
              <a:t>Cérebro</a:t>
            </a:r>
            <a:r>
              <a:rPr lang="en-US" sz="3200" b="1" dirty="0">
                <a:latin typeface="Tahoma" pitchFamily="34" charset="0"/>
              </a:rPr>
              <a:t> </a:t>
            </a:r>
            <a:r>
              <a:rPr lang="en-US" sz="3200" b="1" u="sng" dirty="0">
                <a:solidFill>
                  <a:srgbClr val="CCFF66"/>
                </a:solidFill>
                <a:latin typeface="Tahoma" pitchFamily="34" charset="0"/>
              </a:rPr>
              <a:t>s110</a:t>
            </a:r>
          </a:p>
          <a:p>
            <a:pPr marL="800100" lvl="1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r>
              <a:rPr lang="en-US" sz="2400" b="1" u="sng" dirty="0" err="1">
                <a:solidFill>
                  <a:schemeClr val="tx1"/>
                </a:solidFill>
                <a:latin typeface="Tahoma" pitchFamily="34" charset="0"/>
              </a:rPr>
              <a:t>Núcleos</a:t>
            </a:r>
            <a:r>
              <a:rPr lang="en-US" sz="2400" b="1" u="sng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ahoma" pitchFamily="34" charset="0"/>
              </a:rPr>
              <a:t>da</a:t>
            </a:r>
            <a:r>
              <a:rPr lang="en-US" sz="2400" b="1" u="sng" dirty="0">
                <a:solidFill>
                  <a:schemeClr val="tx1"/>
                </a:solidFill>
                <a:latin typeface="Tahoma" pitchFamily="34" charset="0"/>
              </a:rPr>
              <a:t> Base</a:t>
            </a:r>
            <a:r>
              <a:rPr lang="en-US" sz="2400" b="1" u="sng" dirty="0">
                <a:solidFill>
                  <a:srgbClr val="CCFF66"/>
                </a:solidFill>
                <a:latin typeface="Tahoma" pitchFamily="34" charset="0"/>
              </a:rPr>
              <a:t> s1103.?</a:t>
            </a:r>
            <a:endParaRPr lang="pt-BR" sz="2400" b="1" dirty="0">
              <a:solidFill>
                <a:srgbClr val="CCFF66"/>
              </a:solidFill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 dirty="0">
              <a:latin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428625" y="4572000"/>
            <a:ext cx="7853363" cy="203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xxxx.0  NENHUMA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(</a:t>
            </a:r>
            <a:r>
              <a:rPr lang="en-GB" sz="1800" dirty="0" err="1">
                <a:latin typeface="Arial" charset="0"/>
                <a:cs typeface="Arial" charset="0"/>
              </a:rPr>
              <a:t>sem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ausente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negligenciável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xxxx.1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LEVE (</a:t>
            </a:r>
            <a:r>
              <a:rPr lang="en-GB" sz="1800" dirty="0" err="1">
                <a:latin typeface="Arial" charset="0"/>
                <a:cs typeface="Arial" charset="0"/>
              </a:rPr>
              <a:t>pouca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leve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xxxx.2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MODERADA (</a:t>
            </a:r>
            <a:r>
              <a:rPr lang="en-GB" sz="1800" dirty="0" err="1">
                <a:latin typeface="Arial" charset="0"/>
                <a:cs typeface="Arial" charset="0"/>
              </a:rPr>
              <a:t>média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razoável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xxxx.3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GRAVE (</a:t>
            </a:r>
            <a:r>
              <a:rPr lang="en-GB" sz="1800" dirty="0" err="1">
                <a:latin typeface="Arial" charset="0"/>
                <a:cs typeface="Arial" charset="0"/>
              </a:rPr>
              <a:t>alta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extrema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xxxx.4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xxxx.8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especificado</a:t>
            </a:r>
            <a:endParaRPr lang="en-GB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xxxx.9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aplicável</a:t>
            </a:r>
            <a:endParaRPr lang="en-GB" sz="1800" dirty="0">
              <a:latin typeface="Arial" charset="0"/>
              <a:cs typeface="Arial" charset="0"/>
            </a:endParaRPr>
          </a:p>
        </p:txBody>
      </p:sp>
      <p:pic>
        <p:nvPicPr>
          <p:cNvPr id="133125" name="Picture 8" descr="CB-+-TE-+-CX-(CX)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052513"/>
            <a:ext cx="318928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909"/>
    </mc:Choice>
    <mc:Fallback xmlns="">
      <p:transition spd="slow" advClick="0" advTm="2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303" name="Rectangle 15"/>
          <p:cNvSpPr>
            <a:spLocks noChangeArrowheads="1"/>
          </p:cNvSpPr>
          <p:nvPr/>
        </p:nvSpPr>
        <p:spPr bwMode="auto">
          <a:xfrm>
            <a:off x="3570288" y="1905000"/>
            <a:ext cx="3279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Estado de Saúde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distúrbio/doença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grpSp>
        <p:nvGrpSpPr>
          <p:cNvPr id="34819" name="Group 16"/>
          <p:cNvGrpSpPr>
            <a:grpSpLocks/>
          </p:cNvGrpSpPr>
          <p:nvPr/>
        </p:nvGrpSpPr>
        <p:grpSpPr bwMode="auto">
          <a:xfrm>
            <a:off x="3705225" y="3865563"/>
            <a:ext cx="3284538" cy="73025"/>
            <a:chOff x="2334" y="2435"/>
            <a:chExt cx="2069" cy="46"/>
          </a:xfrm>
        </p:grpSpPr>
        <p:sp>
          <p:nvSpPr>
            <p:cNvPr id="524305" name="Line 17"/>
            <p:cNvSpPr>
              <a:spLocks noChangeShapeType="1"/>
            </p:cNvSpPr>
            <p:nvPr/>
          </p:nvSpPr>
          <p:spPr bwMode="auto">
            <a:xfrm flipV="1">
              <a:off x="3893" y="2435"/>
              <a:ext cx="510" cy="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06" name="Line 18"/>
            <p:cNvSpPr>
              <a:spLocks noChangeShapeType="1"/>
            </p:cNvSpPr>
            <p:nvPr/>
          </p:nvSpPr>
          <p:spPr bwMode="auto">
            <a:xfrm flipV="1">
              <a:off x="2334" y="2478"/>
              <a:ext cx="509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24307" name="Rectangle 19"/>
          <p:cNvSpPr>
            <a:spLocks noChangeArrowheads="1"/>
          </p:cNvSpPr>
          <p:nvPr/>
        </p:nvSpPr>
        <p:spPr bwMode="auto">
          <a:xfrm>
            <a:off x="1066800" y="2286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Interação de Conceitos</a:t>
            </a:r>
            <a:endParaRPr lang="de-CH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de-CH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CIF 2001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34821" name="Group 20"/>
          <p:cNvGrpSpPr>
            <a:grpSpLocks/>
          </p:cNvGrpSpPr>
          <p:nvPr/>
        </p:nvGrpSpPr>
        <p:grpSpPr bwMode="auto">
          <a:xfrm>
            <a:off x="2366963" y="4676775"/>
            <a:ext cx="5621337" cy="1711325"/>
            <a:chOff x="1491" y="2946"/>
            <a:chExt cx="3541" cy="1078"/>
          </a:xfrm>
        </p:grpSpPr>
        <p:sp>
          <p:nvSpPr>
            <p:cNvPr id="524309" name="Line 21"/>
            <p:cNvSpPr>
              <a:spLocks noChangeShapeType="1"/>
            </p:cNvSpPr>
            <p:nvPr/>
          </p:nvSpPr>
          <p:spPr bwMode="auto">
            <a:xfrm>
              <a:off x="2376" y="3330"/>
              <a:ext cx="0" cy="17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10" name="Line 22"/>
            <p:cNvSpPr>
              <a:spLocks noChangeShapeType="1"/>
            </p:cNvSpPr>
            <p:nvPr/>
          </p:nvSpPr>
          <p:spPr bwMode="auto">
            <a:xfrm>
              <a:off x="4189" y="3330"/>
              <a:ext cx="0" cy="17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11" name="Line 23"/>
            <p:cNvSpPr>
              <a:spLocks noChangeShapeType="1"/>
            </p:cNvSpPr>
            <p:nvPr/>
          </p:nvSpPr>
          <p:spPr bwMode="auto">
            <a:xfrm>
              <a:off x="2376" y="3330"/>
              <a:ext cx="18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12" name="Line 24"/>
            <p:cNvSpPr>
              <a:spLocks noChangeShapeType="1"/>
            </p:cNvSpPr>
            <p:nvPr/>
          </p:nvSpPr>
          <p:spPr bwMode="auto">
            <a:xfrm>
              <a:off x="1491" y="3159"/>
              <a:ext cx="354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13" name="Text Box 25"/>
            <p:cNvSpPr txBox="1">
              <a:spLocks noChangeArrowheads="1"/>
            </p:cNvSpPr>
            <p:nvPr/>
          </p:nvSpPr>
          <p:spPr bwMode="auto">
            <a:xfrm>
              <a:off x="1680" y="3500"/>
              <a:ext cx="1440" cy="5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Fatores Ambientais</a:t>
              </a:r>
            </a:p>
          </p:txBody>
        </p:sp>
        <p:sp>
          <p:nvSpPr>
            <p:cNvPr id="524314" name="Text Box 26"/>
            <p:cNvSpPr txBox="1">
              <a:spLocks noChangeArrowheads="1"/>
            </p:cNvSpPr>
            <p:nvPr/>
          </p:nvSpPr>
          <p:spPr bwMode="auto">
            <a:xfrm>
              <a:off x="3598" y="3500"/>
              <a:ext cx="1139" cy="5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Fatores Pessoais</a:t>
              </a:r>
            </a:p>
          </p:txBody>
        </p:sp>
        <p:sp>
          <p:nvSpPr>
            <p:cNvPr id="524315" name="Line 27"/>
            <p:cNvSpPr>
              <a:spLocks noChangeShapeType="1"/>
            </p:cNvSpPr>
            <p:nvPr/>
          </p:nvSpPr>
          <p:spPr bwMode="auto">
            <a:xfrm>
              <a:off x="3261" y="2946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16" name="Line 28"/>
            <p:cNvSpPr>
              <a:spLocks noChangeShapeType="1"/>
            </p:cNvSpPr>
            <p:nvPr/>
          </p:nvSpPr>
          <p:spPr bwMode="auto">
            <a:xfrm>
              <a:off x="1491" y="2946"/>
              <a:ext cx="0" cy="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4317" name="Line 29"/>
            <p:cNvSpPr>
              <a:spLocks noChangeShapeType="1"/>
            </p:cNvSpPr>
            <p:nvPr/>
          </p:nvSpPr>
          <p:spPr bwMode="auto">
            <a:xfrm>
              <a:off x="5032" y="2946"/>
              <a:ext cx="0" cy="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34822" name="Group 30"/>
          <p:cNvGrpSpPr>
            <a:grpSpLocks/>
          </p:cNvGrpSpPr>
          <p:nvPr/>
        </p:nvGrpSpPr>
        <p:grpSpPr bwMode="auto">
          <a:xfrm>
            <a:off x="914400" y="2784475"/>
            <a:ext cx="8077200" cy="1930400"/>
            <a:chOff x="576" y="1754"/>
            <a:chExt cx="5088" cy="1216"/>
          </a:xfrm>
        </p:grpSpPr>
        <p:grpSp>
          <p:nvGrpSpPr>
            <p:cNvPr id="34824" name="Group 31"/>
            <p:cNvGrpSpPr>
              <a:grpSpLocks/>
            </p:cNvGrpSpPr>
            <p:nvPr/>
          </p:nvGrpSpPr>
          <p:grpSpPr bwMode="auto">
            <a:xfrm>
              <a:off x="576" y="2222"/>
              <a:ext cx="5088" cy="748"/>
              <a:chOff x="576" y="2222"/>
              <a:chExt cx="5088" cy="748"/>
            </a:xfrm>
          </p:grpSpPr>
          <p:sp>
            <p:nvSpPr>
              <p:cNvPr id="524320" name="Text Box 32"/>
              <p:cNvSpPr txBox="1">
                <a:spLocks noChangeArrowheads="1"/>
              </p:cNvSpPr>
              <p:nvPr/>
            </p:nvSpPr>
            <p:spPr bwMode="auto">
              <a:xfrm>
                <a:off x="576" y="2222"/>
                <a:ext cx="1758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Função Estrutura</a:t>
                </a:r>
                <a:r>
                  <a:rPr lang="en-US" sz="24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4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Corporal </a:t>
                </a:r>
                <a:r>
                  <a:rPr lang="en-US" sz="2400" b="1" 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(deficiência</a:t>
                </a:r>
                <a:r>
                  <a:rPr lang="en-US" sz="2400" b="1" 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)</a:t>
                </a:r>
              </a:p>
            </p:txBody>
          </p:sp>
          <p:sp>
            <p:nvSpPr>
              <p:cNvPr id="524321" name="Text Box 33"/>
              <p:cNvSpPr txBox="1">
                <a:spLocks noChangeArrowheads="1"/>
              </p:cNvSpPr>
              <p:nvPr/>
            </p:nvSpPr>
            <p:spPr bwMode="auto">
              <a:xfrm>
                <a:off x="2755" y="2222"/>
                <a:ext cx="1138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Atividades</a:t>
                </a:r>
              </a:p>
              <a:p>
                <a:pPr algn="ctr">
                  <a:defRPr/>
                </a:pPr>
                <a:r>
                  <a:rPr lang="en-US" sz="2000" b="1" 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(Limitação)</a:t>
                </a:r>
                <a:r>
                  <a:rPr lang="en-US" sz="24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endParaRPr lang="en-US" sz="24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24322" name="Text Box 34"/>
              <p:cNvSpPr txBox="1">
                <a:spLocks noChangeArrowheads="1"/>
              </p:cNvSpPr>
              <p:nvPr/>
            </p:nvSpPr>
            <p:spPr bwMode="auto">
              <a:xfrm>
                <a:off x="4273" y="2222"/>
                <a:ext cx="1391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Participação</a:t>
                </a:r>
                <a:endPara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 algn="ctr">
                  <a:defRPr/>
                </a:pPr>
                <a:r>
                  <a:rPr lang="en-US" sz="2400" b="1" i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(Restrição)</a:t>
                </a:r>
              </a:p>
            </p:txBody>
          </p:sp>
        </p:grpSp>
        <p:grpSp>
          <p:nvGrpSpPr>
            <p:cNvPr id="34825" name="Group 35"/>
            <p:cNvGrpSpPr>
              <a:grpSpLocks/>
            </p:cNvGrpSpPr>
            <p:nvPr/>
          </p:nvGrpSpPr>
          <p:grpSpPr bwMode="auto">
            <a:xfrm>
              <a:off x="1491" y="1754"/>
              <a:ext cx="3541" cy="426"/>
              <a:chOff x="1491" y="1754"/>
              <a:chExt cx="3541" cy="426"/>
            </a:xfrm>
          </p:grpSpPr>
          <p:sp>
            <p:nvSpPr>
              <p:cNvPr id="524324" name="Line 36"/>
              <p:cNvSpPr>
                <a:spLocks noChangeShapeType="1"/>
              </p:cNvSpPr>
              <p:nvPr/>
            </p:nvSpPr>
            <p:spPr bwMode="auto">
              <a:xfrm>
                <a:off x="1491" y="1967"/>
                <a:ext cx="354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24325" name="Line 37"/>
              <p:cNvSpPr>
                <a:spLocks noChangeShapeType="1"/>
              </p:cNvSpPr>
              <p:nvPr/>
            </p:nvSpPr>
            <p:spPr bwMode="auto">
              <a:xfrm>
                <a:off x="3261" y="1754"/>
                <a:ext cx="0" cy="42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24326" name="Line 38"/>
              <p:cNvSpPr>
                <a:spLocks noChangeShapeType="1"/>
              </p:cNvSpPr>
              <p:nvPr/>
            </p:nvSpPr>
            <p:spPr bwMode="auto">
              <a:xfrm>
                <a:off x="1491" y="1967"/>
                <a:ext cx="0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24327" name="Line 39"/>
              <p:cNvSpPr>
                <a:spLocks noChangeShapeType="1"/>
              </p:cNvSpPr>
              <p:nvPr/>
            </p:nvSpPr>
            <p:spPr bwMode="auto">
              <a:xfrm>
                <a:off x="5032" y="1967"/>
                <a:ext cx="0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pic>
        <p:nvPicPr>
          <p:cNvPr id="34823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620713"/>
            <a:ext cx="1473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684"/>
    </mc:Choice>
    <mc:Fallback xmlns="">
      <p:transition spd="slow" advClick="0" advTm="7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5750" y="1785938"/>
            <a:ext cx="624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endParaRPr 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r>
              <a:rPr lang="pt-BR"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Cérebro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3200" b="1" u="sng">
                <a:solidFill>
                  <a:srgbClr val="CC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s110</a:t>
            </a:r>
          </a:p>
          <a:p>
            <a:pPr marL="800100" lvl="1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r>
              <a:rPr lang="en-US" sz="24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Núcleos da Base</a:t>
            </a:r>
            <a:r>
              <a:rPr lang="en-US" sz="2400" b="1" u="sng">
                <a:solidFill>
                  <a:srgbClr val="CC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s1103.3</a:t>
            </a:r>
            <a:endParaRPr lang="pt-BR" sz="2400" b="1">
              <a:solidFill>
                <a:srgbClr val="CC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428625" y="4572000"/>
            <a:ext cx="7853363" cy="203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xxxx.0  NENHUMA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(</a:t>
            </a:r>
            <a:r>
              <a:rPr lang="en-GB" sz="1800" dirty="0" err="1">
                <a:latin typeface="Arial" charset="0"/>
                <a:cs typeface="Arial" charset="0"/>
              </a:rPr>
              <a:t>sem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ausente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negligenciável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xxxx.1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LEVE (</a:t>
            </a:r>
            <a:r>
              <a:rPr lang="en-GB" sz="1800" dirty="0" err="1">
                <a:latin typeface="Arial" charset="0"/>
                <a:cs typeface="Arial" charset="0"/>
              </a:rPr>
              <a:t>pouca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leve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xxxx.2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MODERADA (</a:t>
            </a:r>
            <a:r>
              <a:rPr lang="en-GB" sz="1800" dirty="0" err="1">
                <a:latin typeface="Arial" charset="0"/>
                <a:cs typeface="Arial" charset="0"/>
              </a:rPr>
              <a:t>média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razoável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xxxx.3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GRAVE (</a:t>
            </a:r>
            <a:r>
              <a:rPr lang="en-GB" sz="1800" dirty="0" err="1">
                <a:latin typeface="Arial" charset="0"/>
                <a:cs typeface="Arial" charset="0"/>
              </a:rPr>
              <a:t>alta</a:t>
            </a:r>
            <a:r>
              <a:rPr lang="en-GB" sz="1800" dirty="0">
                <a:latin typeface="Arial" charset="0"/>
                <a:cs typeface="Arial" charset="0"/>
              </a:rPr>
              <a:t>, </a:t>
            </a:r>
            <a:r>
              <a:rPr lang="en-GB" sz="1800" dirty="0" err="1">
                <a:latin typeface="Arial" charset="0"/>
                <a:cs typeface="Arial" charset="0"/>
              </a:rPr>
              <a:t>extrema</a:t>
            </a:r>
            <a:r>
              <a:rPr lang="en-GB" sz="18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xxxx.4  </a:t>
            </a:r>
            <a:r>
              <a:rPr lang="en-GB" sz="1800" dirty="0" err="1">
                <a:latin typeface="Arial" charset="0"/>
                <a:cs typeface="Arial" charset="0"/>
              </a:rPr>
              <a:t>deficiência</a:t>
            </a:r>
            <a:r>
              <a:rPr lang="en-GB" sz="18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xxxx.8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especificado</a:t>
            </a:r>
            <a:endParaRPr lang="en-GB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DE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s</a:t>
            </a:r>
            <a:r>
              <a:rPr lang="en-GB" sz="1800" dirty="0">
                <a:latin typeface="Arial" charset="0"/>
                <a:cs typeface="Arial" charset="0"/>
              </a:rPr>
              <a:t>xxxx.9  </a:t>
            </a:r>
            <a:r>
              <a:rPr lang="en-GB" sz="1800" dirty="0" err="1">
                <a:latin typeface="Arial" charset="0"/>
                <a:cs typeface="Arial" charset="0"/>
              </a:rPr>
              <a:t>não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latin typeface="Arial" charset="0"/>
                <a:cs typeface="Arial" charset="0"/>
              </a:rPr>
              <a:t>aplicável</a:t>
            </a:r>
            <a:endParaRPr lang="en-GB" sz="1800" dirty="0">
              <a:latin typeface="Arial" charset="0"/>
              <a:cs typeface="Arial" charset="0"/>
            </a:endParaRPr>
          </a:p>
        </p:txBody>
      </p:sp>
      <p:sp>
        <p:nvSpPr>
          <p:cNvPr id="722951" name="Rectangle 7"/>
          <p:cNvSpPr>
            <a:spLocks noChangeArrowheads="1"/>
          </p:cNvSpPr>
          <p:nvPr/>
        </p:nvSpPr>
        <p:spPr bwMode="auto">
          <a:xfrm>
            <a:off x="679450" y="333375"/>
            <a:ext cx="867886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s - Estruturas do corpo </a:t>
            </a:r>
            <a:b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000" b="1">
                <a:solidFill>
                  <a:schemeClr val="accent2"/>
                </a:solidFill>
                <a:effectLst/>
              </a:rPr>
              <a:t>Capítulo 1 Estruturas do sistema nervoso</a:t>
            </a:r>
            <a:r>
              <a:rPr lang="pt-BR" sz="3200" b="1">
                <a:solidFill>
                  <a:schemeClr val="accent2"/>
                </a:solidFill>
                <a:effectLst/>
              </a:rPr>
              <a:t> </a:t>
            </a:r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4149" name="Picture 8" descr="CB-+-TE-+-CX-(CX)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052513"/>
            <a:ext cx="318928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86"/>
    </mc:Choice>
    <mc:Fallback xmlns="">
      <p:transition spd="slow" advClick="0" advTm="11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390525" y="620713"/>
            <a:ext cx="867886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FUNÇÕES CORPORAIS: são funções fisiológicas dos sistemas do corpo.</a:t>
            </a:r>
            <a:r>
              <a:rPr lang="en-US" sz="3200" b="1" i="1">
                <a:solidFill>
                  <a:schemeClr val="accent2"/>
                </a:solidFill>
                <a:effectLst/>
              </a:rPr>
              <a:t/>
            </a:r>
            <a:br>
              <a:rPr lang="en-US" sz="3200" b="1" i="1">
                <a:solidFill>
                  <a:schemeClr val="accent2"/>
                </a:solidFill>
                <a:effectLst/>
              </a:rPr>
            </a:br>
            <a:endParaRPr lang="pt-BR" sz="3200" b="1" i="1">
              <a:solidFill>
                <a:schemeClr val="accent2"/>
              </a:solidFill>
              <a:effectLst/>
            </a:endParaRPr>
          </a:p>
        </p:txBody>
      </p:sp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319088" y="1700213"/>
            <a:ext cx="8766175" cy="461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1 Funções Mentais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2 Funções sensoriais e dor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3 Funções da voz e da fala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4 Funções do aparelho cardiovascular, dos sistemas hematológico e imunológico e do aparelho respiratório</a:t>
            </a:r>
          </a:p>
          <a:p>
            <a:pPr marL="342900" indent="-342900">
              <a:lnSpc>
                <a:spcPct val="80000"/>
              </a:lnSpc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endParaRPr lang="pt-BR" sz="2000" b="1">
              <a:effectLst/>
            </a:endParaRPr>
          </a:p>
          <a:p>
            <a:pPr marL="342900" indent="-342900">
              <a:lnSpc>
                <a:spcPct val="8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5 Funções do aparelho digestivo e dos sistemas metabólico e endócrino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6 Funções geniturinárias e reprodutivas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solidFill>
                  <a:schemeClr val="accent2"/>
                </a:solidFill>
                <a:effectLst/>
              </a:rPr>
              <a:t>Capítulo 7 Funções neuromusculoesqueléticas e relacionadas ao movimento</a:t>
            </a:r>
            <a:r>
              <a:rPr lang="pt-BR" sz="2000" b="1">
                <a:effectLst/>
              </a:rPr>
              <a:t>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000" b="1">
                <a:effectLst/>
              </a:rPr>
              <a:t>Capítulo 8 Funções da pele e estruturas relacionadas </a:t>
            </a:r>
            <a:endParaRPr lang="pt-BR" sz="20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3974" name="Text Box 6"/>
          <p:cNvSpPr txBox="1">
            <a:spLocks noChangeArrowheads="1"/>
          </p:cNvSpPr>
          <p:nvPr/>
        </p:nvSpPr>
        <p:spPr bwMode="auto">
          <a:xfrm>
            <a:off x="6438900" y="1628775"/>
            <a:ext cx="2160588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04"/>
    </mc:Choice>
    <mc:Fallback xmlns="">
      <p:transition spd="slow" advClick="0" advTm="2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01" name="Rectangle 5"/>
          <p:cNvSpPr>
            <a:spLocks noChangeArrowheads="1"/>
          </p:cNvSpPr>
          <p:nvPr/>
        </p:nvSpPr>
        <p:spPr bwMode="auto">
          <a:xfrm>
            <a:off x="1255713" y="0"/>
            <a:ext cx="867886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 - Funções do corpo</a:t>
            </a:r>
            <a:br>
              <a:rPr lang="pt-BR" sz="4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000" b="1">
                <a:solidFill>
                  <a:schemeClr val="accent2"/>
                </a:solidFill>
                <a:effectLst/>
              </a:rPr>
              <a:t>Capítulo 7 Funções neuromusculoesqueléticas e relacionadas ao movimento</a:t>
            </a: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319088" y="1700213"/>
            <a:ext cx="9648825" cy="2135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Mobilidade generalizada das articulações- b7102</a:t>
            </a:r>
          </a:p>
          <a:p>
            <a:pPr>
              <a:spcBef>
                <a:spcPct val="50000"/>
              </a:spcBef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Força de todos os músculos do corpo- b7306</a:t>
            </a:r>
          </a:p>
          <a:p>
            <a:pPr>
              <a:spcBef>
                <a:spcPct val="50000"/>
              </a:spcBef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Tônus de todos os músculos do corpo- b7356</a:t>
            </a:r>
            <a:r>
              <a:rPr 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9088" y="4581525"/>
            <a:ext cx="7853362" cy="2014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xxxx.0  NENHUMA deficiência (sem, ausente, negligenciável,…)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xxxx.1  Deficiência LEVE (pouca, leve,…)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xxxx.2  Deficiência MODERADA (média, razoável,…)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xxxx.3  Deficiência GRAVE (alta, extrema,…)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xxxx.4  deficiência COMPLETA (total,…)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xxxx.8  não especificado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xxxx.9  não aplicável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317"/>
    </mc:Choice>
    <mc:Fallback xmlns="">
      <p:transition spd="slow" advClick="0" advTm="2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Rectangle 4"/>
          <p:cNvSpPr>
            <a:spLocks noChangeArrowheads="1"/>
          </p:cNvSpPr>
          <p:nvPr/>
        </p:nvSpPr>
        <p:spPr bwMode="auto">
          <a:xfrm>
            <a:off x="1255713" y="0"/>
            <a:ext cx="867886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pt-BR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 - Funções do corpo</a:t>
            </a:r>
            <a:br>
              <a:rPr lang="pt-BR" sz="4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000" b="1">
                <a:solidFill>
                  <a:schemeClr val="accent2"/>
                </a:solidFill>
                <a:effectLst/>
              </a:rPr>
              <a:t>Capítulo 7 Funções neuromusculoesqueléticas e relacionadas ao movimento</a:t>
            </a:r>
          </a:p>
        </p:txBody>
      </p:sp>
      <p:sp>
        <p:nvSpPr>
          <p:cNvPr id="724997" name="Text Box 5"/>
          <p:cNvSpPr txBox="1">
            <a:spLocks noChangeArrowheads="1"/>
          </p:cNvSpPr>
          <p:nvPr/>
        </p:nvSpPr>
        <p:spPr bwMode="auto">
          <a:xfrm>
            <a:off x="319088" y="1700213"/>
            <a:ext cx="9648825" cy="2135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Mobilidade generalizada das articulações- b7102</a:t>
            </a:r>
            <a:r>
              <a:rPr lang="pt-BR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.2</a:t>
            </a:r>
          </a:p>
          <a:p>
            <a:pPr>
              <a:spcBef>
                <a:spcPct val="50000"/>
              </a:spcBef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Força de todos os músculos do corpo- b7306</a:t>
            </a:r>
            <a:r>
              <a:rPr lang="pt-BR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.3</a:t>
            </a:r>
          </a:p>
          <a:p>
            <a:pPr>
              <a:spcBef>
                <a:spcPct val="50000"/>
              </a:spcBef>
              <a:defRPr/>
            </a:pPr>
            <a:r>
              <a:rPr 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Tônus de todos os músculos do corpo- b7356</a:t>
            </a:r>
            <a:r>
              <a:rPr lang="pt-BR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.3</a:t>
            </a:r>
            <a:r>
              <a:rPr 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9088" y="4581525"/>
            <a:ext cx="7853362" cy="2014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xxxx.0  NENHUMA deficiência (sem, ausente, negligenciável,…)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xxxx.1  Deficiência LEVE (pouca, leve,…)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xxxx.2  Deficiência MODERADA (média, razoável,…)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xxxx.3  Deficiência GRAVE (alta, extrema,…)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xxxx.4  deficiência COMPLETA (total,…)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xxxx.8  não especificado</a:t>
            </a:r>
          </a:p>
          <a:p>
            <a:pPr>
              <a:defRPr/>
            </a:pPr>
            <a:r>
              <a:rPr lang="de-DE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xxxx.9  não aplicável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638"/>
    </mc:Choice>
    <mc:Fallback xmlns="">
      <p:transition spd="slow" advClick="0" advTm="3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Rectangle 7"/>
          <p:cNvSpPr>
            <a:spLocks noChangeArrowheads="1"/>
          </p:cNvSpPr>
          <p:nvPr/>
        </p:nvSpPr>
        <p:spPr bwMode="auto">
          <a:xfrm>
            <a:off x="1327150" y="260350"/>
            <a:ext cx="867886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Atividades e Participação</a:t>
            </a: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832" name="Rectangle 8"/>
          <p:cNvSpPr>
            <a:spLocks noChangeArrowheads="1"/>
          </p:cNvSpPr>
          <p:nvPr/>
        </p:nvSpPr>
        <p:spPr bwMode="auto">
          <a:xfrm>
            <a:off x="606425" y="1125538"/>
            <a:ext cx="9217025" cy="573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1. Aprendizagem e aplicação de conhecimento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2. Tarefas e demandas gerais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3. Comunicação </a:t>
            </a: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solidFill>
                  <a:schemeClr val="accent1"/>
                </a:solidFill>
                <a:effectLst/>
              </a:rPr>
              <a:t>Capítulo 4. Mobilidade </a:t>
            </a:r>
            <a:endParaRPr lang="pt-BR" sz="2800">
              <a:solidFill>
                <a:schemeClr val="accent1"/>
              </a:solidFill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5. Cuidado pessoal 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6. Vida doméstica </a:t>
            </a: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7. Relações e interações interpessoais </a:t>
            </a: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8. Áreas principais da vida </a:t>
            </a: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pt-BR" sz="2800" b="1">
                <a:effectLst/>
              </a:rPr>
              <a:t>Capítulo 9. Vida comunitária, social e cívica </a:t>
            </a: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2800"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200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endParaRPr lang="pt-BR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835" name="Text Box 11"/>
          <p:cNvSpPr txBox="1">
            <a:spLocks noChangeArrowheads="1"/>
          </p:cNvSpPr>
          <p:nvPr/>
        </p:nvSpPr>
        <p:spPr bwMode="auto">
          <a:xfrm>
            <a:off x="7735888" y="2349500"/>
            <a:ext cx="2160587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141"/>
    </mc:Choice>
    <mc:Fallback xmlns="">
      <p:transition spd="slow" advClick="0" advTm="2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6" name="Rectangle 4"/>
          <p:cNvSpPr>
            <a:spLocks noChangeArrowheads="1"/>
          </p:cNvSpPr>
          <p:nvPr/>
        </p:nvSpPr>
        <p:spPr bwMode="auto">
          <a:xfrm>
            <a:off x="1111250" y="0"/>
            <a:ext cx="867886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d-Atividades e Participação</a:t>
            </a: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b="1">
                <a:solidFill>
                  <a:schemeClr val="accent2"/>
                </a:solidFill>
                <a:effectLst/>
              </a:rPr>
              <a:t>Capítulo 4. Mobilidade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810125"/>
            <a:ext cx="4572000" cy="204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0  NENHUMA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(</a:t>
            </a:r>
            <a:r>
              <a:rPr lang="en-GB" sz="1600" dirty="0" err="1">
                <a:latin typeface="Arial" charset="0"/>
                <a:cs typeface="Arial" charset="0"/>
              </a:rPr>
              <a:t>sem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ausente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negligenciável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1 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2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3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4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sp>
        <p:nvSpPr>
          <p:cNvPr id="730118" name="Text Box 6"/>
          <p:cNvSpPr txBox="1">
            <a:spLocks noChangeArrowheads="1"/>
          </p:cNvSpPr>
          <p:nvPr/>
        </p:nvSpPr>
        <p:spPr bwMode="auto">
          <a:xfrm>
            <a:off x="3857625" y="1500188"/>
            <a:ext cx="4467225" cy="369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Permanecer sentado </a:t>
            </a: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d4153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Permanecer em pé </a:t>
            </a: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d4154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Pegar </a:t>
            </a: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d4400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Agarrar </a:t>
            </a: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 4401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Andar distâncias curtas </a:t>
            </a: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d4500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Nadar </a:t>
            </a: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d4554</a:t>
            </a:r>
          </a:p>
          <a:p>
            <a:pPr>
              <a:spcBef>
                <a:spcPct val="50000"/>
              </a:spcBef>
              <a:defRPr/>
            </a:pP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195"/>
    </mc:Choice>
    <mc:Fallback xmlns="">
      <p:transition spd="slow" advClick="0" advTm="2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5" name="Rectangle 5"/>
          <p:cNvSpPr>
            <a:spLocks noChangeArrowheads="1"/>
          </p:cNvSpPr>
          <p:nvPr/>
        </p:nvSpPr>
        <p:spPr bwMode="auto">
          <a:xfrm>
            <a:off x="1111250" y="0"/>
            <a:ext cx="867886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Atividades e Participação</a:t>
            </a: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b="1">
                <a:solidFill>
                  <a:schemeClr val="accent2"/>
                </a:solidFill>
                <a:effectLst/>
              </a:rPr>
              <a:t>Capítulo 4. Mobilidade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810125"/>
            <a:ext cx="4572000" cy="204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0  NENHUMA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(</a:t>
            </a:r>
            <a:r>
              <a:rPr lang="en-GB" sz="1600" dirty="0" err="1">
                <a:latin typeface="Arial" charset="0"/>
                <a:cs typeface="Arial" charset="0"/>
              </a:rPr>
              <a:t>sem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ausente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negligenciável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1 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LEVE (</a:t>
            </a:r>
            <a:r>
              <a:rPr lang="en-GB" sz="1600" dirty="0" err="1">
                <a:latin typeface="Arial" charset="0"/>
                <a:cs typeface="Arial" charset="0"/>
              </a:rPr>
              <a:t>pouca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leve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2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MODERADA (</a:t>
            </a:r>
            <a:r>
              <a:rPr lang="en-GB" sz="1600" dirty="0" err="1">
                <a:latin typeface="Arial" charset="0"/>
                <a:cs typeface="Arial" charset="0"/>
              </a:rPr>
              <a:t>média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razoável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3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GRAVE (</a:t>
            </a:r>
            <a:r>
              <a:rPr lang="en-GB" sz="1600" dirty="0" err="1">
                <a:latin typeface="Arial" charset="0"/>
                <a:cs typeface="Arial" charset="0"/>
              </a:rPr>
              <a:t>alta</a:t>
            </a:r>
            <a:r>
              <a:rPr lang="en-GB" sz="1600" dirty="0">
                <a:latin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cs typeface="Arial" charset="0"/>
              </a:rPr>
              <a:t>extrema</a:t>
            </a:r>
            <a:r>
              <a:rPr lang="en-GB" sz="1600" dirty="0">
                <a:latin typeface="Arial" charset="0"/>
                <a:cs typeface="Arial" charset="0"/>
              </a:rPr>
              <a:t>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4 </a:t>
            </a:r>
            <a:r>
              <a:rPr lang="en-GB" sz="1600" dirty="0" err="1">
                <a:latin typeface="Arial" charset="0"/>
                <a:cs typeface="Arial" charset="0"/>
              </a:rPr>
              <a:t>Dificuldade</a:t>
            </a:r>
            <a:r>
              <a:rPr lang="en-GB" sz="1600" dirty="0">
                <a:latin typeface="Arial" charset="0"/>
                <a:cs typeface="Arial" charset="0"/>
              </a:rPr>
              <a:t> COMPLETA (total,…)</a:t>
            </a: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8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especificado</a:t>
            </a:r>
            <a:endParaRPr lang="en-GB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GB" sz="1600" dirty="0">
                <a:latin typeface="Arial" charset="0"/>
                <a:cs typeface="Arial" charset="0"/>
              </a:rPr>
              <a:t>9  </a:t>
            </a:r>
            <a:r>
              <a:rPr lang="en-GB" sz="1600" dirty="0" err="1">
                <a:latin typeface="Arial" charset="0"/>
                <a:cs typeface="Arial" charset="0"/>
              </a:rPr>
              <a:t>não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aplicável</a:t>
            </a:r>
            <a:endParaRPr lang="en-GB" sz="1600" b="1" dirty="0">
              <a:latin typeface="Arial" charset="0"/>
              <a:cs typeface="Arial" charset="0"/>
            </a:endParaRPr>
          </a:p>
        </p:txBody>
      </p:sp>
      <p:sp>
        <p:nvSpPr>
          <p:cNvPr id="727047" name="Text Box 7"/>
          <p:cNvSpPr txBox="1">
            <a:spLocks noChangeArrowheads="1"/>
          </p:cNvSpPr>
          <p:nvPr/>
        </p:nvSpPr>
        <p:spPr bwMode="auto">
          <a:xfrm>
            <a:off x="3990975" y="1341438"/>
            <a:ext cx="9505950" cy="3652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Permanecer sentado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d4153.22</a:t>
            </a:r>
          </a:p>
          <a:p>
            <a:pPr>
              <a:spcBef>
                <a:spcPct val="50000"/>
              </a:spcBef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Permanecer em pé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d4154.44</a:t>
            </a:r>
          </a:p>
          <a:p>
            <a:pPr>
              <a:spcBef>
                <a:spcPct val="50000"/>
              </a:spcBef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Pegar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d4400.44</a:t>
            </a:r>
          </a:p>
          <a:p>
            <a:pPr>
              <a:spcBef>
                <a:spcPct val="50000"/>
              </a:spcBef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Agarrar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 4401.43</a:t>
            </a:r>
          </a:p>
          <a:p>
            <a:pPr>
              <a:spcBef>
                <a:spcPct val="50000"/>
              </a:spcBef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Andar distâncias curtas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d4500.44</a:t>
            </a:r>
          </a:p>
          <a:p>
            <a:pPr>
              <a:spcBef>
                <a:spcPct val="50000"/>
              </a:spcBef>
              <a:defRPr/>
            </a:pPr>
            <a:r>
              <a:rPr 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Nadar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d4554.42</a:t>
            </a:r>
          </a:p>
          <a:p>
            <a:pPr>
              <a:spcBef>
                <a:spcPct val="50000"/>
              </a:spcBef>
              <a:defRPr/>
            </a:pPr>
            <a:endParaRPr lang="pt-BR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004"/>
    </mc:Choice>
    <mc:Fallback xmlns="">
      <p:transition spd="slow" advClick="0" advTm="11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3848100" y="4221163"/>
            <a:ext cx="4146550" cy="215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Permanecer sentado </a:t>
            </a: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d4153.22</a:t>
            </a:r>
          </a:p>
          <a:p>
            <a:pPr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Permanecer em pé </a:t>
            </a: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d4154.44</a:t>
            </a:r>
          </a:p>
          <a:p>
            <a:pPr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Pegar </a:t>
            </a: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d4400.44</a:t>
            </a:r>
          </a:p>
          <a:p>
            <a:pPr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Agarrar </a:t>
            </a: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 4401.43</a:t>
            </a:r>
          </a:p>
          <a:p>
            <a:pPr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Andar distâncias curtas </a:t>
            </a: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d4500.44</a:t>
            </a:r>
          </a:p>
          <a:p>
            <a:pPr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Nadar </a:t>
            </a: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d4554.42</a:t>
            </a:r>
          </a:p>
          <a:p>
            <a:pPr>
              <a:spcBef>
                <a:spcPct val="50000"/>
              </a:spcBef>
              <a:defRPr/>
            </a:pPr>
            <a:endParaRPr lang="pt-BR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8070" name="Rectangle 6"/>
          <p:cNvSpPr>
            <a:spLocks noChangeArrowheads="1"/>
          </p:cNvSpPr>
          <p:nvPr/>
        </p:nvSpPr>
        <p:spPr bwMode="auto">
          <a:xfrm>
            <a:off x="1255713" y="0"/>
            <a:ext cx="8678862" cy="620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effectLst/>
              </a:rPr>
              <a:t>Paralisia Cerebral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34988" y="2997200"/>
            <a:ext cx="5357812" cy="8572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 - Funções do corpo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sz="28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pt-BR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19088" y="4437063"/>
            <a:ext cx="4000500" cy="12144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kern="0" dirty="0">
                <a:latin typeface="Arial" pitchFamily="34" charset="0"/>
                <a:cs typeface="Arial" pitchFamily="34" charset="0"/>
              </a:rPr>
              <a:t>d - Atividades e participações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90525" y="1196975"/>
            <a:ext cx="4000500" cy="64293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- Estruturas do corpo </a:t>
            </a:r>
          </a:p>
        </p:txBody>
      </p:sp>
      <p:sp>
        <p:nvSpPr>
          <p:cNvPr id="728074" name="Text Box 10"/>
          <p:cNvSpPr txBox="1">
            <a:spLocks noChangeArrowheads="1"/>
          </p:cNvSpPr>
          <p:nvPr/>
        </p:nvSpPr>
        <p:spPr bwMode="auto">
          <a:xfrm>
            <a:off x="4422775" y="2492375"/>
            <a:ext cx="5473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Mobilidade generalizada das articulações- b7102.3</a:t>
            </a:r>
          </a:p>
          <a:p>
            <a:pPr>
              <a:defRPr/>
            </a:pPr>
            <a:r>
              <a:rPr lang="pt-BR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Força de todos os músculos do corpo- b7306.3</a:t>
            </a:r>
          </a:p>
          <a:p>
            <a:pPr>
              <a:defRPr/>
            </a:pPr>
            <a:r>
              <a:rPr lang="pt-BR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Tônus de todos os músculos do corpo- b7356.3</a:t>
            </a:r>
            <a:r>
              <a:rPr lang="pt-B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22775" y="908050"/>
            <a:ext cx="6248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4"/>
              </a:buBlip>
              <a:defRPr/>
            </a:pPr>
            <a:endParaRPr lang="en-US" sz="1800" b="1" u="sng">
              <a:solidFill>
                <a:srgbClr val="CC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800100" lvl="1" indent="-342900">
              <a:spcBef>
                <a:spcPct val="20000"/>
              </a:spcBef>
              <a:buSzPct val="90000"/>
              <a:defRPr/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Núcleos da Base s1103.3</a:t>
            </a:r>
            <a:endParaRPr lang="pt-BR" sz="18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18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955"/>
    </mc:Choice>
    <mc:Fallback xmlns="">
      <p:transition spd="slow" advClick="0" advTm="1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3" name="Text Box 5"/>
          <p:cNvSpPr txBox="1">
            <a:spLocks noChangeArrowheads="1"/>
          </p:cNvSpPr>
          <p:nvPr/>
        </p:nvSpPr>
        <p:spPr bwMode="auto">
          <a:xfrm>
            <a:off x="3848100" y="4221163"/>
            <a:ext cx="4146550" cy="215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d4153.22</a:t>
            </a:r>
          </a:p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d4154.44</a:t>
            </a:r>
          </a:p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d4400.44</a:t>
            </a:r>
          </a:p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 4401.34</a:t>
            </a:r>
          </a:p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d4500.44</a:t>
            </a:r>
          </a:p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d4554.24</a:t>
            </a:r>
          </a:p>
          <a:p>
            <a:pPr>
              <a:spcBef>
                <a:spcPct val="50000"/>
              </a:spcBef>
              <a:defRPr/>
            </a:pPr>
            <a:endParaRPr lang="pt-BR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1255713" y="0"/>
            <a:ext cx="8678862" cy="620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effectLst/>
              </a:rPr>
              <a:t>Paralisia Cerebral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34988" y="2997200"/>
            <a:ext cx="5357812" cy="8572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 - Funções do corpo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sz="28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pt-BR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19088" y="4437063"/>
            <a:ext cx="4000500" cy="12144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 kern="0" dirty="0">
                <a:latin typeface="Arial" pitchFamily="34" charset="0"/>
                <a:cs typeface="Arial" pitchFamily="34" charset="0"/>
              </a:rPr>
              <a:t>d - Atividades e participações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90525" y="1196975"/>
            <a:ext cx="4000500" cy="64293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- Estruturas do corpo </a:t>
            </a:r>
          </a:p>
        </p:txBody>
      </p:sp>
      <p:sp>
        <p:nvSpPr>
          <p:cNvPr id="729098" name="Text Box 10"/>
          <p:cNvSpPr txBox="1">
            <a:spLocks noChangeArrowheads="1"/>
          </p:cNvSpPr>
          <p:nvPr/>
        </p:nvSpPr>
        <p:spPr bwMode="auto">
          <a:xfrm>
            <a:off x="4422775" y="2492375"/>
            <a:ext cx="5473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b7102.2</a:t>
            </a:r>
          </a:p>
          <a:p>
            <a:pPr>
              <a:defRPr/>
            </a:pPr>
            <a:r>
              <a:rPr lang="pt-BR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b7306.3</a:t>
            </a:r>
          </a:p>
          <a:p>
            <a:pPr>
              <a:defRPr/>
            </a:pPr>
            <a:r>
              <a:rPr lang="pt-BR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b7356.3</a:t>
            </a:r>
            <a:r>
              <a:rPr lang="pt-B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22775" y="908050"/>
            <a:ext cx="6248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18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s1103.3</a:t>
            </a:r>
            <a:endParaRPr lang="pt-BR" sz="18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18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pt-BR" sz="32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651"/>
    </mc:Choice>
    <mc:Fallback xmlns="">
      <p:transition spd="slow" advClick="0" advTm="1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4"/>
          <p:cNvSpPr txBox="1"/>
          <p:nvPr/>
        </p:nvSpPr>
        <p:spPr>
          <a:xfrm>
            <a:off x="246956" y="188640"/>
            <a:ext cx="8064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9600" dirty="0"/>
              <a:t>Obrigado</a:t>
            </a:r>
          </a:p>
        </p:txBody>
      </p:sp>
      <p:sp>
        <p:nvSpPr>
          <p:cNvPr id="4" name="CaixaDeTexto 5"/>
          <p:cNvSpPr txBox="1"/>
          <p:nvPr/>
        </p:nvSpPr>
        <p:spPr>
          <a:xfrm>
            <a:off x="4638675" y="5589240"/>
            <a:ext cx="56483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carlosfisi@uol.com.br</a:t>
            </a:r>
          </a:p>
        </p:txBody>
      </p:sp>
      <p:pic>
        <p:nvPicPr>
          <p:cNvPr id="5" name="Picture 5" descr="Men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1172" y="4725144"/>
            <a:ext cx="1296144" cy="201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apel pare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9364" y="1916832"/>
            <a:ext cx="5641228" cy="4446761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76"/>
    </mc:Choice>
    <mc:Fallback xmlns="">
      <p:transition spd="slow" advClick="0" advTm="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graphicFrame>
        <p:nvGraphicFramePr>
          <p:cNvPr id="4098" name="Rectangle 6"/>
          <p:cNvGraphicFramePr>
            <a:graphicFrameLocks/>
          </p:cNvGraphicFramePr>
          <p:nvPr/>
        </p:nvGraphicFramePr>
        <p:xfrm>
          <a:off x="457200" y="1981200"/>
          <a:ext cx="3048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lip" r:id="rId5" imgW="0" imgH="0" progId="">
                  <p:embed/>
                </p:oleObj>
              </mc:Choice>
              <mc:Fallback>
                <p:oleObj name="Clip" r:id="rId5" imgW="0" imgH="0" progId="">
                  <p:embed/>
                  <p:pic>
                    <p:nvPicPr>
                      <p:cNvPr id="0" name="Rectangle 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30480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400">
                <a:solidFill>
                  <a:srgbClr val="FFFF00"/>
                </a:solidFill>
                <a:effectLst/>
              </a:rPr>
              <a:t>Estrutura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6983413" y="1371600"/>
            <a:ext cx="1611312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Classificação</a:t>
            </a:r>
          </a:p>
        </p:txBody>
      </p:sp>
      <p:sp>
        <p:nvSpPr>
          <p:cNvPr id="627721" name="Text Box 9"/>
          <p:cNvSpPr txBox="1">
            <a:spLocks noChangeArrowheads="1"/>
          </p:cNvSpPr>
          <p:nvPr/>
        </p:nvSpPr>
        <p:spPr bwMode="auto">
          <a:xfrm>
            <a:off x="7254875" y="2362200"/>
            <a:ext cx="13398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Partes</a:t>
            </a:r>
          </a:p>
        </p:txBody>
      </p:sp>
      <p:sp>
        <p:nvSpPr>
          <p:cNvPr id="627722" name="Text Box 10"/>
          <p:cNvSpPr txBox="1">
            <a:spLocks noChangeArrowheads="1"/>
          </p:cNvSpPr>
          <p:nvPr/>
        </p:nvSpPr>
        <p:spPr bwMode="auto">
          <a:xfrm>
            <a:off x="7032625" y="3276600"/>
            <a:ext cx="1562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Componentes</a:t>
            </a:r>
          </a:p>
        </p:txBody>
      </p:sp>
      <p:sp>
        <p:nvSpPr>
          <p:cNvPr id="627723" name="Text Box 11"/>
          <p:cNvSpPr txBox="1">
            <a:spLocks noChangeArrowheads="1"/>
          </p:cNvSpPr>
          <p:nvPr/>
        </p:nvSpPr>
        <p:spPr bwMode="auto">
          <a:xfrm>
            <a:off x="6742113" y="4203700"/>
            <a:ext cx="1852612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2259013">
              <a:defRPr/>
            </a:pPr>
            <a:endParaRPr lang="en-GB" sz="1700" b="1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r" defTabSz="2259013">
              <a:defRPr/>
            </a:pPr>
            <a:r>
              <a:rPr lang="en-GB" sz="17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qualificadores</a:t>
            </a:r>
          </a:p>
        </p:txBody>
      </p:sp>
      <p:sp>
        <p:nvSpPr>
          <p:cNvPr id="627724" name="Rectangle 12"/>
          <p:cNvSpPr>
            <a:spLocks noChangeArrowheads="1"/>
          </p:cNvSpPr>
          <p:nvPr/>
        </p:nvSpPr>
        <p:spPr bwMode="auto">
          <a:xfrm>
            <a:off x="3854450" y="1298575"/>
            <a:ext cx="790575" cy="463550"/>
          </a:xfrm>
          <a:prstGeom prst="rect">
            <a:avLst/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CIF</a:t>
            </a:r>
          </a:p>
        </p:txBody>
      </p:sp>
      <p:sp>
        <p:nvSpPr>
          <p:cNvPr id="627725" name="Rectangle 13"/>
          <p:cNvSpPr>
            <a:spLocks noChangeArrowheads="1"/>
          </p:cNvSpPr>
          <p:nvPr/>
        </p:nvSpPr>
        <p:spPr bwMode="auto">
          <a:xfrm>
            <a:off x="2141538" y="2139950"/>
            <a:ext cx="1185862" cy="631825"/>
          </a:xfrm>
          <a:prstGeom prst="rect">
            <a:avLst/>
          </a:prstGeom>
          <a:solidFill>
            <a:srgbClr val="8000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Parte 1: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Functionalidade e Incapacidade</a:t>
            </a:r>
            <a:endParaRPr lang="en-GB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7726" name="Rectangle 14"/>
          <p:cNvSpPr>
            <a:spLocks noChangeArrowheads="1"/>
          </p:cNvSpPr>
          <p:nvPr/>
        </p:nvSpPr>
        <p:spPr bwMode="auto">
          <a:xfrm>
            <a:off x="5172075" y="2139950"/>
            <a:ext cx="1317625" cy="631825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Parte 2:</a:t>
            </a:r>
          </a:p>
          <a:p>
            <a:pPr algn="ctr" defTabSz="752475"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Fatores Contextuais</a:t>
            </a:r>
          </a:p>
        </p:txBody>
      </p:sp>
      <p:sp>
        <p:nvSpPr>
          <p:cNvPr id="627727" name="Rectangle 15"/>
          <p:cNvSpPr>
            <a:spLocks noChangeArrowheads="1"/>
          </p:cNvSpPr>
          <p:nvPr/>
        </p:nvSpPr>
        <p:spPr bwMode="auto">
          <a:xfrm>
            <a:off x="1482725" y="3192463"/>
            <a:ext cx="1127125" cy="630237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Funções e Estruturas do Corpo</a:t>
            </a:r>
          </a:p>
        </p:txBody>
      </p:sp>
      <p:sp>
        <p:nvSpPr>
          <p:cNvPr id="627728" name="Rectangle 16"/>
          <p:cNvSpPr>
            <a:spLocks noChangeArrowheads="1"/>
          </p:cNvSpPr>
          <p:nvPr/>
        </p:nvSpPr>
        <p:spPr bwMode="auto">
          <a:xfrm>
            <a:off x="3087688" y="3148013"/>
            <a:ext cx="1127125" cy="6746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Atividades e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Participação</a:t>
            </a:r>
          </a:p>
        </p:txBody>
      </p:sp>
      <p:sp>
        <p:nvSpPr>
          <p:cNvPr id="627729" name="Rectangle 17"/>
          <p:cNvSpPr>
            <a:spLocks noChangeArrowheads="1"/>
          </p:cNvSpPr>
          <p:nvPr/>
        </p:nvSpPr>
        <p:spPr bwMode="auto">
          <a:xfrm>
            <a:off x="4645025" y="3192463"/>
            <a:ext cx="1127125" cy="63023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Fatores Ambientais </a:t>
            </a:r>
          </a:p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7730" name="Rectangle 18"/>
          <p:cNvSpPr>
            <a:spLocks noChangeArrowheads="1"/>
          </p:cNvSpPr>
          <p:nvPr/>
        </p:nvSpPr>
        <p:spPr bwMode="auto">
          <a:xfrm>
            <a:off x="5962650" y="3192463"/>
            <a:ext cx="1127125" cy="63023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Fatores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Pessoais </a:t>
            </a:r>
          </a:p>
        </p:txBody>
      </p:sp>
      <p:cxnSp>
        <p:nvCxnSpPr>
          <p:cNvPr id="4113" name="AutoShape 19"/>
          <p:cNvCxnSpPr>
            <a:cxnSpLocks noChangeShapeType="1"/>
            <a:stCxn id="627724" idx="2"/>
            <a:endCxn id="627725" idx="0"/>
          </p:cNvCxnSpPr>
          <p:nvPr/>
        </p:nvCxnSpPr>
        <p:spPr bwMode="auto">
          <a:xfrm rot="5400000">
            <a:off x="3303588" y="1193800"/>
            <a:ext cx="377825" cy="15144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cxnSp>
      <p:cxnSp>
        <p:nvCxnSpPr>
          <p:cNvPr id="4114" name="AutoShape 20"/>
          <p:cNvCxnSpPr>
            <a:cxnSpLocks noChangeShapeType="1"/>
            <a:stCxn id="627724" idx="2"/>
            <a:endCxn id="627726" idx="0"/>
          </p:cNvCxnSpPr>
          <p:nvPr/>
        </p:nvCxnSpPr>
        <p:spPr bwMode="auto">
          <a:xfrm rot="16200000" flipH="1">
            <a:off x="4851400" y="1160463"/>
            <a:ext cx="377825" cy="15811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cxnSp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2009775" y="4244975"/>
            <a:ext cx="809625" cy="631825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Alt. em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Estruturas Corporais</a:t>
            </a: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2946400" y="4244975"/>
            <a:ext cx="658813" cy="631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dade</a:t>
            </a:r>
          </a:p>
        </p:txBody>
      </p:sp>
      <p:sp>
        <p:nvSpPr>
          <p:cNvPr id="627735" name="Rectangle 23"/>
          <p:cNvSpPr>
            <a:spLocks noChangeArrowheads="1"/>
          </p:cNvSpPr>
          <p:nvPr/>
        </p:nvSpPr>
        <p:spPr bwMode="auto">
          <a:xfrm>
            <a:off x="3690938" y="4244975"/>
            <a:ext cx="981075" cy="6318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Desempenho</a:t>
            </a:r>
          </a:p>
        </p:txBody>
      </p:sp>
      <p:sp>
        <p:nvSpPr>
          <p:cNvPr id="627736" name="Rectangle 24"/>
          <p:cNvSpPr>
            <a:spLocks noChangeArrowheads="1"/>
          </p:cNvSpPr>
          <p:nvPr/>
        </p:nvSpPr>
        <p:spPr bwMode="auto">
          <a:xfrm>
            <a:off x="4700588" y="4244975"/>
            <a:ext cx="1014412" cy="631825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endParaRPr lang="en-GB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Facilitador/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Barreira</a:t>
            </a:r>
          </a:p>
        </p:txBody>
      </p:sp>
      <p:sp>
        <p:nvSpPr>
          <p:cNvPr id="627737" name="Rectangle 25"/>
          <p:cNvSpPr>
            <a:spLocks noChangeArrowheads="1"/>
          </p:cNvSpPr>
          <p:nvPr/>
        </p:nvSpPr>
        <p:spPr bwMode="auto">
          <a:xfrm>
            <a:off x="2971800" y="60960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cxnSp>
        <p:nvCxnSpPr>
          <p:cNvPr id="4120" name="AutoShape 26"/>
          <p:cNvCxnSpPr>
            <a:cxnSpLocks noChangeShapeType="1"/>
            <a:stCxn id="627725" idx="2"/>
            <a:endCxn id="627727" idx="0"/>
          </p:cNvCxnSpPr>
          <p:nvPr/>
        </p:nvCxnSpPr>
        <p:spPr bwMode="auto">
          <a:xfrm rot="5400000">
            <a:off x="2180432" y="2637631"/>
            <a:ext cx="420688" cy="688975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4121" name="AutoShape 27"/>
          <p:cNvCxnSpPr>
            <a:cxnSpLocks noChangeShapeType="1"/>
            <a:stCxn id="627730" idx="0"/>
            <a:endCxn id="627726" idx="2"/>
          </p:cNvCxnSpPr>
          <p:nvPr/>
        </p:nvCxnSpPr>
        <p:spPr bwMode="auto">
          <a:xfrm rot="5400000" flipH="1">
            <a:off x="5968207" y="2634456"/>
            <a:ext cx="420688" cy="695325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cxnSp>
      <p:cxnSp>
        <p:nvCxnSpPr>
          <p:cNvPr id="4122" name="AutoShape 28"/>
          <p:cNvCxnSpPr>
            <a:cxnSpLocks noChangeShapeType="1"/>
            <a:stCxn id="627729" idx="0"/>
            <a:endCxn id="627726" idx="2"/>
          </p:cNvCxnSpPr>
          <p:nvPr/>
        </p:nvCxnSpPr>
        <p:spPr bwMode="auto">
          <a:xfrm rot="-5400000">
            <a:off x="5309394" y="2670969"/>
            <a:ext cx="420688" cy="622300"/>
          </a:xfrm>
          <a:prstGeom prst="bentConnector3">
            <a:avLst>
              <a:gd name="adj1" fmla="val 49810"/>
            </a:avLst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cxnSp>
      <p:cxnSp>
        <p:nvCxnSpPr>
          <p:cNvPr id="4123" name="AutoShape 29"/>
          <p:cNvCxnSpPr>
            <a:cxnSpLocks noChangeShapeType="1"/>
            <a:stCxn id="627734" idx="0"/>
            <a:endCxn id="627728" idx="2"/>
          </p:cNvCxnSpPr>
          <p:nvPr/>
        </p:nvCxnSpPr>
        <p:spPr bwMode="auto">
          <a:xfrm rot="-5400000">
            <a:off x="3252787" y="3846513"/>
            <a:ext cx="422275" cy="3746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4124" name="AutoShape 30"/>
          <p:cNvCxnSpPr>
            <a:cxnSpLocks noChangeShapeType="1"/>
            <a:stCxn id="627735" idx="0"/>
            <a:endCxn id="627728" idx="2"/>
          </p:cNvCxnSpPr>
          <p:nvPr/>
        </p:nvCxnSpPr>
        <p:spPr bwMode="auto">
          <a:xfrm rot="5400000" flipH="1">
            <a:off x="3705225" y="3768725"/>
            <a:ext cx="422275" cy="5302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4125" name="AutoShape 31"/>
          <p:cNvCxnSpPr>
            <a:cxnSpLocks noChangeShapeType="1"/>
            <a:stCxn id="627733" idx="0"/>
            <a:endCxn id="627727" idx="2"/>
          </p:cNvCxnSpPr>
          <p:nvPr/>
        </p:nvCxnSpPr>
        <p:spPr bwMode="auto">
          <a:xfrm rot="5400000" flipH="1">
            <a:off x="2019300" y="3849688"/>
            <a:ext cx="422275" cy="3683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4126" name="AutoShape 32"/>
          <p:cNvCxnSpPr>
            <a:cxnSpLocks noChangeShapeType="1"/>
            <a:stCxn id="627727" idx="2"/>
            <a:endCxn id="627746" idx="0"/>
          </p:cNvCxnSpPr>
          <p:nvPr/>
        </p:nvCxnSpPr>
        <p:spPr bwMode="auto">
          <a:xfrm rot="5400000">
            <a:off x="1547813" y="3746500"/>
            <a:ext cx="422275" cy="5746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4127" name="AutoShape 33"/>
          <p:cNvCxnSpPr>
            <a:cxnSpLocks noChangeShapeType="1"/>
            <a:stCxn id="627728" idx="0"/>
          </p:cNvCxnSpPr>
          <p:nvPr/>
        </p:nvCxnSpPr>
        <p:spPr bwMode="auto">
          <a:xfrm rot="5400000" flipH="1">
            <a:off x="3139281" y="2636044"/>
            <a:ext cx="166688" cy="857250"/>
          </a:xfrm>
          <a:prstGeom prst="bentConnector2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cxnSp>
      <p:sp>
        <p:nvSpPr>
          <p:cNvPr id="627746" name="Rectangle 34"/>
          <p:cNvSpPr>
            <a:spLocks noChangeArrowheads="1"/>
          </p:cNvSpPr>
          <p:nvPr/>
        </p:nvSpPr>
        <p:spPr bwMode="auto">
          <a:xfrm>
            <a:off x="1066800" y="4244975"/>
            <a:ext cx="809625" cy="631825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Alt. em</a:t>
            </a:r>
          </a:p>
          <a:p>
            <a:pPr algn="ctr" defTabSz="752475">
              <a:defRPr/>
            </a:pPr>
            <a:r>
              <a:rPr lang="en-GB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Funções Corporais</a:t>
            </a:r>
          </a:p>
        </p:txBody>
      </p:sp>
      <p:cxnSp>
        <p:nvCxnSpPr>
          <p:cNvPr id="4129" name="AutoShape 35"/>
          <p:cNvCxnSpPr>
            <a:cxnSpLocks noChangeShapeType="1"/>
            <a:stCxn id="627736" idx="0"/>
            <a:endCxn id="627729" idx="2"/>
          </p:cNvCxnSpPr>
          <p:nvPr/>
        </p:nvCxnSpPr>
        <p:spPr bwMode="auto">
          <a:xfrm flipV="1">
            <a:off x="5208588" y="3822700"/>
            <a:ext cx="0" cy="422275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627749" name="Oval 37"/>
          <p:cNvSpPr>
            <a:spLocks noChangeArrowheads="1"/>
          </p:cNvSpPr>
          <p:nvPr/>
        </p:nvSpPr>
        <p:spPr bwMode="auto">
          <a:xfrm>
            <a:off x="1471613" y="2852738"/>
            <a:ext cx="1152525" cy="1223962"/>
          </a:xfrm>
          <a:prstGeom prst="ellipse">
            <a:avLst/>
          </a:prstGeom>
          <a:noFill/>
          <a:ln w="88900">
            <a:solidFill>
              <a:srgbClr val="FAFD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4"/>
    </mc:Choice>
    <mc:Fallback xmlns="">
      <p:transition spd="slow" advClick="0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620713"/>
            <a:ext cx="8678863" cy="1143000"/>
          </a:xfrm>
        </p:spPr>
        <p:txBody>
          <a:bodyPr/>
          <a:lstStyle/>
          <a:p>
            <a:pPr>
              <a:defRPr/>
            </a:pPr>
            <a:r>
              <a:rPr lang="pt-BR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FUNÇÕES CORPORAIS: são funções fisiológicas dos sistemas do corpo.</a:t>
            </a:r>
            <a:r>
              <a:rPr lang="en-US" sz="3200" b="1" i="1" smtClean="0">
                <a:solidFill>
                  <a:schemeClr val="accent2"/>
                </a:solidFill>
              </a:rPr>
              <a:t/>
            </a:r>
            <a:br>
              <a:rPr lang="en-US" sz="3200" b="1" i="1" smtClean="0">
                <a:solidFill>
                  <a:schemeClr val="accent2"/>
                </a:solidFill>
              </a:rPr>
            </a:br>
            <a:endParaRPr lang="pt-BR" sz="3200" b="1" i="1" smtClean="0">
              <a:solidFill>
                <a:schemeClr val="accent2"/>
              </a:solidFill>
            </a:endParaRP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700213"/>
            <a:ext cx="8766175" cy="46164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1 Funções Mentais </a:t>
            </a: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2 Funções sensoriais e dor </a:t>
            </a: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/>
            </a:pPr>
            <a:r>
              <a:rPr lang="pt-BR" sz="2000" b="1" smtClean="0">
                <a:solidFill>
                  <a:schemeClr val="accent2"/>
                </a:solidFill>
                <a:effectLst/>
              </a:rPr>
              <a:t>Capítulo 3 Funções da voz e da fala</a:t>
            </a:r>
          </a:p>
          <a:p>
            <a:pPr>
              <a:lnSpc>
                <a:spcPct val="80000"/>
              </a:lnSpc>
              <a:spcBef>
                <a:spcPts val="1200"/>
              </a:spcBef>
              <a:buFont typeface="Monotype Sorts" pitchFamily="2" charset="2"/>
              <a:buNone/>
              <a:defRPr/>
            </a:pP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4 Funções do aparelho cardiovascular, dos sistemas hematológico e imunológico e do aparelho respiratório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endParaRPr lang="pt-BR" sz="20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5 Funções do aparelho digestivo e dos sistemas metabólico e endócrino </a:t>
            </a: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6 Funções geniturinárias e reprodutivas </a:t>
            </a: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7 Funções neuromusculoesqueléticas e relacionadas ao movimento </a:t>
            </a: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Capítulo 8 Funções da pele e estruturas relacionadas </a:t>
            </a:r>
            <a:endParaRPr lang="pt-BR" sz="20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80000"/>
              </a:lnSpc>
              <a:defRPr/>
            </a:pPr>
            <a:endParaRPr lang="pt-BR" sz="2000" smtClean="0">
              <a:solidFill>
                <a:srgbClr val="FAFD00"/>
              </a:solidFill>
            </a:endParaRPr>
          </a:p>
        </p:txBody>
      </p:sp>
      <p:sp>
        <p:nvSpPr>
          <p:cNvPr id="575494" name="Text Box 6"/>
          <p:cNvSpPr txBox="1">
            <a:spLocks noChangeArrowheads="1"/>
          </p:cNvSpPr>
          <p:nvPr/>
        </p:nvSpPr>
        <p:spPr bwMode="auto">
          <a:xfrm>
            <a:off x="5786438" y="1785938"/>
            <a:ext cx="2160587" cy="143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pic>
        <p:nvPicPr>
          <p:cNvPr id="38917" name="Picture 8" descr="voz%20fa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256"/>
    </mc:Choice>
    <mc:Fallback xmlns="">
      <p:transition spd="slow" advClick="0" advTm="4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333375"/>
            <a:ext cx="9472612" cy="1143000"/>
          </a:xfrm>
        </p:spPr>
        <p:txBody>
          <a:bodyPr/>
          <a:lstStyle/>
          <a:p>
            <a:pPr>
              <a:defRPr/>
            </a:pPr>
            <a:r>
              <a:rPr lang="pt-BR" sz="3600" b="1" smtClean="0">
                <a:solidFill>
                  <a:schemeClr val="accent2"/>
                </a:solidFill>
              </a:rPr>
              <a:t>Capítulo 3- Funções da voz e da fala </a:t>
            </a:r>
            <a:r>
              <a:rPr lang="pt-BR" sz="3600" smtClean="0">
                <a:solidFill>
                  <a:schemeClr val="accent2"/>
                </a:solidFill>
              </a:rPr>
              <a:t/>
            </a:r>
            <a:br>
              <a:rPr lang="pt-BR" sz="3600" smtClean="0">
                <a:solidFill>
                  <a:schemeClr val="accent2"/>
                </a:solidFill>
              </a:rPr>
            </a:br>
            <a:endParaRPr lang="pt-BR" sz="3600" smtClean="0">
              <a:solidFill>
                <a:schemeClr val="accent2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00250"/>
            <a:ext cx="87661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Funções da voz (b310)</a:t>
            </a:r>
          </a:p>
          <a:p>
            <a:pPr lvl="2">
              <a:lnSpc>
                <a:spcPct val="90000"/>
              </a:lnSpc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Produção da voz (b3100)</a:t>
            </a:r>
          </a:p>
          <a:p>
            <a:pPr lvl="2">
              <a:lnSpc>
                <a:spcPct val="90000"/>
              </a:lnSpc>
            </a:pPr>
            <a:r>
              <a:rPr lang="pt-BR" sz="2000" b="1" smtClean="0">
                <a:solidFill>
                  <a:srgbClr val="FAFD00"/>
                </a:solidFill>
                <a:effectLst/>
              </a:rPr>
              <a:t>Qualidade da voz (b3101)</a:t>
            </a:r>
          </a:p>
          <a:p>
            <a:pPr lvl="1">
              <a:lnSpc>
                <a:spcPct val="90000"/>
              </a:lnSpc>
              <a:buFont typeface="Monotype Sorts" pitchFamily="2" charset="2"/>
              <a:buNone/>
            </a:pPr>
            <a:endParaRPr lang="pt-BR" sz="2400" b="1" smtClean="0">
              <a:solidFill>
                <a:srgbClr val="FAFD00"/>
              </a:solidFill>
              <a:effectLst/>
            </a:endParaRPr>
          </a:p>
          <a:p>
            <a:pPr lvl="1">
              <a:lnSpc>
                <a:spcPct val="90000"/>
              </a:lnSpc>
              <a:buFont typeface="Monotype Sorts" pitchFamily="2" charset="2"/>
              <a:buNone/>
            </a:pPr>
            <a:endParaRPr lang="pt-BR" sz="24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Funções da articulação (b320)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pt-BR" sz="28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pt-BR" sz="28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pt-BR" sz="2800" b="1" smtClean="0">
                <a:solidFill>
                  <a:srgbClr val="FAFD00"/>
                </a:solidFill>
                <a:effectLst/>
              </a:rPr>
              <a:t>Função da fluência e ritmo da fala (b330)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pt-BR" sz="28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pt-BR" sz="28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</a:pPr>
            <a:endParaRPr lang="pt-BR" sz="2800" b="1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</a:pPr>
            <a:endParaRPr lang="pt-BR" sz="2800" smtClean="0">
              <a:solidFill>
                <a:srgbClr val="FAFD00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pt-BR" sz="2800" smtClean="0">
              <a:effectLst/>
            </a:endParaRPr>
          </a:p>
        </p:txBody>
      </p:sp>
      <p:pic>
        <p:nvPicPr>
          <p:cNvPr id="399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106488"/>
            <a:ext cx="5210175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556"/>
    </mc:Choice>
    <mc:Fallback xmlns="">
      <p:transition spd="slow" advClick="0" advTm="2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ar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1989138"/>
            <a:ext cx="3286125" cy="3813175"/>
          </a:xfrm>
          <a:prstGeom prst="rect">
            <a:avLst/>
          </a:prstGeom>
          <a:noFill/>
          <a:ln w="730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10661" name="Text Box 5"/>
          <p:cNvSpPr txBox="1">
            <a:spLocks noChangeArrowheads="1"/>
          </p:cNvSpPr>
          <p:nvPr/>
        </p:nvSpPr>
        <p:spPr bwMode="auto">
          <a:xfrm>
            <a:off x="390525" y="404813"/>
            <a:ext cx="8815388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Exemplo 1-</a:t>
            </a:r>
            <a:r>
              <a:rPr lang="pt-BR" sz="6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7200">
                <a:effectLst>
                  <a:outerShdw blurRad="38100" dist="38100" dir="2700000" algn="tl">
                    <a:srgbClr val="000000"/>
                  </a:outerShdw>
                </a:effectLst>
              </a:rPr>
              <a:t>eu (Carlos)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54"/>
    </mc:Choice>
    <mc:Fallback xmlns="">
      <p:transition spd="slow" advClick="0" advTm="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zula">
  <a:themeElements>
    <a:clrScheme name="azula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azul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600" b="0" i="0" u="none" strike="noStrike" cap="none" normalizeH="0" baseline="0" smtClean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600" b="0" i="0" u="none" strike="noStrike" cap="none" normalizeH="0" baseline="0" smtClean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l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l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l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l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l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l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c:\msoffice\powerpnt\modelo\aprstsld\azula.ppt</Template>
  <TotalTime>1612</TotalTime>
  <Pages>20</Pages>
  <Words>2304</Words>
  <Application>Microsoft Office PowerPoint</Application>
  <PresentationFormat>Slides de 35 mm</PresentationFormat>
  <Paragraphs>566</Paragraphs>
  <Slides>59</Slides>
  <Notes>1</Notes>
  <HiddenSlides>0</HiddenSlides>
  <MMClips>59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5" baseType="lpstr">
      <vt:lpstr>Arial</vt:lpstr>
      <vt:lpstr>Monotype Sorts</vt:lpstr>
      <vt:lpstr>Tahoma</vt:lpstr>
      <vt:lpstr>Times New Roman</vt:lpstr>
      <vt:lpstr>azula</vt:lpstr>
      <vt:lpstr>Clip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FUNÇÕES CORPORAIS: são funções fisiológicas dos sistemas do corpo. </vt:lpstr>
      <vt:lpstr>Capítulo 3- Funções da voz e da fala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ESTRUTURAS CORPORAIS: são partes anatômicas do corpo, tais como órgãos, membros e seus componentes. </vt:lpstr>
      <vt:lpstr>Capítulo 3 Estruturas relacionadas com a voz e a fala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Atividades e Participação </vt:lpstr>
      <vt:lpstr>Capítulo 3. Comunicação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Fatores ambientais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 2- Paralisia Cerebral (CID-G80)</vt:lpstr>
      <vt:lpstr>Apresentação do PowerPoint</vt:lpstr>
      <vt:lpstr>Paralisia Cerebral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SLIDEAZ</dc:title>
  <dc:creator>Microsoft Corporation</dc:creator>
  <cp:lastModifiedBy>Carmen Castelani</cp:lastModifiedBy>
  <cp:revision>268</cp:revision>
  <cp:lastPrinted>1999-04-22T17:13:46Z</cp:lastPrinted>
  <dcterms:created xsi:type="dcterms:W3CDTF">1997-03-30T13:21:38Z</dcterms:created>
  <dcterms:modified xsi:type="dcterms:W3CDTF">2016-09-26T18:42:19Z</dcterms:modified>
</cp:coreProperties>
</file>