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75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1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2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54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57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30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44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8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2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7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A855D-0899-4EBD-A803-F040C7068DE3}" type="datetimeFigureOut">
              <a:rPr lang="pt-BR" smtClean="0"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7D56-0769-4E56-ABD6-511C29E8F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95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i="1" dirty="0"/>
              <a:t>UNIVERSIDADE DE SÃO PAULO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i="1" dirty="0"/>
              <a:t>ESCOLA DE ENFERMAGEM DE RIBEIRÃO PRETO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2200094 - Educação Profissional em Enfermagem II</a:t>
            </a:r>
            <a:r>
              <a:rPr lang="pt-BR" sz="2800" dirty="0"/>
              <a:t> 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Objetivo da Disciplina: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2800" dirty="0" smtClean="0"/>
              <a:t>Promover </a:t>
            </a:r>
            <a:r>
              <a:rPr lang="pt-BR" sz="2800" dirty="0"/>
              <a:t>oportunidades de aprendizado significativo, contribuindo com a formação do estudante na área de competência da educação, </a:t>
            </a:r>
            <a:r>
              <a:rPr lang="pt-BR" sz="2800" b="1" dirty="0">
                <a:solidFill>
                  <a:srgbClr val="0070C0"/>
                </a:solidFill>
              </a:rPr>
              <a:t>voltada para docência na educação profissional em enfermagem </a:t>
            </a:r>
            <a:r>
              <a:rPr lang="pt-BR" sz="2800" dirty="0"/>
              <a:t>– formação de técnicos de enfermagem, com foco no acompanhamento dos estudantes do nível técnico </a:t>
            </a:r>
            <a:r>
              <a:rPr lang="pt-BR" sz="2800" b="1" dirty="0">
                <a:solidFill>
                  <a:srgbClr val="0070C0"/>
                </a:solidFill>
              </a:rPr>
              <a:t>nos cenários da saúde</a:t>
            </a:r>
            <a:r>
              <a:rPr lang="pt-BR" sz="2800" dirty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532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Diante disso...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faz-se necessária uma formação que considere o </a:t>
            </a:r>
            <a:r>
              <a:rPr lang="pt-BR" dirty="0" smtClean="0"/>
              <a:t>aluno </a:t>
            </a:r>
            <a:r>
              <a:rPr lang="pt-BR" dirty="0" smtClean="0"/>
              <a:t>como um intelectual crítico </a:t>
            </a:r>
            <a:r>
              <a:rPr lang="pt-BR" dirty="0" smtClean="0"/>
              <a:t>reflexivo. </a:t>
            </a:r>
          </a:p>
          <a:p>
            <a:r>
              <a:rPr lang="pt-BR" dirty="0"/>
              <a:t>A formação docente não se constrói apenas por acumulação de cursos, de conhecimentos ou de técnicas...  </a:t>
            </a:r>
          </a:p>
          <a:p>
            <a:r>
              <a:rPr lang="pt-BR" dirty="0"/>
              <a:t>Se constrói por meio de um trabalho de reflexão crítica sobre as práticas e de uma (</a:t>
            </a:r>
            <a:r>
              <a:rPr lang="pt-BR" dirty="0" err="1"/>
              <a:t>re</a:t>
            </a:r>
            <a:r>
              <a:rPr lang="pt-BR" dirty="0"/>
              <a:t>)construção permanente de uma identidade pessoal (PIMENTA, 2002).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603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Saberes</a:t>
            </a:r>
            <a:r>
              <a:rPr lang="en-US" dirty="0"/>
              <a:t> </a:t>
            </a:r>
            <a:r>
              <a:rPr lang="en-US" dirty="0" err="1"/>
              <a:t>Cognitivos</a:t>
            </a:r>
            <a:r>
              <a:rPr lang="en-US" dirty="0"/>
              <a:t>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pt-BR" dirty="0" smtClean="0"/>
              <a:t>Articulação </a:t>
            </a:r>
            <a:r>
              <a:rPr lang="pt-BR" dirty="0"/>
              <a:t>ensino serviço no contexto do SUS;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/>
              <a:t>Aspectos legais dos estágios em saúde na educação profissional;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/>
              <a:t>Planejamento do processo ensino-aprendizagem nos cenários de prática profissional;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/>
              <a:t>Estágios – relações entre PPP e formação para SUS;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/>
              <a:t>Formação docente para o ensino prático na educação profissional em enfermagem;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/>
              <a:t>Relação entre aluno-professor-equipe de saúde – paciente – família.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52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Diante disso....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Nossa proposta </a:t>
            </a:r>
            <a:r>
              <a:rPr lang="pt-BR" dirty="0" smtClean="0"/>
              <a:t>para o ciclo pedagógico:  </a:t>
            </a:r>
            <a:r>
              <a:rPr lang="pt-BR" dirty="0" smtClean="0">
                <a:solidFill>
                  <a:srgbClr val="FF0000"/>
                </a:solidFill>
              </a:rPr>
              <a:t>Sintetizar o conhecimento em cada ciclo a partir de um eixo organizador </a:t>
            </a: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rgbClr val="0070C0"/>
                </a:solidFill>
              </a:rPr>
              <a:t>Ciclo 1: </a:t>
            </a:r>
            <a:r>
              <a:rPr lang="pt-BR" dirty="0">
                <a:solidFill>
                  <a:srgbClr val="0070C0"/>
                </a:solidFill>
              </a:rPr>
              <a:t>Formação docente para o ensino prático na educação profissional em </a:t>
            </a:r>
            <a:r>
              <a:rPr lang="pt-BR" dirty="0" smtClean="0">
                <a:solidFill>
                  <a:srgbClr val="0070C0"/>
                </a:solidFill>
              </a:rPr>
              <a:t>enfermagem e Planejamento </a:t>
            </a:r>
            <a:r>
              <a:rPr lang="pt-BR" dirty="0">
                <a:solidFill>
                  <a:srgbClr val="0070C0"/>
                </a:solidFill>
              </a:rPr>
              <a:t>do processo ensino-aprendizagem nos cenários de prática profissional; </a:t>
            </a:r>
            <a:endParaRPr lang="pt-BR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Ciclo 2:  Aspectos pedagógicos do ensino prático: Estágios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– relações entre PPP e formação para SUS; Aspectos legais dos estágios em saúde na educação profissional; </a:t>
            </a: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rgbClr val="00B050"/>
                </a:solidFill>
              </a:rPr>
              <a:t>Ciclo 3: Articulação </a:t>
            </a:r>
            <a:r>
              <a:rPr lang="pt-BR" dirty="0">
                <a:solidFill>
                  <a:srgbClr val="00B050"/>
                </a:solidFill>
              </a:rPr>
              <a:t>ensino serviço no contexto do </a:t>
            </a:r>
            <a:r>
              <a:rPr lang="pt-BR" dirty="0" smtClean="0">
                <a:solidFill>
                  <a:srgbClr val="00B050"/>
                </a:solidFill>
              </a:rPr>
              <a:t>SUS e Relação </a:t>
            </a:r>
            <a:r>
              <a:rPr lang="pt-BR" dirty="0">
                <a:solidFill>
                  <a:srgbClr val="00B050"/>
                </a:solidFill>
              </a:rPr>
              <a:t>entre aluno-professor-equipe de saúde – paciente – família. </a:t>
            </a:r>
          </a:p>
          <a:p>
            <a:pPr marL="0" indent="0" algn="ctr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9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280</Words>
  <Application>Microsoft Office PowerPoint</Application>
  <PresentationFormat>Apresentação na tela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UNIVERSIDADE DE SÃO PAULO ESCOLA DE ENFERMAGEM DE RIBEIRÃO PRETO 2200094 - Educação Profissional em Enfermagem II  </vt:lpstr>
      <vt:lpstr>Diante disso...</vt:lpstr>
      <vt:lpstr>Saberes Cognitivos: </vt:lpstr>
      <vt:lpstr>Diante disso....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</dc:creator>
  <cp:lastModifiedBy>Fernanda</cp:lastModifiedBy>
  <cp:revision>5</cp:revision>
  <dcterms:created xsi:type="dcterms:W3CDTF">2017-11-08T18:56:18Z</dcterms:created>
  <dcterms:modified xsi:type="dcterms:W3CDTF">2018-03-26T16:56:39Z</dcterms:modified>
</cp:coreProperties>
</file>