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92" r:id="rId3"/>
    <p:sldId id="275" r:id="rId4"/>
    <p:sldId id="293" r:id="rId5"/>
    <p:sldId id="276" r:id="rId6"/>
    <p:sldId id="28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1D08-9451-7F43-A8D1-CF50D3740153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B3C4-9999-BB41-B52B-77ACCC9D5E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15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B38F5-306F-954F-AF2D-2D9A2877A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CC3ED-74CE-B843-AEED-4424C2A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21E33E-E543-5642-AC9C-40AA9BF7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C372B-2D11-3F4D-9128-7AA1ACA3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F6CD5-37DC-6D40-B559-F95C6241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43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AFCC-41D8-E341-9FF5-07B39974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608724-6B4A-D145-B6DD-F0AE33588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61566-BCD3-A245-974D-A448F40B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EA80E5-2ACF-B346-9CAA-2E1E7E8B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7DB0C3-EC5C-164E-AB7E-20D2F0FA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76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784409-A474-6B4D-8304-B67E32E1F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350F02-86A1-DF46-9D42-2734E7587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963E56-BC54-E040-BA3C-D8B72672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08302-5F53-CD45-A4D8-40A61964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54D5CC-DBF9-1642-98C4-5756F124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65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CC724-288B-F24C-931D-A5007AA1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45C4AE-847F-634A-BBF5-5FB0E562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A27DFF-50B9-9D44-B95C-AD824157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87162E-1D05-2D48-8D3E-05E42338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E5B858-025D-BF41-9485-D6D3B6F9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7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99BA1-4FC8-6C46-8EA9-424D6CD1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278A64-6087-4B42-A618-113CE63E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253A9E-704B-8140-A380-B69CCEF6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96CF67-5A2F-3A41-A155-B952B0D5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DD26AB-1DDD-3045-B5D9-6A847C3E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061B1-E69E-9A44-BD44-35FF35A9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C2304-2471-9D4D-8C97-4A52B419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B02944-6D4E-B649-A39E-C17999EBB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9CF83F-457D-C441-BA1A-6FDA6923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7D6F-E6CC-584B-BD17-BFBE7BDD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8E6A86-9896-1C44-BC81-CC895EBC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2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AD612-24E3-D845-A9FD-261313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C9F91F-E462-BE47-A461-3B993618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8A90E2-EDB9-6945-8D4D-0F8664103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8A3196-2A50-8841-8837-471D7B21B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7A1566-3BAA-804F-AA08-B816862D9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8214CD-2588-1B4D-9A54-56AF902A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ADDFF3-7E55-2540-9A2A-DA572CB2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101462-9B0C-0F46-861C-FF509B43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12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9217C-A46E-A045-9FA4-AA22B189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56C73A-1D50-0E4B-9B18-7AAE74C1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47A9F0-7243-6E4F-8ABB-2585EED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DD05C1-CFDC-8E40-AF55-E62E1F23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9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291D62-86A8-3A40-B562-A1D8734C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DE36F9-814B-754F-8B3F-DB07FBB9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1D2349-0DCC-D842-8F15-81C8E6F6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13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C289-42EA-2A41-826C-842ECF3D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CFF19-F540-9244-BABE-DFFCF2E80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C2DF43-608E-D242-ABA8-31130B479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2DC144-ED30-1F44-8C87-A1E363C8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38AF94-D1B5-404F-A9D7-CF47282E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2ABDBE-1BAA-C148-B0BE-31F4DBBD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555CE-6278-1A47-8CCF-8E90C8A7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F09AEE-8B50-9B4A-919E-6F37651A8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3B487F-0C5B-9846-B7BA-3F0EEA11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F0BFA5-B730-824A-AE7F-CB3A942B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85FDBE-BD2F-7C4C-825C-7135762C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4CC9E-95A9-0B49-9F9D-DEA54831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1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7E3053-043A-5442-98C1-9B6B52C5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9C25F2-C11D-9B46-8755-3553E6A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03A962-697E-9C4B-A42B-344206BAA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FCBC-9F92-A742-B1B5-DA3B66DF279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CF8C6-D893-A84E-9F36-2CCCE7BA5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64DEC5-685D-3B42-8B16-505D20C2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85FC-D4B4-6142-972F-B087D3344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06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48B32B7-CCFE-4C48-BFE2-7C36E1E234F5}"/>
              </a:ext>
            </a:extLst>
          </p:cNvPr>
          <p:cNvSpPr txBox="1">
            <a:spLocks/>
          </p:cNvSpPr>
          <p:nvPr/>
        </p:nvSpPr>
        <p:spPr>
          <a:xfrm>
            <a:off x="1188719" y="1473200"/>
            <a:ext cx="8605915" cy="73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Jornalismo e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Descronicidade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em Han</a:t>
            </a:r>
          </a:p>
        </p:txBody>
      </p:sp>
    </p:spTree>
    <p:extLst>
      <p:ext uri="{BB962C8B-B14F-4D97-AF65-F5344CB8AC3E}">
        <p14:creationId xmlns:p14="http://schemas.microsoft.com/office/powerpoint/2010/main" val="120103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1D65-706B-D228-5B1A-71E352CE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0" t="18371" r="17583" b="15703"/>
          <a:stretch/>
        </p:blipFill>
        <p:spPr>
          <a:xfrm>
            <a:off x="1066663" y="396240"/>
            <a:ext cx="9845177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745150-3AA6-CB43-841C-D71913E0FD53}"/>
              </a:ext>
            </a:extLst>
          </p:cNvPr>
          <p:cNvSpPr/>
          <p:nvPr/>
        </p:nvSpPr>
        <p:spPr>
          <a:xfrm>
            <a:off x="569685" y="1040160"/>
            <a:ext cx="1069702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Giddens: “As consequências da modernidade” – Introdução / “Modernidade, tempo e espaço”.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3100" dirty="0"/>
              <a:t>“</a:t>
            </a:r>
            <a:r>
              <a:rPr lang="pt-BR" sz="2800" dirty="0"/>
              <a:t>O tempo ainda estava conectado com o espaço (e o lugar) até que a uniformidade de mensuração do tempo pelo relógio mecânico correspondeu à uniformidade na organização social do tempo.” (p. 21)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v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41139D-471C-D14B-A838-EAA2509FDA8E}"/>
              </a:ext>
            </a:extLst>
          </p:cNvPr>
          <p:cNvSpPr txBox="1"/>
          <p:nvPr/>
        </p:nvSpPr>
        <p:spPr>
          <a:xfrm>
            <a:off x="812800" y="232229"/>
            <a:ext cx="724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Eixo espaço-tempo</a:t>
            </a:r>
          </a:p>
        </p:txBody>
      </p:sp>
    </p:spTree>
    <p:extLst>
      <p:ext uri="{BB962C8B-B14F-4D97-AF65-F5344CB8AC3E}">
        <p14:creationId xmlns:p14="http://schemas.microsoft.com/office/powerpoint/2010/main" val="336740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F7C6FA-3920-C33A-9744-88DAAD77C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2" y="1429702"/>
            <a:ext cx="2143125" cy="21431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00AFB0-8232-890A-8F1B-42FB01D6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131570"/>
            <a:ext cx="3288030" cy="32880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8A40D3-4DB8-23DB-EB79-1A9CCFE0D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04" y="1264919"/>
            <a:ext cx="4791456" cy="29946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DC8DCC-F1CB-B2BD-1452-48C2AD882090}"/>
              </a:ext>
            </a:extLst>
          </p:cNvPr>
          <p:cNvSpPr txBox="1"/>
          <p:nvPr/>
        </p:nvSpPr>
        <p:spPr>
          <a:xfrm>
            <a:off x="497840" y="5394960"/>
            <a:ext cx="318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Pré-modernidade</a:t>
            </a:r>
            <a:r>
              <a:rPr lang="pt-BR" dirty="0"/>
              <a:t>: O tempo como ele é? Ciclos. Resgate da boa ancestralidade. </a:t>
            </a:r>
            <a:br>
              <a:rPr lang="pt-BR" dirty="0"/>
            </a:br>
            <a:r>
              <a:rPr lang="pt-BR" dirty="0"/>
              <a:t>(Sidarta Ribeiro)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C0DE01-8795-35CE-FCF2-01C48989C0F9}"/>
              </a:ext>
            </a:extLst>
          </p:cNvPr>
          <p:cNvSpPr txBox="1"/>
          <p:nvPr/>
        </p:nvSpPr>
        <p:spPr>
          <a:xfrm>
            <a:off x="4094480" y="5415280"/>
            <a:ext cx="318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Modernidade:</a:t>
            </a:r>
            <a:r>
              <a:rPr lang="pt-BR" dirty="0"/>
              <a:t> uniformização do tempo / início da desvinculação do eixo tempo-espaço.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1F01F7-7B7A-6AAD-C506-F74B0F1AA64C}"/>
              </a:ext>
            </a:extLst>
          </p:cNvPr>
          <p:cNvSpPr txBox="1"/>
          <p:nvPr/>
        </p:nvSpPr>
        <p:spPr>
          <a:xfrm>
            <a:off x="8036560" y="5252720"/>
            <a:ext cx="326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Contemporaneidade:</a:t>
            </a:r>
            <a:r>
              <a:rPr lang="pt-BR" dirty="0"/>
              <a:t> </a:t>
            </a:r>
            <a:r>
              <a:rPr lang="pt-BR" dirty="0" err="1"/>
              <a:t>descronicidade</a:t>
            </a:r>
            <a:r>
              <a:rPr lang="pt-BR" dirty="0"/>
              <a:t> / atomização / tempo sem espaço / </a:t>
            </a:r>
            <a:r>
              <a:rPr lang="pt-BR" i="1" dirty="0"/>
              <a:t>de-</a:t>
            </a:r>
            <a:r>
              <a:rPr lang="pt-BR" i="1" dirty="0" err="1"/>
              <a:t>temporalization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5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4745150-3AA6-CB43-841C-D71913E0FD53}"/>
              </a:ext>
            </a:extLst>
          </p:cNvPr>
          <p:cNvSpPr/>
          <p:nvPr/>
        </p:nvSpPr>
        <p:spPr>
          <a:xfrm>
            <a:off x="580571" y="1166842"/>
            <a:ext cx="10697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41139D-471C-D14B-A838-EAA2509FDA8E}"/>
              </a:ext>
            </a:extLst>
          </p:cNvPr>
          <p:cNvSpPr txBox="1"/>
          <p:nvPr/>
        </p:nvSpPr>
        <p:spPr>
          <a:xfrm>
            <a:off x="812799" y="333829"/>
            <a:ext cx="919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Jornalismo, tempo-espaço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83665E-5E43-878D-B95F-282046E04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20058" r="25917" b="18667"/>
          <a:stretch/>
        </p:blipFill>
        <p:spPr>
          <a:xfrm>
            <a:off x="421640" y="1375544"/>
            <a:ext cx="5740400" cy="42022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094BCD-C782-29BC-FC49-F6D6EBEC3651}"/>
              </a:ext>
            </a:extLst>
          </p:cNvPr>
          <p:cNvSpPr txBox="1"/>
          <p:nvPr/>
        </p:nvSpPr>
        <p:spPr>
          <a:xfrm>
            <a:off x="6583680" y="1517784"/>
            <a:ext cx="5191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Groth , características de um jornal (2011)</a:t>
            </a:r>
          </a:p>
          <a:p>
            <a:pPr marL="285750" indent="-285750">
              <a:buFontTx/>
              <a:buChar char="-"/>
            </a:pPr>
            <a:r>
              <a:rPr lang="pt-BR" dirty="0"/>
              <a:t>Periodicidade (demanda social: pertencimento);</a:t>
            </a:r>
          </a:p>
          <a:p>
            <a:pPr marL="285750" indent="-285750">
              <a:buFontTx/>
              <a:buChar char="-"/>
            </a:pPr>
            <a:r>
              <a:rPr lang="pt-BR" dirty="0"/>
              <a:t>Atualidade (tempo “presente”?);</a:t>
            </a:r>
          </a:p>
          <a:p>
            <a:pPr marL="285750" indent="-285750">
              <a:buFontTx/>
              <a:buChar char="-"/>
            </a:pPr>
            <a:r>
              <a:rPr lang="pt-BR" dirty="0"/>
              <a:t>Universalidade (o que é “universal”? Colonial x </a:t>
            </a:r>
            <a:r>
              <a:rPr lang="pt-BR" dirty="0" err="1"/>
              <a:t>decolonial</a:t>
            </a:r>
            <a:r>
              <a:rPr lang="pt-BR" dirty="0"/>
              <a:t>);</a:t>
            </a:r>
          </a:p>
          <a:p>
            <a:pPr marL="285750" indent="-285750">
              <a:buFontTx/>
              <a:buChar char="-"/>
            </a:pPr>
            <a:r>
              <a:rPr lang="pt-BR" dirty="0"/>
              <a:t>Publicidade (necessidade de atingir o leitor onde ele está; existe “onde”?)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1" dirty="0"/>
              <a:t>Para concluir:</a:t>
            </a:r>
            <a:br>
              <a:rPr lang="pt-BR" b="1" dirty="0"/>
            </a:b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dirty="0"/>
              <a:t>Um tempo sem intervalos nem duração dificulta que o jornalismo cumpra sua função como forma social de conhecimento.						        	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8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FE0159-1142-7F18-919D-33B4FE49D041}"/>
              </a:ext>
            </a:extLst>
          </p:cNvPr>
          <p:cNvSpPr txBox="1"/>
          <p:nvPr/>
        </p:nvSpPr>
        <p:spPr>
          <a:xfrm>
            <a:off x="1463040" y="731520"/>
            <a:ext cx="388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AUGÉ, Marc. Não-lugares: introdução a uma antropologia da </a:t>
            </a:r>
            <a:r>
              <a:rPr lang="pt-BR" dirty="0" err="1"/>
              <a:t>supermodernidade</a:t>
            </a:r>
            <a:r>
              <a:rPr lang="pt-BR" dirty="0"/>
              <a:t>. Campinas, SP: Papirus, 2012</a:t>
            </a:r>
            <a:endParaRPr lang="en-US" dirty="0"/>
          </a:p>
          <a:p>
            <a:endParaRPr lang="en-US" dirty="0"/>
          </a:p>
          <a:p>
            <a:r>
              <a:rPr lang="en-US" dirty="0"/>
              <a:t>HAN, Byung-</a:t>
            </a:r>
            <a:r>
              <a:rPr lang="en-US" dirty="0" err="1"/>
              <a:t>Chul</a:t>
            </a:r>
            <a:r>
              <a:rPr lang="en-US" dirty="0"/>
              <a:t>. The scent of time: A </a:t>
            </a:r>
            <a:r>
              <a:rPr lang="en-US" dirty="0" err="1"/>
              <a:t>philospohical</a:t>
            </a:r>
            <a:r>
              <a:rPr lang="en-US" dirty="0"/>
              <a:t> essay on the art of lingering. Malden: Polity, 2017b.</a:t>
            </a:r>
          </a:p>
          <a:p>
            <a:endParaRPr lang="en-US" dirty="0"/>
          </a:p>
          <a:p>
            <a:r>
              <a:rPr lang="pt-BR" dirty="0"/>
              <a:t>GIDDENS, Anthony. As consequências da modernidade. São Paulo: Editora Unesp, 1991.</a:t>
            </a:r>
            <a:endParaRPr lang="en-US" dirty="0"/>
          </a:p>
          <a:p>
            <a:endParaRPr lang="en-US" dirty="0"/>
          </a:p>
          <a:p>
            <a:r>
              <a:rPr lang="pt-BR" dirty="0"/>
              <a:t>GROTH, Otto. O poder cultural desconhecido: fundamentos da ciência dos jornais. Petrópolis: Vozes, 2011.</a:t>
            </a:r>
          </a:p>
        </p:txBody>
      </p:sp>
    </p:spTree>
    <p:extLst>
      <p:ext uri="{BB962C8B-B14F-4D97-AF65-F5344CB8AC3E}">
        <p14:creationId xmlns:p14="http://schemas.microsoft.com/office/powerpoint/2010/main" val="4290691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275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Beth Saad</dc:creator>
  <cp:lastModifiedBy>Daniela</cp:lastModifiedBy>
  <cp:revision>170</cp:revision>
  <dcterms:created xsi:type="dcterms:W3CDTF">2021-10-29T14:11:31Z</dcterms:created>
  <dcterms:modified xsi:type="dcterms:W3CDTF">2023-03-17T20:33:18Z</dcterms:modified>
</cp:coreProperties>
</file>