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3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2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782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2127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6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4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5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4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2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7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5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0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3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67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2 </a:t>
            </a:r>
            <a:endParaRPr lang="en-GB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Exemplos de mapas geológico</a:t>
            </a:r>
          </a:p>
          <a:p>
            <a:r>
              <a:rPr lang="pt-BR" dirty="0" smtClean="0"/>
              <a:t>Introdução ao contorno estrutural de plano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26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Contorno estrutural</a:t>
            </a:r>
            <a:endParaRPr lang="en-GB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Plano inclinado em profundidade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9321" t="15264" r="22427" b="7411"/>
          <a:stretch/>
        </p:blipFill>
        <p:spPr>
          <a:xfrm>
            <a:off x="506026" y="514904"/>
            <a:ext cx="8273989" cy="61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1553" t="36494" r="37476" b="29331"/>
          <a:stretch/>
        </p:blipFill>
        <p:spPr>
          <a:xfrm>
            <a:off x="2503502" y="1349406"/>
            <a:ext cx="4749554" cy="43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2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33" t="34941" r="36116" b="17940"/>
          <a:stretch/>
        </p:blipFill>
        <p:spPr>
          <a:xfrm>
            <a:off x="532660" y="1145218"/>
            <a:ext cx="8239159" cy="3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9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7671" t="32524" r="51067" b="10690"/>
          <a:stretch/>
        </p:blipFill>
        <p:spPr>
          <a:xfrm>
            <a:off x="2290440" y="1589103"/>
            <a:ext cx="4429956" cy="34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7671" t="32524" r="8446" b="10690"/>
          <a:stretch/>
        </p:blipFill>
        <p:spPr>
          <a:xfrm>
            <a:off x="701336" y="2530136"/>
            <a:ext cx="7670307" cy="29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2896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2034</TotalTime>
  <Words>18</Words>
  <Application>Microsoft Office PowerPoint</Application>
  <PresentationFormat>Apresentação na tela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Fatia</vt:lpstr>
      <vt:lpstr>Aula 2 </vt:lpstr>
      <vt:lpstr>Contorno estrutural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Boggiani</dc:creator>
  <cp:lastModifiedBy>Boggiani</cp:lastModifiedBy>
  <cp:revision>29</cp:revision>
  <dcterms:created xsi:type="dcterms:W3CDTF">2019-03-06T19:30:42Z</dcterms:created>
  <dcterms:modified xsi:type="dcterms:W3CDTF">2022-04-06T20:12:39Z</dcterms:modified>
</cp:coreProperties>
</file>