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6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92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09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17C2-F600-421E-8CA0-C4F6D752A73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2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D3A9F-9ED3-4705-9B85-08512AE68D9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5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810F-8710-4CB6-8F94-1D12526F50B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6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F1FA-75EF-4727-BC8E-471F1B907EE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1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7ABF-F577-4C19-B045-A986FF4AC21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9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3BD3-42FA-4B23-A3FE-7E1628F34C7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2557-B9E2-440C-BBB7-69A7D468648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5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529B-B951-4469-9B71-0143F6E1CCC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387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7C32-DFA4-4C6D-A4C2-2232F437A9A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F1DB-755E-47EA-93E7-FA126A7F4E7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3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1D48-6626-47F9-9B2E-E77EE0CDE687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9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9C27-135B-45FF-9493-C46A61944E0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3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8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1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20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6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0B0-C418-4C9E-A0AB-2503227E5C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7091-ACE3-4CFF-A6BA-01CC45126B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7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DE513-7AE3-4AF2-9E82-83FD58F12C19}" type="slidenum">
              <a:rPr lang="pt-BR" alt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2362200"/>
            <a:ext cx="830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2600" b="1">
                <a:solidFill>
                  <a:srgbClr val="000000"/>
                </a:solidFill>
              </a:rPr>
              <a:t>ENE 5714: Análise Política da Questão Energética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200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7772400" y="228600"/>
            <a:ext cx="1066800" cy="533400"/>
            <a:chOff x="-1" y="1"/>
            <a:chExt cx="19986" cy="19973"/>
          </a:xfrm>
        </p:grpSpPr>
        <p:sp>
          <p:nvSpPr>
            <p:cNvPr id="1128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1210 w 20000"/>
                <a:gd name="T1" fmla="*/ 0 h 20000"/>
                <a:gd name="T2" fmla="*/ 927 w 20000"/>
                <a:gd name="T3" fmla="*/ 2035 h 20000"/>
                <a:gd name="T4" fmla="*/ 655 w 20000"/>
                <a:gd name="T5" fmla="*/ 2035 h 20000"/>
                <a:gd name="T6" fmla="*/ 0 w 20000"/>
                <a:gd name="T7" fmla="*/ 2035 h 20000"/>
                <a:gd name="T8" fmla="*/ 272 w 20000"/>
                <a:gd name="T9" fmla="*/ 0 h 20000"/>
                <a:gd name="T10" fmla="*/ 121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30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1131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16 w 21600"/>
                  <a:gd name="T3" fmla="*/ 8150 h 21600"/>
                  <a:gd name="T4" fmla="*/ 0 w 21600"/>
                  <a:gd name="T5" fmla="*/ 815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16 w 21600"/>
                  <a:gd name="T3" fmla="*/ 8150 h 21600"/>
                  <a:gd name="T4" fmla="*/ 0 w 21600"/>
                  <a:gd name="T5" fmla="*/ 815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0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1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269" name="Rectangle 3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088" rIns="-23805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11270" name="Rectangle 38"/>
          <p:cNvSpPr>
            <a:spLocks noChangeArrowheads="1"/>
          </p:cNvSpPr>
          <p:nvPr/>
        </p:nvSpPr>
        <p:spPr bwMode="auto">
          <a:xfrm>
            <a:off x="4981575" y="838200"/>
            <a:ext cx="416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 Programa Interunidades de Pós-Graduação em Energia</a:t>
            </a:r>
          </a:p>
        </p:txBody>
      </p:sp>
      <p:sp>
        <p:nvSpPr>
          <p:cNvPr id="11271" name="Rectangle 39"/>
          <p:cNvSpPr>
            <a:spLocks noChangeArrowheads="1"/>
          </p:cNvSpPr>
          <p:nvPr/>
        </p:nvSpPr>
        <p:spPr bwMode="auto">
          <a:xfrm>
            <a:off x="5562600" y="1066800"/>
            <a:ext cx="304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-23805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    Instituto de Eletrotécnica e Energia - IEE</a:t>
            </a:r>
            <a:endParaRPr lang="pt-BR" altLang="pt-BR" sz="12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272" name="Rectangle 40"/>
          <p:cNvSpPr>
            <a:spLocks noChangeArrowheads="1"/>
          </p:cNvSpPr>
          <p:nvPr/>
        </p:nvSpPr>
        <p:spPr bwMode="auto">
          <a:xfrm>
            <a:off x="5486400" y="1295400"/>
            <a:ext cx="3124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088" rIns="-238050" bIns="38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Universidade de São Paulo - USP</a:t>
            </a:r>
          </a:p>
          <a:p>
            <a:pPr algn="r"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Prof. Célio Bermann</a:t>
            </a:r>
            <a:endParaRPr lang="pt-BR" altLang="pt-BR" sz="12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273" name="Text Box 41"/>
          <p:cNvSpPr txBox="1">
            <a:spLocks noChangeArrowheads="1"/>
          </p:cNvSpPr>
          <p:nvPr/>
        </p:nvSpPr>
        <p:spPr bwMode="auto">
          <a:xfrm>
            <a:off x="2819400" y="3352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</a:rPr>
              <a:t> 19/set/2005 - 2a. aula</a:t>
            </a:r>
          </a:p>
        </p:txBody>
      </p:sp>
      <p:graphicFrame>
        <p:nvGraphicFramePr>
          <p:cNvPr id="11274" name="Object 42"/>
          <p:cNvGraphicFramePr>
            <a:graphicFrameLocks noChangeAspect="1"/>
          </p:cNvGraphicFramePr>
          <p:nvPr/>
        </p:nvGraphicFramePr>
        <p:xfrm>
          <a:off x="0" y="-171450"/>
          <a:ext cx="9182100" cy="712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4" imgW="3500000" imgH="2623696" progId="PowerPoint.Slide.8">
                  <p:embed/>
                </p:oleObj>
              </mc:Choice>
              <mc:Fallback>
                <p:oleObj name="Slide" r:id="rId4" imgW="3500000" imgH="262369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182100" cy="712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78"/>
          <p:cNvSpPr>
            <a:spLocks noChangeArrowheads="1"/>
          </p:cNvSpPr>
          <p:nvPr/>
        </p:nvSpPr>
        <p:spPr bwMode="auto">
          <a:xfrm>
            <a:off x="5292725" y="981075"/>
            <a:ext cx="385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pt-BR" altLang="pt-BR" sz="1200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Instituto de Energia e Ambiente - IEE</a:t>
            </a:r>
          </a:p>
        </p:txBody>
      </p:sp>
      <p:sp>
        <p:nvSpPr>
          <p:cNvPr id="11276" name="Text Box 80"/>
          <p:cNvSpPr txBox="1">
            <a:spLocks noChangeArrowheads="1"/>
          </p:cNvSpPr>
          <p:nvPr/>
        </p:nvSpPr>
        <p:spPr bwMode="auto">
          <a:xfrm>
            <a:off x="5076825" y="1196975"/>
            <a:ext cx="40671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pt-BR" altLang="pt-BR" sz="1200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Universidade de São Paulo - USP</a:t>
            </a:r>
          </a:p>
          <a:p>
            <a:pPr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Humanst521 BT" pitchFamily="34" charset="0"/>
                <a:cs typeface="Times New Roman" panose="02020603050405020304" pitchFamily="18" charset="0"/>
              </a:rPr>
              <a:t>                                                        Prof. Célio Bermann</a:t>
            </a:r>
            <a:endParaRPr lang="pt-BR" altLang="pt-BR" sz="2400">
              <a:solidFill>
                <a:srgbClr val="000000"/>
              </a:solidFill>
            </a:endParaRPr>
          </a:p>
        </p:txBody>
      </p:sp>
      <p:pic>
        <p:nvPicPr>
          <p:cNvPr id="11277" name="Picture 2" descr="http://200.144.182.130/iee/sites/default/files/logo_iee_us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72728"/>
          <a:stretch>
            <a:fillRect/>
          </a:stretch>
        </p:blipFill>
        <p:spPr bwMode="auto">
          <a:xfrm>
            <a:off x="8029575" y="25400"/>
            <a:ext cx="911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CaixaDeTexto 1"/>
          <p:cNvSpPr txBox="1">
            <a:spLocks noChangeArrowheads="1"/>
          </p:cNvSpPr>
          <p:nvPr/>
        </p:nvSpPr>
        <p:spPr bwMode="auto">
          <a:xfrm>
            <a:off x="769938" y="2863850"/>
            <a:ext cx="837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u="sng"/>
              <a:t>10a. aula – 29/08:</a:t>
            </a:r>
            <a:r>
              <a:rPr lang="pt-BR" altLang="pt-BR" sz="1800"/>
              <a:t>  </a:t>
            </a:r>
            <a:r>
              <a:rPr lang="pt-BR" altLang="pt-BR" sz="1800" b="1"/>
              <a:t>Energia Nuclear </a:t>
            </a:r>
            <a:endParaRPr lang="pt-BR" altLang="pt-BR" sz="1800"/>
          </a:p>
        </p:txBody>
      </p:sp>
      <p:sp>
        <p:nvSpPr>
          <p:cNvPr id="11279" name="Retângulo 4"/>
          <p:cNvSpPr>
            <a:spLocks noChangeArrowheads="1"/>
          </p:cNvSpPr>
          <p:nvPr/>
        </p:nvSpPr>
        <p:spPr bwMode="auto">
          <a:xfrm>
            <a:off x="803275" y="2006600"/>
            <a:ext cx="63801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/>
              <a:t>PEN 5002 – Recursos e Oferta de Energia</a:t>
            </a:r>
          </a:p>
        </p:txBody>
      </p:sp>
      <p:sp>
        <p:nvSpPr>
          <p:cNvPr id="11280" name="Text Box 81"/>
          <p:cNvSpPr txBox="1">
            <a:spLocks noChangeArrowheads="1"/>
          </p:cNvSpPr>
          <p:nvPr/>
        </p:nvSpPr>
        <p:spPr bwMode="auto">
          <a:xfrm>
            <a:off x="727075" y="3375025"/>
            <a:ext cx="7956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/>
              <a:t>.</a:t>
            </a:r>
            <a:r>
              <a:rPr lang="pt-BR" altLang="pt-BR" sz="1800" b="1" dirty="0"/>
              <a:t> </a:t>
            </a:r>
            <a:r>
              <a:rPr lang="pt-BR" altLang="pt-BR" sz="1800" b="1" dirty="0" smtClean="0"/>
              <a:t>Simulação do acidente na Usina de Chernobyl (26/abril/1986)</a:t>
            </a:r>
            <a:endParaRPr lang="pt-BR" alt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3537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: 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6550"/>
            <a:ext cx="7345362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84213" y="6276975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Simulação do movimento de partículas contendo radioisótopos lançados na atmosfera pelo acidente da Usina Chernobyl no período 26/04 - 07/05 de 1986 (Fonte: IRSN, 2006) 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924300" y="0"/>
            <a:ext cx="521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</a:t>
            </a:r>
            <a:r>
              <a:rPr lang="pt-BR" altLang="pt-BR" sz="1600" b="1" u="sng">
                <a:solidFill>
                  <a:srgbClr val="000000"/>
                </a:solidFill>
                <a:latin typeface="Arial" panose="020B0604020202020204" pitchFamily="34" charset="0"/>
              </a:rPr>
              <a:t>                      Aspectos sócio-ambientais</a:t>
            </a:r>
          </a:p>
        </p:txBody>
      </p:sp>
    </p:spTree>
    <p:extLst>
      <p:ext uri="{BB962C8B-B14F-4D97-AF65-F5344CB8AC3E}">
        <p14:creationId xmlns:p14="http://schemas.microsoft.com/office/powerpoint/2010/main" val="42152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118</Words>
  <Application>Microsoft Office PowerPoint</Application>
  <PresentationFormat>Apresentação na tela (4:3)</PresentationFormat>
  <Paragraphs>14</Paragraphs>
  <Slides>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Humanst521 BT</vt:lpstr>
      <vt:lpstr>Times New Roman</vt:lpstr>
      <vt:lpstr>Tema do Office</vt:lpstr>
      <vt:lpstr>Estrutura padrão</vt:lpstr>
      <vt:lpstr>Slide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Célio Bermann</dc:creator>
  <cp:lastModifiedBy>Célio Bermann</cp:lastModifiedBy>
  <cp:revision>1</cp:revision>
  <dcterms:created xsi:type="dcterms:W3CDTF">2019-08-30T01:58:30Z</dcterms:created>
  <dcterms:modified xsi:type="dcterms:W3CDTF">2019-08-30T02:04:45Z</dcterms:modified>
</cp:coreProperties>
</file>