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7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5" d="100"/>
          <a:sy n="95" d="100"/>
        </p:scale>
        <p:origin x="14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6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8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2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1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7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3D29-0265-4447-BC9B-E822CA7054C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0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Recursos pedagógicos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pt-BR" sz="2000">
                <a:solidFill>
                  <a:schemeClr val="accent1"/>
                </a:solidFill>
              </a:rPr>
              <a:t>Profa Dra Ana Paula Gomes Seferian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1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014A44-9234-1C45-ACBD-B296B3BD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Charge e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quadrinhos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afalda - Quem é, como surgiu, história e tirinhas populares">
            <a:extLst>
              <a:ext uri="{FF2B5EF4-FFF2-40B4-BE49-F238E27FC236}">
                <a16:creationId xmlns:a16="http://schemas.microsoft.com/office/drawing/2014/main" id="{CDECE86C-DC57-7A49-96EC-88A7D5E0A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2587447"/>
            <a:ext cx="11496821" cy="36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1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906823-8FF8-054A-A942-B2960570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Histórias Infantis</a:t>
            </a:r>
          </a:p>
        </p:txBody>
      </p:sp>
      <p:pic>
        <p:nvPicPr>
          <p:cNvPr id="2050" name="Picture 2" descr="O Piquenique Do Catapimba :: Ruth Rocha">
            <a:extLst>
              <a:ext uri="{FF2B5EF4-FFF2-40B4-BE49-F238E27FC236}">
                <a16:creationId xmlns:a16="http://schemas.microsoft.com/office/drawing/2014/main" id="{FADAB3EF-2D79-504B-B368-A252F2AD68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3083" y="578738"/>
            <a:ext cx="4013984" cy="567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24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E08A23-E037-8E47-932A-82320986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Obras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arte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O Brasil popular de Tarsila em 4 obras | by Andrei Reina | Revista Bravo! |  Medium">
            <a:extLst>
              <a:ext uri="{FF2B5EF4-FFF2-40B4-BE49-F238E27FC236}">
                <a16:creationId xmlns:a16="http://schemas.microsoft.com/office/drawing/2014/main" id="{CC1EF150-7027-F444-857B-349F327B09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22" y="666516"/>
            <a:ext cx="6553545" cy="55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0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: Shape 7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D62C31-E185-5648-860B-FE2F9B1E2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Imagens</a:t>
            </a:r>
          </a:p>
        </p:txBody>
      </p:sp>
      <p:pic>
        <p:nvPicPr>
          <p:cNvPr id="4098" name="Picture 2" descr="Enchentes em São Paulo 2011 - Nuvenus Chovendu">
            <a:extLst>
              <a:ext uri="{FF2B5EF4-FFF2-40B4-BE49-F238E27FC236}">
                <a16:creationId xmlns:a16="http://schemas.microsoft.com/office/drawing/2014/main" id="{BD3A77B0-716E-7C49-AB65-82F86652FB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5751" y="1472652"/>
            <a:ext cx="5708649" cy="388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4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528899-CC51-FE49-8AB7-2BB15658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Música, cordel, poema e poesia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AEC7A3-AB31-B74F-ABCA-5A0D9E705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Às vezes eu falo com a vida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Às vezes é ela quem diz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Qual a paz que eu não quero conservar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Pra tentar ser feliz?</a:t>
            </a:r>
          </a:p>
          <a:p>
            <a:pPr marL="0" indent="0">
              <a:buNone/>
            </a:pPr>
            <a:endParaRPr lang="pt-B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As grades do condomínio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São pra trazer proteção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Mas também trazem a dúvida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Se é você que tá nessa prisão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(fragmento música: Minha Alma – O Rappa)</a:t>
            </a:r>
          </a:p>
        </p:txBody>
      </p:sp>
    </p:spTree>
    <p:extLst>
      <p:ext uri="{BB962C8B-B14F-4D97-AF65-F5344CB8AC3E}">
        <p14:creationId xmlns:p14="http://schemas.microsoft.com/office/powerpoint/2010/main" val="1619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E13DAD0-A4B0-4817-8995-A0D34658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2EE905-505D-ED4C-9AEB-BD0D44C7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Literatura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F9672C-557D-4871-B58C-7874589D7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Morte e vida Severina | Amazon.com.br">
            <a:extLst>
              <a:ext uri="{FF2B5EF4-FFF2-40B4-BE49-F238E27FC236}">
                <a16:creationId xmlns:a16="http://schemas.microsoft.com/office/drawing/2014/main" id="{16665262-D047-DB45-B26B-C519EE6EF1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977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IDAS SECAS (EDIÇAO COMEMORATIVA 80 ANOS) - Graciliano Ramos - Livro">
            <a:extLst>
              <a:ext uri="{FF2B5EF4-FFF2-40B4-BE49-F238E27FC236}">
                <a16:creationId xmlns:a16="http://schemas.microsoft.com/office/drawing/2014/main" id="{7969BB67-99BA-C14B-AA39-8466785CD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1895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 cortiço - Aluísio Azevedo - 9788572323604 | Megaleitores">
            <a:extLst>
              <a:ext uri="{FF2B5EF4-FFF2-40B4-BE49-F238E27FC236}">
                <a16:creationId xmlns:a16="http://schemas.microsoft.com/office/drawing/2014/main" id="{CF8C6575-4EA0-1B4A-87EE-C49230137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0" r="2" b="33348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1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E13DAD0-A4B0-4817-8995-A0D34658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E0DCECB-C3DE-224E-86D8-6F90D5D9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Vídeos, filmes e documentários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F9672C-557D-4871-B58C-7874589D7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Oh Jerusalém - SAPO Mag">
            <a:extLst>
              <a:ext uri="{FF2B5EF4-FFF2-40B4-BE49-F238E27FC236}">
                <a16:creationId xmlns:a16="http://schemas.microsoft.com/office/drawing/2014/main" id="{F9BCE713-0BF4-544D-B373-AC254C5EF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" b="1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ntre Rios - 2009 | Filmow">
            <a:extLst>
              <a:ext uri="{FF2B5EF4-FFF2-40B4-BE49-F238E27FC236}">
                <a16:creationId xmlns:a16="http://schemas.microsoft.com/office/drawing/2014/main" id="{7A2E7BD8-3800-5B49-B1CA-274F54E37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16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O lixo, a história das coisas e o consumo responsável">
            <a:extLst>
              <a:ext uri="{FF2B5EF4-FFF2-40B4-BE49-F238E27FC236}">
                <a16:creationId xmlns:a16="http://schemas.microsoft.com/office/drawing/2014/main" id="{DC50E7EE-807C-F84F-BA42-80474E695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r="17399" b="1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63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76C7683-0ADF-4E8F-B179-858DACA33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E7B870-0161-DA43-8D80-2A521C06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Maquetes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modelos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1809179F-2799-6745-9E65-CE6E156EE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7" r="-1" b="-1"/>
          <a:stretch/>
        </p:blipFill>
        <p:spPr bwMode="auto">
          <a:xfrm>
            <a:off x="317635" y="321733"/>
            <a:ext cx="4160452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C103F2A-EFED-4C13-AA7D-78D955ABC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Tecnologias divertidas « Prêmio ArcelorMittal de Meio Ambiente 2019">
            <a:extLst>
              <a:ext uri="{FF2B5EF4-FFF2-40B4-BE49-F238E27FC236}">
                <a16:creationId xmlns:a16="http://schemas.microsoft.com/office/drawing/2014/main" id="{366DAA3D-F934-EF4B-BC48-DFA545075A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4" r="9514" b="2"/>
          <a:stretch/>
        </p:blipFill>
        <p:spPr bwMode="auto">
          <a:xfrm>
            <a:off x="317635" y="2695575"/>
            <a:ext cx="4160452" cy="384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Projeto Rio Passo Fundo: maquetes vão representar a Bacia Hidrográfica -  UPF | Universidade de Passo Fundo">
            <a:extLst>
              <a:ext uri="{FF2B5EF4-FFF2-40B4-BE49-F238E27FC236}">
                <a16:creationId xmlns:a16="http://schemas.microsoft.com/office/drawing/2014/main" id="{2731A09F-A830-0040-B858-051EAE216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 r="1" b="28798"/>
          <a:stretch/>
        </p:blipFill>
        <p:spPr bwMode="auto">
          <a:xfrm>
            <a:off x="4654296" y="321733"/>
            <a:ext cx="7223379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68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91</Words>
  <Application>Microsoft Macintosh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Recursos pedagógicos</vt:lpstr>
      <vt:lpstr>Charge e quadrinhos</vt:lpstr>
      <vt:lpstr>Histórias Infantis</vt:lpstr>
      <vt:lpstr>Obras de arte</vt:lpstr>
      <vt:lpstr>Imagens</vt:lpstr>
      <vt:lpstr>Música, cordel, poema e poesia</vt:lpstr>
      <vt:lpstr>Literatura </vt:lpstr>
      <vt:lpstr>Vídeos, filmes e documentários</vt:lpstr>
      <vt:lpstr>Maquetes e modelos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Espaços e tipos de aprendizagem</dc:title>
  <dc:creator>Claudio Gabriel Seferian</dc:creator>
  <cp:lastModifiedBy>Claudio Gabriel Seferian</cp:lastModifiedBy>
  <cp:revision>6</cp:revision>
  <dcterms:created xsi:type="dcterms:W3CDTF">2020-04-27T21:25:39Z</dcterms:created>
  <dcterms:modified xsi:type="dcterms:W3CDTF">2021-06-07T15:46:19Z</dcterms:modified>
</cp:coreProperties>
</file>