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2" r:id="rId6"/>
    <p:sldId id="263" r:id="rId7"/>
    <p:sldId id="264" r:id="rId8"/>
    <p:sldId id="265" r:id="rId9"/>
    <p:sldId id="260" r:id="rId10"/>
    <p:sldId id="267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3DCE7BE-7E30-4391-A0A1-2E530FA52E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E9F27E5-25DE-455A-8F08-FC4CCD46C5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63643F7-996E-4565-BAD8-131221C0E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6BC7C-566E-41B9-99B7-85B81F68D6EE}" type="datetimeFigureOut">
              <a:rPr lang="pt-BR" smtClean="0"/>
              <a:pPr/>
              <a:t>19/12/2020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A0FAF6F-E67D-4522-9611-9A3384198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407245A-76D1-4D69-8617-14891D3E0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A913-E389-447F-AEBB-E4362803EE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90443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FCC5E59-10A3-4FAB-8811-72AF4C716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DA4D01C6-C161-4F11-8D76-76A27769C3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5A103C23-B569-4A8D-A288-4D14CECB1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6BC7C-566E-41B9-99B7-85B81F68D6EE}" type="datetimeFigureOut">
              <a:rPr lang="pt-BR" smtClean="0"/>
              <a:pPr/>
              <a:t>19/12/2020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E0EEF24-2AD1-496B-8851-B34EBD9D2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A253B0BF-F753-4323-8E82-5E0FB662C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A913-E389-447F-AEBB-E4362803EE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41300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410BB009-FED8-4B1B-94CD-3DB32B6E78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2280E24B-01DD-48C8-BA5D-688DBE9A72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90B342AD-1B1B-41A6-B3FA-1E3E9BC98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6BC7C-566E-41B9-99B7-85B81F68D6EE}" type="datetimeFigureOut">
              <a:rPr lang="pt-BR" smtClean="0"/>
              <a:pPr/>
              <a:t>19/12/2020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C62605CD-6539-44A5-8893-AF599BB1B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A67C501A-FD28-494F-A5FA-1E2CCEF41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A913-E389-447F-AEBB-E4362803EE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13020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D786C1D-F534-4F4B-A074-35388A42D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F4646D6-1EBC-40F1-850A-860EBDDD7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9296FB3A-B9A8-4177-AED5-0A6FEE2EE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6BC7C-566E-41B9-99B7-85B81F68D6EE}" type="datetimeFigureOut">
              <a:rPr lang="pt-BR" smtClean="0"/>
              <a:pPr/>
              <a:t>19/12/2020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C788CB80-7F59-4B44-8CCA-DFCA5B8C5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7B49FC3-7FC2-4ACC-8926-1D85750FE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A913-E389-447F-AEBB-E4362803EE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68588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76A7C55-630B-421B-B4B2-35C42B5A4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D03C5FF4-235E-4ED8-B682-3515D990CC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FAD58CD-453B-410B-99ED-9DC17BA35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6BC7C-566E-41B9-99B7-85B81F68D6EE}" type="datetimeFigureOut">
              <a:rPr lang="pt-BR" smtClean="0"/>
              <a:pPr/>
              <a:t>19/12/2020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325FD81-D34D-4336-ABE6-033976A49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F5507EF5-53CF-42E2-B7C2-E9815401C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A913-E389-447F-AEBB-E4362803EE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17868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B1A9BBA-2012-4D67-BAEE-324A099FF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121C986-1285-4BC0-B7FF-60A8DD5889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C156ED68-8B54-4F80-8EE4-521F627A4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0C3EE2A2-F785-422A-969C-2149DCF86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6BC7C-566E-41B9-99B7-85B81F68D6EE}" type="datetimeFigureOut">
              <a:rPr lang="pt-BR" smtClean="0"/>
              <a:pPr/>
              <a:t>19/12/2020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EADB0481-076A-47B4-85E6-ABDB5DB50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22B8AD67-571F-4812-9BA1-9ACAC9EA9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A913-E389-447F-AEBB-E4362803EE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40955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7B42193-2787-498B-8724-3B6C15D20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E3DCD1FD-5904-49AD-BDA1-5F3C7AA2C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5350C54D-4B3A-4366-BBA6-F97046E82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1EC5186E-5C71-42DD-974E-4FD712666A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747F15DF-53A9-4B8E-95E1-AE8C203F7C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E1D600F9-A4C2-4859-8BD7-8C4E922FF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6BC7C-566E-41B9-99B7-85B81F68D6EE}" type="datetimeFigureOut">
              <a:rPr lang="pt-BR" smtClean="0"/>
              <a:pPr/>
              <a:t>19/12/2020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082DCD05-111F-446C-ABEE-69DA2793E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C72ABB3C-985C-45AB-AD0B-A0366730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A913-E389-447F-AEBB-E4362803EE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8648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4E96243-6B06-4A9E-928F-4A28AF7F2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658A82F4-E7FC-4327-AC18-167E0F28B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6BC7C-566E-41B9-99B7-85B81F68D6EE}" type="datetimeFigureOut">
              <a:rPr lang="pt-BR" smtClean="0"/>
              <a:pPr/>
              <a:t>19/12/2020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BF84181B-48FF-42CE-83AA-50C96782F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2E2F4CE1-ADBC-4656-86CD-0B7B2AB6B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A913-E389-447F-AEBB-E4362803EE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94435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117A32E9-098E-4FF4-8BDD-8779A89BE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6BC7C-566E-41B9-99B7-85B81F68D6EE}" type="datetimeFigureOut">
              <a:rPr lang="pt-BR" smtClean="0"/>
              <a:pPr/>
              <a:t>19/12/2020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A647537E-2A5F-4FD2-8CE5-DEA32CC7B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EAFFE5C1-FC1E-4A7E-93A1-596BF1A05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A913-E389-447F-AEBB-E4362803EE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08029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FDEED87-94E0-4E95-A507-D083D4B35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BDD7B4A-9D5F-4054-BAB0-841C38592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04CD70B0-CB91-45A0-98F2-E1F92A1927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BC3FD0D8-E00D-4B5A-AA77-2C55F318C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6BC7C-566E-41B9-99B7-85B81F68D6EE}" type="datetimeFigureOut">
              <a:rPr lang="pt-BR" smtClean="0"/>
              <a:pPr/>
              <a:t>19/12/2020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9ACFC7A9-9EE8-44B0-8970-49C0D392E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78CFCE30-7220-4776-B221-4EDF8D86B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A913-E389-447F-AEBB-E4362803EE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23899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AE3ECFF-9FFD-4C57-8181-E98BF21DC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3B22ED04-D6ED-437C-84D8-35EC45B8F6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A3B88EF3-D000-4036-829F-37E4355CC8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135376BD-F703-48F6-93F7-96CF91886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6BC7C-566E-41B9-99B7-85B81F68D6EE}" type="datetimeFigureOut">
              <a:rPr lang="pt-BR" smtClean="0"/>
              <a:pPr/>
              <a:t>19/12/2020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FC860640-DD82-4FD9-A9CA-A8DBB16E4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D4BC44AE-4CBC-47D5-9C19-F18CB1340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A913-E389-447F-AEBB-E4362803EE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5077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5C064D7B-D89E-46CB-B582-D64B14743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A3B3119C-51DB-4630-8C1A-87DCD35DD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F1584AA-31F4-4879-94EB-F25D95CE04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6BC7C-566E-41B9-99B7-85B81F68D6EE}" type="datetimeFigureOut">
              <a:rPr lang="pt-BR" smtClean="0"/>
              <a:pPr/>
              <a:t>19/12/2020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3481C59-315E-4452-A750-BEF0372577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60EA6114-C28B-40C7-93DB-15017CE496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9A913-E389-447F-AEBB-E4362803EE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12797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F05D2C8-4717-47DA-9966-5ED1578353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x-none" dirty="0"/>
              <a:t>El futuro inmediato – los planes, los proyectos. Las agendas</a:t>
            </a:r>
            <a:br>
              <a:rPr lang="x-none" dirty="0"/>
            </a:br>
            <a:endParaRPr lang="x-none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8C35832A-5CC1-4E2B-B46E-604975CDA4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14/12/2020</a:t>
            </a:r>
          </a:p>
        </p:txBody>
      </p:sp>
    </p:spTree>
    <p:extLst>
      <p:ext uri="{BB962C8B-B14F-4D97-AF65-F5344CB8AC3E}">
        <p14:creationId xmlns:p14="http://schemas.microsoft.com/office/powerpoint/2010/main" xmlns="" val="1133040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06D3D5D-1D44-4F9C-B11E-48948BC75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59"/>
            <a:ext cx="10515600" cy="1325563"/>
          </a:xfrm>
        </p:spPr>
        <p:txBody>
          <a:bodyPr/>
          <a:lstStyle/>
          <a:p>
            <a:pPr algn="ctr"/>
            <a:r>
              <a:rPr lang="pt-BR" dirty="0"/>
              <a:t>El </a:t>
            </a:r>
            <a:r>
              <a:rPr lang="pt-BR" dirty="0" err="1"/>
              <a:t>plan</a:t>
            </a:r>
            <a:r>
              <a:rPr lang="pt-BR" dirty="0"/>
              <a:t> de </a:t>
            </a:r>
            <a:r>
              <a:rPr lang="pt-BR" dirty="0" err="1"/>
              <a:t>un</a:t>
            </a:r>
            <a:r>
              <a:rPr lang="pt-BR" dirty="0"/>
              <a:t> </a:t>
            </a:r>
            <a:r>
              <a:rPr lang="pt-BR" dirty="0" err="1"/>
              <a:t>encuentro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4A6B863-B90F-475F-99A0-89D0E2C6D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1722"/>
            <a:ext cx="10515600" cy="53671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x-none" dirty="0"/>
              <a:t>Listo, el encuentro está armado</a:t>
            </a:r>
          </a:p>
          <a:p>
            <a:pPr marL="0" indent="0" algn="ctr">
              <a:buNone/>
            </a:pPr>
            <a:endParaRPr lang="x-none" dirty="0"/>
          </a:p>
          <a:p>
            <a:pPr marL="0" indent="0" algn="ctr">
              <a:buNone/>
            </a:pPr>
            <a:r>
              <a:rPr lang="x-none" dirty="0"/>
              <a:t>Yo me voy a preparar un plato con algo salado</a:t>
            </a:r>
          </a:p>
          <a:p>
            <a:pPr marL="0" indent="0" algn="ctr">
              <a:buNone/>
            </a:pPr>
            <a:r>
              <a:rPr lang="x-none" dirty="0"/>
              <a:t>Yo, en cambio, voy a preparar una torta</a:t>
            </a:r>
          </a:p>
          <a:p>
            <a:pPr marL="0" indent="0" algn="ctr">
              <a:buNone/>
            </a:pPr>
            <a:r>
              <a:rPr lang="x-none" dirty="0"/>
              <a:t>Yo, Diogo, preparé un pastel de chocolate</a:t>
            </a:r>
          </a:p>
          <a:p>
            <a:pPr marL="0" indent="0" algn="ctr">
              <a:buNone/>
            </a:pPr>
            <a:r>
              <a:rPr lang="x-none" dirty="0"/>
              <a:t>Yo, Laura, voy a traer algunos juegos para que nos divirtamos</a:t>
            </a:r>
          </a:p>
          <a:p>
            <a:pPr marL="0" indent="0" algn="ctr">
              <a:buNone/>
            </a:pPr>
            <a:r>
              <a:rPr lang="x-none" dirty="0"/>
              <a:t>Voy a poner un fondo de pantalla especial en la plataforma que usemos</a:t>
            </a:r>
          </a:p>
          <a:p>
            <a:pPr marL="0" indent="0" algn="ctr">
              <a:buNone/>
            </a:pPr>
            <a:r>
              <a:rPr lang="x-none" dirty="0"/>
              <a:t>Yo, Ana Clara, me encargaré de la </a:t>
            </a:r>
            <a:r>
              <a:rPr lang="x-none" dirty="0" err="1"/>
              <a:t>playlist</a:t>
            </a:r>
            <a:endParaRPr lang="x-none" dirty="0"/>
          </a:p>
          <a:p>
            <a:pPr marL="0" indent="0" algn="ctr">
              <a:buNone/>
            </a:pPr>
            <a:r>
              <a:rPr lang="x-none" dirty="0"/>
              <a:t>Yo, Ed, me encargo de hacer la invitación virtual</a:t>
            </a:r>
          </a:p>
          <a:p>
            <a:pPr marL="0" indent="0" algn="ctr">
              <a:buNone/>
            </a:pPr>
            <a:endParaRPr lang="x-none" dirty="0"/>
          </a:p>
          <a:p>
            <a:pPr marL="0" indent="0" algn="ctr">
              <a:buNone/>
            </a:pPr>
            <a:endParaRPr lang="x-none" dirty="0"/>
          </a:p>
          <a:p>
            <a:pPr marL="0" indent="0" algn="ctr">
              <a:buNone/>
            </a:pPr>
            <a:endParaRPr lang="x-none" dirty="0"/>
          </a:p>
          <a:p>
            <a:pPr marL="0" indent="0" algn="ctr">
              <a:buNone/>
            </a:pPr>
            <a:endParaRPr lang="x-none" dirty="0"/>
          </a:p>
          <a:p>
            <a:pPr marL="0" indent="0" algn="ctr">
              <a:buNone/>
            </a:pPr>
            <a:endParaRPr lang="x-none" dirty="0"/>
          </a:p>
          <a:p>
            <a:pPr marL="0" indent="0" algn="ctr">
              <a:buNone/>
            </a:pPr>
            <a:endParaRPr lang="x-none" dirty="0"/>
          </a:p>
          <a:p>
            <a:pPr marL="0" indent="0" algn="ctr">
              <a:buNone/>
            </a:pPr>
            <a:endParaRPr lang="x-none" dirty="0"/>
          </a:p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041395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sz="3200" dirty="0"/>
              <a:t>Marcadores de tiempo del pasado inmediato y del futuro inmediato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552" y="1868714"/>
            <a:ext cx="8136904" cy="2880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3575720" y="5517232"/>
            <a:ext cx="532859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		antes de anoche</a:t>
            </a:r>
          </a:p>
          <a:p>
            <a:pPr algn="ctr"/>
            <a:r>
              <a:rPr lang="es-EC" dirty="0"/>
              <a:t>La semana pasada</a:t>
            </a:r>
          </a:p>
          <a:p>
            <a:endParaRPr lang="es-EC" dirty="0"/>
          </a:p>
          <a:p>
            <a:pPr algn="ctr"/>
            <a:r>
              <a:rPr lang="es-EC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todavía / aún (</a:t>
            </a:r>
            <a:r>
              <a:rPr lang="es-EC" sz="2400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ainda</a:t>
            </a:r>
            <a:r>
              <a:rPr lang="es-EC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7680176" y="2204864"/>
            <a:ext cx="21884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1400" dirty="0"/>
              <a:t>a la mañana / de mañana</a:t>
            </a:r>
          </a:p>
          <a:p>
            <a:pPr algn="just"/>
            <a:r>
              <a:rPr lang="es-EC" sz="1400" dirty="0"/>
              <a:t>a la tarde / de tarde</a:t>
            </a:r>
          </a:p>
          <a:p>
            <a:pPr algn="just"/>
            <a:r>
              <a:rPr lang="es-EC" sz="1400" dirty="0"/>
              <a:t>a la noche / de noche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06D3D5D-1D44-4F9C-B11E-48948BC75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200" dirty="0"/>
              <a:t>La agenda de los próximos días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4A6B863-B90F-475F-99A0-89D0E2C6D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/>
              <a:t>Yo, Maite, voy a trabajar bastante hasta el 23 de diciembre. </a:t>
            </a:r>
          </a:p>
          <a:p>
            <a:r>
              <a:rPr lang="x-none" dirty="0">
                <a:highlight>
                  <a:srgbClr val="FFFF00"/>
                </a:highlight>
              </a:rPr>
              <a:t>Dentro </a:t>
            </a:r>
            <a:r>
              <a:rPr lang="es-AR" dirty="0">
                <a:highlight>
                  <a:srgbClr val="FFFF00"/>
                </a:highlight>
              </a:rPr>
              <a:t>de  </a:t>
            </a:r>
            <a:r>
              <a:rPr lang="es-AR" dirty="0"/>
              <a:t>once   días, podré descansar.  </a:t>
            </a:r>
          </a:p>
          <a:p>
            <a:r>
              <a:rPr lang="es-AR" dirty="0"/>
              <a:t>El próximo sábado visitaré/voy a v</a:t>
            </a:r>
          </a:p>
          <a:p>
            <a:r>
              <a:rPr lang="es-AR" dirty="0"/>
              <a:t>Mañana </a:t>
            </a:r>
            <a:r>
              <a:rPr lang="es-AR" u="sng" dirty="0"/>
              <a:t>voy a entregar </a:t>
            </a:r>
            <a:r>
              <a:rPr lang="es-AR" dirty="0"/>
              <a:t>el trabajo de Latín y </a:t>
            </a:r>
            <a:r>
              <a:rPr lang="es-AR" u="sng" dirty="0"/>
              <a:t>el jueves</a:t>
            </a:r>
            <a:r>
              <a:rPr lang="es-AR" dirty="0"/>
              <a:t> me voy a Río. </a:t>
            </a:r>
          </a:p>
        </p:txBody>
      </p:sp>
    </p:spTree>
    <p:extLst>
      <p:ext uri="{BB962C8B-B14F-4D97-AF65-F5344CB8AC3E}">
        <p14:creationId xmlns:p14="http://schemas.microsoft.com/office/powerpoint/2010/main" xmlns="" val="2792140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La de Ana Clara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s-AR" dirty="0"/>
              <a:t>Pasado mañana haré mi última reunión de trabajo y el viernes es mi último día de trabajo en 2021.</a:t>
            </a:r>
          </a:p>
          <a:p>
            <a:pPr lvl="0" algn="just"/>
            <a:r>
              <a:rPr lang="es-AR" dirty="0"/>
              <a:t>El mes que viene/En enero volveré a trabajar.</a:t>
            </a:r>
          </a:p>
          <a:p>
            <a:pPr lvl="0" algn="just"/>
            <a:r>
              <a:rPr lang="es-AR" dirty="0"/>
              <a:t>A medianoche del 31 de diciembre empezaremos un nuevo año. Creo que es lo que precisamos en el momento que estamos viviendo.</a:t>
            </a:r>
          </a:p>
          <a:p>
            <a:pPr algn="r">
              <a:buNone/>
            </a:pPr>
            <a:r>
              <a:rPr lang="pt-BR" dirty="0"/>
              <a:t>Ana Clara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La de Laura Miguel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El miércoles tendré clase de español y después de morfología. A la tarde terminaré un trabajo de morfología. El viernes </a:t>
            </a:r>
            <a:r>
              <a:rPr lang="es-ES" u="sng" dirty="0">
                <a:highlight>
                  <a:srgbClr val="C0C0C0"/>
                </a:highlight>
              </a:rPr>
              <a:t>conmemoraré</a:t>
            </a:r>
            <a:r>
              <a:rPr lang="es-ES" dirty="0"/>
              <a:t> / festejaré mi cumpleaños, pero </a:t>
            </a:r>
            <a:r>
              <a:rPr lang="es-ES" u="sng" dirty="0"/>
              <a:t>solo</a:t>
            </a:r>
            <a:r>
              <a:rPr lang="es-ES" dirty="0"/>
              <a:t> </a:t>
            </a:r>
            <a:r>
              <a:rPr lang="es-ES" dirty="0">
                <a:solidFill>
                  <a:schemeClr val="accent2"/>
                </a:solidFill>
              </a:rPr>
              <a:t>/ recién </a:t>
            </a:r>
            <a:r>
              <a:rPr lang="es-ES" dirty="0"/>
              <a:t>el sábado haremos una pequeña fiesta porque mis madres trabajan casi </a:t>
            </a:r>
            <a:r>
              <a:rPr lang="es-ES" u="sng" dirty="0">
                <a:highlight>
                  <a:srgbClr val="FFFF00"/>
                </a:highlight>
              </a:rPr>
              <a:t>el viernes todo</a:t>
            </a:r>
            <a:r>
              <a:rPr lang="es-ES" dirty="0"/>
              <a:t>/</a:t>
            </a:r>
            <a:r>
              <a:rPr lang="es-ES" dirty="0">
                <a:solidFill>
                  <a:schemeClr val="accent2"/>
                </a:solidFill>
              </a:rPr>
              <a:t>todo el viernes – el viernes entero – todo el día del viernes</a:t>
            </a:r>
            <a:r>
              <a:rPr lang="es-ES" dirty="0"/>
              <a:t>. </a:t>
            </a:r>
            <a:r>
              <a:rPr lang="es-ES" u="sng" dirty="0"/>
              <a:t>Hasta el domingo</a:t>
            </a:r>
            <a:r>
              <a:rPr lang="es-ES" dirty="0"/>
              <a:t> / </a:t>
            </a:r>
            <a:r>
              <a:rPr lang="es-ES" dirty="0">
                <a:solidFill>
                  <a:schemeClr val="accent2"/>
                </a:solidFill>
              </a:rPr>
              <a:t>el domingo</a:t>
            </a:r>
            <a:r>
              <a:rPr lang="es-ES" dirty="0"/>
              <a:t> terminaré un dibujo encomendado por un cliente.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La de Clara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DO" u="sng" strike="sngStrike" dirty="0"/>
              <a:t>Esa</a:t>
            </a:r>
            <a:r>
              <a:rPr lang="es-DO" dirty="0"/>
              <a:t> </a:t>
            </a:r>
            <a:r>
              <a:rPr lang="es-DO" dirty="0">
                <a:solidFill>
                  <a:schemeClr val="accent2"/>
                </a:solidFill>
              </a:rPr>
              <a:t>/ esta </a:t>
            </a:r>
            <a:r>
              <a:rPr lang="es-DO" dirty="0"/>
              <a:t>es la última semana del semestre y tengo algunos trabajos para entregar. Mañana voy a leer y escribir un resumen de un texto de Morfología, el jueves por la tarde </a:t>
            </a:r>
            <a:r>
              <a:rPr lang="es-DO" u="sng" strike="sngStrike" dirty="0"/>
              <a:t>encontraré a Julia</a:t>
            </a:r>
            <a:r>
              <a:rPr lang="es-DO" strike="sngStrike" dirty="0"/>
              <a:t> </a:t>
            </a:r>
            <a:r>
              <a:rPr lang="es-DO" dirty="0">
                <a:solidFill>
                  <a:schemeClr val="accent2"/>
                </a:solidFill>
              </a:rPr>
              <a:t>/ nos encontraremos con Julio </a:t>
            </a:r>
            <a:r>
              <a:rPr lang="es-DO" dirty="0"/>
              <a:t>para que estudiemos juntas para la evaluación oral de español, y el viernes mi grupo de Morfología y yo vamos a hacer la última parte de un trabajo y lo entregaremos. Finalmente, el veintiuno por la mañana, después de las diez, estaré de vacaciones.</a:t>
            </a:r>
          </a:p>
          <a:p>
            <a:pPr marL="0" indent="0">
              <a:buNone/>
            </a:pPr>
            <a:r>
              <a:rPr lang="pt-BR" dirty="0"/>
              <a:t>Este – </a:t>
            </a:r>
            <a:r>
              <a:rPr lang="pt-BR" dirty="0" err="1"/>
              <a:t>ese</a:t>
            </a:r>
            <a:r>
              <a:rPr lang="pt-BR" dirty="0"/>
              <a:t> - </a:t>
            </a:r>
            <a:r>
              <a:rPr lang="pt-BR" dirty="0" err="1"/>
              <a:t>aquel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La de Ednael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s-DO" i="1" dirty="0"/>
              <a:t>- </a:t>
            </a:r>
            <a:r>
              <a:rPr lang="es-DO" i="1" dirty="0">
                <a:highlight>
                  <a:srgbClr val="FFFF00"/>
                </a:highlight>
              </a:rPr>
              <a:t>Dentro de dos días </a:t>
            </a:r>
            <a:r>
              <a:rPr lang="es-DO" i="1" dirty="0"/>
              <a:t>voy a viajar, entonces voy a dejar todo listo desde ahora para no tener preocupaciones.</a:t>
            </a:r>
            <a:endParaRPr lang="es-DO" dirty="0"/>
          </a:p>
          <a:p>
            <a:pPr algn="just">
              <a:buNone/>
            </a:pPr>
            <a:r>
              <a:rPr lang="es-DO" dirty="0"/>
              <a:t> </a:t>
            </a:r>
          </a:p>
          <a:p>
            <a:pPr algn="just">
              <a:buNone/>
            </a:pPr>
            <a:r>
              <a:rPr lang="es-DO" i="1" dirty="0"/>
              <a:t>-  ¿Mamá, querrás pedir una pizza esta noche?</a:t>
            </a:r>
            <a:endParaRPr lang="es-DO" dirty="0"/>
          </a:p>
          <a:p>
            <a:pPr algn="just">
              <a:buNone/>
            </a:pPr>
            <a:r>
              <a:rPr lang="es-DO" dirty="0"/>
              <a:t> </a:t>
            </a:r>
          </a:p>
          <a:p>
            <a:pPr algn="just">
              <a:buNone/>
            </a:pPr>
            <a:r>
              <a:rPr lang="es-DO" i="1" dirty="0"/>
              <a:t>-  Voy a bailar mucho </a:t>
            </a:r>
            <a:r>
              <a:rPr lang="es-DO" i="1" u="sng" dirty="0"/>
              <a:t>si toca </a:t>
            </a:r>
            <a:r>
              <a:rPr lang="es-DO" i="1" dirty="0">
                <a:solidFill>
                  <a:schemeClr val="accent2"/>
                </a:solidFill>
              </a:rPr>
              <a:t>/ si pasan – si tocan </a:t>
            </a:r>
            <a:r>
              <a:rPr lang="es-DO" i="1" dirty="0"/>
              <a:t>mi canción favorita mañana en la fiesta. </a:t>
            </a:r>
            <a:endParaRPr lang="es-DO" dirty="0"/>
          </a:p>
          <a:p>
            <a:pPr algn="just">
              <a:buNone/>
            </a:pPr>
            <a:r>
              <a:rPr lang="es-DO" dirty="0"/>
              <a:t> </a:t>
            </a:r>
          </a:p>
          <a:p>
            <a:pPr algn="just">
              <a:buNone/>
            </a:pPr>
            <a:r>
              <a:rPr lang="es-DO" i="1" dirty="0"/>
              <a:t>-  Si llueve el sábado, vamos a ir la playa del mismo modo, pues al menos vamos a ver el mar.</a:t>
            </a:r>
            <a:endParaRPr lang="es-DO" dirty="0"/>
          </a:p>
          <a:p>
            <a:pPr algn="just">
              <a:buNone/>
            </a:pPr>
            <a:r>
              <a:rPr lang="es-DO" dirty="0"/>
              <a:t> 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La de Ana Carla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AR" dirty="0"/>
              <a:t>El día 23 mi hija </a:t>
            </a:r>
            <a:r>
              <a:rPr lang="es-AR" u="sng" dirty="0"/>
              <a:t>benjamina</a:t>
            </a:r>
            <a:r>
              <a:rPr lang="es-AR" dirty="0"/>
              <a:t> </a:t>
            </a:r>
            <a:r>
              <a:rPr lang="es-AR" dirty="0">
                <a:highlight>
                  <a:srgbClr val="FFFF00"/>
                </a:highlight>
              </a:rPr>
              <a:t>hace cumpleaños/ </a:t>
            </a:r>
            <a:r>
              <a:rPr lang="es-AR" dirty="0">
                <a:solidFill>
                  <a:schemeClr val="accent4">
                    <a:lumMod val="75000"/>
                  </a:schemeClr>
                </a:solidFill>
              </a:rPr>
              <a:t>cumple años </a:t>
            </a:r>
            <a:r>
              <a:rPr lang="es-AR" dirty="0"/>
              <a:t>y haremos una fiesta. Tendremos pasteles, pediremos comida japonesa por la </a:t>
            </a:r>
            <a:r>
              <a:rPr lang="es-AR" dirty="0" err="1"/>
              <a:t>iFood</a:t>
            </a:r>
            <a:r>
              <a:rPr lang="es-AR" dirty="0"/>
              <a:t> y compraremos bebidas en el supermercado. Será una fiesta pequeña pero esperamos divertirnos.</a:t>
            </a:r>
          </a:p>
          <a:p>
            <a:pPr marL="0" indent="0" algn="just">
              <a:buNone/>
            </a:pPr>
            <a:r>
              <a:rPr lang="es-AR" dirty="0"/>
              <a:t>El día 23 es el cumpleaños de mi benjamina </a:t>
            </a:r>
          </a:p>
          <a:p>
            <a:pPr algn="just"/>
            <a:endParaRPr lang="es-A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06D3D5D-1D44-4F9C-B11E-48948BC75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59"/>
            <a:ext cx="10515600" cy="1325563"/>
          </a:xfrm>
        </p:spPr>
        <p:txBody>
          <a:bodyPr/>
          <a:lstStyle/>
          <a:p>
            <a:pPr algn="ctr"/>
            <a:r>
              <a:rPr lang="pt-BR" dirty="0"/>
              <a:t>El </a:t>
            </a:r>
            <a:r>
              <a:rPr lang="pt-BR" dirty="0" err="1"/>
              <a:t>plan</a:t>
            </a:r>
            <a:r>
              <a:rPr lang="pt-BR" dirty="0"/>
              <a:t> de </a:t>
            </a:r>
            <a:r>
              <a:rPr lang="pt-BR" dirty="0" err="1"/>
              <a:t>un</a:t>
            </a:r>
            <a:r>
              <a:rPr lang="pt-BR" dirty="0"/>
              <a:t> </a:t>
            </a:r>
            <a:r>
              <a:rPr lang="pt-BR" dirty="0" err="1"/>
              <a:t>encuentro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4A6B863-B90F-475F-99A0-89D0E2C6D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1722"/>
            <a:ext cx="10515600" cy="536713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x-none" dirty="0"/>
              <a:t>Y si nos encontramos el 23 de diciembre?</a:t>
            </a:r>
          </a:p>
          <a:p>
            <a:pPr marL="0" indent="0" algn="ctr">
              <a:buNone/>
            </a:pPr>
            <a:r>
              <a:rPr lang="x-none" dirty="0"/>
              <a:t>Y si invitamos a todos los chicos?</a:t>
            </a:r>
          </a:p>
          <a:p>
            <a:pPr marL="0" indent="0" algn="ctr">
              <a:buNone/>
            </a:pPr>
            <a:r>
              <a:rPr lang="x-none" dirty="0"/>
              <a:t>Y si comemos </a:t>
            </a:r>
            <a:r>
              <a:rPr lang="x-none" dirty="0" err="1"/>
              <a:t>panettone</a:t>
            </a:r>
            <a:endParaRPr lang="x-none" dirty="0"/>
          </a:p>
          <a:p>
            <a:pPr marL="0" indent="0" algn="ctr">
              <a:buNone/>
            </a:pPr>
            <a:r>
              <a:rPr lang="x-none" dirty="0"/>
              <a:t>Y si hacemos un brindis </a:t>
            </a:r>
          </a:p>
          <a:p>
            <a:pPr marL="0" indent="0" algn="ctr">
              <a:buNone/>
            </a:pPr>
            <a:r>
              <a:rPr lang="x-none" dirty="0"/>
              <a:t>Y si bebemos un vinito</a:t>
            </a:r>
          </a:p>
          <a:p>
            <a:pPr marL="0" indent="0" algn="ctr">
              <a:buNone/>
            </a:pPr>
            <a:r>
              <a:rPr lang="x-none" dirty="0"/>
              <a:t>Y si nos mostramos nuestros árboles de navidad?</a:t>
            </a:r>
          </a:p>
          <a:p>
            <a:pPr marL="0" indent="0" algn="ctr">
              <a:buNone/>
            </a:pPr>
            <a:r>
              <a:rPr lang="x-none" dirty="0"/>
              <a:t>Y si nos juntamos aunque sea solo para charlar</a:t>
            </a:r>
          </a:p>
          <a:p>
            <a:pPr marL="0" indent="0" algn="ctr">
              <a:buNone/>
            </a:pPr>
            <a:r>
              <a:rPr lang="x-none" dirty="0"/>
              <a:t>Y si nos encontramos a la noche en vez de a la mañana</a:t>
            </a:r>
          </a:p>
          <a:p>
            <a:pPr marL="0" indent="0" algn="ctr">
              <a:buNone/>
            </a:pPr>
            <a:r>
              <a:rPr lang="x-none" dirty="0"/>
              <a:t>Y si escuchamos música</a:t>
            </a:r>
          </a:p>
          <a:p>
            <a:pPr marL="0" indent="0" algn="ctr">
              <a:buNone/>
            </a:pPr>
            <a:r>
              <a:rPr lang="x-none" dirty="0"/>
              <a:t>Y si cada uno que puede viene con su guitarra</a:t>
            </a:r>
          </a:p>
          <a:p>
            <a:pPr marL="0" indent="0" algn="ctr">
              <a:buNone/>
            </a:pPr>
            <a:r>
              <a:rPr lang="x-none" dirty="0"/>
              <a:t>Y si cantamos nuestras canciones favoritas</a:t>
            </a:r>
          </a:p>
          <a:p>
            <a:pPr marL="0" indent="0" algn="ctr">
              <a:buNone/>
            </a:pPr>
            <a:r>
              <a:rPr lang="x-none" dirty="0"/>
              <a:t>Y si hacemos </a:t>
            </a:r>
            <a:r>
              <a:rPr lang="x-none" dirty="0" err="1"/>
              <a:t>karaoké</a:t>
            </a:r>
            <a:r>
              <a:rPr lang="x-none" dirty="0"/>
              <a:t> </a:t>
            </a:r>
          </a:p>
          <a:p>
            <a:pPr marL="0" indent="0" algn="ctr">
              <a:buNone/>
            </a:pPr>
            <a:r>
              <a:rPr lang="x-none" dirty="0"/>
              <a:t>Y si armamos </a:t>
            </a:r>
            <a:r>
              <a:rPr lang="x-none" dirty="0" err="1"/>
              <a:t>playlists</a:t>
            </a:r>
            <a:endParaRPr lang="x-none" dirty="0"/>
          </a:p>
          <a:p>
            <a:pPr marL="0" indent="0" algn="ctr">
              <a:buNone/>
            </a:pPr>
            <a:endParaRPr lang="x-none" dirty="0"/>
          </a:p>
          <a:p>
            <a:pPr marL="0" indent="0" algn="ctr">
              <a:buNone/>
            </a:pPr>
            <a:endParaRPr lang="x-none" dirty="0"/>
          </a:p>
          <a:p>
            <a:pPr marL="0" indent="0" algn="ctr">
              <a:buNone/>
            </a:pPr>
            <a:endParaRPr lang="x-none" dirty="0"/>
          </a:p>
          <a:p>
            <a:pPr marL="0" indent="0" algn="ctr">
              <a:buNone/>
            </a:pPr>
            <a:endParaRPr lang="x-none" dirty="0"/>
          </a:p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866997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530</Words>
  <Application>Microsoft Office PowerPoint</Application>
  <PresentationFormat>Personalizar</PresentationFormat>
  <Paragraphs>71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El futuro inmediato – los planes, los proyectos. Las agendas </vt:lpstr>
      <vt:lpstr>Marcadores de tiempo del pasado inmediato y del futuro inmediato</vt:lpstr>
      <vt:lpstr>La agenda de los próximos días</vt:lpstr>
      <vt:lpstr>La de Ana Clara </vt:lpstr>
      <vt:lpstr>La de Laura Miguel </vt:lpstr>
      <vt:lpstr>La de Clara </vt:lpstr>
      <vt:lpstr>La de Ednael</vt:lpstr>
      <vt:lpstr>La de Ana Carla</vt:lpstr>
      <vt:lpstr>El plan de un encuentro</vt:lpstr>
      <vt:lpstr>El plan de un encuentro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futuro imediato – los planes, los proyectos</dc:title>
  <dc:creator>Maite</dc:creator>
  <cp:lastModifiedBy>Maite</cp:lastModifiedBy>
  <cp:revision>13</cp:revision>
  <dcterms:created xsi:type="dcterms:W3CDTF">2020-12-14T10:48:16Z</dcterms:created>
  <dcterms:modified xsi:type="dcterms:W3CDTF">2020-12-19T21:59:47Z</dcterms:modified>
</cp:coreProperties>
</file>