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aleway-bold.fntdata"/><Relationship Id="rId21" Type="http://schemas.openxmlformats.org/officeDocument/2006/relationships/font" Target="fonts/Raleway-regular.fntdata"/><Relationship Id="rId24" Type="http://schemas.openxmlformats.org/officeDocument/2006/relationships/font" Target="fonts/Raleway-boldItalic.fntdata"/><Relationship Id="rId23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8a847d2f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8a847d2f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72a2f1a5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72a2f1a5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72a2f1a5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72a2f1a5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858fdfe4b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858fdfe4b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8a847d2f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8a847d2f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858fdfe4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858fdfe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858fdfe4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858fdfe4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9be83ffa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9be83ffa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9be83ffa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9be83ffa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72a2f1a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72a2f1a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72a2f1a5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72a2f1a5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72a2f1a5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72a2f1a5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72a2f1a5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72a2f1a5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8a847d2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8a847d2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671258" y="1274025"/>
            <a:ext cx="7801500" cy="173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Custeio Baseado em Atividades - ABC</a:t>
            </a:r>
            <a:endParaRPr sz="4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671250" y="3180550"/>
            <a:ext cx="7801500" cy="15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Julia de Souza e Castro - 9281668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Matheus Rodolpho L. Marins - </a:t>
            </a:r>
            <a:r>
              <a:rPr lang="pt-BR" sz="1400"/>
              <a:t>10784074</a:t>
            </a:r>
            <a:endParaRPr sz="1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Vinícius Galli Secfém - 10843701</a:t>
            </a:r>
            <a:endParaRPr sz="1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Giovana Salvador de Castro - 10726798</a:t>
            </a:r>
            <a:endParaRPr sz="1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Marcelo Dellazari Andreosi - 10726694</a:t>
            </a:r>
            <a:endParaRPr sz="1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Bruno do Prado Rotolo - 10726818</a:t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Outros Métodos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i="1" lang="pt-BR">
                <a:solidFill>
                  <a:srgbClr val="000000"/>
                </a:solidFill>
              </a:rPr>
              <a:t>Shared-Services</a:t>
            </a:r>
            <a:endParaRPr b="1" i="1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Baseia-se no CSC para focalizar os esforços na atividade fim da organização;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Integra os processos, porém faz-se necessário identificá-los, separá-los e administrá-los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Literária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Autores conhecidos por suas publicações sobre ABC: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Robert Kaplan - Norte Americano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Malcolm Smith - Australiano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Masayuki Nakagawa - Brasileiro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Temas mais comuns: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Apresentação da ferramenta e aplicabilidade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Comparação dos métodos mais famosos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Aplicação em empresas públicas e privadas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Estratege Assessoria Empresarial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727650" y="1997800"/>
            <a:ext cx="7688700" cy="258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Consultoria empresarial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Atualização constante em técnicas de gestão empresarial e soluções tecnológicas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Atua em diversos segmentos → instituições financeiras e demais empresas de serviços, comerciais e industriais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Reduzir custos e melhorar comunicação e o desempenho de suas áreas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Serviços oferecidos: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Consultoria de Negócios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Gestão de Desempenho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Gestão de Custos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Gestão Orçamentária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Gestão de Processos; entre outros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Estratege Assessoria Empresarial</a:t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Gestão de Custos → Gestão Baseada em Atividades (ABM)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Análise e elaboração de modelos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Treinamentos e suportes para uso das ferramentas implementadas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Implementação do custeio de processos, produtos e serviços utilizando a metodologia ABC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Entrevista com o Sócio-Diretor</a:t>
            </a:r>
            <a:endParaRPr/>
          </a:p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pt-BR">
                <a:solidFill>
                  <a:srgbClr val="000000"/>
                </a:solidFill>
              </a:rPr>
              <a:t>Guiomede Guilardi Filho 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Implementação do ABC em aproximadamente 20 empresas → maioria prestadores de serviços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Etapas de implementação: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Volumetria;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Departamentalização;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Contabilidade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Motivos para alto custo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Metodologia em bancos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Processo de tomada de decisão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Eficiência do método na prática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>
            <a:off x="729450" y="2078875"/>
            <a:ext cx="7688700" cy="26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O ABC/ABM surgem  a partir da demanda, e crescimento da competitividade;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Popularização do método a partir da década de 80, após indícios na década de 60;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Os recursos da empresa são consumidos pelas atividades exercidas;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Análise dos custos relacionados às atividades que mais consumiram recursos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Ainda que a capacidade do  custeio ABC/ABM seja grande,  sua implementação não é </a:t>
            </a:r>
            <a:r>
              <a:rPr lang="pt-BR">
                <a:solidFill>
                  <a:srgbClr val="000000"/>
                </a:solidFill>
              </a:rPr>
              <a:t>fácil</a:t>
            </a:r>
            <a:r>
              <a:rPr lang="pt-BR">
                <a:solidFill>
                  <a:srgbClr val="000000"/>
                </a:solidFill>
              </a:rPr>
              <a:t>;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O sistema de custos demanda uma manutenção e comprometimento da empresa;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Os resultados de uma boa implementação e gestão de um ABC/ABM nas empresas são entre outras: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Análise de </a:t>
            </a:r>
            <a:r>
              <a:rPr lang="pt-BR" sz="1300">
                <a:solidFill>
                  <a:srgbClr val="000000"/>
                </a:solidFill>
              </a:rPr>
              <a:t>rentabilidade do produto ou serviço;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Visão ampla dos fluxos de processos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829075" y="1352625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Agenda</a:t>
            </a:r>
            <a:endParaRPr/>
          </a:p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Introdução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Vantagens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Desvantagens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Outros Métodos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Revisão Literária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Estratege Assessoria Empresarial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Entrevista com o Sócio-Diretor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pt-BR" sz="1500">
                <a:solidFill>
                  <a:srgbClr val="000000"/>
                </a:solidFill>
              </a:rPr>
              <a:t>Conclusão</a:t>
            </a: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Sistemas de custeio: utilizados para fim de inventário e de controle das atividades operacionais de uma empresa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Base para tomada de decisões referentes a quaisquer mudanças que dizem respeito à linha de produção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Ambientes empresariais mais competitivos e complexos → maior demanda por custos mais apurados e precisos 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Método de custeio ABC: elemento de ligação entre custeio de produtos, mensuração de desempenhos e justificativa de investimentos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Melhor compreensão de como reduzir os custos → melhor resultado financeiro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Método ABC x Custeio por Absorção/Custeio Direto</a:t>
            </a:r>
            <a:endParaRPr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Classifica muitos mais custos como variáveis → mais fácil de relacionar aos produtos que exigem tal atividade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Muito mais “rastreamento” do que “alocação” dos custos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Recursos → consumidos por atividade → consumidas por produtos, serviços, clientes, etc.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Vantagens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Redução de rateios arbitrários;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Redução do rateio gera informações gerenciais mais fidedignas;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Identificação do custo de cada atividade em relação aos custos totais da empresa;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Possibilita reavaliação de atividades que agregam pouco ou nada ao processo produtivo;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 implantação e revisão de controles internos podem fornecer informações importantes para a gestão da empresa como um todo;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Vantagens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Permite uma visão mais ampla dos fluxos dos processos;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Identifica, de forma mais transparente, onde os itens em estudo estão consumindo mais recursos;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Atende aos Princípios Fundamentais de Contabilidade, em especial o Princípio da Competência;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Pode ser empregado em diversos tipos de empresas;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Destaca-se nas prestadoras de serviços pois adequa-se mais facilmente;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Pode, ou não, ser um sistema paralelo ao sistema de contabilidade.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Desvantagens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Necessita de reorganização da empresa para que sua implantação tenha sucesso;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Gastos elevados para implantação;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Analisa muitos dados, muitas vezes de difícil extração e dependentes de altos controles internos;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Necessidade de revisão constante;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Dificuldade de envolvimento e comprometimento dos empregados da empresa;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Desvantagens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Falta de pessoal competente, qualificado e experiente para implantação e acompanhamento;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Formulação de muitos procedimentos padrões;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Dificuldade na integração das informações entre departamentos;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Maior preocupação em gerar informações estratégicas do que em usá-las, tornando sua implantação desnecessária.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Outro Métodos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727650" y="19470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pt-BR">
                <a:solidFill>
                  <a:srgbClr val="000000"/>
                </a:solidFill>
              </a:rPr>
              <a:t>BPM</a:t>
            </a:r>
            <a:endParaRPr b="1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Conjunto de práticas focadas na melhoria contínua dos processos de uma empresa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Quatro conceitos importantes: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Mapeamento de Processos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Padronização de Processos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Melhoria de Processos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Otimização de Processos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pt-BR" sz="1300">
                <a:solidFill>
                  <a:srgbClr val="000000"/>
                </a:solidFill>
              </a:rPr>
              <a:t>Vantagens: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Transparência dos processos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Maior controle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pt-BR" sz="1300">
                <a:solidFill>
                  <a:srgbClr val="000000"/>
                </a:solidFill>
              </a:rPr>
              <a:t>Aumento de produtividade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