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5" r:id="rId16"/>
    <p:sldId id="276" r:id="rId17"/>
    <p:sldId id="277" r:id="rId18"/>
    <p:sldId id="270" r:id="rId19"/>
    <p:sldId id="271" r:id="rId20"/>
    <p:sldId id="274" r:id="rId21"/>
    <p:sldId id="272" r:id="rId22"/>
    <p:sldId id="273" r:id="rId23"/>
    <p:sldId id="278" r:id="rId24"/>
    <p:sldId id="279" r:id="rId25"/>
    <p:sldId id="280" r:id="rId26"/>
    <p:sldId id="281" r:id="rId27"/>
    <p:sldId id="282" r:id="rId28"/>
    <p:sldId id="283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</p:sldIdLst>
  <p:sldSz cx="18288000" cy="10287000"/>
  <p:notesSz cx="6858000" cy="9144000"/>
  <p:embeddedFontLst>
    <p:embeddedFont>
      <p:font typeface="Calibri" panose="020F0502020204030204" pitchFamily="34" charset="0"/>
      <p:regular r:id="rId48"/>
      <p:bold r:id="rId49"/>
      <p:italic r:id="rId50"/>
      <p:boldItalic r:id="rId51"/>
    </p:embeddedFont>
    <p:embeddedFont>
      <p:font typeface="Century Gothic" panose="020B0502020202020204" pitchFamily="34" charset="0"/>
      <p:regular r:id="rId52"/>
      <p:bold r:id="rId53"/>
      <p:italic r:id="rId54"/>
      <p:boldItalic r:id="rId5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6" roundtripDataSignature="AMtx7mhos/0IgLeIWV8U70FvU9BhKy0zW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3"/>
  </p:normalViewPr>
  <p:slideViewPr>
    <p:cSldViewPr snapToGrid="0">
      <p:cViewPr varScale="1">
        <p:scale>
          <a:sx n="59" d="100"/>
          <a:sy n="59" d="100"/>
        </p:scale>
        <p:origin x="1480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font" Target="fonts/font3.fntdata"/><Relationship Id="rId55" Type="http://schemas.openxmlformats.org/officeDocument/2006/relationships/font" Target="fonts/font8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6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56" Type="http://customschemas.google.com/relationships/presentationmetadata" Target="metadata"/><Relationship Id="rId8" Type="http://schemas.openxmlformats.org/officeDocument/2006/relationships/slide" Target="slides/slide7.xml"/><Relationship Id="rId51" Type="http://schemas.openxmlformats.org/officeDocument/2006/relationships/font" Target="fonts/font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2.fntdata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5.fntdata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96" name="Google Shape;396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lide de Título" type="title">
  <p:cSld name="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50"/>
          <p:cNvGrpSpPr/>
          <p:nvPr/>
        </p:nvGrpSpPr>
        <p:grpSpPr>
          <a:xfrm>
            <a:off x="0" y="-3559"/>
            <a:ext cx="18288001" cy="10300541"/>
            <a:chOff x="0" y="-2373"/>
            <a:chExt cx="12192000" cy="6867027"/>
          </a:xfrm>
        </p:grpSpPr>
        <p:sp>
          <p:nvSpPr>
            <p:cNvPr id="28" name="Google Shape;28;p5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5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980"/>
                  </a:srgbClr>
                </a:gs>
                <a:gs pos="36000">
                  <a:srgbClr val="F7F7F7">
                    <a:alpha val="9803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50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843"/>
                  </a:srgbClr>
                </a:gs>
                <a:gs pos="36000">
                  <a:srgbClr val="F7F7F7">
                    <a:alpha val="7843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5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F7F7">
                    <a:alpha val="6666"/>
                  </a:srgbClr>
                </a:gs>
                <a:gs pos="36000">
                  <a:srgbClr val="F7F7F7">
                    <a:alpha val="5882"/>
                  </a:srgbClr>
                </a:gs>
                <a:gs pos="69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50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5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50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35" name="Google Shape;35;p50"/>
          <p:cNvSpPr txBox="1">
            <a:spLocks noGrp="1"/>
          </p:cNvSpPr>
          <p:nvPr>
            <p:ph type="ctrTitle"/>
          </p:nvPr>
        </p:nvSpPr>
        <p:spPr>
          <a:xfrm>
            <a:off x="1732433" y="3149600"/>
            <a:ext cx="13238487" cy="4016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100"/>
              <a:buFont typeface="Century Gothic"/>
              <a:buNone/>
              <a:defRPr sz="81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0"/>
          <p:cNvSpPr txBox="1">
            <a:spLocks noGrp="1"/>
          </p:cNvSpPr>
          <p:nvPr>
            <p:ph type="subTitle" idx="1"/>
          </p:nvPr>
        </p:nvSpPr>
        <p:spPr>
          <a:xfrm>
            <a:off x="1732433" y="7166070"/>
            <a:ext cx="13238487" cy="1292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1500"/>
              </a:spcBef>
              <a:spcAft>
                <a:spcPts val="0"/>
              </a:spcAft>
              <a:buSzPts val="2160"/>
              <a:buNone/>
              <a:defRPr cap="none">
                <a:solidFill>
                  <a:schemeClr val="accent1"/>
                </a:solidFill>
              </a:defRPr>
            </a:lvl1pPr>
            <a:lvl2pPr lvl="1" algn="ctr">
              <a:spcBef>
                <a:spcPts val="1500"/>
              </a:spcBef>
              <a:spcAft>
                <a:spcPts val="0"/>
              </a:spcAft>
              <a:buSzPts val="192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500"/>
              </a:spcBef>
              <a:spcAft>
                <a:spcPts val="0"/>
              </a:spcAft>
              <a:buSzPts val="168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500"/>
              </a:spcBef>
              <a:spcAft>
                <a:spcPts val="0"/>
              </a:spcAft>
              <a:buSzPts val="144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500"/>
              </a:spcBef>
              <a:spcAft>
                <a:spcPts val="0"/>
              </a:spcAft>
              <a:buSzPts val="144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500"/>
              </a:spcBef>
              <a:spcAft>
                <a:spcPts val="0"/>
              </a:spcAft>
              <a:buSzPts val="144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500"/>
              </a:spcBef>
              <a:spcAft>
                <a:spcPts val="0"/>
              </a:spcAft>
              <a:buSzPts val="144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500"/>
              </a:spcBef>
              <a:spcAft>
                <a:spcPts val="0"/>
              </a:spcAft>
              <a:buSzPts val="144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500"/>
              </a:spcBef>
              <a:spcAft>
                <a:spcPts val="0"/>
              </a:spcAft>
              <a:buSzPts val="144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0"/>
          <p:cNvSpPr txBox="1">
            <a:spLocks noGrp="1"/>
          </p:cNvSpPr>
          <p:nvPr>
            <p:ph type="dt" idx="10"/>
          </p:nvPr>
        </p:nvSpPr>
        <p:spPr>
          <a:xfrm rot="5400000">
            <a:off x="15134085" y="2688335"/>
            <a:ext cx="1485899" cy="457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0"/>
          <p:cNvSpPr txBox="1">
            <a:spLocks noGrp="1"/>
          </p:cNvSpPr>
          <p:nvPr>
            <p:ph type="ftr" idx="11"/>
          </p:nvPr>
        </p:nvSpPr>
        <p:spPr>
          <a:xfrm rot="5400000">
            <a:off x="13439388" y="4840231"/>
            <a:ext cx="5789693" cy="457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0"/>
          <p:cNvSpPr/>
          <p:nvPr/>
        </p:nvSpPr>
        <p:spPr>
          <a:xfrm>
            <a:off x="15656719" y="0"/>
            <a:ext cx="1028700" cy="1714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50"/>
          <p:cNvSpPr txBox="1">
            <a:spLocks noGrp="1"/>
          </p:cNvSpPr>
          <p:nvPr>
            <p:ph type="sldNum" idx="12"/>
          </p:nvPr>
        </p:nvSpPr>
        <p:spPr>
          <a:xfrm>
            <a:off x="15526513" y="438913"/>
            <a:ext cx="1257299" cy="1151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4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ctr">
              <a:spcBef>
                <a:spcPts val="0"/>
              </a:spcBef>
              <a:buNone/>
              <a:defRPr sz="4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ctr">
              <a:spcBef>
                <a:spcPts val="0"/>
              </a:spcBef>
              <a:buNone/>
              <a:defRPr sz="4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ctr">
              <a:spcBef>
                <a:spcPts val="0"/>
              </a:spcBef>
              <a:buNone/>
              <a:defRPr sz="4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ctr">
              <a:spcBef>
                <a:spcPts val="0"/>
              </a:spcBef>
              <a:buNone/>
              <a:defRPr sz="4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ctr">
              <a:spcBef>
                <a:spcPts val="0"/>
              </a:spcBef>
              <a:buNone/>
              <a:defRPr sz="4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ctr">
              <a:spcBef>
                <a:spcPts val="0"/>
              </a:spcBef>
              <a:buNone/>
              <a:defRPr sz="4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ctr">
              <a:spcBef>
                <a:spcPts val="0"/>
              </a:spcBef>
              <a:buNone/>
              <a:defRPr sz="4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ctr">
              <a:spcBef>
                <a:spcPts val="0"/>
              </a:spcBef>
              <a:buNone/>
              <a:defRPr sz="4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to Panorâmica com Legenda">
  <p:cSld name="Foto Panorâmica com Legenda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oogle Shape;130;p59"/>
          <p:cNvGrpSpPr/>
          <p:nvPr/>
        </p:nvGrpSpPr>
        <p:grpSpPr>
          <a:xfrm>
            <a:off x="0" y="-3559"/>
            <a:ext cx="18288001" cy="10300541"/>
            <a:chOff x="0" y="-2373"/>
            <a:chExt cx="12192000" cy="6867027"/>
          </a:xfrm>
        </p:grpSpPr>
        <p:sp>
          <p:nvSpPr>
            <p:cNvPr id="131" name="Google Shape;131;p5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59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980"/>
                  </a:srgbClr>
                </a:gs>
                <a:gs pos="36000">
                  <a:srgbClr val="F7F7F7">
                    <a:alpha val="9803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59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843"/>
                  </a:srgbClr>
                </a:gs>
                <a:gs pos="36000">
                  <a:srgbClr val="F7F7F7">
                    <a:alpha val="7843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5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F7F7">
                    <a:alpha val="6666"/>
                  </a:srgbClr>
                </a:gs>
                <a:gs pos="36000">
                  <a:srgbClr val="F7F7F7">
                    <a:alpha val="5882"/>
                  </a:srgbClr>
                </a:gs>
                <a:gs pos="69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5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5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59"/>
            <p:cNvSpPr/>
            <p:nvPr/>
          </p:nvSpPr>
          <p:spPr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59"/>
            <p:cNvSpPr/>
            <p:nvPr/>
          </p:nvSpPr>
          <p:spPr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l" t="t" r="r" b="b"/>
              <a:pathLst>
                <a:path w="7104" h="2856" extrusionOk="0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39" name="Google Shape;139;p59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40" name="Google Shape;140;p59"/>
          <p:cNvSpPr txBox="1">
            <a:spLocks noGrp="1"/>
          </p:cNvSpPr>
          <p:nvPr>
            <p:ph type="title"/>
          </p:nvPr>
        </p:nvSpPr>
        <p:spPr>
          <a:xfrm>
            <a:off x="1732435" y="7450011"/>
            <a:ext cx="13238485" cy="850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59"/>
          <p:cNvSpPr>
            <a:spLocks noGrp="1"/>
          </p:cNvSpPr>
          <p:nvPr>
            <p:ph type="pic" idx="2"/>
          </p:nvPr>
        </p:nvSpPr>
        <p:spPr>
          <a:xfrm>
            <a:off x="1732433" y="1028700"/>
            <a:ext cx="13238487" cy="51435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142" name="Google Shape;142;p59"/>
          <p:cNvSpPr txBox="1">
            <a:spLocks noGrp="1"/>
          </p:cNvSpPr>
          <p:nvPr>
            <p:ph type="body" idx="1"/>
          </p:nvPr>
        </p:nvSpPr>
        <p:spPr>
          <a:xfrm>
            <a:off x="1732434" y="8304998"/>
            <a:ext cx="13238484" cy="740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5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500"/>
              </a:spcBef>
              <a:spcAft>
                <a:spcPts val="0"/>
              </a:spcAft>
              <a:buSzPts val="1440"/>
              <a:buNone/>
              <a:defRPr sz="1800"/>
            </a:lvl2pPr>
            <a:lvl3pPr marL="1371600" lvl="2" indent="-228600" algn="l">
              <a:spcBef>
                <a:spcPts val="1500"/>
              </a:spcBef>
              <a:spcAft>
                <a:spcPts val="0"/>
              </a:spcAft>
              <a:buSzPts val="1200"/>
              <a:buNone/>
              <a:defRPr sz="1500"/>
            </a:lvl3pPr>
            <a:lvl4pPr marL="1828800" lvl="3" indent="-228600" algn="l">
              <a:spcBef>
                <a:spcPts val="1500"/>
              </a:spcBef>
              <a:spcAft>
                <a:spcPts val="0"/>
              </a:spcAft>
              <a:buSzPts val="1080"/>
              <a:buNone/>
              <a:defRPr sz="1350"/>
            </a:lvl4pPr>
            <a:lvl5pPr marL="2286000" lvl="4" indent="-228600" algn="l">
              <a:spcBef>
                <a:spcPts val="1500"/>
              </a:spcBef>
              <a:spcAft>
                <a:spcPts val="0"/>
              </a:spcAft>
              <a:buSzPts val="1080"/>
              <a:buNone/>
              <a:defRPr sz="1350"/>
            </a:lvl5pPr>
            <a:lvl6pPr marL="2743200" lvl="5" indent="-228600" algn="l">
              <a:spcBef>
                <a:spcPts val="1500"/>
              </a:spcBef>
              <a:spcAft>
                <a:spcPts val="0"/>
              </a:spcAft>
              <a:buSzPts val="1080"/>
              <a:buNone/>
              <a:defRPr sz="1350"/>
            </a:lvl6pPr>
            <a:lvl7pPr marL="3200400" lvl="6" indent="-228600" algn="l">
              <a:spcBef>
                <a:spcPts val="1500"/>
              </a:spcBef>
              <a:spcAft>
                <a:spcPts val="0"/>
              </a:spcAft>
              <a:buSzPts val="1080"/>
              <a:buNone/>
              <a:defRPr sz="1350"/>
            </a:lvl7pPr>
            <a:lvl8pPr marL="3657600" lvl="7" indent="-228600" algn="l">
              <a:spcBef>
                <a:spcPts val="1500"/>
              </a:spcBef>
              <a:spcAft>
                <a:spcPts val="0"/>
              </a:spcAft>
              <a:buSzPts val="1080"/>
              <a:buNone/>
              <a:defRPr sz="1350"/>
            </a:lvl8pPr>
            <a:lvl9pPr marL="4114800" lvl="8" indent="-228600" algn="l">
              <a:spcBef>
                <a:spcPts val="1500"/>
              </a:spcBef>
              <a:spcAft>
                <a:spcPts val="0"/>
              </a:spcAft>
              <a:buSzPts val="1080"/>
              <a:buNone/>
              <a:defRPr sz="1350"/>
            </a:lvl9pPr>
          </a:lstStyle>
          <a:p>
            <a:endParaRPr/>
          </a:p>
        </p:txBody>
      </p:sp>
      <p:sp>
        <p:nvSpPr>
          <p:cNvPr id="143" name="Google Shape;143;p59"/>
          <p:cNvSpPr txBox="1">
            <a:spLocks noGrp="1"/>
          </p:cNvSpPr>
          <p:nvPr>
            <p:ph type="dt" idx="10"/>
          </p:nvPr>
        </p:nvSpPr>
        <p:spPr>
          <a:xfrm>
            <a:off x="15976408" y="9591092"/>
            <a:ext cx="1485899" cy="457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59"/>
          <p:cNvSpPr txBox="1">
            <a:spLocks noGrp="1"/>
          </p:cNvSpPr>
          <p:nvPr>
            <p:ph type="ftr" idx="11"/>
          </p:nvPr>
        </p:nvSpPr>
        <p:spPr>
          <a:xfrm>
            <a:off x="792538" y="9587758"/>
            <a:ext cx="5789693" cy="457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59"/>
          <p:cNvSpPr/>
          <p:nvPr/>
        </p:nvSpPr>
        <p:spPr>
          <a:xfrm>
            <a:off x="15656719" y="0"/>
            <a:ext cx="1028700" cy="1714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59"/>
          <p:cNvSpPr txBox="1">
            <a:spLocks noGrp="1"/>
          </p:cNvSpPr>
          <p:nvPr>
            <p:ph type="sldNum" idx="12"/>
          </p:nvPr>
        </p:nvSpPr>
        <p:spPr>
          <a:xfrm>
            <a:off x="15528811" y="443594"/>
            <a:ext cx="1257299" cy="1151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e Legenda">
  <p:cSld name="Título e Legenda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oogle Shape;148;p60"/>
          <p:cNvGrpSpPr/>
          <p:nvPr/>
        </p:nvGrpSpPr>
        <p:grpSpPr>
          <a:xfrm>
            <a:off x="0" y="-3559"/>
            <a:ext cx="18288001" cy="10300541"/>
            <a:chOff x="0" y="-2373"/>
            <a:chExt cx="12192000" cy="6867027"/>
          </a:xfrm>
        </p:grpSpPr>
        <p:sp>
          <p:nvSpPr>
            <p:cNvPr id="149" name="Google Shape;149;p6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6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980"/>
                  </a:srgbClr>
                </a:gs>
                <a:gs pos="36000">
                  <a:srgbClr val="F7F7F7">
                    <a:alpha val="9803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60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843"/>
                  </a:srgbClr>
                </a:gs>
                <a:gs pos="36000">
                  <a:srgbClr val="F7F7F7">
                    <a:alpha val="7843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6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F7F7">
                    <a:alpha val="6666"/>
                  </a:srgbClr>
                </a:gs>
                <a:gs pos="36000">
                  <a:srgbClr val="F7F7F7">
                    <a:alpha val="5882"/>
                  </a:srgbClr>
                </a:gs>
                <a:gs pos="69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60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6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60"/>
            <p:cNvSpPr/>
            <p:nvPr/>
          </p:nvSpPr>
          <p:spPr>
            <a:xfrm rot="-589932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60"/>
            <p:cNvSpPr/>
            <p:nvPr/>
          </p:nvSpPr>
          <p:spPr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 extrusionOk="0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57" name="Google Shape;157;p60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58" name="Google Shape;158;p60"/>
          <p:cNvSpPr txBox="1">
            <a:spLocks noGrp="1"/>
          </p:cNvSpPr>
          <p:nvPr>
            <p:ph type="title"/>
          </p:nvPr>
        </p:nvSpPr>
        <p:spPr>
          <a:xfrm>
            <a:off x="1732432" y="1595124"/>
            <a:ext cx="13238490" cy="2069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Century Gothic"/>
              <a:buNone/>
              <a:defRPr sz="6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60"/>
          <p:cNvSpPr txBox="1">
            <a:spLocks noGrp="1"/>
          </p:cNvSpPr>
          <p:nvPr>
            <p:ph type="body" idx="1"/>
          </p:nvPr>
        </p:nvSpPr>
        <p:spPr>
          <a:xfrm>
            <a:off x="1732432" y="5314950"/>
            <a:ext cx="13238490" cy="3714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500"/>
              </a:spcBef>
              <a:spcAft>
                <a:spcPts val="0"/>
              </a:spcAft>
              <a:buSzPts val="2160"/>
              <a:buNone/>
              <a:defRPr sz="2700"/>
            </a:lvl1pPr>
            <a:lvl2pPr marL="914400" lvl="1" indent="-228600" algn="l">
              <a:spcBef>
                <a:spcPts val="1500"/>
              </a:spcBef>
              <a:spcAft>
                <a:spcPts val="0"/>
              </a:spcAft>
              <a:buSzPts val="1440"/>
              <a:buNone/>
              <a:defRPr sz="1800"/>
            </a:lvl2pPr>
            <a:lvl3pPr marL="1371600" lvl="2" indent="-228600" algn="l">
              <a:spcBef>
                <a:spcPts val="1500"/>
              </a:spcBef>
              <a:spcAft>
                <a:spcPts val="0"/>
              </a:spcAft>
              <a:buSzPts val="1200"/>
              <a:buNone/>
              <a:defRPr sz="1500"/>
            </a:lvl3pPr>
            <a:lvl4pPr marL="1828800" lvl="3" indent="-228600" algn="l">
              <a:spcBef>
                <a:spcPts val="1500"/>
              </a:spcBef>
              <a:spcAft>
                <a:spcPts val="0"/>
              </a:spcAft>
              <a:buSzPts val="1080"/>
              <a:buNone/>
              <a:defRPr sz="1350"/>
            </a:lvl4pPr>
            <a:lvl5pPr marL="2286000" lvl="4" indent="-228600" algn="l">
              <a:spcBef>
                <a:spcPts val="1500"/>
              </a:spcBef>
              <a:spcAft>
                <a:spcPts val="0"/>
              </a:spcAft>
              <a:buSzPts val="1080"/>
              <a:buNone/>
              <a:defRPr sz="1350"/>
            </a:lvl5pPr>
            <a:lvl6pPr marL="2743200" lvl="5" indent="-228600" algn="l">
              <a:spcBef>
                <a:spcPts val="1500"/>
              </a:spcBef>
              <a:spcAft>
                <a:spcPts val="0"/>
              </a:spcAft>
              <a:buSzPts val="1080"/>
              <a:buNone/>
              <a:defRPr sz="1350"/>
            </a:lvl6pPr>
            <a:lvl7pPr marL="3200400" lvl="6" indent="-228600" algn="l">
              <a:spcBef>
                <a:spcPts val="1500"/>
              </a:spcBef>
              <a:spcAft>
                <a:spcPts val="0"/>
              </a:spcAft>
              <a:buSzPts val="1080"/>
              <a:buNone/>
              <a:defRPr sz="1350"/>
            </a:lvl7pPr>
            <a:lvl8pPr marL="3657600" lvl="7" indent="-228600" algn="l">
              <a:spcBef>
                <a:spcPts val="1500"/>
              </a:spcBef>
              <a:spcAft>
                <a:spcPts val="0"/>
              </a:spcAft>
              <a:buSzPts val="1080"/>
              <a:buNone/>
              <a:defRPr sz="1350"/>
            </a:lvl8pPr>
            <a:lvl9pPr marL="4114800" lvl="8" indent="-228600" algn="l">
              <a:spcBef>
                <a:spcPts val="1500"/>
              </a:spcBef>
              <a:spcAft>
                <a:spcPts val="0"/>
              </a:spcAft>
              <a:buSzPts val="1080"/>
              <a:buNone/>
              <a:defRPr sz="1350"/>
            </a:lvl9pPr>
          </a:lstStyle>
          <a:p>
            <a:endParaRPr/>
          </a:p>
        </p:txBody>
      </p:sp>
      <p:sp>
        <p:nvSpPr>
          <p:cNvPr id="160" name="Google Shape;160;p60"/>
          <p:cNvSpPr txBox="1">
            <a:spLocks noGrp="1"/>
          </p:cNvSpPr>
          <p:nvPr>
            <p:ph type="dt" idx="10"/>
          </p:nvPr>
        </p:nvSpPr>
        <p:spPr>
          <a:xfrm>
            <a:off x="15976408" y="9591092"/>
            <a:ext cx="1485899" cy="457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60"/>
          <p:cNvSpPr txBox="1">
            <a:spLocks noGrp="1"/>
          </p:cNvSpPr>
          <p:nvPr>
            <p:ph type="ftr" idx="11"/>
          </p:nvPr>
        </p:nvSpPr>
        <p:spPr>
          <a:xfrm>
            <a:off x="792538" y="9587758"/>
            <a:ext cx="5789693" cy="457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60"/>
          <p:cNvSpPr/>
          <p:nvPr/>
        </p:nvSpPr>
        <p:spPr>
          <a:xfrm>
            <a:off x="15656719" y="0"/>
            <a:ext cx="1028700" cy="1714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60"/>
          <p:cNvSpPr txBox="1">
            <a:spLocks noGrp="1"/>
          </p:cNvSpPr>
          <p:nvPr>
            <p:ph type="sldNum" idx="12"/>
          </p:nvPr>
        </p:nvSpPr>
        <p:spPr>
          <a:xfrm>
            <a:off x="15528811" y="443594"/>
            <a:ext cx="1257299" cy="1151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itação com Legenda">
  <p:cSld name="Citação com Legenda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" name="Google Shape;165;p61"/>
          <p:cNvGrpSpPr/>
          <p:nvPr/>
        </p:nvGrpSpPr>
        <p:grpSpPr>
          <a:xfrm>
            <a:off x="0" y="-3559"/>
            <a:ext cx="18288001" cy="10300541"/>
            <a:chOff x="0" y="-2373"/>
            <a:chExt cx="12192000" cy="6867027"/>
          </a:xfrm>
        </p:grpSpPr>
        <p:sp>
          <p:nvSpPr>
            <p:cNvPr id="166" name="Google Shape;166;p6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61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980"/>
                  </a:srgbClr>
                </a:gs>
                <a:gs pos="36000">
                  <a:srgbClr val="F7F7F7">
                    <a:alpha val="9803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6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843"/>
                  </a:srgbClr>
                </a:gs>
                <a:gs pos="36000">
                  <a:srgbClr val="F7F7F7">
                    <a:alpha val="7843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6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F7F7">
                    <a:alpha val="6666"/>
                  </a:srgbClr>
                </a:gs>
                <a:gs pos="36000">
                  <a:srgbClr val="F7F7F7">
                    <a:alpha val="5882"/>
                  </a:srgbClr>
                </a:gs>
                <a:gs pos="69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61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61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61"/>
            <p:cNvSpPr/>
            <p:nvPr/>
          </p:nvSpPr>
          <p:spPr>
            <a:xfrm rot="-589932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61"/>
            <p:cNvSpPr/>
            <p:nvPr/>
          </p:nvSpPr>
          <p:spPr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74" name="Google Shape;174;p61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75" name="Google Shape;175;p61"/>
          <p:cNvSpPr txBox="1"/>
          <p:nvPr/>
        </p:nvSpPr>
        <p:spPr>
          <a:xfrm>
            <a:off x="14579156" y="3947723"/>
            <a:ext cx="1202868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400" b="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  <p:sp>
        <p:nvSpPr>
          <p:cNvPr id="176" name="Google Shape;176;p61"/>
          <p:cNvSpPr txBox="1"/>
          <p:nvPr/>
        </p:nvSpPr>
        <p:spPr>
          <a:xfrm>
            <a:off x="1347443" y="886640"/>
            <a:ext cx="1202868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400" b="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77" name="Google Shape;177;p61"/>
          <p:cNvSpPr txBox="1">
            <a:spLocks noGrp="1"/>
          </p:cNvSpPr>
          <p:nvPr>
            <p:ph type="title"/>
          </p:nvPr>
        </p:nvSpPr>
        <p:spPr>
          <a:xfrm>
            <a:off x="2372817" y="1470776"/>
            <a:ext cx="12680859" cy="4047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Century Gothic"/>
              <a:buNone/>
              <a:defRPr sz="6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61"/>
          <p:cNvSpPr txBox="1">
            <a:spLocks noGrp="1"/>
          </p:cNvSpPr>
          <p:nvPr>
            <p:ph type="body" idx="1"/>
          </p:nvPr>
        </p:nvSpPr>
        <p:spPr>
          <a:xfrm>
            <a:off x="2918918" y="5518149"/>
            <a:ext cx="11588658" cy="513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500"/>
              </a:spcBef>
              <a:spcAft>
                <a:spcPts val="0"/>
              </a:spcAft>
              <a:buSzPts val="1680"/>
              <a:buNone/>
              <a:defRPr sz="2100" b="0" i="0" cap="small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spcBef>
                <a:spcPts val="1500"/>
              </a:spcBef>
              <a:spcAft>
                <a:spcPts val="0"/>
              </a:spcAft>
              <a:buSzPts val="1440"/>
              <a:buNone/>
              <a:defRPr sz="1800"/>
            </a:lvl2pPr>
            <a:lvl3pPr marL="1371600" lvl="2" indent="-228600" algn="l">
              <a:spcBef>
                <a:spcPts val="1500"/>
              </a:spcBef>
              <a:spcAft>
                <a:spcPts val="0"/>
              </a:spcAft>
              <a:buSzPts val="1200"/>
              <a:buNone/>
              <a:defRPr sz="1500"/>
            </a:lvl3pPr>
            <a:lvl4pPr marL="1828800" lvl="3" indent="-228600" algn="l">
              <a:spcBef>
                <a:spcPts val="1500"/>
              </a:spcBef>
              <a:spcAft>
                <a:spcPts val="0"/>
              </a:spcAft>
              <a:buSzPts val="1080"/>
              <a:buNone/>
              <a:defRPr sz="1350"/>
            </a:lvl4pPr>
            <a:lvl5pPr marL="2286000" lvl="4" indent="-228600" algn="l">
              <a:spcBef>
                <a:spcPts val="1500"/>
              </a:spcBef>
              <a:spcAft>
                <a:spcPts val="0"/>
              </a:spcAft>
              <a:buSzPts val="1080"/>
              <a:buNone/>
              <a:defRPr sz="1350"/>
            </a:lvl5pPr>
            <a:lvl6pPr marL="2743200" lvl="5" indent="-228600" algn="l">
              <a:spcBef>
                <a:spcPts val="1500"/>
              </a:spcBef>
              <a:spcAft>
                <a:spcPts val="0"/>
              </a:spcAft>
              <a:buSzPts val="1080"/>
              <a:buNone/>
              <a:defRPr sz="1350"/>
            </a:lvl6pPr>
            <a:lvl7pPr marL="3200400" lvl="6" indent="-228600" algn="l">
              <a:spcBef>
                <a:spcPts val="1500"/>
              </a:spcBef>
              <a:spcAft>
                <a:spcPts val="0"/>
              </a:spcAft>
              <a:buSzPts val="1080"/>
              <a:buNone/>
              <a:defRPr sz="1350"/>
            </a:lvl7pPr>
            <a:lvl8pPr marL="3657600" lvl="7" indent="-228600" algn="l">
              <a:spcBef>
                <a:spcPts val="1500"/>
              </a:spcBef>
              <a:spcAft>
                <a:spcPts val="0"/>
              </a:spcAft>
              <a:buSzPts val="1080"/>
              <a:buNone/>
              <a:defRPr sz="1350"/>
            </a:lvl8pPr>
            <a:lvl9pPr marL="4114800" lvl="8" indent="-228600" algn="l">
              <a:spcBef>
                <a:spcPts val="1500"/>
              </a:spcBef>
              <a:spcAft>
                <a:spcPts val="0"/>
              </a:spcAft>
              <a:buSzPts val="1080"/>
              <a:buNone/>
              <a:defRPr sz="1350"/>
            </a:lvl9pPr>
          </a:lstStyle>
          <a:p>
            <a:endParaRPr/>
          </a:p>
        </p:txBody>
      </p:sp>
      <p:sp>
        <p:nvSpPr>
          <p:cNvPr id="179" name="Google Shape;179;p61"/>
          <p:cNvSpPr txBox="1">
            <a:spLocks noGrp="1"/>
          </p:cNvSpPr>
          <p:nvPr>
            <p:ph type="body" idx="2"/>
          </p:nvPr>
        </p:nvSpPr>
        <p:spPr>
          <a:xfrm>
            <a:off x="1732432" y="6525986"/>
            <a:ext cx="13238490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500"/>
              </a:spcBef>
              <a:spcAft>
                <a:spcPts val="0"/>
              </a:spcAft>
              <a:buSzPts val="2160"/>
              <a:buNone/>
              <a:defRPr sz="2700"/>
            </a:lvl1pPr>
            <a:lvl2pPr marL="914400" lvl="1" indent="-228600" algn="l">
              <a:spcBef>
                <a:spcPts val="1500"/>
              </a:spcBef>
              <a:spcAft>
                <a:spcPts val="0"/>
              </a:spcAft>
              <a:buSzPts val="1440"/>
              <a:buNone/>
              <a:defRPr sz="1800"/>
            </a:lvl2pPr>
            <a:lvl3pPr marL="1371600" lvl="2" indent="-228600" algn="l">
              <a:spcBef>
                <a:spcPts val="1500"/>
              </a:spcBef>
              <a:spcAft>
                <a:spcPts val="0"/>
              </a:spcAft>
              <a:buSzPts val="1200"/>
              <a:buNone/>
              <a:defRPr sz="1500"/>
            </a:lvl3pPr>
            <a:lvl4pPr marL="1828800" lvl="3" indent="-228600" algn="l">
              <a:spcBef>
                <a:spcPts val="1500"/>
              </a:spcBef>
              <a:spcAft>
                <a:spcPts val="0"/>
              </a:spcAft>
              <a:buSzPts val="1080"/>
              <a:buNone/>
              <a:defRPr sz="1350"/>
            </a:lvl4pPr>
            <a:lvl5pPr marL="2286000" lvl="4" indent="-228600" algn="l">
              <a:spcBef>
                <a:spcPts val="1500"/>
              </a:spcBef>
              <a:spcAft>
                <a:spcPts val="0"/>
              </a:spcAft>
              <a:buSzPts val="1080"/>
              <a:buNone/>
              <a:defRPr sz="1350"/>
            </a:lvl5pPr>
            <a:lvl6pPr marL="2743200" lvl="5" indent="-228600" algn="l">
              <a:spcBef>
                <a:spcPts val="1500"/>
              </a:spcBef>
              <a:spcAft>
                <a:spcPts val="0"/>
              </a:spcAft>
              <a:buSzPts val="1080"/>
              <a:buNone/>
              <a:defRPr sz="1350"/>
            </a:lvl6pPr>
            <a:lvl7pPr marL="3200400" lvl="6" indent="-228600" algn="l">
              <a:spcBef>
                <a:spcPts val="1500"/>
              </a:spcBef>
              <a:spcAft>
                <a:spcPts val="0"/>
              </a:spcAft>
              <a:buSzPts val="1080"/>
              <a:buNone/>
              <a:defRPr sz="1350"/>
            </a:lvl7pPr>
            <a:lvl8pPr marL="3657600" lvl="7" indent="-228600" algn="l">
              <a:spcBef>
                <a:spcPts val="1500"/>
              </a:spcBef>
              <a:spcAft>
                <a:spcPts val="0"/>
              </a:spcAft>
              <a:buSzPts val="1080"/>
              <a:buNone/>
              <a:defRPr sz="1350"/>
            </a:lvl8pPr>
            <a:lvl9pPr marL="4114800" lvl="8" indent="-228600" algn="l">
              <a:spcBef>
                <a:spcPts val="1500"/>
              </a:spcBef>
              <a:spcAft>
                <a:spcPts val="0"/>
              </a:spcAft>
              <a:buSzPts val="1080"/>
              <a:buNone/>
              <a:defRPr sz="1350"/>
            </a:lvl9pPr>
          </a:lstStyle>
          <a:p>
            <a:endParaRPr/>
          </a:p>
        </p:txBody>
      </p:sp>
      <p:sp>
        <p:nvSpPr>
          <p:cNvPr id="180" name="Google Shape;180;p61"/>
          <p:cNvSpPr txBox="1">
            <a:spLocks noGrp="1"/>
          </p:cNvSpPr>
          <p:nvPr>
            <p:ph type="dt" idx="10"/>
          </p:nvPr>
        </p:nvSpPr>
        <p:spPr>
          <a:xfrm>
            <a:off x="15976408" y="9591092"/>
            <a:ext cx="1485899" cy="457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61"/>
          <p:cNvSpPr txBox="1">
            <a:spLocks noGrp="1"/>
          </p:cNvSpPr>
          <p:nvPr>
            <p:ph type="ftr" idx="11"/>
          </p:nvPr>
        </p:nvSpPr>
        <p:spPr>
          <a:xfrm>
            <a:off x="792538" y="9587758"/>
            <a:ext cx="5789693" cy="457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61"/>
          <p:cNvSpPr/>
          <p:nvPr/>
        </p:nvSpPr>
        <p:spPr>
          <a:xfrm>
            <a:off x="15656719" y="0"/>
            <a:ext cx="1028700" cy="1714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61"/>
          <p:cNvSpPr txBox="1">
            <a:spLocks noGrp="1"/>
          </p:cNvSpPr>
          <p:nvPr>
            <p:ph type="sldNum" idx="12"/>
          </p:nvPr>
        </p:nvSpPr>
        <p:spPr>
          <a:xfrm>
            <a:off x="15528811" y="443594"/>
            <a:ext cx="1257299" cy="1151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rtão de Nome">
  <p:cSld name="Cartão de Nome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oogle Shape;185;p62"/>
          <p:cNvGrpSpPr/>
          <p:nvPr/>
        </p:nvGrpSpPr>
        <p:grpSpPr>
          <a:xfrm>
            <a:off x="0" y="-3559"/>
            <a:ext cx="18288001" cy="10300541"/>
            <a:chOff x="0" y="-2373"/>
            <a:chExt cx="12192000" cy="6867027"/>
          </a:xfrm>
        </p:grpSpPr>
        <p:sp>
          <p:nvSpPr>
            <p:cNvPr id="186" name="Google Shape;186;p6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6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980"/>
                  </a:srgbClr>
                </a:gs>
                <a:gs pos="36000">
                  <a:srgbClr val="F7F7F7">
                    <a:alpha val="9803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62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843"/>
                  </a:srgbClr>
                </a:gs>
                <a:gs pos="36000">
                  <a:srgbClr val="F7F7F7">
                    <a:alpha val="7843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6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F7F7">
                    <a:alpha val="6666"/>
                  </a:srgbClr>
                </a:gs>
                <a:gs pos="36000">
                  <a:srgbClr val="F7F7F7">
                    <a:alpha val="5882"/>
                  </a:srgbClr>
                </a:gs>
                <a:gs pos="69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62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62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62"/>
            <p:cNvSpPr/>
            <p:nvPr/>
          </p:nvSpPr>
          <p:spPr>
            <a:xfrm rot="-589932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62"/>
            <p:cNvSpPr/>
            <p:nvPr/>
          </p:nvSpPr>
          <p:spPr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94" name="Google Shape;194;p62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95" name="Google Shape;195;p62"/>
          <p:cNvSpPr txBox="1">
            <a:spLocks noGrp="1"/>
          </p:cNvSpPr>
          <p:nvPr>
            <p:ph type="title"/>
          </p:nvPr>
        </p:nvSpPr>
        <p:spPr>
          <a:xfrm>
            <a:off x="1732431" y="3556001"/>
            <a:ext cx="13238490" cy="2733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Century Gothic"/>
              <a:buNone/>
              <a:defRPr sz="6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62"/>
          <p:cNvSpPr txBox="1">
            <a:spLocks noGrp="1"/>
          </p:cNvSpPr>
          <p:nvPr>
            <p:ph type="body" idx="1"/>
          </p:nvPr>
        </p:nvSpPr>
        <p:spPr>
          <a:xfrm>
            <a:off x="1732432" y="7549602"/>
            <a:ext cx="13238490" cy="12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500"/>
              </a:spcBef>
              <a:spcAft>
                <a:spcPts val="0"/>
              </a:spcAft>
              <a:buSzPts val="2400"/>
              <a:buNone/>
              <a:defRPr sz="3000" cap="none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500"/>
              </a:spcBef>
              <a:spcAft>
                <a:spcPts val="0"/>
              </a:spcAft>
              <a:buSzPts val="2160"/>
              <a:buNone/>
              <a:defRPr sz="27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500"/>
              </a:spcBef>
              <a:spcAft>
                <a:spcPts val="0"/>
              </a:spcAft>
              <a:buSzPts val="1920"/>
              <a:buNone/>
              <a:defRPr sz="24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500"/>
              </a:spcBef>
              <a:spcAft>
                <a:spcPts val="0"/>
              </a:spcAft>
              <a:buSzPts val="1680"/>
              <a:buNone/>
              <a:defRPr sz="21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500"/>
              </a:spcBef>
              <a:spcAft>
                <a:spcPts val="0"/>
              </a:spcAft>
              <a:buSzPts val="1680"/>
              <a:buNone/>
              <a:defRPr sz="21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500"/>
              </a:spcBef>
              <a:spcAft>
                <a:spcPts val="0"/>
              </a:spcAft>
              <a:buSzPts val="1680"/>
              <a:buNone/>
              <a:defRPr sz="21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500"/>
              </a:spcBef>
              <a:spcAft>
                <a:spcPts val="0"/>
              </a:spcAft>
              <a:buSzPts val="1680"/>
              <a:buNone/>
              <a:defRPr sz="21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500"/>
              </a:spcBef>
              <a:spcAft>
                <a:spcPts val="0"/>
              </a:spcAft>
              <a:buSzPts val="1680"/>
              <a:buNone/>
              <a:defRPr sz="21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500"/>
              </a:spcBef>
              <a:spcAft>
                <a:spcPts val="0"/>
              </a:spcAft>
              <a:buSzPts val="1680"/>
              <a:buNone/>
              <a:defRPr sz="21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97" name="Google Shape;197;p62"/>
          <p:cNvSpPr txBox="1">
            <a:spLocks noGrp="1"/>
          </p:cNvSpPr>
          <p:nvPr>
            <p:ph type="dt" idx="10"/>
          </p:nvPr>
        </p:nvSpPr>
        <p:spPr>
          <a:xfrm>
            <a:off x="15976408" y="9591092"/>
            <a:ext cx="1485899" cy="457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62"/>
          <p:cNvSpPr txBox="1">
            <a:spLocks noGrp="1"/>
          </p:cNvSpPr>
          <p:nvPr>
            <p:ph type="ftr" idx="11"/>
          </p:nvPr>
        </p:nvSpPr>
        <p:spPr>
          <a:xfrm>
            <a:off x="792538" y="9587758"/>
            <a:ext cx="5789693" cy="457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62"/>
          <p:cNvSpPr/>
          <p:nvPr/>
        </p:nvSpPr>
        <p:spPr>
          <a:xfrm>
            <a:off x="15656719" y="0"/>
            <a:ext cx="1028700" cy="1714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62"/>
          <p:cNvSpPr txBox="1">
            <a:spLocks noGrp="1"/>
          </p:cNvSpPr>
          <p:nvPr>
            <p:ph type="sldNum" idx="12"/>
          </p:nvPr>
        </p:nvSpPr>
        <p:spPr>
          <a:xfrm>
            <a:off x="15528811" y="443594"/>
            <a:ext cx="1257299" cy="1151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nas">
  <p:cSld name="3 Colunas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63"/>
          <p:cNvSpPr txBox="1">
            <a:spLocks noGrp="1"/>
          </p:cNvSpPr>
          <p:nvPr>
            <p:ph type="title"/>
          </p:nvPr>
        </p:nvSpPr>
        <p:spPr>
          <a:xfrm>
            <a:off x="1732430" y="1460502"/>
            <a:ext cx="13142120" cy="1060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Century Gothic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63"/>
          <p:cNvSpPr txBox="1">
            <a:spLocks noGrp="1"/>
          </p:cNvSpPr>
          <p:nvPr>
            <p:ph type="body" idx="1"/>
          </p:nvPr>
        </p:nvSpPr>
        <p:spPr>
          <a:xfrm>
            <a:off x="1732431" y="3925949"/>
            <a:ext cx="4693752" cy="864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500"/>
              </a:spcBef>
              <a:spcAft>
                <a:spcPts val="0"/>
              </a:spcAft>
              <a:buSzPts val="2880"/>
              <a:buNone/>
              <a:defRPr sz="36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500"/>
              </a:spcBef>
              <a:spcAft>
                <a:spcPts val="0"/>
              </a:spcAft>
              <a:buSzPts val="2400"/>
              <a:buNone/>
              <a:defRPr sz="3000" b="1"/>
            </a:lvl2pPr>
            <a:lvl3pPr marL="1371600" lvl="2" indent="-228600" algn="l">
              <a:spcBef>
                <a:spcPts val="1500"/>
              </a:spcBef>
              <a:spcAft>
                <a:spcPts val="0"/>
              </a:spcAft>
              <a:buSzPts val="2160"/>
              <a:buNone/>
              <a:defRPr sz="2700" b="1"/>
            </a:lvl3pPr>
            <a:lvl4pPr marL="1828800" lvl="3" indent="-228600" algn="l">
              <a:spcBef>
                <a:spcPts val="1500"/>
              </a:spcBef>
              <a:spcAft>
                <a:spcPts val="0"/>
              </a:spcAft>
              <a:buSzPts val="1920"/>
              <a:buNone/>
              <a:defRPr sz="2400" b="1"/>
            </a:lvl4pPr>
            <a:lvl5pPr marL="2286000" lvl="4" indent="-228600" algn="l">
              <a:spcBef>
                <a:spcPts val="1500"/>
              </a:spcBef>
              <a:spcAft>
                <a:spcPts val="0"/>
              </a:spcAft>
              <a:buSzPts val="1920"/>
              <a:buNone/>
              <a:defRPr sz="2400" b="1"/>
            </a:lvl5pPr>
            <a:lvl6pPr marL="2743200" lvl="5" indent="-228600" algn="l">
              <a:spcBef>
                <a:spcPts val="1500"/>
              </a:spcBef>
              <a:spcAft>
                <a:spcPts val="0"/>
              </a:spcAft>
              <a:buSzPts val="1920"/>
              <a:buNone/>
              <a:defRPr sz="2400" b="1"/>
            </a:lvl6pPr>
            <a:lvl7pPr marL="3200400" lvl="6" indent="-228600" algn="l">
              <a:spcBef>
                <a:spcPts val="1500"/>
              </a:spcBef>
              <a:spcAft>
                <a:spcPts val="0"/>
              </a:spcAft>
              <a:buSzPts val="1920"/>
              <a:buNone/>
              <a:defRPr sz="2400" b="1"/>
            </a:lvl7pPr>
            <a:lvl8pPr marL="3657600" lvl="7" indent="-228600" algn="l">
              <a:spcBef>
                <a:spcPts val="1500"/>
              </a:spcBef>
              <a:spcAft>
                <a:spcPts val="0"/>
              </a:spcAft>
              <a:buSzPts val="1920"/>
              <a:buNone/>
              <a:defRPr sz="2400" b="1"/>
            </a:lvl8pPr>
            <a:lvl9pPr marL="4114800" lvl="8" indent="-228600" algn="l">
              <a:spcBef>
                <a:spcPts val="1500"/>
              </a:spcBef>
              <a:spcAft>
                <a:spcPts val="0"/>
              </a:spcAft>
              <a:buSzPts val="1920"/>
              <a:buNone/>
              <a:defRPr sz="2400" b="1"/>
            </a:lvl9pPr>
          </a:lstStyle>
          <a:p>
            <a:endParaRPr/>
          </a:p>
        </p:txBody>
      </p:sp>
      <p:sp>
        <p:nvSpPr>
          <p:cNvPr id="204" name="Google Shape;204;p63"/>
          <p:cNvSpPr txBox="1">
            <a:spLocks noGrp="1"/>
          </p:cNvSpPr>
          <p:nvPr>
            <p:ph type="body" idx="2"/>
          </p:nvPr>
        </p:nvSpPr>
        <p:spPr>
          <a:xfrm>
            <a:off x="1732431" y="4790342"/>
            <a:ext cx="4693752" cy="4250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500"/>
              </a:spcBef>
              <a:spcAft>
                <a:spcPts val="0"/>
              </a:spcAft>
              <a:buSzPts val="1680"/>
              <a:buNone/>
              <a:defRPr sz="2100"/>
            </a:lvl1pPr>
            <a:lvl2pPr marL="914400" lvl="1" indent="-228600" algn="l">
              <a:spcBef>
                <a:spcPts val="1500"/>
              </a:spcBef>
              <a:spcAft>
                <a:spcPts val="0"/>
              </a:spcAft>
              <a:buSzPts val="1440"/>
              <a:buNone/>
              <a:defRPr sz="1800"/>
            </a:lvl2pPr>
            <a:lvl3pPr marL="1371600" lvl="2" indent="-228600" algn="l">
              <a:spcBef>
                <a:spcPts val="1500"/>
              </a:spcBef>
              <a:spcAft>
                <a:spcPts val="0"/>
              </a:spcAft>
              <a:buSzPts val="1200"/>
              <a:buNone/>
              <a:defRPr sz="1500"/>
            </a:lvl3pPr>
            <a:lvl4pPr marL="1828800" lvl="3" indent="-228600" algn="l">
              <a:spcBef>
                <a:spcPts val="1500"/>
              </a:spcBef>
              <a:spcAft>
                <a:spcPts val="0"/>
              </a:spcAft>
              <a:buSzPts val="1080"/>
              <a:buNone/>
              <a:defRPr sz="1350"/>
            </a:lvl4pPr>
            <a:lvl5pPr marL="2286000" lvl="4" indent="-228600" algn="l">
              <a:spcBef>
                <a:spcPts val="1500"/>
              </a:spcBef>
              <a:spcAft>
                <a:spcPts val="0"/>
              </a:spcAft>
              <a:buSzPts val="1080"/>
              <a:buNone/>
              <a:defRPr sz="1350"/>
            </a:lvl5pPr>
            <a:lvl6pPr marL="2743200" lvl="5" indent="-228600" algn="l">
              <a:spcBef>
                <a:spcPts val="1500"/>
              </a:spcBef>
              <a:spcAft>
                <a:spcPts val="0"/>
              </a:spcAft>
              <a:buSzPts val="1080"/>
              <a:buNone/>
              <a:defRPr sz="1350"/>
            </a:lvl6pPr>
            <a:lvl7pPr marL="3200400" lvl="6" indent="-228600" algn="l">
              <a:spcBef>
                <a:spcPts val="1500"/>
              </a:spcBef>
              <a:spcAft>
                <a:spcPts val="0"/>
              </a:spcAft>
              <a:buSzPts val="1080"/>
              <a:buNone/>
              <a:defRPr sz="1350"/>
            </a:lvl7pPr>
            <a:lvl8pPr marL="3657600" lvl="7" indent="-228600" algn="l">
              <a:spcBef>
                <a:spcPts val="1500"/>
              </a:spcBef>
              <a:spcAft>
                <a:spcPts val="0"/>
              </a:spcAft>
              <a:buSzPts val="1080"/>
              <a:buNone/>
              <a:defRPr sz="1350"/>
            </a:lvl8pPr>
            <a:lvl9pPr marL="4114800" lvl="8" indent="-228600" algn="l">
              <a:spcBef>
                <a:spcPts val="1500"/>
              </a:spcBef>
              <a:spcAft>
                <a:spcPts val="0"/>
              </a:spcAft>
              <a:buSzPts val="1080"/>
              <a:buNone/>
              <a:defRPr sz="1350"/>
            </a:lvl9pPr>
          </a:lstStyle>
          <a:p>
            <a:endParaRPr/>
          </a:p>
        </p:txBody>
      </p:sp>
      <p:sp>
        <p:nvSpPr>
          <p:cNvPr id="205" name="Google Shape;205;p63"/>
          <p:cNvSpPr txBox="1">
            <a:spLocks noGrp="1"/>
          </p:cNvSpPr>
          <p:nvPr>
            <p:ph type="body" idx="3"/>
          </p:nvPr>
        </p:nvSpPr>
        <p:spPr>
          <a:xfrm>
            <a:off x="6769082" y="3905253"/>
            <a:ext cx="4718070" cy="864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500"/>
              </a:spcBef>
              <a:spcAft>
                <a:spcPts val="0"/>
              </a:spcAft>
              <a:buSzPts val="2880"/>
              <a:buNone/>
              <a:defRPr sz="36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500"/>
              </a:spcBef>
              <a:spcAft>
                <a:spcPts val="0"/>
              </a:spcAft>
              <a:buSzPts val="2400"/>
              <a:buNone/>
              <a:defRPr sz="3000" b="1"/>
            </a:lvl2pPr>
            <a:lvl3pPr marL="1371600" lvl="2" indent="-228600" algn="l">
              <a:spcBef>
                <a:spcPts val="1500"/>
              </a:spcBef>
              <a:spcAft>
                <a:spcPts val="0"/>
              </a:spcAft>
              <a:buSzPts val="2160"/>
              <a:buNone/>
              <a:defRPr sz="2700" b="1"/>
            </a:lvl3pPr>
            <a:lvl4pPr marL="1828800" lvl="3" indent="-228600" algn="l">
              <a:spcBef>
                <a:spcPts val="1500"/>
              </a:spcBef>
              <a:spcAft>
                <a:spcPts val="0"/>
              </a:spcAft>
              <a:buSzPts val="1920"/>
              <a:buNone/>
              <a:defRPr sz="2400" b="1"/>
            </a:lvl4pPr>
            <a:lvl5pPr marL="2286000" lvl="4" indent="-228600" algn="l">
              <a:spcBef>
                <a:spcPts val="1500"/>
              </a:spcBef>
              <a:spcAft>
                <a:spcPts val="0"/>
              </a:spcAft>
              <a:buSzPts val="1920"/>
              <a:buNone/>
              <a:defRPr sz="2400" b="1"/>
            </a:lvl5pPr>
            <a:lvl6pPr marL="2743200" lvl="5" indent="-228600" algn="l">
              <a:spcBef>
                <a:spcPts val="1500"/>
              </a:spcBef>
              <a:spcAft>
                <a:spcPts val="0"/>
              </a:spcAft>
              <a:buSzPts val="1920"/>
              <a:buNone/>
              <a:defRPr sz="2400" b="1"/>
            </a:lvl6pPr>
            <a:lvl7pPr marL="3200400" lvl="6" indent="-228600" algn="l">
              <a:spcBef>
                <a:spcPts val="1500"/>
              </a:spcBef>
              <a:spcAft>
                <a:spcPts val="0"/>
              </a:spcAft>
              <a:buSzPts val="1920"/>
              <a:buNone/>
              <a:defRPr sz="2400" b="1"/>
            </a:lvl7pPr>
            <a:lvl8pPr marL="3657600" lvl="7" indent="-228600" algn="l">
              <a:spcBef>
                <a:spcPts val="1500"/>
              </a:spcBef>
              <a:spcAft>
                <a:spcPts val="0"/>
              </a:spcAft>
              <a:buSzPts val="1920"/>
              <a:buNone/>
              <a:defRPr sz="2400" b="1"/>
            </a:lvl8pPr>
            <a:lvl9pPr marL="4114800" lvl="8" indent="-228600" algn="l">
              <a:spcBef>
                <a:spcPts val="1500"/>
              </a:spcBef>
              <a:spcAft>
                <a:spcPts val="0"/>
              </a:spcAft>
              <a:buSzPts val="1920"/>
              <a:buNone/>
              <a:defRPr sz="2400" b="1"/>
            </a:lvl9pPr>
          </a:lstStyle>
          <a:p>
            <a:endParaRPr/>
          </a:p>
        </p:txBody>
      </p:sp>
      <p:sp>
        <p:nvSpPr>
          <p:cNvPr id="206" name="Google Shape;206;p63"/>
          <p:cNvSpPr txBox="1">
            <a:spLocks noGrp="1"/>
          </p:cNvSpPr>
          <p:nvPr>
            <p:ph type="body" idx="4"/>
          </p:nvPr>
        </p:nvSpPr>
        <p:spPr>
          <a:xfrm>
            <a:off x="6769082" y="4790342"/>
            <a:ext cx="4718070" cy="4250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500"/>
              </a:spcBef>
              <a:spcAft>
                <a:spcPts val="0"/>
              </a:spcAft>
              <a:buSzPts val="1680"/>
              <a:buNone/>
              <a:defRPr sz="2100"/>
            </a:lvl1pPr>
            <a:lvl2pPr marL="914400" lvl="1" indent="-228600" algn="l">
              <a:spcBef>
                <a:spcPts val="1500"/>
              </a:spcBef>
              <a:spcAft>
                <a:spcPts val="0"/>
              </a:spcAft>
              <a:buSzPts val="1440"/>
              <a:buNone/>
              <a:defRPr sz="1800"/>
            </a:lvl2pPr>
            <a:lvl3pPr marL="1371600" lvl="2" indent="-228600" algn="l">
              <a:spcBef>
                <a:spcPts val="1500"/>
              </a:spcBef>
              <a:spcAft>
                <a:spcPts val="0"/>
              </a:spcAft>
              <a:buSzPts val="1200"/>
              <a:buNone/>
              <a:defRPr sz="1500"/>
            </a:lvl3pPr>
            <a:lvl4pPr marL="1828800" lvl="3" indent="-228600" algn="l">
              <a:spcBef>
                <a:spcPts val="1500"/>
              </a:spcBef>
              <a:spcAft>
                <a:spcPts val="0"/>
              </a:spcAft>
              <a:buSzPts val="1080"/>
              <a:buNone/>
              <a:defRPr sz="1350"/>
            </a:lvl4pPr>
            <a:lvl5pPr marL="2286000" lvl="4" indent="-228600" algn="l">
              <a:spcBef>
                <a:spcPts val="1500"/>
              </a:spcBef>
              <a:spcAft>
                <a:spcPts val="0"/>
              </a:spcAft>
              <a:buSzPts val="1080"/>
              <a:buNone/>
              <a:defRPr sz="1350"/>
            </a:lvl5pPr>
            <a:lvl6pPr marL="2743200" lvl="5" indent="-228600" algn="l">
              <a:spcBef>
                <a:spcPts val="1500"/>
              </a:spcBef>
              <a:spcAft>
                <a:spcPts val="0"/>
              </a:spcAft>
              <a:buSzPts val="1080"/>
              <a:buNone/>
              <a:defRPr sz="1350"/>
            </a:lvl6pPr>
            <a:lvl7pPr marL="3200400" lvl="6" indent="-228600" algn="l">
              <a:spcBef>
                <a:spcPts val="1500"/>
              </a:spcBef>
              <a:spcAft>
                <a:spcPts val="0"/>
              </a:spcAft>
              <a:buSzPts val="1080"/>
              <a:buNone/>
              <a:defRPr sz="1350"/>
            </a:lvl7pPr>
            <a:lvl8pPr marL="3657600" lvl="7" indent="-228600" algn="l">
              <a:spcBef>
                <a:spcPts val="1500"/>
              </a:spcBef>
              <a:spcAft>
                <a:spcPts val="0"/>
              </a:spcAft>
              <a:buSzPts val="1080"/>
              <a:buNone/>
              <a:defRPr sz="1350"/>
            </a:lvl8pPr>
            <a:lvl9pPr marL="4114800" lvl="8" indent="-228600" algn="l">
              <a:spcBef>
                <a:spcPts val="1500"/>
              </a:spcBef>
              <a:spcAft>
                <a:spcPts val="0"/>
              </a:spcAft>
              <a:buSzPts val="1080"/>
              <a:buNone/>
              <a:defRPr sz="1350"/>
            </a:lvl9pPr>
          </a:lstStyle>
          <a:p>
            <a:endParaRPr/>
          </a:p>
        </p:txBody>
      </p:sp>
      <p:sp>
        <p:nvSpPr>
          <p:cNvPr id="207" name="Google Shape;207;p63"/>
          <p:cNvSpPr txBox="1">
            <a:spLocks noGrp="1"/>
          </p:cNvSpPr>
          <p:nvPr>
            <p:ph type="body" idx="5"/>
          </p:nvPr>
        </p:nvSpPr>
        <p:spPr>
          <a:xfrm>
            <a:off x="11830051" y="3925949"/>
            <a:ext cx="4741544" cy="864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500"/>
              </a:spcBef>
              <a:spcAft>
                <a:spcPts val="0"/>
              </a:spcAft>
              <a:buSzPts val="2880"/>
              <a:buNone/>
              <a:defRPr sz="36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500"/>
              </a:spcBef>
              <a:spcAft>
                <a:spcPts val="0"/>
              </a:spcAft>
              <a:buSzPts val="2400"/>
              <a:buNone/>
              <a:defRPr sz="3000" b="1"/>
            </a:lvl2pPr>
            <a:lvl3pPr marL="1371600" lvl="2" indent="-228600" algn="l">
              <a:spcBef>
                <a:spcPts val="1500"/>
              </a:spcBef>
              <a:spcAft>
                <a:spcPts val="0"/>
              </a:spcAft>
              <a:buSzPts val="2160"/>
              <a:buNone/>
              <a:defRPr sz="2700" b="1"/>
            </a:lvl3pPr>
            <a:lvl4pPr marL="1828800" lvl="3" indent="-228600" algn="l">
              <a:spcBef>
                <a:spcPts val="1500"/>
              </a:spcBef>
              <a:spcAft>
                <a:spcPts val="0"/>
              </a:spcAft>
              <a:buSzPts val="1920"/>
              <a:buNone/>
              <a:defRPr sz="2400" b="1"/>
            </a:lvl4pPr>
            <a:lvl5pPr marL="2286000" lvl="4" indent="-228600" algn="l">
              <a:spcBef>
                <a:spcPts val="1500"/>
              </a:spcBef>
              <a:spcAft>
                <a:spcPts val="0"/>
              </a:spcAft>
              <a:buSzPts val="1920"/>
              <a:buNone/>
              <a:defRPr sz="2400" b="1"/>
            </a:lvl5pPr>
            <a:lvl6pPr marL="2743200" lvl="5" indent="-228600" algn="l">
              <a:spcBef>
                <a:spcPts val="1500"/>
              </a:spcBef>
              <a:spcAft>
                <a:spcPts val="0"/>
              </a:spcAft>
              <a:buSzPts val="1920"/>
              <a:buNone/>
              <a:defRPr sz="2400" b="1"/>
            </a:lvl6pPr>
            <a:lvl7pPr marL="3200400" lvl="6" indent="-228600" algn="l">
              <a:spcBef>
                <a:spcPts val="1500"/>
              </a:spcBef>
              <a:spcAft>
                <a:spcPts val="0"/>
              </a:spcAft>
              <a:buSzPts val="1920"/>
              <a:buNone/>
              <a:defRPr sz="2400" b="1"/>
            </a:lvl7pPr>
            <a:lvl8pPr marL="3657600" lvl="7" indent="-228600" algn="l">
              <a:spcBef>
                <a:spcPts val="1500"/>
              </a:spcBef>
              <a:spcAft>
                <a:spcPts val="0"/>
              </a:spcAft>
              <a:buSzPts val="1920"/>
              <a:buNone/>
              <a:defRPr sz="2400" b="1"/>
            </a:lvl8pPr>
            <a:lvl9pPr marL="4114800" lvl="8" indent="-228600" algn="l">
              <a:spcBef>
                <a:spcPts val="1500"/>
              </a:spcBef>
              <a:spcAft>
                <a:spcPts val="0"/>
              </a:spcAft>
              <a:buSzPts val="1920"/>
              <a:buNone/>
              <a:defRPr sz="2400" b="1"/>
            </a:lvl9pPr>
          </a:lstStyle>
          <a:p>
            <a:endParaRPr/>
          </a:p>
        </p:txBody>
      </p:sp>
      <p:sp>
        <p:nvSpPr>
          <p:cNvPr id="208" name="Google Shape;208;p63"/>
          <p:cNvSpPr txBox="1">
            <a:spLocks noGrp="1"/>
          </p:cNvSpPr>
          <p:nvPr>
            <p:ph type="body" idx="6"/>
          </p:nvPr>
        </p:nvSpPr>
        <p:spPr>
          <a:xfrm>
            <a:off x="11830051" y="4790342"/>
            <a:ext cx="4747079" cy="4250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500"/>
              </a:spcBef>
              <a:spcAft>
                <a:spcPts val="0"/>
              </a:spcAft>
              <a:buSzPts val="1680"/>
              <a:buNone/>
              <a:defRPr sz="2100"/>
            </a:lvl1pPr>
            <a:lvl2pPr marL="914400" lvl="1" indent="-228600" algn="l">
              <a:spcBef>
                <a:spcPts val="1500"/>
              </a:spcBef>
              <a:spcAft>
                <a:spcPts val="0"/>
              </a:spcAft>
              <a:buSzPts val="1440"/>
              <a:buNone/>
              <a:defRPr sz="1800"/>
            </a:lvl2pPr>
            <a:lvl3pPr marL="1371600" lvl="2" indent="-228600" algn="l">
              <a:spcBef>
                <a:spcPts val="1500"/>
              </a:spcBef>
              <a:spcAft>
                <a:spcPts val="0"/>
              </a:spcAft>
              <a:buSzPts val="1200"/>
              <a:buNone/>
              <a:defRPr sz="1500"/>
            </a:lvl3pPr>
            <a:lvl4pPr marL="1828800" lvl="3" indent="-228600" algn="l">
              <a:spcBef>
                <a:spcPts val="1500"/>
              </a:spcBef>
              <a:spcAft>
                <a:spcPts val="0"/>
              </a:spcAft>
              <a:buSzPts val="1080"/>
              <a:buNone/>
              <a:defRPr sz="1350"/>
            </a:lvl4pPr>
            <a:lvl5pPr marL="2286000" lvl="4" indent="-228600" algn="l">
              <a:spcBef>
                <a:spcPts val="1500"/>
              </a:spcBef>
              <a:spcAft>
                <a:spcPts val="0"/>
              </a:spcAft>
              <a:buSzPts val="1080"/>
              <a:buNone/>
              <a:defRPr sz="1350"/>
            </a:lvl5pPr>
            <a:lvl6pPr marL="2743200" lvl="5" indent="-228600" algn="l">
              <a:spcBef>
                <a:spcPts val="1500"/>
              </a:spcBef>
              <a:spcAft>
                <a:spcPts val="0"/>
              </a:spcAft>
              <a:buSzPts val="1080"/>
              <a:buNone/>
              <a:defRPr sz="1350"/>
            </a:lvl6pPr>
            <a:lvl7pPr marL="3200400" lvl="6" indent="-228600" algn="l">
              <a:spcBef>
                <a:spcPts val="1500"/>
              </a:spcBef>
              <a:spcAft>
                <a:spcPts val="0"/>
              </a:spcAft>
              <a:buSzPts val="1080"/>
              <a:buNone/>
              <a:defRPr sz="1350"/>
            </a:lvl7pPr>
            <a:lvl8pPr marL="3657600" lvl="7" indent="-228600" algn="l">
              <a:spcBef>
                <a:spcPts val="1500"/>
              </a:spcBef>
              <a:spcAft>
                <a:spcPts val="0"/>
              </a:spcAft>
              <a:buSzPts val="1080"/>
              <a:buNone/>
              <a:defRPr sz="1350"/>
            </a:lvl8pPr>
            <a:lvl9pPr marL="4114800" lvl="8" indent="-228600" algn="l">
              <a:spcBef>
                <a:spcPts val="1500"/>
              </a:spcBef>
              <a:spcAft>
                <a:spcPts val="0"/>
              </a:spcAft>
              <a:buSzPts val="1080"/>
              <a:buNone/>
              <a:defRPr sz="1350"/>
            </a:lvl9pPr>
          </a:lstStyle>
          <a:p>
            <a:endParaRPr/>
          </a:p>
        </p:txBody>
      </p:sp>
      <p:cxnSp>
        <p:nvCxnSpPr>
          <p:cNvPr id="209" name="Google Shape;209;p63"/>
          <p:cNvCxnSpPr/>
          <p:nvPr/>
        </p:nvCxnSpPr>
        <p:spPr>
          <a:xfrm>
            <a:off x="6605956" y="3854450"/>
            <a:ext cx="0" cy="5238749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784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0" name="Google Shape;210;p63"/>
          <p:cNvCxnSpPr/>
          <p:nvPr/>
        </p:nvCxnSpPr>
        <p:spPr>
          <a:xfrm>
            <a:off x="11658602" y="3854450"/>
            <a:ext cx="0" cy="5238749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784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1" name="Google Shape;211;p63"/>
          <p:cNvSpPr txBox="1">
            <a:spLocks noGrp="1"/>
          </p:cNvSpPr>
          <p:nvPr>
            <p:ph type="dt" idx="10"/>
          </p:nvPr>
        </p:nvSpPr>
        <p:spPr>
          <a:xfrm>
            <a:off x="15976408" y="9591092"/>
            <a:ext cx="1485899" cy="457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63"/>
          <p:cNvSpPr txBox="1">
            <a:spLocks noGrp="1"/>
          </p:cNvSpPr>
          <p:nvPr>
            <p:ph type="ftr" idx="11"/>
          </p:nvPr>
        </p:nvSpPr>
        <p:spPr>
          <a:xfrm>
            <a:off x="792538" y="9587758"/>
            <a:ext cx="5789693" cy="457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63"/>
          <p:cNvSpPr txBox="1">
            <a:spLocks noGrp="1"/>
          </p:cNvSpPr>
          <p:nvPr>
            <p:ph type="sldNum" idx="12"/>
          </p:nvPr>
        </p:nvSpPr>
        <p:spPr>
          <a:xfrm>
            <a:off x="15528811" y="443594"/>
            <a:ext cx="1257299" cy="1151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nas de Imagem">
  <p:cSld name="3 Colunas de Imagem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64"/>
          <p:cNvSpPr txBox="1">
            <a:spLocks noGrp="1"/>
          </p:cNvSpPr>
          <p:nvPr>
            <p:ph type="title"/>
          </p:nvPr>
        </p:nvSpPr>
        <p:spPr>
          <a:xfrm>
            <a:off x="1732430" y="1460502"/>
            <a:ext cx="13142120" cy="1060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Century Gothic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64"/>
          <p:cNvSpPr txBox="1">
            <a:spLocks noGrp="1"/>
          </p:cNvSpPr>
          <p:nvPr>
            <p:ph type="body" idx="1"/>
          </p:nvPr>
        </p:nvSpPr>
        <p:spPr>
          <a:xfrm>
            <a:off x="1732429" y="6799268"/>
            <a:ext cx="4575659" cy="864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500"/>
              </a:spcBef>
              <a:spcAft>
                <a:spcPts val="0"/>
              </a:spcAft>
              <a:buSzPts val="2880"/>
              <a:buNone/>
              <a:defRPr sz="36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500"/>
              </a:spcBef>
              <a:spcAft>
                <a:spcPts val="0"/>
              </a:spcAft>
              <a:buSzPts val="2400"/>
              <a:buNone/>
              <a:defRPr sz="3000" b="1"/>
            </a:lvl2pPr>
            <a:lvl3pPr marL="1371600" lvl="2" indent="-228600" algn="l">
              <a:spcBef>
                <a:spcPts val="1500"/>
              </a:spcBef>
              <a:spcAft>
                <a:spcPts val="0"/>
              </a:spcAft>
              <a:buSzPts val="2160"/>
              <a:buNone/>
              <a:defRPr sz="2700" b="1"/>
            </a:lvl3pPr>
            <a:lvl4pPr marL="1828800" lvl="3" indent="-228600" algn="l">
              <a:spcBef>
                <a:spcPts val="1500"/>
              </a:spcBef>
              <a:spcAft>
                <a:spcPts val="0"/>
              </a:spcAft>
              <a:buSzPts val="1920"/>
              <a:buNone/>
              <a:defRPr sz="2400" b="1"/>
            </a:lvl4pPr>
            <a:lvl5pPr marL="2286000" lvl="4" indent="-228600" algn="l">
              <a:spcBef>
                <a:spcPts val="1500"/>
              </a:spcBef>
              <a:spcAft>
                <a:spcPts val="0"/>
              </a:spcAft>
              <a:buSzPts val="1920"/>
              <a:buNone/>
              <a:defRPr sz="2400" b="1"/>
            </a:lvl5pPr>
            <a:lvl6pPr marL="2743200" lvl="5" indent="-228600" algn="l">
              <a:spcBef>
                <a:spcPts val="1500"/>
              </a:spcBef>
              <a:spcAft>
                <a:spcPts val="0"/>
              </a:spcAft>
              <a:buSzPts val="1920"/>
              <a:buNone/>
              <a:defRPr sz="2400" b="1"/>
            </a:lvl6pPr>
            <a:lvl7pPr marL="3200400" lvl="6" indent="-228600" algn="l">
              <a:spcBef>
                <a:spcPts val="1500"/>
              </a:spcBef>
              <a:spcAft>
                <a:spcPts val="0"/>
              </a:spcAft>
              <a:buSzPts val="1920"/>
              <a:buNone/>
              <a:defRPr sz="2400" b="1"/>
            </a:lvl7pPr>
            <a:lvl8pPr marL="3657600" lvl="7" indent="-228600" algn="l">
              <a:spcBef>
                <a:spcPts val="1500"/>
              </a:spcBef>
              <a:spcAft>
                <a:spcPts val="0"/>
              </a:spcAft>
              <a:buSzPts val="1920"/>
              <a:buNone/>
              <a:defRPr sz="2400" b="1"/>
            </a:lvl8pPr>
            <a:lvl9pPr marL="4114800" lvl="8" indent="-228600" algn="l">
              <a:spcBef>
                <a:spcPts val="1500"/>
              </a:spcBef>
              <a:spcAft>
                <a:spcPts val="0"/>
              </a:spcAft>
              <a:buSzPts val="1920"/>
              <a:buNone/>
              <a:defRPr sz="2400" b="1"/>
            </a:lvl9pPr>
          </a:lstStyle>
          <a:p>
            <a:endParaRPr/>
          </a:p>
        </p:txBody>
      </p:sp>
      <p:sp>
        <p:nvSpPr>
          <p:cNvPr id="217" name="Google Shape;217;p64"/>
          <p:cNvSpPr>
            <a:spLocks noGrp="1"/>
          </p:cNvSpPr>
          <p:nvPr>
            <p:ph type="pic" idx="2"/>
          </p:nvPr>
        </p:nvSpPr>
        <p:spPr>
          <a:xfrm>
            <a:off x="2001828" y="3905250"/>
            <a:ext cx="4036863" cy="2387265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218" name="Google Shape;218;p64"/>
          <p:cNvSpPr txBox="1">
            <a:spLocks noGrp="1"/>
          </p:cNvSpPr>
          <p:nvPr>
            <p:ph type="body" idx="3"/>
          </p:nvPr>
        </p:nvSpPr>
        <p:spPr>
          <a:xfrm>
            <a:off x="1732430" y="7663661"/>
            <a:ext cx="4575656" cy="1376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500"/>
              </a:spcBef>
              <a:spcAft>
                <a:spcPts val="0"/>
              </a:spcAft>
              <a:buSzPts val="1680"/>
              <a:buNone/>
              <a:defRPr sz="2100"/>
            </a:lvl1pPr>
            <a:lvl2pPr marL="914400" lvl="1" indent="-228600" algn="l">
              <a:spcBef>
                <a:spcPts val="1500"/>
              </a:spcBef>
              <a:spcAft>
                <a:spcPts val="0"/>
              </a:spcAft>
              <a:buSzPts val="1440"/>
              <a:buNone/>
              <a:defRPr sz="1800"/>
            </a:lvl2pPr>
            <a:lvl3pPr marL="1371600" lvl="2" indent="-228600" algn="l">
              <a:spcBef>
                <a:spcPts val="1500"/>
              </a:spcBef>
              <a:spcAft>
                <a:spcPts val="0"/>
              </a:spcAft>
              <a:buSzPts val="1200"/>
              <a:buNone/>
              <a:defRPr sz="1500"/>
            </a:lvl3pPr>
            <a:lvl4pPr marL="1828800" lvl="3" indent="-228600" algn="l">
              <a:spcBef>
                <a:spcPts val="1500"/>
              </a:spcBef>
              <a:spcAft>
                <a:spcPts val="0"/>
              </a:spcAft>
              <a:buSzPts val="1080"/>
              <a:buNone/>
              <a:defRPr sz="1350"/>
            </a:lvl4pPr>
            <a:lvl5pPr marL="2286000" lvl="4" indent="-228600" algn="l">
              <a:spcBef>
                <a:spcPts val="1500"/>
              </a:spcBef>
              <a:spcAft>
                <a:spcPts val="0"/>
              </a:spcAft>
              <a:buSzPts val="1080"/>
              <a:buNone/>
              <a:defRPr sz="1350"/>
            </a:lvl5pPr>
            <a:lvl6pPr marL="2743200" lvl="5" indent="-228600" algn="l">
              <a:spcBef>
                <a:spcPts val="1500"/>
              </a:spcBef>
              <a:spcAft>
                <a:spcPts val="0"/>
              </a:spcAft>
              <a:buSzPts val="1080"/>
              <a:buNone/>
              <a:defRPr sz="1350"/>
            </a:lvl6pPr>
            <a:lvl7pPr marL="3200400" lvl="6" indent="-228600" algn="l">
              <a:spcBef>
                <a:spcPts val="1500"/>
              </a:spcBef>
              <a:spcAft>
                <a:spcPts val="0"/>
              </a:spcAft>
              <a:buSzPts val="1080"/>
              <a:buNone/>
              <a:defRPr sz="1350"/>
            </a:lvl7pPr>
            <a:lvl8pPr marL="3657600" lvl="7" indent="-228600" algn="l">
              <a:spcBef>
                <a:spcPts val="1500"/>
              </a:spcBef>
              <a:spcAft>
                <a:spcPts val="0"/>
              </a:spcAft>
              <a:buSzPts val="1080"/>
              <a:buNone/>
              <a:defRPr sz="1350"/>
            </a:lvl8pPr>
            <a:lvl9pPr marL="4114800" lvl="8" indent="-228600" algn="l">
              <a:spcBef>
                <a:spcPts val="1500"/>
              </a:spcBef>
              <a:spcAft>
                <a:spcPts val="0"/>
              </a:spcAft>
              <a:buSzPts val="1080"/>
              <a:buNone/>
              <a:defRPr sz="1350"/>
            </a:lvl9pPr>
          </a:lstStyle>
          <a:p>
            <a:endParaRPr/>
          </a:p>
        </p:txBody>
      </p:sp>
      <p:sp>
        <p:nvSpPr>
          <p:cNvPr id="219" name="Google Shape;219;p64"/>
          <p:cNvSpPr txBox="1">
            <a:spLocks noGrp="1"/>
          </p:cNvSpPr>
          <p:nvPr>
            <p:ph type="body" idx="4"/>
          </p:nvPr>
        </p:nvSpPr>
        <p:spPr>
          <a:xfrm>
            <a:off x="6858806" y="6799269"/>
            <a:ext cx="4570149" cy="976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500"/>
              </a:spcBef>
              <a:spcAft>
                <a:spcPts val="0"/>
              </a:spcAft>
              <a:buSzPts val="2880"/>
              <a:buNone/>
              <a:defRPr sz="36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500"/>
              </a:spcBef>
              <a:spcAft>
                <a:spcPts val="0"/>
              </a:spcAft>
              <a:buSzPts val="2400"/>
              <a:buNone/>
              <a:defRPr sz="3000" b="1"/>
            </a:lvl2pPr>
            <a:lvl3pPr marL="1371600" lvl="2" indent="-228600" algn="l">
              <a:spcBef>
                <a:spcPts val="1500"/>
              </a:spcBef>
              <a:spcAft>
                <a:spcPts val="0"/>
              </a:spcAft>
              <a:buSzPts val="2160"/>
              <a:buNone/>
              <a:defRPr sz="2700" b="1"/>
            </a:lvl3pPr>
            <a:lvl4pPr marL="1828800" lvl="3" indent="-228600" algn="l">
              <a:spcBef>
                <a:spcPts val="1500"/>
              </a:spcBef>
              <a:spcAft>
                <a:spcPts val="0"/>
              </a:spcAft>
              <a:buSzPts val="1920"/>
              <a:buNone/>
              <a:defRPr sz="2400" b="1"/>
            </a:lvl4pPr>
            <a:lvl5pPr marL="2286000" lvl="4" indent="-228600" algn="l">
              <a:spcBef>
                <a:spcPts val="1500"/>
              </a:spcBef>
              <a:spcAft>
                <a:spcPts val="0"/>
              </a:spcAft>
              <a:buSzPts val="1920"/>
              <a:buNone/>
              <a:defRPr sz="2400" b="1"/>
            </a:lvl5pPr>
            <a:lvl6pPr marL="2743200" lvl="5" indent="-228600" algn="l">
              <a:spcBef>
                <a:spcPts val="1500"/>
              </a:spcBef>
              <a:spcAft>
                <a:spcPts val="0"/>
              </a:spcAft>
              <a:buSzPts val="1920"/>
              <a:buNone/>
              <a:defRPr sz="2400" b="1"/>
            </a:lvl6pPr>
            <a:lvl7pPr marL="3200400" lvl="6" indent="-228600" algn="l">
              <a:spcBef>
                <a:spcPts val="1500"/>
              </a:spcBef>
              <a:spcAft>
                <a:spcPts val="0"/>
              </a:spcAft>
              <a:buSzPts val="1920"/>
              <a:buNone/>
              <a:defRPr sz="2400" b="1"/>
            </a:lvl7pPr>
            <a:lvl8pPr marL="3657600" lvl="7" indent="-228600" algn="l">
              <a:spcBef>
                <a:spcPts val="1500"/>
              </a:spcBef>
              <a:spcAft>
                <a:spcPts val="0"/>
              </a:spcAft>
              <a:buSzPts val="1920"/>
              <a:buNone/>
              <a:defRPr sz="2400" b="1"/>
            </a:lvl8pPr>
            <a:lvl9pPr marL="4114800" lvl="8" indent="-228600" algn="l">
              <a:spcBef>
                <a:spcPts val="1500"/>
              </a:spcBef>
              <a:spcAft>
                <a:spcPts val="0"/>
              </a:spcAft>
              <a:buSzPts val="1920"/>
              <a:buNone/>
              <a:defRPr sz="2400" b="1"/>
            </a:lvl9pPr>
          </a:lstStyle>
          <a:p>
            <a:endParaRPr/>
          </a:p>
        </p:txBody>
      </p:sp>
      <p:sp>
        <p:nvSpPr>
          <p:cNvPr id="220" name="Google Shape;220;p64"/>
          <p:cNvSpPr>
            <a:spLocks noGrp="1"/>
          </p:cNvSpPr>
          <p:nvPr>
            <p:ph type="pic" idx="5"/>
          </p:nvPr>
        </p:nvSpPr>
        <p:spPr>
          <a:xfrm>
            <a:off x="7122695" y="3905250"/>
            <a:ext cx="4036862" cy="2387265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221" name="Google Shape;221;p64"/>
          <p:cNvSpPr txBox="1">
            <a:spLocks noGrp="1"/>
          </p:cNvSpPr>
          <p:nvPr>
            <p:ph type="body" idx="6"/>
          </p:nvPr>
        </p:nvSpPr>
        <p:spPr>
          <a:xfrm>
            <a:off x="6853298" y="7776003"/>
            <a:ext cx="4575657" cy="1264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500"/>
              </a:spcBef>
              <a:spcAft>
                <a:spcPts val="0"/>
              </a:spcAft>
              <a:buSzPts val="1680"/>
              <a:buNone/>
              <a:defRPr sz="2100"/>
            </a:lvl1pPr>
            <a:lvl2pPr marL="914400" lvl="1" indent="-228600" algn="l">
              <a:spcBef>
                <a:spcPts val="1500"/>
              </a:spcBef>
              <a:spcAft>
                <a:spcPts val="0"/>
              </a:spcAft>
              <a:buSzPts val="1440"/>
              <a:buNone/>
              <a:defRPr sz="1800"/>
            </a:lvl2pPr>
            <a:lvl3pPr marL="1371600" lvl="2" indent="-228600" algn="l">
              <a:spcBef>
                <a:spcPts val="1500"/>
              </a:spcBef>
              <a:spcAft>
                <a:spcPts val="0"/>
              </a:spcAft>
              <a:buSzPts val="1200"/>
              <a:buNone/>
              <a:defRPr sz="1500"/>
            </a:lvl3pPr>
            <a:lvl4pPr marL="1828800" lvl="3" indent="-228600" algn="l">
              <a:spcBef>
                <a:spcPts val="1500"/>
              </a:spcBef>
              <a:spcAft>
                <a:spcPts val="0"/>
              </a:spcAft>
              <a:buSzPts val="1080"/>
              <a:buNone/>
              <a:defRPr sz="1350"/>
            </a:lvl4pPr>
            <a:lvl5pPr marL="2286000" lvl="4" indent="-228600" algn="l">
              <a:spcBef>
                <a:spcPts val="1500"/>
              </a:spcBef>
              <a:spcAft>
                <a:spcPts val="0"/>
              </a:spcAft>
              <a:buSzPts val="1080"/>
              <a:buNone/>
              <a:defRPr sz="1350"/>
            </a:lvl5pPr>
            <a:lvl6pPr marL="2743200" lvl="5" indent="-228600" algn="l">
              <a:spcBef>
                <a:spcPts val="1500"/>
              </a:spcBef>
              <a:spcAft>
                <a:spcPts val="0"/>
              </a:spcAft>
              <a:buSzPts val="1080"/>
              <a:buNone/>
              <a:defRPr sz="1350"/>
            </a:lvl6pPr>
            <a:lvl7pPr marL="3200400" lvl="6" indent="-228600" algn="l">
              <a:spcBef>
                <a:spcPts val="1500"/>
              </a:spcBef>
              <a:spcAft>
                <a:spcPts val="0"/>
              </a:spcAft>
              <a:buSzPts val="1080"/>
              <a:buNone/>
              <a:defRPr sz="1350"/>
            </a:lvl7pPr>
            <a:lvl8pPr marL="3657600" lvl="7" indent="-228600" algn="l">
              <a:spcBef>
                <a:spcPts val="1500"/>
              </a:spcBef>
              <a:spcAft>
                <a:spcPts val="0"/>
              </a:spcAft>
              <a:buSzPts val="1080"/>
              <a:buNone/>
              <a:defRPr sz="1350"/>
            </a:lvl8pPr>
            <a:lvl9pPr marL="4114800" lvl="8" indent="-228600" algn="l">
              <a:spcBef>
                <a:spcPts val="1500"/>
              </a:spcBef>
              <a:spcAft>
                <a:spcPts val="0"/>
              </a:spcAft>
              <a:buSzPts val="1080"/>
              <a:buNone/>
              <a:defRPr sz="1350"/>
            </a:lvl9pPr>
          </a:lstStyle>
          <a:p>
            <a:endParaRPr/>
          </a:p>
        </p:txBody>
      </p:sp>
      <p:sp>
        <p:nvSpPr>
          <p:cNvPr id="222" name="Google Shape;222;p64"/>
          <p:cNvSpPr txBox="1">
            <a:spLocks noGrp="1"/>
          </p:cNvSpPr>
          <p:nvPr>
            <p:ph type="body" idx="7"/>
          </p:nvPr>
        </p:nvSpPr>
        <p:spPr>
          <a:xfrm>
            <a:off x="11975151" y="6799271"/>
            <a:ext cx="4575657" cy="976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500"/>
              </a:spcBef>
              <a:spcAft>
                <a:spcPts val="0"/>
              </a:spcAft>
              <a:buSzPts val="2880"/>
              <a:buNone/>
              <a:defRPr sz="36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500"/>
              </a:spcBef>
              <a:spcAft>
                <a:spcPts val="0"/>
              </a:spcAft>
              <a:buSzPts val="2400"/>
              <a:buNone/>
              <a:defRPr sz="3000" b="1"/>
            </a:lvl2pPr>
            <a:lvl3pPr marL="1371600" lvl="2" indent="-228600" algn="l">
              <a:spcBef>
                <a:spcPts val="1500"/>
              </a:spcBef>
              <a:spcAft>
                <a:spcPts val="0"/>
              </a:spcAft>
              <a:buSzPts val="2160"/>
              <a:buNone/>
              <a:defRPr sz="2700" b="1"/>
            </a:lvl3pPr>
            <a:lvl4pPr marL="1828800" lvl="3" indent="-228600" algn="l">
              <a:spcBef>
                <a:spcPts val="1500"/>
              </a:spcBef>
              <a:spcAft>
                <a:spcPts val="0"/>
              </a:spcAft>
              <a:buSzPts val="1920"/>
              <a:buNone/>
              <a:defRPr sz="2400" b="1"/>
            </a:lvl4pPr>
            <a:lvl5pPr marL="2286000" lvl="4" indent="-228600" algn="l">
              <a:spcBef>
                <a:spcPts val="1500"/>
              </a:spcBef>
              <a:spcAft>
                <a:spcPts val="0"/>
              </a:spcAft>
              <a:buSzPts val="1920"/>
              <a:buNone/>
              <a:defRPr sz="2400" b="1"/>
            </a:lvl5pPr>
            <a:lvl6pPr marL="2743200" lvl="5" indent="-228600" algn="l">
              <a:spcBef>
                <a:spcPts val="1500"/>
              </a:spcBef>
              <a:spcAft>
                <a:spcPts val="0"/>
              </a:spcAft>
              <a:buSzPts val="1920"/>
              <a:buNone/>
              <a:defRPr sz="2400" b="1"/>
            </a:lvl6pPr>
            <a:lvl7pPr marL="3200400" lvl="6" indent="-228600" algn="l">
              <a:spcBef>
                <a:spcPts val="1500"/>
              </a:spcBef>
              <a:spcAft>
                <a:spcPts val="0"/>
              </a:spcAft>
              <a:buSzPts val="1920"/>
              <a:buNone/>
              <a:defRPr sz="2400" b="1"/>
            </a:lvl7pPr>
            <a:lvl8pPr marL="3657600" lvl="7" indent="-228600" algn="l">
              <a:spcBef>
                <a:spcPts val="1500"/>
              </a:spcBef>
              <a:spcAft>
                <a:spcPts val="0"/>
              </a:spcAft>
              <a:buSzPts val="1920"/>
              <a:buNone/>
              <a:defRPr sz="2400" b="1"/>
            </a:lvl8pPr>
            <a:lvl9pPr marL="4114800" lvl="8" indent="-228600" algn="l">
              <a:spcBef>
                <a:spcPts val="1500"/>
              </a:spcBef>
              <a:spcAft>
                <a:spcPts val="0"/>
              </a:spcAft>
              <a:buSzPts val="1920"/>
              <a:buNone/>
              <a:defRPr sz="2400" b="1"/>
            </a:lvl9pPr>
          </a:lstStyle>
          <a:p>
            <a:endParaRPr/>
          </a:p>
        </p:txBody>
      </p:sp>
      <p:sp>
        <p:nvSpPr>
          <p:cNvPr id="223" name="Google Shape;223;p64"/>
          <p:cNvSpPr>
            <a:spLocks noGrp="1"/>
          </p:cNvSpPr>
          <p:nvPr>
            <p:ph type="pic" idx="8"/>
          </p:nvPr>
        </p:nvSpPr>
        <p:spPr>
          <a:xfrm>
            <a:off x="12244547" y="3905250"/>
            <a:ext cx="4036863" cy="2387265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224" name="Google Shape;224;p64"/>
          <p:cNvSpPr txBox="1">
            <a:spLocks noGrp="1"/>
          </p:cNvSpPr>
          <p:nvPr>
            <p:ph type="body" idx="9"/>
          </p:nvPr>
        </p:nvSpPr>
        <p:spPr>
          <a:xfrm>
            <a:off x="11975152" y="7776002"/>
            <a:ext cx="4575656" cy="1264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500"/>
              </a:spcBef>
              <a:spcAft>
                <a:spcPts val="0"/>
              </a:spcAft>
              <a:buSzPts val="1680"/>
              <a:buNone/>
              <a:defRPr sz="2100"/>
            </a:lvl1pPr>
            <a:lvl2pPr marL="914400" lvl="1" indent="-228600" algn="l">
              <a:spcBef>
                <a:spcPts val="1500"/>
              </a:spcBef>
              <a:spcAft>
                <a:spcPts val="0"/>
              </a:spcAft>
              <a:buSzPts val="1440"/>
              <a:buNone/>
              <a:defRPr sz="1800"/>
            </a:lvl2pPr>
            <a:lvl3pPr marL="1371600" lvl="2" indent="-228600" algn="l">
              <a:spcBef>
                <a:spcPts val="1500"/>
              </a:spcBef>
              <a:spcAft>
                <a:spcPts val="0"/>
              </a:spcAft>
              <a:buSzPts val="1200"/>
              <a:buNone/>
              <a:defRPr sz="1500"/>
            </a:lvl3pPr>
            <a:lvl4pPr marL="1828800" lvl="3" indent="-228600" algn="l">
              <a:spcBef>
                <a:spcPts val="1500"/>
              </a:spcBef>
              <a:spcAft>
                <a:spcPts val="0"/>
              </a:spcAft>
              <a:buSzPts val="1080"/>
              <a:buNone/>
              <a:defRPr sz="1350"/>
            </a:lvl4pPr>
            <a:lvl5pPr marL="2286000" lvl="4" indent="-228600" algn="l">
              <a:spcBef>
                <a:spcPts val="1500"/>
              </a:spcBef>
              <a:spcAft>
                <a:spcPts val="0"/>
              </a:spcAft>
              <a:buSzPts val="1080"/>
              <a:buNone/>
              <a:defRPr sz="1350"/>
            </a:lvl5pPr>
            <a:lvl6pPr marL="2743200" lvl="5" indent="-228600" algn="l">
              <a:spcBef>
                <a:spcPts val="1500"/>
              </a:spcBef>
              <a:spcAft>
                <a:spcPts val="0"/>
              </a:spcAft>
              <a:buSzPts val="1080"/>
              <a:buNone/>
              <a:defRPr sz="1350"/>
            </a:lvl6pPr>
            <a:lvl7pPr marL="3200400" lvl="6" indent="-228600" algn="l">
              <a:spcBef>
                <a:spcPts val="1500"/>
              </a:spcBef>
              <a:spcAft>
                <a:spcPts val="0"/>
              </a:spcAft>
              <a:buSzPts val="1080"/>
              <a:buNone/>
              <a:defRPr sz="1350"/>
            </a:lvl7pPr>
            <a:lvl8pPr marL="3657600" lvl="7" indent="-228600" algn="l">
              <a:spcBef>
                <a:spcPts val="1500"/>
              </a:spcBef>
              <a:spcAft>
                <a:spcPts val="0"/>
              </a:spcAft>
              <a:buSzPts val="1080"/>
              <a:buNone/>
              <a:defRPr sz="1350"/>
            </a:lvl8pPr>
            <a:lvl9pPr marL="4114800" lvl="8" indent="-228600" algn="l">
              <a:spcBef>
                <a:spcPts val="1500"/>
              </a:spcBef>
              <a:spcAft>
                <a:spcPts val="0"/>
              </a:spcAft>
              <a:buSzPts val="1080"/>
              <a:buNone/>
              <a:defRPr sz="1350"/>
            </a:lvl9pPr>
          </a:lstStyle>
          <a:p>
            <a:endParaRPr/>
          </a:p>
        </p:txBody>
      </p:sp>
      <p:cxnSp>
        <p:nvCxnSpPr>
          <p:cNvPr id="225" name="Google Shape;225;p64"/>
          <p:cNvCxnSpPr/>
          <p:nvPr/>
        </p:nvCxnSpPr>
        <p:spPr>
          <a:xfrm>
            <a:off x="6582230" y="3905250"/>
            <a:ext cx="0" cy="5276391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6" name="Google Shape;226;p64"/>
          <p:cNvCxnSpPr/>
          <p:nvPr/>
        </p:nvCxnSpPr>
        <p:spPr>
          <a:xfrm>
            <a:off x="11702858" y="3905250"/>
            <a:ext cx="0" cy="5238750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7" name="Google Shape;227;p64"/>
          <p:cNvSpPr txBox="1">
            <a:spLocks noGrp="1"/>
          </p:cNvSpPr>
          <p:nvPr>
            <p:ph type="dt" idx="10"/>
          </p:nvPr>
        </p:nvSpPr>
        <p:spPr>
          <a:xfrm>
            <a:off x="15976408" y="9591092"/>
            <a:ext cx="1485899" cy="457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64"/>
          <p:cNvSpPr txBox="1">
            <a:spLocks noGrp="1"/>
          </p:cNvSpPr>
          <p:nvPr>
            <p:ph type="ftr" idx="11"/>
          </p:nvPr>
        </p:nvSpPr>
        <p:spPr>
          <a:xfrm>
            <a:off x="792538" y="9587758"/>
            <a:ext cx="5789693" cy="457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64"/>
          <p:cNvSpPr txBox="1">
            <a:spLocks noGrp="1"/>
          </p:cNvSpPr>
          <p:nvPr>
            <p:ph type="sldNum" idx="12"/>
          </p:nvPr>
        </p:nvSpPr>
        <p:spPr>
          <a:xfrm>
            <a:off x="15528811" y="443594"/>
            <a:ext cx="1257299" cy="1151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65"/>
          <p:cNvSpPr txBox="1">
            <a:spLocks noGrp="1"/>
          </p:cNvSpPr>
          <p:nvPr>
            <p:ph type="title"/>
          </p:nvPr>
        </p:nvSpPr>
        <p:spPr>
          <a:xfrm>
            <a:off x="1732430" y="1460502"/>
            <a:ext cx="13238490" cy="1060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65"/>
          <p:cNvSpPr txBox="1">
            <a:spLocks noGrp="1"/>
          </p:cNvSpPr>
          <p:nvPr>
            <p:ph type="body" idx="1"/>
          </p:nvPr>
        </p:nvSpPr>
        <p:spPr>
          <a:xfrm rot="5400000">
            <a:off x="5741268" y="-103584"/>
            <a:ext cx="5124450" cy="13142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5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5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5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5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5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5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5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5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5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233" name="Google Shape;233;p65"/>
          <p:cNvSpPr txBox="1">
            <a:spLocks noGrp="1"/>
          </p:cNvSpPr>
          <p:nvPr>
            <p:ph type="dt" idx="10"/>
          </p:nvPr>
        </p:nvSpPr>
        <p:spPr>
          <a:xfrm>
            <a:off x="15976408" y="9591092"/>
            <a:ext cx="1485899" cy="457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65"/>
          <p:cNvSpPr txBox="1">
            <a:spLocks noGrp="1"/>
          </p:cNvSpPr>
          <p:nvPr>
            <p:ph type="ftr" idx="11"/>
          </p:nvPr>
        </p:nvSpPr>
        <p:spPr>
          <a:xfrm>
            <a:off x="792538" y="9587758"/>
            <a:ext cx="5789693" cy="457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65"/>
          <p:cNvSpPr txBox="1">
            <a:spLocks noGrp="1"/>
          </p:cNvSpPr>
          <p:nvPr>
            <p:ph type="sldNum" idx="12"/>
          </p:nvPr>
        </p:nvSpPr>
        <p:spPr>
          <a:xfrm>
            <a:off x="15528811" y="443594"/>
            <a:ext cx="1257299" cy="1151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exto e Título Vertical" type="vertTitleAndTx">
  <p:cSld name="VERTICAL_TITLE_AND_VERTICAL_TEXT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" name="Google Shape;237;p66"/>
          <p:cNvGrpSpPr/>
          <p:nvPr/>
        </p:nvGrpSpPr>
        <p:grpSpPr>
          <a:xfrm>
            <a:off x="0" y="-3559"/>
            <a:ext cx="18288001" cy="10300541"/>
            <a:chOff x="0" y="-2373"/>
            <a:chExt cx="12192000" cy="6867027"/>
          </a:xfrm>
        </p:grpSpPr>
        <p:sp>
          <p:nvSpPr>
            <p:cNvPr id="238" name="Google Shape;238;p6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6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980"/>
                  </a:srgbClr>
                </a:gs>
                <a:gs pos="36000">
                  <a:srgbClr val="F7F7F7">
                    <a:alpha val="9803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6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843"/>
                  </a:srgbClr>
                </a:gs>
                <a:gs pos="36000">
                  <a:srgbClr val="F7F7F7">
                    <a:alpha val="7843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6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F7F7">
                    <a:alpha val="6666"/>
                  </a:srgbClr>
                </a:gs>
                <a:gs pos="36000">
                  <a:srgbClr val="F7F7F7">
                    <a:alpha val="5882"/>
                  </a:srgbClr>
                </a:gs>
                <a:gs pos="69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6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6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66"/>
            <p:cNvSpPr/>
            <p:nvPr/>
          </p:nvSpPr>
          <p:spPr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66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66"/>
            <p:cNvSpPr/>
            <p:nvPr/>
          </p:nvSpPr>
          <p:spPr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247" name="Google Shape;247;p66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248" name="Google Shape;248;p66"/>
          <p:cNvSpPr txBox="1">
            <a:spLocks noGrp="1"/>
          </p:cNvSpPr>
          <p:nvPr>
            <p:ph type="title"/>
          </p:nvPr>
        </p:nvSpPr>
        <p:spPr>
          <a:xfrm rot="5400000">
            <a:off x="10364142" y="4418694"/>
            <a:ext cx="7122884" cy="21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66"/>
          <p:cNvSpPr txBox="1">
            <a:spLocks noGrp="1"/>
          </p:cNvSpPr>
          <p:nvPr>
            <p:ph type="body" idx="1"/>
          </p:nvPr>
        </p:nvSpPr>
        <p:spPr>
          <a:xfrm rot="5400000">
            <a:off x="2856648" y="793485"/>
            <a:ext cx="7122885" cy="9371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5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5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5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5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5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5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5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5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5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250" name="Google Shape;250;p66"/>
          <p:cNvSpPr txBox="1">
            <a:spLocks noGrp="1"/>
          </p:cNvSpPr>
          <p:nvPr>
            <p:ph type="dt" idx="10"/>
          </p:nvPr>
        </p:nvSpPr>
        <p:spPr>
          <a:xfrm>
            <a:off x="15976408" y="9591092"/>
            <a:ext cx="1485899" cy="457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66"/>
          <p:cNvSpPr txBox="1">
            <a:spLocks noGrp="1"/>
          </p:cNvSpPr>
          <p:nvPr>
            <p:ph type="ftr" idx="11"/>
          </p:nvPr>
        </p:nvSpPr>
        <p:spPr>
          <a:xfrm>
            <a:off x="792538" y="9587758"/>
            <a:ext cx="5789693" cy="457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66"/>
          <p:cNvSpPr/>
          <p:nvPr/>
        </p:nvSpPr>
        <p:spPr>
          <a:xfrm>
            <a:off x="15656719" y="0"/>
            <a:ext cx="1028700" cy="1714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66"/>
          <p:cNvSpPr txBox="1">
            <a:spLocks noGrp="1"/>
          </p:cNvSpPr>
          <p:nvPr>
            <p:ph type="sldNum" idx="12"/>
          </p:nvPr>
        </p:nvSpPr>
        <p:spPr>
          <a:xfrm>
            <a:off x="15528811" y="443594"/>
            <a:ext cx="1257299" cy="1151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personalizado">
  <p:cSld name="AUTOLAYOUT_2">
    <p:bg>
      <p:bgPr>
        <a:solidFill>
          <a:srgbClr val="FFFFFF"/>
        </a:solidFill>
        <a:effectLst/>
      </p:bgPr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0666f11c4e_0_1059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6" name="Google Shape;256;g10666f11c4e_0_1059"/>
          <p:cNvGrpSpPr/>
          <p:nvPr/>
        </p:nvGrpSpPr>
        <p:grpSpPr>
          <a:xfrm>
            <a:off x="0" y="0"/>
            <a:ext cx="18288000" cy="2554200"/>
            <a:chOff x="0" y="0"/>
            <a:chExt cx="9144000" cy="1277100"/>
          </a:xfrm>
        </p:grpSpPr>
        <p:sp>
          <p:nvSpPr>
            <p:cNvPr id="257" name="Google Shape;257;g10666f11c4e_0_1059"/>
            <p:cNvSpPr/>
            <p:nvPr/>
          </p:nvSpPr>
          <p:spPr>
            <a:xfrm>
              <a:off x="0" y="0"/>
              <a:ext cx="9144000" cy="1277100"/>
            </a:xfrm>
            <a:prstGeom prst="rect">
              <a:avLst/>
            </a:prstGeom>
            <a:solidFill>
              <a:srgbClr val="284F7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g10666f11c4e_0_1059"/>
            <p:cNvSpPr/>
            <p:nvPr/>
          </p:nvSpPr>
          <p:spPr>
            <a:xfrm>
              <a:off x="8620200" y="381000"/>
              <a:ext cx="142800" cy="137700"/>
            </a:xfrm>
            <a:prstGeom prst="rect">
              <a:avLst/>
            </a:prstGeom>
            <a:solidFill>
              <a:srgbClr val="92C1E8"/>
            </a:solidFill>
            <a:ln w="9525" cap="flat" cmpd="sng">
              <a:solidFill>
                <a:srgbClr val="92C1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g10666f11c4e_0_1059"/>
            <p:cNvSpPr/>
            <p:nvPr/>
          </p:nvSpPr>
          <p:spPr>
            <a:xfrm>
              <a:off x="8477400" y="518700"/>
              <a:ext cx="142800" cy="137700"/>
            </a:xfrm>
            <a:prstGeom prst="rect">
              <a:avLst/>
            </a:prstGeom>
            <a:noFill/>
            <a:ln w="9525" cap="flat" cmpd="sng">
              <a:solidFill>
                <a:srgbClr val="92C1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0" name="Google Shape;260;g10666f11c4e_0_1059"/>
          <p:cNvSpPr txBox="1">
            <a:spLocks noGrp="1"/>
          </p:cNvSpPr>
          <p:nvPr>
            <p:ph type="title"/>
          </p:nvPr>
        </p:nvSpPr>
        <p:spPr>
          <a:xfrm>
            <a:off x="623400" y="956050"/>
            <a:ext cx="16108200" cy="12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61" name="Google Shape;261;g10666f11c4e_0_1059"/>
          <p:cNvSpPr txBox="1">
            <a:spLocks noGrp="1"/>
          </p:cNvSpPr>
          <p:nvPr>
            <p:ph type="body" idx="1"/>
          </p:nvPr>
        </p:nvSpPr>
        <p:spPr>
          <a:xfrm>
            <a:off x="623400" y="3014050"/>
            <a:ext cx="7999800" cy="63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284F7D"/>
              </a:buClr>
              <a:buSzPts val="2400"/>
              <a:buChar char="►"/>
              <a:defRPr sz="2400">
                <a:solidFill>
                  <a:srgbClr val="284F7D"/>
                </a:solidFill>
              </a:defRPr>
            </a:lvl1pPr>
            <a:lvl2pPr marL="914400" lvl="1" indent="-355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rgbClr val="284F7D"/>
              </a:buClr>
              <a:buSzPts val="2000"/>
              <a:buChar char="►"/>
              <a:defRPr sz="2000">
                <a:solidFill>
                  <a:srgbClr val="284F7D"/>
                </a:solidFill>
              </a:defRPr>
            </a:lvl2pPr>
            <a:lvl3pPr marL="1371600" lvl="2" indent="-355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rgbClr val="284F7D"/>
              </a:buClr>
              <a:buSzPts val="2000"/>
              <a:buChar char="►"/>
              <a:defRPr sz="2000">
                <a:solidFill>
                  <a:srgbClr val="284F7D"/>
                </a:solidFill>
              </a:defRPr>
            </a:lvl3pPr>
            <a:lvl4pPr marL="1828800" lvl="3" indent="-355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rgbClr val="284F7D"/>
              </a:buClr>
              <a:buSzPts val="2000"/>
              <a:buChar char="►"/>
              <a:defRPr sz="2000">
                <a:solidFill>
                  <a:srgbClr val="284F7D"/>
                </a:solidFill>
              </a:defRPr>
            </a:lvl4pPr>
            <a:lvl5pPr marL="2286000" lvl="4" indent="-355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rgbClr val="284F7D"/>
              </a:buClr>
              <a:buSzPts val="2000"/>
              <a:buChar char="►"/>
              <a:defRPr sz="2000">
                <a:solidFill>
                  <a:srgbClr val="284F7D"/>
                </a:solidFill>
              </a:defRPr>
            </a:lvl5pPr>
            <a:lvl6pPr marL="2743200" lvl="5" indent="-355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rgbClr val="284F7D"/>
              </a:buClr>
              <a:buSzPts val="2000"/>
              <a:buChar char="►"/>
              <a:defRPr sz="2000">
                <a:solidFill>
                  <a:srgbClr val="284F7D"/>
                </a:solidFill>
              </a:defRPr>
            </a:lvl6pPr>
            <a:lvl7pPr marL="3200400" lvl="6" indent="-355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rgbClr val="284F7D"/>
              </a:buClr>
              <a:buSzPts val="2000"/>
              <a:buChar char="►"/>
              <a:defRPr sz="2000">
                <a:solidFill>
                  <a:srgbClr val="284F7D"/>
                </a:solidFill>
              </a:defRPr>
            </a:lvl7pPr>
            <a:lvl8pPr marL="3657600" lvl="7" indent="-355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rgbClr val="284F7D"/>
              </a:buClr>
              <a:buSzPts val="2000"/>
              <a:buChar char="►"/>
              <a:defRPr sz="2000">
                <a:solidFill>
                  <a:srgbClr val="284F7D"/>
                </a:solidFill>
              </a:defRPr>
            </a:lvl8pPr>
            <a:lvl9pPr marL="4114800" lvl="8" indent="-35560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Clr>
                <a:srgbClr val="284F7D"/>
              </a:buClr>
              <a:buSzPts val="2000"/>
              <a:buChar char="►"/>
              <a:defRPr sz="2000">
                <a:solidFill>
                  <a:srgbClr val="284F7D"/>
                </a:solidFill>
              </a:defRPr>
            </a:lvl9pPr>
          </a:lstStyle>
          <a:p>
            <a:endParaRPr/>
          </a:p>
        </p:txBody>
      </p:sp>
      <p:sp>
        <p:nvSpPr>
          <p:cNvPr id="262" name="Google Shape;262;g10666f11c4e_0_1059"/>
          <p:cNvSpPr txBox="1">
            <a:spLocks noGrp="1"/>
          </p:cNvSpPr>
          <p:nvPr>
            <p:ph type="body" idx="2"/>
          </p:nvPr>
        </p:nvSpPr>
        <p:spPr>
          <a:xfrm>
            <a:off x="9664800" y="3014050"/>
            <a:ext cx="7999800" cy="6305400"/>
          </a:xfrm>
          <a:prstGeom prst="rect">
            <a:avLst/>
          </a:prstGeom>
          <a:noFill/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284F7D"/>
              </a:buClr>
              <a:buSzPts val="2400"/>
              <a:buChar char="►"/>
              <a:defRPr sz="2400">
                <a:solidFill>
                  <a:srgbClr val="284F7D"/>
                </a:solidFill>
              </a:defRPr>
            </a:lvl1pPr>
            <a:lvl2pPr marL="914400" lvl="1" indent="-355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rgbClr val="284F7D"/>
              </a:buClr>
              <a:buSzPts val="2000"/>
              <a:buChar char="►"/>
              <a:defRPr sz="2000">
                <a:solidFill>
                  <a:srgbClr val="284F7D"/>
                </a:solidFill>
              </a:defRPr>
            </a:lvl2pPr>
            <a:lvl3pPr marL="1371600" lvl="2" indent="-355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rgbClr val="284F7D"/>
              </a:buClr>
              <a:buSzPts val="2000"/>
              <a:buChar char="►"/>
              <a:defRPr sz="2000">
                <a:solidFill>
                  <a:srgbClr val="284F7D"/>
                </a:solidFill>
              </a:defRPr>
            </a:lvl3pPr>
            <a:lvl4pPr marL="1828800" lvl="3" indent="-355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rgbClr val="284F7D"/>
              </a:buClr>
              <a:buSzPts val="2000"/>
              <a:buChar char="►"/>
              <a:defRPr sz="2000">
                <a:solidFill>
                  <a:srgbClr val="284F7D"/>
                </a:solidFill>
              </a:defRPr>
            </a:lvl4pPr>
            <a:lvl5pPr marL="2286000" lvl="4" indent="-355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rgbClr val="284F7D"/>
              </a:buClr>
              <a:buSzPts val="2000"/>
              <a:buChar char="►"/>
              <a:defRPr sz="2000">
                <a:solidFill>
                  <a:srgbClr val="284F7D"/>
                </a:solidFill>
              </a:defRPr>
            </a:lvl5pPr>
            <a:lvl6pPr marL="2743200" lvl="5" indent="-355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rgbClr val="284F7D"/>
              </a:buClr>
              <a:buSzPts val="2000"/>
              <a:buChar char="►"/>
              <a:defRPr sz="2000">
                <a:solidFill>
                  <a:srgbClr val="284F7D"/>
                </a:solidFill>
              </a:defRPr>
            </a:lvl6pPr>
            <a:lvl7pPr marL="3200400" lvl="6" indent="-355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rgbClr val="284F7D"/>
              </a:buClr>
              <a:buSzPts val="2000"/>
              <a:buChar char="►"/>
              <a:defRPr sz="2000">
                <a:solidFill>
                  <a:srgbClr val="284F7D"/>
                </a:solidFill>
              </a:defRPr>
            </a:lvl7pPr>
            <a:lvl8pPr marL="3657600" lvl="7" indent="-355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rgbClr val="284F7D"/>
              </a:buClr>
              <a:buSzPts val="2000"/>
              <a:buChar char="►"/>
              <a:defRPr sz="2000">
                <a:solidFill>
                  <a:srgbClr val="284F7D"/>
                </a:solidFill>
              </a:defRPr>
            </a:lvl8pPr>
            <a:lvl9pPr marL="4114800" lvl="8" indent="-35560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Clr>
                <a:srgbClr val="284F7D"/>
              </a:buClr>
              <a:buSzPts val="2000"/>
              <a:buChar char="►"/>
              <a:defRPr sz="2000">
                <a:solidFill>
                  <a:srgbClr val="284F7D"/>
                </a:solidFill>
              </a:defRPr>
            </a:lvl9pPr>
          </a:lstStyle>
          <a:p>
            <a:endParaRPr/>
          </a:p>
        </p:txBody>
      </p:sp>
      <p:sp>
        <p:nvSpPr>
          <p:cNvPr id="263" name="Google Shape;263;g10666f11c4e_0_1059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rgbClr val="616161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rgbClr val="616161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rgbClr val="616161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rgbClr val="616161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rgbClr val="616161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rgbClr val="616161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rgbClr val="616161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rgbClr val="616161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rgbClr val="61616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personalizado 2">
  <p:cSld name="AUTOLAYOUT_3">
    <p:bg>
      <p:bgPr>
        <a:solidFill>
          <a:srgbClr val="FFFFFF"/>
        </a:solid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10666f11c4e_0_1179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g10666f11c4e_0_1179"/>
          <p:cNvSpPr/>
          <p:nvPr/>
        </p:nvSpPr>
        <p:spPr>
          <a:xfrm>
            <a:off x="0" y="0"/>
            <a:ext cx="9166800" cy="10287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g10666f11c4e_0_1179"/>
          <p:cNvSpPr txBox="1">
            <a:spLocks noGrp="1"/>
          </p:cNvSpPr>
          <p:nvPr>
            <p:ph type="title"/>
          </p:nvPr>
        </p:nvSpPr>
        <p:spPr>
          <a:xfrm>
            <a:off x="727500" y="1109700"/>
            <a:ext cx="7711800" cy="80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8" name="Google Shape;268;g10666f11c4e_0_1179"/>
          <p:cNvSpPr txBox="1">
            <a:spLocks noGrp="1"/>
          </p:cNvSpPr>
          <p:nvPr>
            <p:ph type="body" idx="1"/>
          </p:nvPr>
        </p:nvSpPr>
        <p:spPr>
          <a:xfrm>
            <a:off x="9894749" y="1109700"/>
            <a:ext cx="7711800" cy="80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3180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200"/>
              <a:buChar char="►"/>
              <a:defRPr sz="3200">
                <a:solidFill>
                  <a:schemeClr val="dk2"/>
                </a:solidFill>
              </a:defRPr>
            </a:lvl1pPr>
            <a:lvl2pPr marL="914400" lvl="1" indent="-350519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1920"/>
              <a:buChar char="►"/>
              <a:defRPr sz="2800">
                <a:solidFill>
                  <a:schemeClr val="dk2"/>
                </a:solidFill>
              </a:defRPr>
            </a:lvl2pPr>
            <a:lvl3pPr marL="1371600" lvl="2" indent="-33528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1680"/>
              <a:buChar char="►"/>
              <a:defRPr sz="2800">
                <a:solidFill>
                  <a:schemeClr val="dk2"/>
                </a:solidFill>
              </a:defRPr>
            </a:lvl3pPr>
            <a:lvl4pPr marL="1828800" lvl="3" indent="-320039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1440"/>
              <a:buChar char="►"/>
              <a:defRPr sz="2800">
                <a:solidFill>
                  <a:schemeClr val="dk2"/>
                </a:solidFill>
              </a:defRPr>
            </a:lvl4pPr>
            <a:lvl5pPr marL="2286000" lvl="4" indent="-320039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1440"/>
              <a:buChar char="►"/>
              <a:defRPr sz="2800">
                <a:solidFill>
                  <a:schemeClr val="dk2"/>
                </a:solidFill>
              </a:defRPr>
            </a:lvl5pPr>
            <a:lvl6pPr marL="2743200" lvl="5" indent="-320039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1440"/>
              <a:buChar char="►"/>
              <a:defRPr sz="2800">
                <a:solidFill>
                  <a:schemeClr val="dk2"/>
                </a:solidFill>
              </a:defRPr>
            </a:lvl6pPr>
            <a:lvl7pPr marL="3200400" lvl="6" indent="-320039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1440"/>
              <a:buChar char="►"/>
              <a:defRPr sz="2800">
                <a:solidFill>
                  <a:schemeClr val="dk2"/>
                </a:solidFill>
              </a:defRPr>
            </a:lvl7pPr>
            <a:lvl8pPr marL="3657600" lvl="7" indent="-32004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1440"/>
              <a:buChar char="►"/>
              <a:defRPr sz="2800">
                <a:solidFill>
                  <a:schemeClr val="dk2"/>
                </a:solidFill>
              </a:defRPr>
            </a:lvl8pPr>
            <a:lvl9pPr marL="4114800" lvl="8" indent="-32004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Clr>
                <a:schemeClr val="dk2"/>
              </a:buClr>
              <a:buSzPts val="1440"/>
              <a:buChar char="►"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69" name="Google Shape;269;g10666f11c4e_0_1179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1"/>
          <p:cNvSpPr txBox="1">
            <a:spLocks noGrp="1"/>
          </p:cNvSpPr>
          <p:nvPr>
            <p:ph type="title"/>
          </p:nvPr>
        </p:nvSpPr>
        <p:spPr>
          <a:xfrm>
            <a:off x="1732430" y="1460502"/>
            <a:ext cx="13142120" cy="1060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1"/>
          <p:cNvSpPr txBox="1">
            <a:spLocks noGrp="1"/>
          </p:cNvSpPr>
          <p:nvPr>
            <p:ph type="body" idx="1"/>
          </p:nvPr>
        </p:nvSpPr>
        <p:spPr>
          <a:xfrm>
            <a:off x="1732433" y="3905250"/>
            <a:ext cx="13142118" cy="512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5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5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5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5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5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5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5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5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5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44" name="Google Shape;44;p51"/>
          <p:cNvSpPr txBox="1">
            <a:spLocks noGrp="1"/>
          </p:cNvSpPr>
          <p:nvPr>
            <p:ph type="dt" idx="10"/>
          </p:nvPr>
        </p:nvSpPr>
        <p:spPr>
          <a:xfrm>
            <a:off x="15976408" y="9591092"/>
            <a:ext cx="1485899" cy="457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1"/>
          <p:cNvSpPr txBox="1">
            <a:spLocks noGrp="1"/>
          </p:cNvSpPr>
          <p:nvPr>
            <p:ph type="ftr" idx="11"/>
          </p:nvPr>
        </p:nvSpPr>
        <p:spPr>
          <a:xfrm>
            <a:off x="792538" y="9587758"/>
            <a:ext cx="5789693" cy="457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1"/>
          <p:cNvSpPr txBox="1">
            <a:spLocks noGrp="1"/>
          </p:cNvSpPr>
          <p:nvPr>
            <p:ph type="sldNum" idx="12"/>
          </p:nvPr>
        </p:nvSpPr>
        <p:spPr>
          <a:xfrm>
            <a:off x="15528811" y="443594"/>
            <a:ext cx="1257299" cy="1151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personalizado 3">
  <p:cSld name="AUTOLAYOUT_4">
    <p:bg>
      <p:bgPr>
        <a:solidFill>
          <a:srgbClr val="FFFFFF"/>
        </a:solidFill>
        <a:effectLst/>
      </p:bgPr>
    </p:bg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10666f11c4e_0_1273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g10666f11c4e_0_1273"/>
          <p:cNvSpPr/>
          <p:nvPr/>
        </p:nvSpPr>
        <p:spPr>
          <a:xfrm>
            <a:off x="6095300" y="0"/>
            <a:ext cx="12192600" cy="10287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g10666f11c4e_0_1273"/>
          <p:cNvSpPr/>
          <p:nvPr/>
        </p:nvSpPr>
        <p:spPr>
          <a:xfrm>
            <a:off x="410436" y="402584"/>
            <a:ext cx="817800" cy="763800"/>
          </a:xfrm>
          <a:prstGeom prst="flowChartDelay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g10666f11c4e_0_1273"/>
          <p:cNvSpPr/>
          <p:nvPr/>
        </p:nvSpPr>
        <p:spPr>
          <a:xfrm>
            <a:off x="410436" y="402584"/>
            <a:ext cx="817800" cy="763800"/>
          </a:xfrm>
          <a:prstGeom prst="flowChartDelay">
            <a:avLst/>
          </a:prstGeom>
          <a:solidFill>
            <a:srgbClr val="FFFFFF">
              <a:alpha val="12549"/>
            </a:srgbClr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g10666f11c4e_0_1273"/>
          <p:cNvSpPr/>
          <p:nvPr/>
        </p:nvSpPr>
        <p:spPr>
          <a:xfrm>
            <a:off x="201763" y="402584"/>
            <a:ext cx="817800" cy="763800"/>
          </a:xfrm>
          <a:prstGeom prst="flowChartDelay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g10666f11c4e_0_1273"/>
          <p:cNvSpPr/>
          <p:nvPr/>
        </p:nvSpPr>
        <p:spPr>
          <a:xfrm>
            <a:off x="201763" y="402584"/>
            <a:ext cx="817800" cy="763800"/>
          </a:xfrm>
          <a:prstGeom prst="flowChartDelay">
            <a:avLst/>
          </a:prstGeom>
          <a:solidFill>
            <a:srgbClr val="FFFFFF">
              <a:alpha val="18820"/>
            </a:srgbClr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g10666f11c4e_0_1273"/>
          <p:cNvSpPr/>
          <p:nvPr/>
        </p:nvSpPr>
        <p:spPr>
          <a:xfrm>
            <a:off x="638" y="402584"/>
            <a:ext cx="817800" cy="763800"/>
          </a:xfrm>
          <a:prstGeom prst="flowChartDelay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g10666f11c4e_0_1273"/>
          <p:cNvSpPr/>
          <p:nvPr/>
        </p:nvSpPr>
        <p:spPr>
          <a:xfrm>
            <a:off x="638" y="402584"/>
            <a:ext cx="817800" cy="763800"/>
          </a:xfrm>
          <a:prstGeom prst="flowChartDelay">
            <a:avLst/>
          </a:prstGeom>
          <a:solidFill>
            <a:srgbClr val="FFFFFF">
              <a:alpha val="25099"/>
            </a:srgbClr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g10666f11c4e_0_1273"/>
          <p:cNvSpPr txBox="1">
            <a:spLocks noGrp="1"/>
          </p:cNvSpPr>
          <p:nvPr>
            <p:ph type="title"/>
          </p:nvPr>
        </p:nvSpPr>
        <p:spPr>
          <a:xfrm>
            <a:off x="467200" y="1659100"/>
            <a:ext cx="5132400" cy="17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2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200" b="1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200" b="1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200" b="1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200" b="1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200" b="1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200" b="1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200" b="1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2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0" name="Google Shape;280;g10666f11c4e_0_1273"/>
          <p:cNvSpPr txBox="1">
            <a:spLocks noGrp="1"/>
          </p:cNvSpPr>
          <p:nvPr>
            <p:ph type="body" idx="1"/>
          </p:nvPr>
        </p:nvSpPr>
        <p:spPr>
          <a:xfrm>
            <a:off x="467200" y="3596600"/>
            <a:ext cx="5132400" cy="59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2800"/>
              <a:buChar char="►"/>
              <a:defRPr sz="2800"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lt1"/>
              </a:buClr>
              <a:buSzPts val="2400"/>
              <a:buChar char="►"/>
              <a:defRPr sz="2400">
                <a:solidFill>
                  <a:schemeClr val="lt1"/>
                </a:solidFill>
              </a:defRPr>
            </a:lvl2pPr>
            <a:lvl3pPr marL="1371600" lvl="2" indent="-3810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lt1"/>
              </a:buClr>
              <a:buSzPts val="2400"/>
              <a:buChar char="►"/>
              <a:defRPr sz="2400">
                <a:solidFill>
                  <a:schemeClr val="lt1"/>
                </a:solidFill>
              </a:defRPr>
            </a:lvl3pPr>
            <a:lvl4pPr marL="1828800" lvl="3" indent="-3810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lt1"/>
              </a:buClr>
              <a:buSzPts val="2400"/>
              <a:buChar char="►"/>
              <a:defRPr sz="2400">
                <a:solidFill>
                  <a:schemeClr val="lt1"/>
                </a:solidFill>
              </a:defRPr>
            </a:lvl4pPr>
            <a:lvl5pPr marL="2286000" lvl="4" indent="-3810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lt1"/>
              </a:buClr>
              <a:buSzPts val="2400"/>
              <a:buChar char="►"/>
              <a:defRPr sz="2400">
                <a:solidFill>
                  <a:schemeClr val="lt1"/>
                </a:solidFill>
              </a:defRPr>
            </a:lvl5pPr>
            <a:lvl6pPr marL="2743200" lvl="5" indent="-3810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lt1"/>
              </a:buClr>
              <a:buSzPts val="2400"/>
              <a:buChar char="►"/>
              <a:defRPr sz="2400">
                <a:solidFill>
                  <a:schemeClr val="lt1"/>
                </a:solidFill>
              </a:defRPr>
            </a:lvl6pPr>
            <a:lvl7pPr marL="3200400" lvl="6" indent="-3810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lt1"/>
              </a:buClr>
              <a:buSzPts val="2400"/>
              <a:buChar char="►"/>
              <a:defRPr sz="2400">
                <a:solidFill>
                  <a:schemeClr val="lt1"/>
                </a:solidFill>
              </a:defRPr>
            </a:lvl7pPr>
            <a:lvl8pPr marL="3657600" lvl="7" indent="-3810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lt1"/>
              </a:buClr>
              <a:buSzPts val="2400"/>
              <a:buChar char="►"/>
              <a:defRPr sz="2400">
                <a:solidFill>
                  <a:schemeClr val="lt1"/>
                </a:solidFill>
              </a:defRPr>
            </a:lvl8pPr>
            <a:lvl9pPr marL="4114800" lvl="8" indent="-38100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Clr>
                <a:schemeClr val="lt1"/>
              </a:buClr>
              <a:buSzPts val="2400"/>
              <a:buChar char="►"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1" name="Google Shape;281;g10666f11c4e_0_1273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personalizado 4">
  <p:cSld name="AUTOLAYOUT_5">
    <p:bg>
      <p:bgPr>
        <a:solidFill>
          <a:srgbClr val="FFFFFF"/>
        </a:solidFill>
        <a:effectLst/>
      </p:bgPr>
    </p:bg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10666f11c4e_0_1912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g10666f11c4e_0_1912"/>
          <p:cNvSpPr txBox="1">
            <a:spLocks noGrp="1"/>
          </p:cNvSpPr>
          <p:nvPr>
            <p:ph type="ctrTitle"/>
          </p:nvPr>
        </p:nvSpPr>
        <p:spPr>
          <a:xfrm>
            <a:off x="7124701" y="2327050"/>
            <a:ext cx="9563400" cy="50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 b="1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 b="1">
                <a:solidFill>
                  <a:schemeClr val="accen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 b="1">
                <a:solidFill>
                  <a:schemeClr val="accen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 b="1">
                <a:solidFill>
                  <a:schemeClr val="accen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 b="1">
                <a:solidFill>
                  <a:schemeClr val="accen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 b="1">
                <a:solidFill>
                  <a:schemeClr val="accen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 b="1">
                <a:solidFill>
                  <a:schemeClr val="accen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 b="1">
                <a:solidFill>
                  <a:schemeClr val="accen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85" name="Google Shape;285;g10666f11c4e_0_1912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m Branco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52"/>
          <p:cNvSpPr txBox="1">
            <a:spLocks noGrp="1"/>
          </p:cNvSpPr>
          <p:nvPr>
            <p:ph type="dt" idx="10"/>
          </p:nvPr>
        </p:nvSpPr>
        <p:spPr>
          <a:xfrm>
            <a:off x="15976408" y="9591092"/>
            <a:ext cx="1485899" cy="457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52"/>
          <p:cNvSpPr txBox="1">
            <a:spLocks noGrp="1"/>
          </p:cNvSpPr>
          <p:nvPr>
            <p:ph type="ftr" idx="11"/>
          </p:nvPr>
        </p:nvSpPr>
        <p:spPr>
          <a:xfrm>
            <a:off x="792538" y="9587758"/>
            <a:ext cx="5789693" cy="457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52"/>
          <p:cNvSpPr/>
          <p:nvPr/>
        </p:nvSpPr>
        <p:spPr>
          <a:xfrm>
            <a:off x="15656719" y="0"/>
            <a:ext cx="1028700" cy="1714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52"/>
          <p:cNvSpPr txBox="1">
            <a:spLocks noGrp="1"/>
          </p:cNvSpPr>
          <p:nvPr>
            <p:ph type="sldNum" idx="12"/>
          </p:nvPr>
        </p:nvSpPr>
        <p:spPr>
          <a:xfrm>
            <a:off x="15528811" y="443594"/>
            <a:ext cx="1257299" cy="1151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beçalho da Seção" type="secHead">
  <p:cSld name="SECTION_HEAD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oogle Shape;53;p53"/>
          <p:cNvGrpSpPr/>
          <p:nvPr/>
        </p:nvGrpSpPr>
        <p:grpSpPr>
          <a:xfrm>
            <a:off x="0" y="-3559"/>
            <a:ext cx="18288001" cy="10300541"/>
            <a:chOff x="0" y="-2373"/>
            <a:chExt cx="12192000" cy="6867027"/>
          </a:xfrm>
        </p:grpSpPr>
        <p:sp>
          <p:nvSpPr>
            <p:cNvPr id="54" name="Google Shape;54;p5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5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980"/>
                  </a:srgbClr>
                </a:gs>
                <a:gs pos="36000">
                  <a:srgbClr val="F7F7F7">
                    <a:alpha val="9803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5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843"/>
                  </a:srgbClr>
                </a:gs>
                <a:gs pos="36000">
                  <a:srgbClr val="F7F7F7">
                    <a:alpha val="7843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5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F7F7">
                    <a:alpha val="6666"/>
                  </a:srgbClr>
                </a:gs>
                <a:gs pos="36000">
                  <a:srgbClr val="F7F7F7">
                    <a:alpha val="5882"/>
                  </a:srgbClr>
                </a:gs>
                <a:gs pos="69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5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53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53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53"/>
            <p:cNvSpPr/>
            <p:nvPr/>
          </p:nvSpPr>
          <p:spPr>
            <a:xfrm rot="-5677511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53"/>
            <p:cNvSpPr/>
            <p:nvPr/>
          </p:nvSpPr>
          <p:spPr>
            <a:xfrm rot="-54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63" name="Google Shape;63;p53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64" name="Google Shape;64;p53"/>
          <p:cNvSpPr txBox="1">
            <a:spLocks noGrp="1"/>
          </p:cNvSpPr>
          <p:nvPr>
            <p:ph type="title"/>
          </p:nvPr>
        </p:nvSpPr>
        <p:spPr>
          <a:xfrm>
            <a:off x="1732435" y="4016468"/>
            <a:ext cx="6526535" cy="3425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Century Gothic"/>
              <a:buNone/>
              <a:defRPr sz="6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53"/>
          <p:cNvSpPr txBox="1">
            <a:spLocks noGrp="1"/>
          </p:cNvSpPr>
          <p:nvPr>
            <p:ph type="body" idx="1"/>
          </p:nvPr>
        </p:nvSpPr>
        <p:spPr>
          <a:xfrm>
            <a:off x="10343338" y="4016467"/>
            <a:ext cx="5633069" cy="3425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500"/>
              </a:spcBef>
              <a:spcAft>
                <a:spcPts val="0"/>
              </a:spcAft>
              <a:buSzPts val="2400"/>
              <a:buNone/>
              <a:defRPr sz="3000" cap="none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500"/>
              </a:spcBef>
              <a:spcAft>
                <a:spcPts val="0"/>
              </a:spcAft>
              <a:buSzPts val="2160"/>
              <a:buNone/>
              <a:defRPr sz="27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500"/>
              </a:spcBef>
              <a:spcAft>
                <a:spcPts val="0"/>
              </a:spcAft>
              <a:buSzPts val="1920"/>
              <a:buNone/>
              <a:defRPr sz="24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500"/>
              </a:spcBef>
              <a:spcAft>
                <a:spcPts val="0"/>
              </a:spcAft>
              <a:buSzPts val="1680"/>
              <a:buNone/>
              <a:defRPr sz="21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500"/>
              </a:spcBef>
              <a:spcAft>
                <a:spcPts val="0"/>
              </a:spcAft>
              <a:buSzPts val="1680"/>
              <a:buNone/>
              <a:defRPr sz="21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500"/>
              </a:spcBef>
              <a:spcAft>
                <a:spcPts val="0"/>
              </a:spcAft>
              <a:buSzPts val="1680"/>
              <a:buNone/>
              <a:defRPr sz="21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500"/>
              </a:spcBef>
              <a:spcAft>
                <a:spcPts val="0"/>
              </a:spcAft>
              <a:buSzPts val="1680"/>
              <a:buNone/>
              <a:defRPr sz="21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500"/>
              </a:spcBef>
              <a:spcAft>
                <a:spcPts val="0"/>
              </a:spcAft>
              <a:buSzPts val="1680"/>
              <a:buNone/>
              <a:defRPr sz="21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500"/>
              </a:spcBef>
              <a:spcAft>
                <a:spcPts val="0"/>
              </a:spcAft>
              <a:buSzPts val="1680"/>
              <a:buNone/>
              <a:defRPr sz="21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53"/>
          <p:cNvSpPr txBox="1">
            <a:spLocks noGrp="1"/>
          </p:cNvSpPr>
          <p:nvPr>
            <p:ph type="dt" idx="10"/>
          </p:nvPr>
        </p:nvSpPr>
        <p:spPr>
          <a:xfrm>
            <a:off x="15976408" y="9591092"/>
            <a:ext cx="1485899" cy="457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3"/>
          <p:cNvSpPr txBox="1">
            <a:spLocks noGrp="1"/>
          </p:cNvSpPr>
          <p:nvPr>
            <p:ph type="ftr" idx="11"/>
          </p:nvPr>
        </p:nvSpPr>
        <p:spPr>
          <a:xfrm>
            <a:off x="792538" y="9587758"/>
            <a:ext cx="5789693" cy="457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53"/>
          <p:cNvSpPr/>
          <p:nvPr/>
        </p:nvSpPr>
        <p:spPr>
          <a:xfrm>
            <a:off x="15656719" y="0"/>
            <a:ext cx="1028700" cy="1714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53"/>
          <p:cNvSpPr txBox="1">
            <a:spLocks noGrp="1"/>
          </p:cNvSpPr>
          <p:nvPr>
            <p:ph type="sldNum" idx="12"/>
          </p:nvPr>
        </p:nvSpPr>
        <p:spPr>
          <a:xfrm>
            <a:off x="15528811" y="443594"/>
            <a:ext cx="1257299" cy="1151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54"/>
          <p:cNvSpPr txBox="1">
            <a:spLocks noGrp="1"/>
          </p:cNvSpPr>
          <p:nvPr>
            <p:ph type="title"/>
          </p:nvPr>
        </p:nvSpPr>
        <p:spPr>
          <a:xfrm>
            <a:off x="1732430" y="1460502"/>
            <a:ext cx="13142120" cy="1060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4"/>
          <p:cNvSpPr txBox="1">
            <a:spLocks noGrp="1"/>
          </p:cNvSpPr>
          <p:nvPr>
            <p:ph type="body" idx="1"/>
          </p:nvPr>
        </p:nvSpPr>
        <p:spPr>
          <a:xfrm>
            <a:off x="1732431" y="3905251"/>
            <a:ext cx="7237737" cy="5124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5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5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5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5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5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5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5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5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5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3" name="Google Shape;73;p54"/>
          <p:cNvSpPr txBox="1">
            <a:spLocks noGrp="1"/>
          </p:cNvSpPr>
          <p:nvPr>
            <p:ph type="body" idx="2"/>
          </p:nvPr>
        </p:nvSpPr>
        <p:spPr>
          <a:xfrm>
            <a:off x="9313069" y="3905250"/>
            <a:ext cx="7237739" cy="512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5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5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5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5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5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5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5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5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5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4" name="Google Shape;74;p54"/>
          <p:cNvSpPr txBox="1">
            <a:spLocks noGrp="1"/>
          </p:cNvSpPr>
          <p:nvPr>
            <p:ph type="dt" idx="10"/>
          </p:nvPr>
        </p:nvSpPr>
        <p:spPr>
          <a:xfrm>
            <a:off x="15976408" y="9591092"/>
            <a:ext cx="1485899" cy="457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54"/>
          <p:cNvSpPr txBox="1">
            <a:spLocks noGrp="1"/>
          </p:cNvSpPr>
          <p:nvPr>
            <p:ph type="ftr" idx="11"/>
          </p:nvPr>
        </p:nvSpPr>
        <p:spPr>
          <a:xfrm>
            <a:off x="792538" y="9587758"/>
            <a:ext cx="5789693" cy="457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4"/>
          <p:cNvSpPr txBox="1">
            <a:spLocks noGrp="1"/>
          </p:cNvSpPr>
          <p:nvPr>
            <p:ph type="sldNum" idx="12"/>
          </p:nvPr>
        </p:nvSpPr>
        <p:spPr>
          <a:xfrm>
            <a:off x="15528811" y="443594"/>
            <a:ext cx="1257299" cy="1151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5"/>
          <p:cNvSpPr txBox="1">
            <a:spLocks noGrp="1"/>
          </p:cNvSpPr>
          <p:nvPr>
            <p:ph type="title"/>
          </p:nvPr>
        </p:nvSpPr>
        <p:spPr>
          <a:xfrm>
            <a:off x="1732430" y="1460502"/>
            <a:ext cx="13142120" cy="1060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5"/>
          <p:cNvSpPr txBox="1">
            <a:spLocks noGrp="1"/>
          </p:cNvSpPr>
          <p:nvPr>
            <p:ph type="body" idx="1"/>
          </p:nvPr>
        </p:nvSpPr>
        <p:spPr>
          <a:xfrm>
            <a:off x="1732432" y="3905250"/>
            <a:ext cx="7237736" cy="864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500"/>
              </a:spcBef>
              <a:spcAft>
                <a:spcPts val="0"/>
              </a:spcAft>
              <a:buSzPts val="2880"/>
              <a:buNone/>
              <a:defRPr sz="36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500"/>
              </a:spcBef>
              <a:spcAft>
                <a:spcPts val="0"/>
              </a:spcAft>
              <a:buSzPts val="2400"/>
              <a:buNone/>
              <a:defRPr sz="3000" b="1"/>
            </a:lvl2pPr>
            <a:lvl3pPr marL="1371600" lvl="2" indent="-228600" algn="l">
              <a:spcBef>
                <a:spcPts val="1500"/>
              </a:spcBef>
              <a:spcAft>
                <a:spcPts val="0"/>
              </a:spcAft>
              <a:buSzPts val="2160"/>
              <a:buNone/>
              <a:defRPr sz="2700" b="1"/>
            </a:lvl3pPr>
            <a:lvl4pPr marL="1828800" lvl="3" indent="-228600" algn="l">
              <a:spcBef>
                <a:spcPts val="1500"/>
              </a:spcBef>
              <a:spcAft>
                <a:spcPts val="0"/>
              </a:spcAft>
              <a:buSzPts val="1920"/>
              <a:buNone/>
              <a:defRPr sz="2400" b="1"/>
            </a:lvl4pPr>
            <a:lvl5pPr marL="2286000" lvl="4" indent="-228600" algn="l">
              <a:spcBef>
                <a:spcPts val="1500"/>
              </a:spcBef>
              <a:spcAft>
                <a:spcPts val="0"/>
              </a:spcAft>
              <a:buSzPts val="1920"/>
              <a:buNone/>
              <a:defRPr sz="2400" b="1"/>
            </a:lvl5pPr>
            <a:lvl6pPr marL="2743200" lvl="5" indent="-228600" algn="l">
              <a:spcBef>
                <a:spcPts val="1500"/>
              </a:spcBef>
              <a:spcAft>
                <a:spcPts val="0"/>
              </a:spcAft>
              <a:buSzPts val="1920"/>
              <a:buNone/>
              <a:defRPr sz="2400" b="1"/>
            </a:lvl6pPr>
            <a:lvl7pPr marL="3200400" lvl="6" indent="-228600" algn="l">
              <a:spcBef>
                <a:spcPts val="1500"/>
              </a:spcBef>
              <a:spcAft>
                <a:spcPts val="0"/>
              </a:spcAft>
              <a:buSzPts val="1920"/>
              <a:buNone/>
              <a:defRPr sz="2400" b="1"/>
            </a:lvl7pPr>
            <a:lvl8pPr marL="3657600" lvl="7" indent="-228600" algn="l">
              <a:spcBef>
                <a:spcPts val="1500"/>
              </a:spcBef>
              <a:spcAft>
                <a:spcPts val="0"/>
              </a:spcAft>
              <a:buSzPts val="1920"/>
              <a:buNone/>
              <a:defRPr sz="2400" b="1"/>
            </a:lvl8pPr>
            <a:lvl9pPr marL="4114800" lvl="8" indent="-228600" algn="l">
              <a:spcBef>
                <a:spcPts val="1500"/>
              </a:spcBef>
              <a:spcAft>
                <a:spcPts val="0"/>
              </a:spcAft>
              <a:buSzPts val="1920"/>
              <a:buNone/>
              <a:defRPr sz="2400" b="1"/>
            </a:lvl9pPr>
          </a:lstStyle>
          <a:p>
            <a:endParaRPr/>
          </a:p>
        </p:txBody>
      </p:sp>
      <p:sp>
        <p:nvSpPr>
          <p:cNvPr id="80" name="Google Shape;80;p55"/>
          <p:cNvSpPr txBox="1">
            <a:spLocks noGrp="1"/>
          </p:cNvSpPr>
          <p:nvPr>
            <p:ph type="body" idx="2"/>
          </p:nvPr>
        </p:nvSpPr>
        <p:spPr>
          <a:xfrm>
            <a:off x="1732431" y="4769644"/>
            <a:ext cx="7237737" cy="4260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5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5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5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5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5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5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5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5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5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81" name="Google Shape;81;p55"/>
          <p:cNvSpPr txBox="1">
            <a:spLocks noGrp="1"/>
          </p:cNvSpPr>
          <p:nvPr>
            <p:ph type="body" idx="3"/>
          </p:nvPr>
        </p:nvSpPr>
        <p:spPr>
          <a:xfrm>
            <a:off x="9313069" y="3905250"/>
            <a:ext cx="7237739" cy="864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500"/>
              </a:spcBef>
              <a:spcAft>
                <a:spcPts val="0"/>
              </a:spcAft>
              <a:buSzPts val="2880"/>
              <a:buNone/>
              <a:defRPr sz="36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500"/>
              </a:spcBef>
              <a:spcAft>
                <a:spcPts val="0"/>
              </a:spcAft>
              <a:buSzPts val="2400"/>
              <a:buNone/>
              <a:defRPr sz="3000" b="1"/>
            </a:lvl2pPr>
            <a:lvl3pPr marL="1371600" lvl="2" indent="-228600" algn="l">
              <a:spcBef>
                <a:spcPts val="1500"/>
              </a:spcBef>
              <a:spcAft>
                <a:spcPts val="0"/>
              </a:spcAft>
              <a:buSzPts val="2160"/>
              <a:buNone/>
              <a:defRPr sz="2700" b="1"/>
            </a:lvl3pPr>
            <a:lvl4pPr marL="1828800" lvl="3" indent="-228600" algn="l">
              <a:spcBef>
                <a:spcPts val="1500"/>
              </a:spcBef>
              <a:spcAft>
                <a:spcPts val="0"/>
              </a:spcAft>
              <a:buSzPts val="1920"/>
              <a:buNone/>
              <a:defRPr sz="2400" b="1"/>
            </a:lvl4pPr>
            <a:lvl5pPr marL="2286000" lvl="4" indent="-228600" algn="l">
              <a:spcBef>
                <a:spcPts val="1500"/>
              </a:spcBef>
              <a:spcAft>
                <a:spcPts val="0"/>
              </a:spcAft>
              <a:buSzPts val="1920"/>
              <a:buNone/>
              <a:defRPr sz="2400" b="1"/>
            </a:lvl5pPr>
            <a:lvl6pPr marL="2743200" lvl="5" indent="-228600" algn="l">
              <a:spcBef>
                <a:spcPts val="1500"/>
              </a:spcBef>
              <a:spcAft>
                <a:spcPts val="0"/>
              </a:spcAft>
              <a:buSzPts val="1920"/>
              <a:buNone/>
              <a:defRPr sz="2400" b="1"/>
            </a:lvl6pPr>
            <a:lvl7pPr marL="3200400" lvl="6" indent="-228600" algn="l">
              <a:spcBef>
                <a:spcPts val="1500"/>
              </a:spcBef>
              <a:spcAft>
                <a:spcPts val="0"/>
              </a:spcAft>
              <a:buSzPts val="1920"/>
              <a:buNone/>
              <a:defRPr sz="2400" b="1"/>
            </a:lvl7pPr>
            <a:lvl8pPr marL="3657600" lvl="7" indent="-228600" algn="l">
              <a:spcBef>
                <a:spcPts val="1500"/>
              </a:spcBef>
              <a:spcAft>
                <a:spcPts val="0"/>
              </a:spcAft>
              <a:buSzPts val="1920"/>
              <a:buNone/>
              <a:defRPr sz="2400" b="1"/>
            </a:lvl8pPr>
            <a:lvl9pPr marL="4114800" lvl="8" indent="-228600" algn="l">
              <a:spcBef>
                <a:spcPts val="1500"/>
              </a:spcBef>
              <a:spcAft>
                <a:spcPts val="0"/>
              </a:spcAft>
              <a:buSzPts val="1920"/>
              <a:buNone/>
              <a:defRPr sz="2400" b="1"/>
            </a:lvl9pPr>
          </a:lstStyle>
          <a:p>
            <a:endParaRPr/>
          </a:p>
        </p:txBody>
      </p:sp>
      <p:sp>
        <p:nvSpPr>
          <p:cNvPr id="82" name="Google Shape;82;p55"/>
          <p:cNvSpPr txBox="1">
            <a:spLocks noGrp="1"/>
          </p:cNvSpPr>
          <p:nvPr>
            <p:ph type="body" idx="4"/>
          </p:nvPr>
        </p:nvSpPr>
        <p:spPr>
          <a:xfrm>
            <a:off x="9313065" y="4769644"/>
            <a:ext cx="7237739" cy="4260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5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5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5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5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5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5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5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5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5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83" name="Google Shape;83;p55"/>
          <p:cNvSpPr txBox="1">
            <a:spLocks noGrp="1"/>
          </p:cNvSpPr>
          <p:nvPr>
            <p:ph type="dt" idx="10"/>
          </p:nvPr>
        </p:nvSpPr>
        <p:spPr>
          <a:xfrm>
            <a:off x="15976408" y="9591092"/>
            <a:ext cx="1485899" cy="457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55"/>
          <p:cNvSpPr txBox="1">
            <a:spLocks noGrp="1"/>
          </p:cNvSpPr>
          <p:nvPr>
            <p:ph type="ftr" idx="11"/>
          </p:nvPr>
        </p:nvSpPr>
        <p:spPr>
          <a:xfrm>
            <a:off x="792538" y="9587758"/>
            <a:ext cx="5789693" cy="457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5"/>
          <p:cNvSpPr txBox="1">
            <a:spLocks noGrp="1"/>
          </p:cNvSpPr>
          <p:nvPr>
            <p:ph type="sldNum" idx="12"/>
          </p:nvPr>
        </p:nvSpPr>
        <p:spPr>
          <a:xfrm>
            <a:off x="15528811" y="443594"/>
            <a:ext cx="1257299" cy="1151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56"/>
          <p:cNvSpPr txBox="1">
            <a:spLocks noGrp="1"/>
          </p:cNvSpPr>
          <p:nvPr>
            <p:ph type="title"/>
          </p:nvPr>
        </p:nvSpPr>
        <p:spPr>
          <a:xfrm>
            <a:off x="1732430" y="1460502"/>
            <a:ext cx="13142120" cy="1060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56"/>
          <p:cNvSpPr txBox="1">
            <a:spLocks noGrp="1"/>
          </p:cNvSpPr>
          <p:nvPr>
            <p:ph type="dt" idx="10"/>
          </p:nvPr>
        </p:nvSpPr>
        <p:spPr>
          <a:xfrm>
            <a:off x="15976408" y="9591092"/>
            <a:ext cx="1485899" cy="457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56"/>
          <p:cNvSpPr txBox="1">
            <a:spLocks noGrp="1"/>
          </p:cNvSpPr>
          <p:nvPr>
            <p:ph type="ftr" idx="11"/>
          </p:nvPr>
        </p:nvSpPr>
        <p:spPr>
          <a:xfrm>
            <a:off x="792538" y="9587758"/>
            <a:ext cx="5789693" cy="457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56"/>
          <p:cNvSpPr txBox="1">
            <a:spLocks noGrp="1"/>
          </p:cNvSpPr>
          <p:nvPr>
            <p:ph type="sldNum" idx="12"/>
          </p:nvPr>
        </p:nvSpPr>
        <p:spPr>
          <a:xfrm>
            <a:off x="15528811" y="443594"/>
            <a:ext cx="1257299" cy="1151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údo com Legenda" type="objTx">
  <p:cSld name="OBJECT_WITH_CAPTION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7"/>
          <p:cNvGrpSpPr/>
          <p:nvPr/>
        </p:nvGrpSpPr>
        <p:grpSpPr>
          <a:xfrm>
            <a:off x="0" y="-3559"/>
            <a:ext cx="18288001" cy="10300541"/>
            <a:chOff x="0" y="-2373"/>
            <a:chExt cx="12192000" cy="6867027"/>
          </a:xfrm>
        </p:grpSpPr>
        <p:sp>
          <p:nvSpPr>
            <p:cNvPr id="93" name="Google Shape;93;p5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57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980"/>
                  </a:srgbClr>
                </a:gs>
                <a:gs pos="36000">
                  <a:srgbClr val="F7F7F7">
                    <a:alpha val="9803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5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843"/>
                  </a:srgbClr>
                </a:gs>
                <a:gs pos="36000">
                  <a:srgbClr val="F7F7F7">
                    <a:alpha val="7843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5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F7F7">
                    <a:alpha val="6666"/>
                  </a:srgbClr>
                </a:gs>
                <a:gs pos="36000">
                  <a:srgbClr val="F7F7F7">
                    <a:alpha val="5882"/>
                  </a:srgbClr>
                </a:gs>
                <a:gs pos="69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5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5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5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57"/>
            <p:cNvSpPr/>
            <p:nvPr/>
          </p:nvSpPr>
          <p:spPr>
            <a:xfrm rot="-5677511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57"/>
            <p:cNvSpPr/>
            <p:nvPr/>
          </p:nvSpPr>
          <p:spPr>
            <a:xfrm rot="-54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02" name="Google Shape;102;p57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03" name="Google Shape;103;p57"/>
          <p:cNvSpPr txBox="1">
            <a:spLocks noGrp="1"/>
          </p:cNvSpPr>
          <p:nvPr>
            <p:ph type="title"/>
          </p:nvPr>
        </p:nvSpPr>
        <p:spPr>
          <a:xfrm>
            <a:off x="1732432" y="1943100"/>
            <a:ext cx="4189739" cy="24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57"/>
          <p:cNvSpPr txBox="1">
            <a:spLocks noGrp="1"/>
          </p:cNvSpPr>
          <p:nvPr>
            <p:ph type="body" idx="1"/>
          </p:nvPr>
        </p:nvSpPr>
        <p:spPr>
          <a:xfrm>
            <a:off x="8671720" y="2171700"/>
            <a:ext cx="7785098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20040" algn="l">
              <a:spcBef>
                <a:spcPts val="15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5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5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5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5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5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5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5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5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05" name="Google Shape;105;p57"/>
          <p:cNvSpPr txBox="1">
            <a:spLocks noGrp="1"/>
          </p:cNvSpPr>
          <p:nvPr>
            <p:ph type="body" idx="2"/>
          </p:nvPr>
        </p:nvSpPr>
        <p:spPr>
          <a:xfrm>
            <a:off x="1732433" y="4343401"/>
            <a:ext cx="4189737" cy="4693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500"/>
              </a:spcBef>
              <a:spcAft>
                <a:spcPts val="0"/>
              </a:spcAft>
              <a:buSzPts val="1680"/>
              <a:buNone/>
              <a:defRPr sz="21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500"/>
              </a:spcBef>
              <a:spcAft>
                <a:spcPts val="0"/>
              </a:spcAft>
              <a:buSzPts val="1440"/>
              <a:buNone/>
              <a:defRPr sz="1800"/>
            </a:lvl2pPr>
            <a:lvl3pPr marL="1371600" lvl="2" indent="-228600" algn="l">
              <a:spcBef>
                <a:spcPts val="1500"/>
              </a:spcBef>
              <a:spcAft>
                <a:spcPts val="0"/>
              </a:spcAft>
              <a:buSzPts val="1200"/>
              <a:buNone/>
              <a:defRPr sz="1500"/>
            </a:lvl3pPr>
            <a:lvl4pPr marL="1828800" lvl="3" indent="-228600" algn="l">
              <a:spcBef>
                <a:spcPts val="1500"/>
              </a:spcBef>
              <a:spcAft>
                <a:spcPts val="0"/>
              </a:spcAft>
              <a:buSzPts val="1080"/>
              <a:buNone/>
              <a:defRPr sz="1350"/>
            </a:lvl4pPr>
            <a:lvl5pPr marL="2286000" lvl="4" indent="-228600" algn="l">
              <a:spcBef>
                <a:spcPts val="1500"/>
              </a:spcBef>
              <a:spcAft>
                <a:spcPts val="0"/>
              </a:spcAft>
              <a:buSzPts val="1080"/>
              <a:buNone/>
              <a:defRPr sz="1350"/>
            </a:lvl5pPr>
            <a:lvl6pPr marL="2743200" lvl="5" indent="-228600" algn="l">
              <a:spcBef>
                <a:spcPts val="1500"/>
              </a:spcBef>
              <a:spcAft>
                <a:spcPts val="0"/>
              </a:spcAft>
              <a:buSzPts val="1080"/>
              <a:buNone/>
              <a:defRPr sz="1350"/>
            </a:lvl6pPr>
            <a:lvl7pPr marL="3200400" lvl="6" indent="-228600" algn="l">
              <a:spcBef>
                <a:spcPts val="1500"/>
              </a:spcBef>
              <a:spcAft>
                <a:spcPts val="0"/>
              </a:spcAft>
              <a:buSzPts val="1080"/>
              <a:buNone/>
              <a:defRPr sz="1350"/>
            </a:lvl7pPr>
            <a:lvl8pPr marL="3657600" lvl="7" indent="-228600" algn="l">
              <a:spcBef>
                <a:spcPts val="1500"/>
              </a:spcBef>
              <a:spcAft>
                <a:spcPts val="0"/>
              </a:spcAft>
              <a:buSzPts val="1080"/>
              <a:buNone/>
              <a:defRPr sz="1350"/>
            </a:lvl8pPr>
            <a:lvl9pPr marL="4114800" lvl="8" indent="-228600" algn="l">
              <a:spcBef>
                <a:spcPts val="1500"/>
              </a:spcBef>
              <a:spcAft>
                <a:spcPts val="0"/>
              </a:spcAft>
              <a:buSzPts val="1080"/>
              <a:buNone/>
              <a:defRPr sz="1350"/>
            </a:lvl9pPr>
          </a:lstStyle>
          <a:p>
            <a:endParaRPr/>
          </a:p>
        </p:txBody>
      </p:sp>
      <p:sp>
        <p:nvSpPr>
          <p:cNvPr id="106" name="Google Shape;106;p57"/>
          <p:cNvSpPr txBox="1">
            <a:spLocks noGrp="1"/>
          </p:cNvSpPr>
          <p:nvPr>
            <p:ph type="dt" idx="10"/>
          </p:nvPr>
        </p:nvSpPr>
        <p:spPr>
          <a:xfrm>
            <a:off x="15976408" y="9591092"/>
            <a:ext cx="1485899" cy="457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57"/>
          <p:cNvSpPr txBox="1">
            <a:spLocks noGrp="1"/>
          </p:cNvSpPr>
          <p:nvPr>
            <p:ph type="ftr" idx="11"/>
          </p:nvPr>
        </p:nvSpPr>
        <p:spPr>
          <a:xfrm>
            <a:off x="792538" y="9587758"/>
            <a:ext cx="5789693" cy="457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57"/>
          <p:cNvSpPr/>
          <p:nvPr/>
        </p:nvSpPr>
        <p:spPr>
          <a:xfrm>
            <a:off x="15656719" y="0"/>
            <a:ext cx="1028700" cy="1714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57"/>
          <p:cNvSpPr txBox="1">
            <a:spLocks noGrp="1"/>
          </p:cNvSpPr>
          <p:nvPr>
            <p:ph type="sldNum" idx="12"/>
          </p:nvPr>
        </p:nvSpPr>
        <p:spPr>
          <a:xfrm>
            <a:off x="15528811" y="443594"/>
            <a:ext cx="1257299" cy="1151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agem com Legenda" type="picTx">
  <p:cSld name="PICTURE_WITH_CAPTION_TEX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oogle Shape;111;p58"/>
          <p:cNvGrpSpPr/>
          <p:nvPr/>
        </p:nvGrpSpPr>
        <p:grpSpPr>
          <a:xfrm>
            <a:off x="0" y="-3559"/>
            <a:ext cx="18288001" cy="10300541"/>
            <a:chOff x="0" y="-2373"/>
            <a:chExt cx="12192000" cy="6867027"/>
          </a:xfrm>
        </p:grpSpPr>
        <p:sp>
          <p:nvSpPr>
            <p:cNvPr id="112" name="Google Shape;112;p5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58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980"/>
                  </a:srgbClr>
                </a:gs>
                <a:gs pos="36000">
                  <a:srgbClr val="F7F7F7">
                    <a:alpha val="9803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58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843"/>
                  </a:srgbClr>
                </a:gs>
                <a:gs pos="36000">
                  <a:srgbClr val="F7F7F7">
                    <a:alpha val="7843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5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F7F7">
                    <a:alpha val="6666"/>
                  </a:srgbClr>
                </a:gs>
                <a:gs pos="36000">
                  <a:srgbClr val="F7F7F7">
                    <a:alpha val="5882"/>
                  </a:srgbClr>
                </a:gs>
                <a:gs pos="69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5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5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58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58"/>
            <p:cNvSpPr/>
            <p:nvPr/>
          </p:nvSpPr>
          <p:spPr>
            <a:xfrm rot="-54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20" name="Google Shape;120;p58"/>
            <p:cNvSpPr/>
            <p:nvPr/>
          </p:nvSpPr>
          <p:spPr>
            <a:xfrm rot="-5677511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58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22" name="Google Shape;122;p58"/>
          <p:cNvSpPr txBox="1">
            <a:spLocks noGrp="1"/>
          </p:cNvSpPr>
          <p:nvPr>
            <p:ph type="title"/>
          </p:nvPr>
        </p:nvSpPr>
        <p:spPr>
          <a:xfrm>
            <a:off x="1730861" y="2539998"/>
            <a:ext cx="5790390" cy="2603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Century Gothic"/>
              <a:buNone/>
              <a:defRPr sz="5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58"/>
          <p:cNvSpPr>
            <a:spLocks noGrp="1"/>
          </p:cNvSpPr>
          <p:nvPr>
            <p:ph type="pic" idx="2"/>
          </p:nvPr>
        </p:nvSpPr>
        <p:spPr>
          <a:xfrm>
            <a:off x="9821806" y="1714500"/>
            <a:ext cx="4840790" cy="6858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124" name="Google Shape;124;p58"/>
          <p:cNvSpPr txBox="1">
            <a:spLocks noGrp="1"/>
          </p:cNvSpPr>
          <p:nvPr>
            <p:ph type="body" idx="1"/>
          </p:nvPr>
        </p:nvSpPr>
        <p:spPr>
          <a:xfrm>
            <a:off x="1732433" y="5486400"/>
            <a:ext cx="5788818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500"/>
              </a:spcBef>
              <a:spcAft>
                <a:spcPts val="0"/>
              </a:spcAft>
              <a:buSzPts val="1680"/>
              <a:buNone/>
              <a:defRPr sz="21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500"/>
              </a:spcBef>
              <a:spcAft>
                <a:spcPts val="0"/>
              </a:spcAft>
              <a:buSzPts val="1440"/>
              <a:buNone/>
              <a:defRPr sz="1800"/>
            </a:lvl2pPr>
            <a:lvl3pPr marL="1371600" lvl="2" indent="-228600" algn="l">
              <a:spcBef>
                <a:spcPts val="1500"/>
              </a:spcBef>
              <a:spcAft>
                <a:spcPts val="0"/>
              </a:spcAft>
              <a:buSzPts val="1200"/>
              <a:buNone/>
              <a:defRPr sz="1500"/>
            </a:lvl3pPr>
            <a:lvl4pPr marL="1828800" lvl="3" indent="-228600" algn="l">
              <a:spcBef>
                <a:spcPts val="1500"/>
              </a:spcBef>
              <a:spcAft>
                <a:spcPts val="0"/>
              </a:spcAft>
              <a:buSzPts val="1080"/>
              <a:buNone/>
              <a:defRPr sz="1350"/>
            </a:lvl4pPr>
            <a:lvl5pPr marL="2286000" lvl="4" indent="-228600" algn="l">
              <a:spcBef>
                <a:spcPts val="1500"/>
              </a:spcBef>
              <a:spcAft>
                <a:spcPts val="0"/>
              </a:spcAft>
              <a:buSzPts val="1080"/>
              <a:buNone/>
              <a:defRPr sz="1350"/>
            </a:lvl5pPr>
            <a:lvl6pPr marL="2743200" lvl="5" indent="-228600" algn="l">
              <a:spcBef>
                <a:spcPts val="1500"/>
              </a:spcBef>
              <a:spcAft>
                <a:spcPts val="0"/>
              </a:spcAft>
              <a:buSzPts val="1080"/>
              <a:buNone/>
              <a:defRPr sz="1350"/>
            </a:lvl6pPr>
            <a:lvl7pPr marL="3200400" lvl="6" indent="-228600" algn="l">
              <a:spcBef>
                <a:spcPts val="1500"/>
              </a:spcBef>
              <a:spcAft>
                <a:spcPts val="0"/>
              </a:spcAft>
              <a:buSzPts val="1080"/>
              <a:buNone/>
              <a:defRPr sz="1350"/>
            </a:lvl7pPr>
            <a:lvl8pPr marL="3657600" lvl="7" indent="-228600" algn="l">
              <a:spcBef>
                <a:spcPts val="1500"/>
              </a:spcBef>
              <a:spcAft>
                <a:spcPts val="0"/>
              </a:spcAft>
              <a:buSzPts val="1080"/>
              <a:buNone/>
              <a:defRPr sz="1350"/>
            </a:lvl8pPr>
            <a:lvl9pPr marL="4114800" lvl="8" indent="-228600" algn="l">
              <a:spcBef>
                <a:spcPts val="1500"/>
              </a:spcBef>
              <a:spcAft>
                <a:spcPts val="0"/>
              </a:spcAft>
              <a:buSzPts val="1080"/>
              <a:buNone/>
              <a:defRPr sz="1350"/>
            </a:lvl9pPr>
          </a:lstStyle>
          <a:p>
            <a:endParaRPr/>
          </a:p>
        </p:txBody>
      </p:sp>
      <p:sp>
        <p:nvSpPr>
          <p:cNvPr id="125" name="Google Shape;125;p58"/>
          <p:cNvSpPr txBox="1">
            <a:spLocks noGrp="1"/>
          </p:cNvSpPr>
          <p:nvPr>
            <p:ph type="dt" idx="10"/>
          </p:nvPr>
        </p:nvSpPr>
        <p:spPr>
          <a:xfrm>
            <a:off x="15976408" y="9591092"/>
            <a:ext cx="1485899" cy="457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58"/>
          <p:cNvSpPr txBox="1">
            <a:spLocks noGrp="1"/>
          </p:cNvSpPr>
          <p:nvPr>
            <p:ph type="ftr" idx="11"/>
          </p:nvPr>
        </p:nvSpPr>
        <p:spPr>
          <a:xfrm>
            <a:off x="792538" y="9587758"/>
            <a:ext cx="5789693" cy="457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58"/>
          <p:cNvSpPr/>
          <p:nvPr/>
        </p:nvSpPr>
        <p:spPr>
          <a:xfrm>
            <a:off x="15656719" y="0"/>
            <a:ext cx="1028700" cy="1714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58"/>
          <p:cNvSpPr txBox="1">
            <a:spLocks noGrp="1"/>
          </p:cNvSpPr>
          <p:nvPr>
            <p:ph type="sldNum" idx="12"/>
          </p:nvPr>
        </p:nvSpPr>
        <p:spPr>
          <a:xfrm>
            <a:off x="15528811" y="443594"/>
            <a:ext cx="1257299" cy="1151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49"/>
          <p:cNvGrpSpPr/>
          <p:nvPr/>
        </p:nvGrpSpPr>
        <p:grpSpPr>
          <a:xfrm>
            <a:off x="0" y="-3559"/>
            <a:ext cx="18288001" cy="10300541"/>
            <a:chOff x="0" y="-2373"/>
            <a:chExt cx="12192000" cy="6867027"/>
          </a:xfrm>
        </p:grpSpPr>
        <p:sp>
          <p:nvSpPr>
            <p:cNvPr id="11" name="Google Shape;11;p4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49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980"/>
                  </a:srgbClr>
                </a:gs>
                <a:gs pos="36000">
                  <a:srgbClr val="F7F7F7">
                    <a:alpha val="9803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49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843"/>
                  </a:srgbClr>
                </a:gs>
                <a:gs pos="36000">
                  <a:srgbClr val="F7F7F7">
                    <a:alpha val="7843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4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F7F7">
                    <a:alpha val="6666"/>
                  </a:srgbClr>
                </a:gs>
                <a:gs pos="36000">
                  <a:srgbClr val="F7F7F7">
                    <a:alpha val="5882"/>
                  </a:srgbClr>
                </a:gs>
                <a:gs pos="69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4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4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49"/>
            <p:cNvSpPr/>
            <p:nvPr/>
          </p:nvSpPr>
          <p:spPr>
            <a:xfrm rot="-589932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49"/>
            <p:cNvSpPr/>
            <p:nvPr/>
          </p:nvSpPr>
          <p:spPr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l" t="t" r="r" b="b"/>
              <a:pathLst>
                <a:path w="7104" h="2856" extrusionOk="0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9" name="Google Shape;19;p49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20" name="Google Shape;20;p49"/>
          <p:cNvSpPr txBox="1">
            <a:spLocks noGrp="1"/>
          </p:cNvSpPr>
          <p:nvPr>
            <p:ph type="title"/>
          </p:nvPr>
        </p:nvSpPr>
        <p:spPr>
          <a:xfrm>
            <a:off x="1732430" y="1460502"/>
            <a:ext cx="13142120" cy="1060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Century Gothic"/>
              <a:buNone/>
              <a:defRPr sz="54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49"/>
          <p:cNvSpPr txBox="1">
            <a:spLocks noGrp="1"/>
          </p:cNvSpPr>
          <p:nvPr>
            <p:ph type="body" idx="1"/>
          </p:nvPr>
        </p:nvSpPr>
        <p:spPr>
          <a:xfrm>
            <a:off x="1732433" y="3905250"/>
            <a:ext cx="13142118" cy="512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5760" algn="l" rtl="0"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Noto Sans Symbols"/>
              <a:buChar char="►"/>
              <a:defRPr sz="27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0519" algn="l" rtl="0"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►"/>
              <a:defRPr sz="2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35280" algn="l" rtl="0"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►"/>
              <a:defRPr sz="21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20039" algn="l" rtl="0"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20039" algn="l" rtl="0"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20039" algn="l" rtl="0"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20039" algn="l" rtl="0"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20040" algn="l" rtl="0"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20040" algn="l" rtl="0"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2" name="Google Shape;22;p49"/>
          <p:cNvSpPr txBox="1">
            <a:spLocks noGrp="1"/>
          </p:cNvSpPr>
          <p:nvPr>
            <p:ph type="dt" idx="10"/>
          </p:nvPr>
        </p:nvSpPr>
        <p:spPr>
          <a:xfrm>
            <a:off x="15976408" y="9591092"/>
            <a:ext cx="1485899" cy="457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3" name="Google Shape;23;p49"/>
          <p:cNvSpPr txBox="1">
            <a:spLocks noGrp="1"/>
          </p:cNvSpPr>
          <p:nvPr>
            <p:ph type="ftr" idx="11"/>
          </p:nvPr>
        </p:nvSpPr>
        <p:spPr>
          <a:xfrm>
            <a:off x="792538" y="9587758"/>
            <a:ext cx="5789693" cy="457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4" name="Google Shape;24;p49"/>
          <p:cNvSpPr/>
          <p:nvPr/>
        </p:nvSpPr>
        <p:spPr>
          <a:xfrm>
            <a:off x="15656719" y="0"/>
            <a:ext cx="1028700" cy="1714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49"/>
          <p:cNvSpPr txBox="1">
            <a:spLocks noGrp="1"/>
          </p:cNvSpPr>
          <p:nvPr>
            <p:ph type="sldNum" idx="12"/>
          </p:nvPr>
        </p:nvSpPr>
        <p:spPr>
          <a:xfrm>
            <a:off x="15528811" y="443594"/>
            <a:ext cx="1257299" cy="1151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4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4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4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4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4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4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4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4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4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1"/>
          <p:cNvPicPr preferRelativeResize="0"/>
          <p:nvPr/>
        </p:nvPicPr>
        <p:blipFill rotWithShape="1">
          <a:blip r:embed="rId3">
            <a:alphaModFix/>
          </a:blip>
          <a:srcRect t="8968" b="8976"/>
          <a:stretch/>
        </p:blipFill>
        <p:spPr>
          <a:xfrm>
            <a:off x="0" y="2631850"/>
            <a:ext cx="6686559" cy="5014957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1"/>
          <p:cNvSpPr txBox="1">
            <a:spLocks noGrp="1"/>
          </p:cNvSpPr>
          <p:nvPr>
            <p:ph type="ctrTitle"/>
          </p:nvPr>
        </p:nvSpPr>
        <p:spPr>
          <a:xfrm>
            <a:off x="7124701" y="2327050"/>
            <a:ext cx="9563400" cy="50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dk2"/>
                </a:solidFill>
              </a:rPr>
              <a:t>Fisiologia do Futebol</a:t>
            </a:r>
            <a:endParaRPr dirty="0"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dk2"/>
                </a:solidFill>
              </a:rPr>
              <a:t>(2021)</a:t>
            </a:r>
            <a:endParaRPr dirty="0"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dirty="0">
                <a:solidFill>
                  <a:schemeClr val="dk2"/>
                </a:solidFill>
              </a:rPr>
              <a:t>Valéria </a:t>
            </a:r>
            <a:r>
              <a:rPr lang="pt-BR" sz="6000" dirty="0" err="1">
                <a:solidFill>
                  <a:schemeClr val="dk2"/>
                </a:solidFill>
              </a:rPr>
              <a:t>Panissa</a:t>
            </a:r>
            <a:endParaRPr sz="6000" dirty="0"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dirty="0">
                <a:solidFill>
                  <a:schemeClr val="dk2"/>
                </a:solidFill>
              </a:rPr>
              <a:t>Lucas Tavares</a:t>
            </a:r>
            <a:br>
              <a:rPr lang="pt-BR" dirty="0">
                <a:solidFill>
                  <a:schemeClr val="dk2"/>
                </a:solidFill>
              </a:rPr>
            </a:br>
            <a:endParaRPr dirty="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0"/>
          <p:cNvSpPr txBox="1">
            <a:spLocks noGrp="1"/>
          </p:cNvSpPr>
          <p:nvPr>
            <p:ph type="title"/>
          </p:nvPr>
        </p:nvSpPr>
        <p:spPr>
          <a:xfrm>
            <a:off x="727500" y="1109700"/>
            <a:ext cx="7711800" cy="8067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2"/>
                </a:solidFill>
              </a:rPr>
              <a:t>O atleta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41" name="Google Shape;341;p10"/>
          <p:cNvSpPr txBox="1">
            <a:spLocks noGrp="1"/>
          </p:cNvSpPr>
          <p:nvPr>
            <p:ph type="body" idx="1"/>
          </p:nvPr>
        </p:nvSpPr>
        <p:spPr>
          <a:xfrm>
            <a:off x="9894749" y="1109700"/>
            <a:ext cx="7711800" cy="8067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1500"/>
              </a:spcBef>
              <a:spcAft>
                <a:spcPts val="3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Google Shape;346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57751" y="299645"/>
            <a:ext cx="9519849" cy="10025455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11"/>
          <p:cNvSpPr txBox="1"/>
          <p:nvPr/>
        </p:nvSpPr>
        <p:spPr>
          <a:xfrm>
            <a:off x="12344400" y="4152900"/>
            <a:ext cx="3581400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Consumo máximo de oxigênio </a:t>
            </a:r>
            <a:endParaRPr/>
          </a:p>
        </p:txBody>
      </p:sp>
      <p:sp>
        <p:nvSpPr>
          <p:cNvPr id="348" name="Google Shape;348;p11"/>
          <p:cNvSpPr/>
          <p:nvPr/>
        </p:nvSpPr>
        <p:spPr>
          <a:xfrm>
            <a:off x="8229600" y="3238500"/>
            <a:ext cx="2362200" cy="2286000"/>
          </a:xfrm>
          <a:prstGeom prst="rect">
            <a:avLst/>
          </a:prstGeom>
          <a:noFill/>
          <a:ln w="19050" cap="rnd" cmpd="sng">
            <a:solidFill>
              <a:srgbClr val="7D9A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12"/>
          <p:cNvSpPr txBox="1">
            <a:spLocks noGrp="1"/>
          </p:cNvSpPr>
          <p:nvPr>
            <p:ph type="title"/>
          </p:nvPr>
        </p:nvSpPr>
        <p:spPr>
          <a:xfrm>
            <a:off x="1732435" y="4016468"/>
            <a:ext cx="6526535" cy="3425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Century Gothic"/>
              <a:buNone/>
            </a:pPr>
            <a:endParaRPr/>
          </a:p>
        </p:txBody>
      </p:sp>
      <p:sp>
        <p:nvSpPr>
          <p:cNvPr id="354" name="Google Shape;354;p12"/>
          <p:cNvSpPr txBox="1">
            <a:spLocks noGrp="1"/>
          </p:cNvSpPr>
          <p:nvPr>
            <p:ph type="body" idx="1"/>
          </p:nvPr>
        </p:nvSpPr>
        <p:spPr>
          <a:xfrm>
            <a:off x="10430655" y="3009900"/>
            <a:ext cx="3956669" cy="3425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880"/>
              <a:buNone/>
            </a:pPr>
            <a:r>
              <a:rPr lang="pt-BR" sz="3600" b="1"/>
              <a:t>T TEST - AGILIDADE</a:t>
            </a:r>
            <a:endParaRPr/>
          </a:p>
        </p:txBody>
      </p:sp>
      <p:pic>
        <p:nvPicPr>
          <p:cNvPr id="355" name="Google Shape;355;p12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1771" y="868129"/>
            <a:ext cx="11015030" cy="85507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Google Shape;36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0" y="754885"/>
            <a:ext cx="12395201" cy="87772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" name="Google Shape;36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6800" y="1409700"/>
            <a:ext cx="12706350" cy="793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22"/>
          <p:cNvSpPr txBox="1">
            <a:spLocks noGrp="1"/>
          </p:cNvSpPr>
          <p:nvPr>
            <p:ph type="title" idx="4294967295"/>
          </p:nvPr>
        </p:nvSpPr>
        <p:spPr>
          <a:xfrm>
            <a:off x="0" y="571500"/>
            <a:ext cx="116586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2A222"/>
              </a:buClr>
              <a:buSzPts val="4800"/>
              <a:buFont typeface="Century Gothic"/>
              <a:buNone/>
            </a:pPr>
            <a:r>
              <a:rPr lang="pt-BR" sz="4800">
                <a:solidFill>
                  <a:srgbClr val="82A222"/>
                </a:solidFill>
              </a:rPr>
              <a:t>Agilidade – </a:t>
            </a:r>
            <a:r>
              <a:rPr lang="pt-BR" sz="4800" i="1">
                <a:solidFill>
                  <a:srgbClr val="82A222"/>
                </a:solidFill>
              </a:rPr>
              <a:t>Illinois agility test</a:t>
            </a:r>
            <a:endParaRPr sz="4800" i="1">
              <a:solidFill>
                <a:srgbClr val="82A222"/>
              </a:solidFill>
            </a:endParaRPr>
          </a:p>
        </p:txBody>
      </p:sp>
      <p:pic>
        <p:nvPicPr>
          <p:cNvPr id="411" name="Google Shape;411;p22" descr="C:\Documents and Settings\Emerson\Meus documentos\Emerson\Aulas\futebol\illinois agility test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12745" y="2171700"/>
            <a:ext cx="7231856" cy="7543800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22"/>
          <p:cNvSpPr txBox="1"/>
          <p:nvPr/>
        </p:nvSpPr>
        <p:spPr>
          <a:xfrm>
            <a:off x="2771775" y="3524251"/>
            <a:ext cx="3200400" cy="397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Agilidade = fator discriminante entre jogadores de diferentes níveis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23"/>
          <p:cNvSpPr txBox="1">
            <a:spLocks noGrp="1"/>
          </p:cNvSpPr>
          <p:nvPr>
            <p:ph type="title" idx="4294967295"/>
          </p:nvPr>
        </p:nvSpPr>
        <p:spPr>
          <a:xfrm>
            <a:off x="5355772" y="261257"/>
            <a:ext cx="11658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82A222"/>
              </a:buClr>
              <a:buSzPts val="4800"/>
              <a:buFont typeface="Century Gothic"/>
              <a:buNone/>
            </a:pPr>
            <a:r>
              <a:rPr lang="pt-BR" sz="4800" dirty="0">
                <a:solidFill>
                  <a:srgbClr val="82A222"/>
                </a:solidFill>
              </a:rPr>
              <a:t>A jogadora</a:t>
            </a:r>
            <a:endParaRPr dirty="0"/>
          </a:p>
        </p:txBody>
      </p:sp>
      <p:sp>
        <p:nvSpPr>
          <p:cNvPr id="418" name="Google Shape;418;p23"/>
          <p:cNvSpPr txBox="1">
            <a:spLocks noGrp="1"/>
          </p:cNvSpPr>
          <p:nvPr>
            <p:ph type="body" idx="4294967295"/>
          </p:nvPr>
        </p:nvSpPr>
        <p:spPr>
          <a:xfrm>
            <a:off x="911395" y="2468101"/>
            <a:ext cx="120015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60"/>
              <a:buFont typeface="Century Gothic"/>
              <a:buNone/>
            </a:pPr>
            <a:r>
              <a:rPr lang="pt-BR" sz="3000" i="1" dirty="0"/>
              <a:t>Illinois </a:t>
            </a:r>
            <a:r>
              <a:rPr lang="pt-BR" sz="3000" i="1" dirty="0" err="1"/>
              <a:t>Agility</a:t>
            </a:r>
            <a:r>
              <a:rPr lang="pt-BR" sz="3000" i="1" dirty="0"/>
              <a:t> Test</a:t>
            </a:r>
            <a:r>
              <a:rPr lang="pt-BR" sz="3000" dirty="0"/>
              <a:t> (feminino)</a:t>
            </a:r>
            <a:endParaRPr sz="3000" dirty="0"/>
          </a:p>
          <a:p>
            <a:pPr marL="514350" lvl="0" indent="-51435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2160"/>
              <a:buFont typeface="Century Gothic"/>
              <a:buNone/>
            </a:pPr>
            <a:r>
              <a:rPr lang="pt-BR" sz="3000" dirty="0"/>
              <a:t>Idade (anos)		Tempo (</a:t>
            </a:r>
            <a:r>
              <a:rPr lang="pt-BR" sz="3000" dirty="0" err="1"/>
              <a:t>s</a:t>
            </a:r>
            <a:r>
              <a:rPr lang="pt-BR" sz="3000" dirty="0"/>
              <a:t>)</a:t>
            </a:r>
            <a:endParaRPr sz="3000" dirty="0"/>
          </a:p>
          <a:p>
            <a:pPr marL="514350" lvl="0" indent="-51435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2160"/>
              <a:buFont typeface="Century Gothic"/>
              <a:buNone/>
            </a:pPr>
            <a:r>
              <a:rPr lang="pt-BR" sz="3000" dirty="0"/>
              <a:t>13				    18,71</a:t>
            </a:r>
            <a:endParaRPr sz="3000" dirty="0"/>
          </a:p>
          <a:p>
            <a:pPr marL="514350" lvl="0" indent="-51435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2160"/>
              <a:buFont typeface="Century Gothic"/>
              <a:buNone/>
            </a:pPr>
            <a:r>
              <a:rPr lang="pt-BR" sz="3000" dirty="0"/>
              <a:t>14				    19,11</a:t>
            </a:r>
            <a:endParaRPr sz="3000" dirty="0"/>
          </a:p>
          <a:p>
            <a:pPr marL="514350" lvl="0" indent="-51435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2160"/>
              <a:buFont typeface="Century Gothic"/>
              <a:buNone/>
            </a:pPr>
            <a:r>
              <a:rPr lang="pt-BR" sz="3000" dirty="0"/>
              <a:t>15				    17,79</a:t>
            </a:r>
            <a:endParaRPr sz="3000" dirty="0"/>
          </a:p>
          <a:p>
            <a:pPr marL="514350" lvl="0" indent="-51435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2160"/>
              <a:buFont typeface="Century Gothic"/>
              <a:buNone/>
            </a:pPr>
            <a:r>
              <a:rPr lang="pt-BR" sz="3000" dirty="0"/>
              <a:t>16				    18,62</a:t>
            </a:r>
            <a:endParaRPr sz="3000" dirty="0"/>
          </a:p>
          <a:p>
            <a:pPr marL="514350" lvl="0" indent="-51435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2160"/>
              <a:buFont typeface="Century Gothic"/>
              <a:buNone/>
            </a:pPr>
            <a:r>
              <a:rPr lang="pt-BR" sz="3000" dirty="0"/>
              <a:t>17				    18,59</a:t>
            </a:r>
            <a:endParaRPr sz="3000" dirty="0"/>
          </a:p>
          <a:p>
            <a:pPr marL="514350" lvl="0" indent="-51435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2160"/>
              <a:buFont typeface="Century Gothic"/>
              <a:buNone/>
            </a:pPr>
            <a:r>
              <a:rPr lang="pt-BR" sz="3000" dirty="0"/>
              <a:t>18				    19,22</a:t>
            </a:r>
            <a:endParaRPr sz="3000" dirty="0"/>
          </a:p>
          <a:p>
            <a:pPr marL="514350" lvl="0" indent="-51435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2160"/>
              <a:buFont typeface="Century Gothic"/>
              <a:buNone/>
            </a:pPr>
            <a:r>
              <a:rPr lang="pt-BR" sz="3000" dirty="0"/>
              <a:t>Sub 20 (seleção) 	    16,44</a:t>
            </a:r>
            <a:endParaRPr sz="3000" dirty="0"/>
          </a:p>
        </p:txBody>
      </p:sp>
      <p:sp>
        <p:nvSpPr>
          <p:cNvPr id="419" name="Google Shape;419;p23"/>
          <p:cNvSpPr txBox="1"/>
          <p:nvPr/>
        </p:nvSpPr>
        <p:spPr>
          <a:xfrm>
            <a:off x="8072438" y="9067801"/>
            <a:ext cx="7939200" cy="11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(Kirkendall, 2003; Kraemer &amp; Häkkinen, 2002)</a:t>
            </a:r>
            <a:endParaRPr/>
          </a:p>
          <a:p>
            <a:pPr marL="0" marR="0" lvl="0" indent="0" algn="l" rtl="0">
              <a:spcBef>
                <a:spcPts val="135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24"/>
          <p:cNvSpPr txBox="1">
            <a:spLocks noGrp="1"/>
          </p:cNvSpPr>
          <p:nvPr>
            <p:ph type="title" idx="4294967295"/>
          </p:nvPr>
        </p:nvSpPr>
        <p:spPr>
          <a:xfrm>
            <a:off x="0" y="457200"/>
            <a:ext cx="11658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2A222"/>
              </a:buClr>
              <a:buSzPts val="4800"/>
              <a:buFont typeface="Century Gothic"/>
              <a:buNone/>
            </a:pPr>
            <a:r>
              <a:rPr lang="pt-BR" sz="4800">
                <a:solidFill>
                  <a:srgbClr val="82A222"/>
                </a:solidFill>
              </a:rPr>
              <a:t>O jogador</a:t>
            </a:r>
            <a:endParaRPr/>
          </a:p>
        </p:txBody>
      </p:sp>
      <p:sp>
        <p:nvSpPr>
          <p:cNvPr id="425" name="Google Shape;425;p24"/>
          <p:cNvSpPr txBox="1">
            <a:spLocks noGrp="1"/>
          </p:cNvSpPr>
          <p:nvPr>
            <p:ph type="body" idx="4294967295"/>
          </p:nvPr>
        </p:nvSpPr>
        <p:spPr>
          <a:xfrm>
            <a:off x="1387929" y="1828800"/>
            <a:ext cx="12001501" cy="80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514350" lvl="0" indent="-514350" algn="l" rtl="0">
              <a:spcBef>
                <a:spcPts val="0"/>
              </a:spcBef>
              <a:spcAft>
                <a:spcPts val="0"/>
              </a:spcAft>
              <a:buSzPts val="3360"/>
              <a:buFont typeface="Century Gothic"/>
              <a:buNone/>
            </a:pPr>
            <a:r>
              <a:rPr lang="pt-BR" sz="4200" i="1" dirty="0"/>
              <a:t>Illinois </a:t>
            </a:r>
            <a:r>
              <a:rPr lang="pt-BR" sz="4200" i="1" dirty="0" err="1"/>
              <a:t>Agility</a:t>
            </a:r>
            <a:r>
              <a:rPr lang="pt-BR" sz="4200" i="1" dirty="0"/>
              <a:t> Test</a:t>
            </a:r>
            <a:r>
              <a:rPr lang="pt-BR" sz="4200" dirty="0"/>
              <a:t> (masculino)</a:t>
            </a:r>
            <a:endParaRPr dirty="0"/>
          </a:p>
          <a:p>
            <a:pPr marL="514350" lvl="0" indent="-514350" algn="l" rtl="0">
              <a:spcBef>
                <a:spcPts val="1500"/>
              </a:spcBef>
              <a:spcAft>
                <a:spcPts val="0"/>
              </a:spcAft>
              <a:buSzPts val="3360"/>
              <a:buFont typeface="Century Gothic"/>
              <a:buNone/>
            </a:pPr>
            <a:r>
              <a:rPr lang="pt-BR" sz="4200" dirty="0"/>
              <a:t>Idade (anos)			Tempo (</a:t>
            </a:r>
            <a:r>
              <a:rPr lang="pt-BR" sz="4200" dirty="0" err="1"/>
              <a:t>s</a:t>
            </a:r>
            <a:r>
              <a:rPr lang="pt-BR" sz="4200" dirty="0"/>
              <a:t>)</a:t>
            </a:r>
            <a:endParaRPr dirty="0"/>
          </a:p>
          <a:p>
            <a:pPr marL="514350" lvl="0" indent="-514350" algn="l" rtl="0">
              <a:spcBef>
                <a:spcPts val="1500"/>
              </a:spcBef>
              <a:spcAft>
                <a:spcPts val="0"/>
              </a:spcAft>
              <a:buSzPts val="3360"/>
              <a:buFont typeface="Century Gothic"/>
              <a:buNone/>
            </a:pPr>
            <a:r>
              <a:rPr lang="pt-BR" sz="4200" dirty="0"/>
              <a:t>13			    	   	   17,59</a:t>
            </a:r>
            <a:endParaRPr dirty="0"/>
          </a:p>
          <a:p>
            <a:pPr marL="514350" lvl="0" indent="-514350" algn="l" rtl="0">
              <a:spcBef>
                <a:spcPts val="1500"/>
              </a:spcBef>
              <a:spcAft>
                <a:spcPts val="0"/>
              </a:spcAft>
              <a:buSzPts val="3360"/>
              <a:buFont typeface="Century Gothic"/>
              <a:buNone/>
            </a:pPr>
            <a:r>
              <a:rPr lang="pt-BR" sz="4200" dirty="0"/>
              <a:t>14			    	   	   17,52</a:t>
            </a:r>
            <a:endParaRPr dirty="0"/>
          </a:p>
          <a:p>
            <a:pPr marL="514350" lvl="0" indent="-514350" algn="l" rtl="0">
              <a:spcBef>
                <a:spcPts val="1500"/>
              </a:spcBef>
              <a:spcAft>
                <a:spcPts val="0"/>
              </a:spcAft>
              <a:buSzPts val="3360"/>
              <a:buFont typeface="Century Gothic"/>
              <a:buNone/>
            </a:pPr>
            <a:r>
              <a:rPr lang="pt-BR" sz="4200" dirty="0"/>
              <a:t>15			    	   	   17,86</a:t>
            </a:r>
            <a:endParaRPr dirty="0"/>
          </a:p>
          <a:p>
            <a:pPr marL="514350" lvl="0" indent="-514350" algn="l" rtl="0">
              <a:spcBef>
                <a:spcPts val="1500"/>
              </a:spcBef>
              <a:spcAft>
                <a:spcPts val="0"/>
              </a:spcAft>
              <a:buSzPts val="3360"/>
              <a:buFont typeface="Century Gothic"/>
              <a:buNone/>
            </a:pPr>
            <a:r>
              <a:rPr lang="pt-BR" sz="4200" dirty="0"/>
              <a:t>16			    	   	   16,38</a:t>
            </a:r>
            <a:endParaRPr dirty="0"/>
          </a:p>
          <a:p>
            <a:pPr marL="514350" lvl="0" indent="-514350" algn="l" rtl="0">
              <a:spcBef>
                <a:spcPts val="1500"/>
              </a:spcBef>
              <a:spcAft>
                <a:spcPts val="0"/>
              </a:spcAft>
              <a:buSzPts val="3360"/>
              <a:buFont typeface="Century Gothic"/>
              <a:buNone/>
            </a:pPr>
            <a:r>
              <a:rPr lang="pt-BR" sz="4200" dirty="0"/>
              <a:t>Sub 16 (seleção)	    	   15,06</a:t>
            </a:r>
            <a:endParaRPr dirty="0"/>
          </a:p>
          <a:p>
            <a:pPr marL="514350" lvl="0" indent="-514350" algn="l" rtl="0">
              <a:spcBef>
                <a:spcPts val="1500"/>
              </a:spcBef>
              <a:spcAft>
                <a:spcPts val="0"/>
              </a:spcAft>
              <a:buSzPts val="3360"/>
              <a:buFont typeface="Century Gothic"/>
              <a:buNone/>
            </a:pPr>
            <a:r>
              <a:rPr lang="pt-BR" sz="4200" dirty="0"/>
              <a:t>Sub 17 (seleção) 	    	   15,00</a:t>
            </a:r>
            <a:endParaRPr dirty="0"/>
          </a:p>
          <a:p>
            <a:pPr marL="514350" lvl="0" indent="-514350" algn="l" rtl="0">
              <a:spcBef>
                <a:spcPts val="1500"/>
              </a:spcBef>
              <a:spcAft>
                <a:spcPts val="0"/>
              </a:spcAft>
              <a:buSzPts val="3360"/>
              <a:buFont typeface="Century Gothic"/>
              <a:buNone/>
            </a:pPr>
            <a:r>
              <a:rPr lang="pt-BR" sz="4200" dirty="0"/>
              <a:t>Sub 20 (seleção) 	    	   14,78</a:t>
            </a:r>
            <a:endParaRPr dirty="0"/>
          </a:p>
          <a:p>
            <a:pPr marL="514350" lvl="0" indent="-514350" algn="l" rtl="0">
              <a:spcBef>
                <a:spcPts val="1500"/>
              </a:spcBef>
              <a:spcAft>
                <a:spcPts val="0"/>
              </a:spcAft>
              <a:buSzPts val="3360"/>
              <a:buFont typeface="Century Gothic"/>
              <a:buNone/>
            </a:pPr>
            <a:r>
              <a:rPr lang="pt-BR" sz="4200" dirty="0"/>
              <a:t>Sub 23 (seleção)	    	   15,30</a:t>
            </a:r>
            <a:endParaRPr dirty="0"/>
          </a:p>
        </p:txBody>
      </p:sp>
      <p:sp>
        <p:nvSpPr>
          <p:cNvPr id="426" name="Google Shape;426;p24"/>
          <p:cNvSpPr txBox="1"/>
          <p:nvPr/>
        </p:nvSpPr>
        <p:spPr>
          <a:xfrm>
            <a:off x="9474655" y="9472085"/>
            <a:ext cx="7829550" cy="1172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pt-BR" sz="27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Kirkendall</a:t>
            </a:r>
            <a:r>
              <a:rPr lang="pt-BR" sz="27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2003; </a:t>
            </a:r>
            <a:r>
              <a:rPr lang="pt-BR" sz="27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Kraemer</a:t>
            </a:r>
            <a:r>
              <a:rPr lang="pt-BR" sz="27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&amp; </a:t>
            </a:r>
            <a:r>
              <a:rPr lang="pt-BR" sz="27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Häkkinen</a:t>
            </a:r>
            <a:r>
              <a:rPr lang="pt-BR" sz="27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2002)</a:t>
            </a:r>
            <a:endParaRPr dirty="0"/>
          </a:p>
          <a:p>
            <a:pPr marL="0" marR="0" lvl="0" indent="0" algn="l" rtl="0">
              <a:spcBef>
                <a:spcPts val="1350"/>
              </a:spcBef>
              <a:spcAft>
                <a:spcPts val="0"/>
              </a:spcAft>
              <a:buNone/>
            </a:pPr>
            <a:endParaRPr sz="27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Google Shape;370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2108200"/>
            <a:ext cx="14979403" cy="6070600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15"/>
          <p:cNvSpPr txBox="1"/>
          <p:nvPr/>
        </p:nvSpPr>
        <p:spPr>
          <a:xfrm>
            <a:off x="9144000" y="647700"/>
            <a:ext cx="38862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YO-YO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" name="Google Shape;37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2311" y="1257300"/>
            <a:ext cx="16123378" cy="7162800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16"/>
          <p:cNvSpPr txBox="1"/>
          <p:nvPr/>
        </p:nvSpPr>
        <p:spPr>
          <a:xfrm>
            <a:off x="13030200" y="9410700"/>
            <a:ext cx="455648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</a:t>
            </a:r>
            <a:r>
              <a:rPr lang="pt-BR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Turner et al., 2014)</a:t>
            </a:r>
            <a:endParaRPr/>
          </a:p>
        </p:txBody>
      </p:sp>
      <p:sp>
        <p:nvSpPr>
          <p:cNvPr id="378" name="Google Shape;378;p16"/>
          <p:cNvSpPr/>
          <p:nvPr/>
        </p:nvSpPr>
        <p:spPr>
          <a:xfrm>
            <a:off x="6477000" y="3162300"/>
            <a:ext cx="2133600" cy="533400"/>
          </a:xfrm>
          <a:prstGeom prst="rect">
            <a:avLst/>
          </a:prstGeom>
          <a:noFill/>
          <a:ln w="63500" cap="flat" cmpd="sng">
            <a:solidFill>
              <a:srgbClr val="7D9A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9" name="Google Shape;379;p16"/>
          <p:cNvSpPr/>
          <p:nvPr/>
        </p:nvSpPr>
        <p:spPr>
          <a:xfrm>
            <a:off x="6477000" y="5905500"/>
            <a:ext cx="2133600" cy="533400"/>
          </a:xfrm>
          <a:prstGeom prst="rect">
            <a:avLst/>
          </a:prstGeom>
          <a:noFill/>
          <a:ln w="63500" cap="flat" cmpd="sng">
            <a:solidFill>
              <a:srgbClr val="7D9A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" name="Google Shape;379;p16">
            <a:extLst>
              <a:ext uri="{FF2B5EF4-FFF2-40B4-BE49-F238E27FC236}">
                <a16:creationId xmlns:a16="http://schemas.microsoft.com/office/drawing/2014/main" id="{222523F3-F821-1E47-9913-B3B3423CDDD0}"/>
              </a:ext>
            </a:extLst>
          </p:cNvPr>
          <p:cNvSpPr/>
          <p:nvPr/>
        </p:nvSpPr>
        <p:spPr>
          <a:xfrm>
            <a:off x="8610600" y="3695700"/>
            <a:ext cx="2133600" cy="533400"/>
          </a:xfrm>
          <a:prstGeom prst="rect">
            <a:avLst/>
          </a:prstGeom>
          <a:noFill/>
          <a:ln w="63500" cap="flat" cmpd="sng">
            <a:solidFill>
              <a:srgbClr val="7D9A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" name="Google Shape;379;p16">
            <a:extLst>
              <a:ext uri="{FF2B5EF4-FFF2-40B4-BE49-F238E27FC236}">
                <a16:creationId xmlns:a16="http://schemas.microsoft.com/office/drawing/2014/main" id="{64D0AE60-B054-474E-8A4F-81F022C160F8}"/>
              </a:ext>
            </a:extLst>
          </p:cNvPr>
          <p:cNvSpPr/>
          <p:nvPr/>
        </p:nvSpPr>
        <p:spPr>
          <a:xfrm>
            <a:off x="8610600" y="4267200"/>
            <a:ext cx="2133600" cy="533400"/>
          </a:xfrm>
          <a:prstGeom prst="rect">
            <a:avLst/>
          </a:prstGeom>
          <a:noFill/>
          <a:ln w="63500" cap="flat" cmpd="sng">
            <a:solidFill>
              <a:srgbClr val="7D9A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"/>
          <p:cNvSpPr txBox="1">
            <a:spLocks noGrp="1"/>
          </p:cNvSpPr>
          <p:nvPr>
            <p:ph type="title"/>
          </p:nvPr>
        </p:nvSpPr>
        <p:spPr>
          <a:xfrm>
            <a:off x="1732430" y="1460502"/>
            <a:ext cx="13142120" cy="1060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Century Gothic"/>
              <a:buNone/>
            </a:pPr>
            <a:r>
              <a:rPr lang="pt-BR"/>
              <a:t>Objetivos da aula</a:t>
            </a:r>
            <a:endParaRPr/>
          </a:p>
        </p:txBody>
      </p:sp>
      <p:sp>
        <p:nvSpPr>
          <p:cNvPr id="297" name="Google Shape;297;p2"/>
          <p:cNvSpPr txBox="1">
            <a:spLocks noGrp="1"/>
          </p:cNvSpPr>
          <p:nvPr>
            <p:ph type="body" idx="1"/>
          </p:nvPr>
        </p:nvSpPr>
        <p:spPr>
          <a:xfrm>
            <a:off x="1732433" y="3905250"/>
            <a:ext cx="13142118" cy="512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lvl="0" indent="-514350" algn="l" rtl="0">
              <a:spcBef>
                <a:spcPts val="0"/>
              </a:spcBef>
              <a:spcAft>
                <a:spcPts val="0"/>
              </a:spcAft>
              <a:buSzPts val="3600"/>
              <a:buChar char="►"/>
            </a:pPr>
            <a:r>
              <a:rPr lang="pt-BR" sz="4500"/>
              <a:t>Aspectos gerais</a:t>
            </a:r>
            <a:endParaRPr/>
          </a:p>
          <a:p>
            <a:pPr marL="514350" lvl="0" indent="-514350" algn="l" rtl="0">
              <a:spcBef>
                <a:spcPts val="1500"/>
              </a:spcBef>
              <a:spcAft>
                <a:spcPts val="0"/>
              </a:spcAft>
              <a:buSzPts val="3600"/>
              <a:buChar char="►"/>
            </a:pPr>
            <a:r>
              <a:rPr lang="pt-BR" sz="4500"/>
              <a:t>Características dos atletas</a:t>
            </a:r>
            <a:endParaRPr/>
          </a:p>
          <a:p>
            <a:pPr marL="514350" lvl="0" indent="-514350" algn="l" rtl="0">
              <a:spcBef>
                <a:spcPts val="1500"/>
              </a:spcBef>
              <a:spcAft>
                <a:spcPts val="0"/>
              </a:spcAft>
              <a:buSzPts val="3600"/>
              <a:buChar char="►"/>
            </a:pPr>
            <a:r>
              <a:rPr lang="pt-BR" sz="4500"/>
              <a:t>Demandas do jogo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" name="Google Shape;399;p19"/>
          <p:cNvGrpSpPr/>
          <p:nvPr/>
        </p:nvGrpSpPr>
        <p:grpSpPr>
          <a:xfrm>
            <a:off x="8279608" y="173832"/>
            <a:ext cx="7346157" cy="10113169"/>
            <a:chOff x="1619672" y="8709"/>
            <a:chExt cx="4752528" cy="6672226"/>
          </a:xfrm>
        </p:grpSpPr>
        <p:grpSp>
          <p:nvGrpSpPr>
            <p:cNvPr id="400" name="Google Shape;400;p19"/>
            <p:cNvGrpSpPr/>
            <p:nvPr/>
          </p:nvGrpSpPr>
          <p:grpSpPr>
            <a:xfrm>
              <a:off x="1763688" y="8709"/>
              <a:ext cx="4608512" cy="5580531"/>
              <a:chOff x="395536" y="65957"/>
              <a:chExt cx="5616624" cy="6792043"/>
            </a:xfrm>
          </p:grpSpPr>
          <p:pic>
            <p:nvPicPr>
              <p:cNvPr id="401" name="Google Shape;401;p19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395536" y="91333"/>
                <a:ext cx="3366000" cy="676666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02" name="Google Shape;402;p19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3717160" y="65957"/>
                <a:ext cx="2295000" cy="679204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403" name="Google Shape;403;p1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619672" y="5733256"/>
              <a:ext cx="2977869" cy="9476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4" name="Google Shape;404;p19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589739" y="5761135"/>
              <a:ext cx="1774659" cy="9198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05" name="Google Shape;405;p19"/>
          <p:cNvSpPr txBox="1"/>
          <p:nvPr/>
        </p:nvSpPr>
        <p:spPr>
          <a:xfrm>
            <a:off x="1524000" y="942993"/>
            <a:ext cx="5724525" cy="7987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Valores esperados para o masculino:</a:t>
            </a:r>
            <a:endParaRPr/>
          </a:p>
          <a:p>
            <a:pPr marL="0" marR="0" lvl="0" indent="0" algn="ctr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1RM Meio-agachamento: </a:t>
            </a:r>
            <a:endParaRPr/>
          </a:p>
          <a:p>
            <a:pPr marL="0" marR="0" lvl="0" indent="0" algn="ctr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&gt; 200 kg</a:t>
            </a:r>
            <a:endParaRPr/>
          </a:p>
          <a:p>
            <a:pPr marL="0" marR="0" lvl="0" indent="0" algn="ctr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 kg/kg</a:t>
            </a:r>
            <a:r>
              <a:rPr lang="pt-BR" sz="3600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0,67</a:t>
            </a:r>
            <a:r>
              <a:rPr lang="pt-BR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ctr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1RM Supino: </a:t>
            </a:r>
            <a:endParaRPr/>
          </a:p>
          <a:p>
            <a:pPr marL="0" marR="0" lvl="0" indent="0" algn="ctr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&gt; 100 kg</a:t>
            </a:r>
            <a:endParaRPr/>
          </a:p>
          <a:p>
            <a:pPr marL="0" marR="0" lvl="0" indent="0" algn="ctr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5,5 kg/kg</a:t>
            </a:r>
            <a:r>
              <a:rPr lang="pt-BR" sz="3600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0,67</a:t>
            </a:r>
            <a:endParaRPr/>
          </a:p>
          <a:p>
            <a:pPr marL="0" marR="0" lvl="0" indent="0" algn="ctr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aseline="30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CMJ: ~60 cm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" name="Google Shape;384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1600" y="1870107"/>
            <a:ext cx="14249400" cy="7713857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17"/>
          <p:cNvSpPr txBox="1">
            <a:spLocks noGrp="1"/>
          </p:cNvSpPr>
          <p:nvPr>
            <p:ph type="title"/>
          </p:nvPr>
        </p:nvSpPr>
        <p:spPr>
          <a:xfrm>
            <a:off x="1754202" y="703036"/>
            <a:ext cx="13142120" cy="1060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Century Gothic"/>
              <a:buNone/>
            </a:pPr>
            <a:r>
              <a:rPr lang="pt-BR"/>
              <a:t>Aceleração</a:t>
            </a:r>
            <a:endParaRPr/>
          </a:p>
        </p:txBody>
      </p:sp>
      <p:sp>
        <p:nvSpPr>
          <p:cNvPr id="386" name="Google Shape;386;p17"/>
          <p:cNvSpPr/>
          <p:nvPr/>
        </p:nvSpPr>
        <p:spPr>
          <a:xfrm>
            <a:off x="1754202" y="6972300"/>
            <a:ext cx="13485798" cy="609600"/>
          </a:xfrm>
          <a:prstGeom prst="rect">
            <a:avLst/>
          </a:prstGeom>
          <a:noFill/>
          <a:ln w="571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" name="Google Shape;391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1343025"/>
            <a:ext cx="16227794" cy="7600950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18"/>
          <p:cNvSpPr/>
          <p:nvPr/>
        </p:nvSpPr>
        <p:spPr>
          <a:xfrm>
            <a:off x="1143000" y="3162300"/>
            <a:ext cx="15087600" cy="457200"/>
          </a:xfrm>
          <a:prstGeom prst="rect">
            <a:avLst/>
          </a:prstGeom>
          <a:noFill/>
          <a:ln w="19050" cap="rnd" cmpd="sng">
            <a:solidFill>
              <a:srgbClr val="7D9A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3" name="Google Shape;393;p18"/>
          <p:cNvSpPr/>
          <p:nvPr/>
        </p:nvSpPr>
        <p:spPr>
          <a:xfrm>
            <a:off x="1103496" y="6667501"/>
            <a:ext cx="15279503" cy="990599"/>
          </a:xfrm>
          <a:prstGeom prst="rect">
            <a:avLst/>
          </a:prstGeom>
          <a:noFill/>
          <a:ln w="38100" cap="flat" cmpd="sng">
            <a:solidFill>
              <a:srgbClr val="7D9A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1" name="Google Shape;431;p25" descr="C:\Documents and Settings\Emerson\Meus documentos\Emerson\Aulas\futebol\ronaldo3.jpg"/>
          <p:cNvPicPr preferRelativeResize="0"/>
          <p:nvPr/>
        </p:nvPicPr>
        <p:blipFill rotWithShape="1">
          <a:blip r:embed="rId3">
            <a:alphaModFix/>
          </a:blip>
          <a:srcRect l="2308" r="2317"/>
          <a:stretch/>
        </p:blipFill>
        <p:spPr>
          <a:xfrm>
            <a:off x="6095300" y="0"/>
            <a:ext cx="12192600" cy="10287001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25"/>
          <p:cNvSpPr txBox="1">
            <a:spLocks noGrp="1"/>
          </p:cNvSpPr>
          <p:nvPr>
            <p:ph type="title"/>
          </p:nvPr>
        </p:nvSpPr>
        <p:spPr>
          <a:xfrm>
            <a:off x="467200" y="1659100"/>
            <a:ext cx="5132400" cy="1785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2"/>
                </a:solidFill>
              </a:rPr>
              <a:t>O jogador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433" name="Google Shape;433;p25"/>
          <p:cNvSpPr txBox="1">
            <a:spLocks noGrp="1"/>
          </p:cNvSpPr>
          <p:nvPr>
            <p:ph type="body" idx="1"/>
          </p:nvPr>
        </p:nvSpPr>
        <p:spPr>
          <a:xfrm>
            <a:off x="467200" y="3596600"/>
            <a:ext cx="5132400" cy="5954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lvl="0" indent="-514350" algn="l" rtl="0">
              <a:spcBef>
                <a:spcPts val="150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2"/>
                </a:solidFill>
              </a:rPr>
              <a:t>Tipos de fibras</a:t>
            </a:r>
            <a:endParaRPr>
              <a:solidFill>
                <a:schemeClr val="dk2"/>
              </a:solidFill>
            </a:endParaRPr>
          </a:p>
          <a:p>
            <a:pPr marL="514350" lvl="0" indent="-478790" algn="l" rtl="0">
              <a:spcBef>
                <a:spcPts val="3200"/>
              </a:spcBef>
              <a:spcAft>
                <a:spcPts val="0"/>
              </a:spcAft>
              <a:buSzPts val="2800"/>
              <a:buChar char="►"/>
            </a:pPr>
            <a:r>
              <a:rPr lang="pt-BR">
                <a:solidFill>
                  <a:schemeClr val="dk2"/>
                </a:solidFill>
              </a:rPr>
              <a:t>Como o jogo tem alternância aeróbia-anaeróbia, existe grande variação nos tipos de fibras</a:t>
            </a:r>
            <a:endParaRPr>
              <a:solidFill>
                <a:schemeClr val="dk2"/>
              </a:solidFill>
            </a:endParaRPr>
          </a:p>
          <a:p>
            <a:pPr marL="514350" lvl="0" indent="-478790" algn="l" rtl="0">
              <a:spcBef>
                <a:spcPts val="3200"/>
              </a:spcBef>
              <a:spcAft>
                <a:spcPts val="3200"/>
              </a:spcAft>
              <a:buSzPts val="2800"/>
              <a:buChar char="►"/>
            </a:pPr>
            <a:r>
              <a:rPr lang="pt-BR">
                <a:solidFill>
                  <a:schemeClr val="dk2"/>
                </a:solidFill>
              </a:rPr>
              <a:t>Exemplo: fibras tipo II VL: 45-60%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26"/>
          <p:cNvSpPr txBox="1">
            <a:spLocks noGrp="1"/>
          </p:cNvSpPr>
          <p:nvPr>
            <p:ph type="title" idx="4294967295"/>
          </p:nvPr>
        </p:nvSpPr>
        <p:spPr>
          <a:xfrm>
            <a:off x="990600" y="348988"/>
            <a:ext cx="11658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82A222"/>
              </a:buClr>
              <a:buSzPts val="4800"/>
              <a:buFont typeface="Century Gothic"/>
              <a:buNone/>
            </a:pPr>
            <a:r>
              <a:rPr lang="pt-BR" sz="4800">
                <a:solidFill>
                  <a:srgbClr val="82A222"/>
                </a:solidFill>
              </a:rPr>
              <a:t>A jogadora</a:t>
            </a:r>
            <a:endParaRPr/>
          </a:p>
        </p:txBody>
      </p:sp>
      <p:sp>
        <p:nvSpPr>
          <p:cNvPr id="439" name="Google Shape;439;p26"/>
          <p:cNvSpPr txBox="1">
            <a:spLocks noGrp="1"/>
          </p:cNvSpPr>
          <p:nvPr>
            <p:ph type="body" idx="4294967295"/>
          </p:nvPr>
        </p:nvSpPr>
        <p:spPr>
          <a:xfrm>
            <a:off x="6286500" y="1714500"/>
            <a:ext cx="12001501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514350" lvl="0" indent="-514350" algn="l" rtl="0">
              <a:spcBef>
                <a:spcPts val="0"/>
              </a:spcBef>
              <a:spcAft>
                <a:spcPts val="0"/>
              </a:spcAft>
              <a:buSzPts val="3360"/>
              <a:buFont typeface="Century Gothic"/>
              <a:buNone/>
            </a:pPr>
            <a:r>
              <a:rPr lang="pt-BR" sz="4200"/>
              <a:t>300m Shuttle (feminino)</a:t>
            </a:r>
            <a:endParaRPr/>
          </a:p>
          <a:p>
            <a:pPr marL="514350" lvl="0" indent="-514350" algn="l" rtl="0">
              <a:spcBef>
                <a:spcPts val="1500"/>
              </a:spcBef>
              <a:spcAft>
                <a:spcPts val="0"/>
              </a:spcAft>
              <a:buSzPts val="3360"/>
              <a:buFont typeface="Century Gothic"/>
              <a:buNone/>
            </a:pPr>
            <a:r>
              <a:rPr lang="pt-BR" sz="4200"/>
              <a:t>Idade (anos)			Tempo (s)</a:t>
            </a:r>
            <a:endParaRPr/>
          </a:p>
          <a:p>
            <a:pPr marL="514350" lvl="0" indent="-514350" algn="l" rtl="0">
              <a:spcBef>
                <a:spcPts val="1500"/>
              </a:spcBef>
              <a:spcAft>
                <a:spcPts val="0"/>
              </a:spcAft>
              <a:buSzPts val="3360"/>
              <a:buFont typeface="Century Gothic"/>
              <a:buNone/>
            </a:pPr>
            <a:r>
              <a:rPr lang="pt-BR" sz="4200"/>
              <a:t>12				           76,26	</a:t>
            </a:r>
            <a:endParaRPr/>
          </a:p>
          <a:p>
            <a:pPr marL="514350" lvl="0" indent="-514350" algn="l" rtl="0">
              <a:spcBef>
                <a:spcPts val="1500"/>
              </a:spcBef>
              <a:spcAft>
                <a:spcPts val="0"/>
              </a:spcAft>
              <a:buSzPts val="3360"/>
              <a:buFont typeface="Century Gothic"/>
              <a:buNone/>
            </a:pPr>
            <a:r>
              <a:rPr lang="pt-BR" sz="4200"/>
              <a:t>13				     	   78,36</a:t>
            </a:r>
            <a:endParaRPr/>
          </a:p>
          <a:p>
            <a:pPr marL="514350" lvl="0" indent="-514350" algn="l" rtl="0">
              <a:spcBef>
                <a:spcPts val="1500"/>
              </a:spcBef>
              <a:spcAft>
                <a:spcPts val="0"/>
              </a:spcAft>
              <a:buSzPts val="3360"/>
              <a:buFont typeface="Century Gothic"/>
              <a:buNone/>
            </a:pPr>
            <a:r>
              <a:rPr lang="pt-BR" sz="4200"/>
              <a:t>14				           75,64</a:t>
            </a:r>
            <a:endParaRPr/>
          </a:p>
          <a:p>
            <a:pPr marL="514350" lvl="0" indent="-514350" algn="l" rtl="0">
              <a:spcBef>
                <a:spcPts val="1500"/>
              </a:spcBef>
              <a:spcAft>
                <a:spcPts val="0"/>
              </a:spcAft>
              <a:buSzPts val="3360"/>
              <a:buFont typeface="Century Gothic"/>
              <a:buNone/>
            </a:pPr>
            <a:r>
              <a:rPr lang="pt-BR" sz="4200"/>
              <a:t>15				           73,88</a:t>
            </a:r>
            <a:endParaRPr/>
          </a:p>
          <a:p>
            <a:pPr marL="514350" lvl="0" indent="-514350" algn="l" rtl="0">
              <a:spcBef>
                <a:spcPts val="1500"/>
              </a:spcBef>
              <a:spcAft>
                <a:spcPts val="0"/>
              </a:spcAft>
              <a:buSzPts val="3360"/>
              <a:buFont typeface="Century Gothic"/>
              <a:buNone/>
            </a:pPr>
            <a:r>
              <a:rPr lang="pt-BR" sz="4200"/>
              <a:t>16				           75,81</a:t>
            </a:r>
            <a:endParaRPr/>
          </a:p>
          <a:p>
            <a:pPr marL="514350" lvl="0" indent="-514350" algn="l" rtl="0">
              <a:spcBef>
                <a:spcPts val="1500"/>
              </a:spcBef>
              <a:spcAft>
                <a:spcPts val="0"/>
              </a:spcAft>
              <a:buSzPts val="3360"/>
              <a:buFont typeface="Century Gothic"/>
              <a:buNone/>
            </a:pPr>
            <a:r>
              <a:rPr lang="pt-BR" sz="4200"/>
              <a:t>17				           74,08</a:t>
            </a:r>
            <a:endParaRPr/>
          </a:p>
          <a:p>
            <a:pPr marL="514350" lvl="0" indent="-514350" algn="l" rtl="0">
              <a:spcBef>
                <a:spcPts val="1500"/>
              </a:spcBef>
              <a:spcAft>
                <a:spcPts val="0"/>
              </a:spcAft>
              <a:buSzPts val="3360"/>
              <a:buFont typeface="Century Gothic"/>
              <a:buNone/>
            </a:pPr>
            <a:r>
              <a:rPr lang="pt-BR" sz="4200"/>
              <a:t>18				           75,17</a:t>
            </a:r>
            <a:endParaRPr/>
          </a:p>
          <a:p>
            <a:pPr marL="514350" lvl="0" indent="-514350" algn="l" rtl="0">
              <a:spcBef>
                <a:spcPts val="1500"/>
              </a:spcBef>
              <a:spcAft>
                <a:spcPts val="0"/>
              </a:spcAft>
              <a:buSzPts val="3360"/>
              <a:buFont typeface="Century Gothic"/>
              <a:buNone/>
            </a:pPr>
            <a:r>
              <a:rPr lang="pt-BR" sz="4200"/>
              <a:t>Sub 20 (seleção) 	           64,65</a:t>
            </a:r>
            <a:endParaRPr/>
          </a:p>
        </p:txBody>
      </p:sp>
      <p:sp>
        <p:nvSpPr>
          <p:cNvPr id="440" name="Google Shape;440;p26"/>
          <p:cNvSpPr txBox="1"/>
          <p:nvPr/>
        </p:nvSpPr>
        <p:spPr>
          <a:xfrm>
            <a:off x="-233022" y="9700685"/>
            <a:ext cx="7722393" cy="1172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pt-BR" sz="27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Kirkendall</a:t>
            </a:r>
            <a:r>
              <a:rPr lang="pt-BR" sz="27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2003; </a:t>
            </a:r>
            <a:r>
              <a:rPr lang="pt-BR" sz="27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Kraemer</a:t>
            </a:r>
            <a:r>
              <a:rPr lang="pt-BR" sz="27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&amp; </a:t>
            </a:r>
            <a:r>
              <a:rPr lang="pt-BR" sz="27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Häkkinen</a:t>
            </a:r>
            <a:r>
              <a:rPr lang="pt-BR" sz="27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2002)</a:t>
            </a:r>
            <a:endParaRPr dirty="0"/>
          </a:p>
          <a:p>
            <a:pPr marL="0" marR="0" lvl="0" indent="0" algn="l" rtl="0">
              <a:spcBef>
                <a:spcPts val="1350"/>
              </a:spcBef>
              <a:spcAft>
                <a:spcPts val="0"/>
              </a:spcAft>
              <a:buNone/>
            </a:pPr>
            <a:endParaRPr sz="27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27"/>
          <p:cNvSpPr txBox="1">
            <a:spLocks noGrp="1"/>
          </p:cNvSpPr>
          <p:nvPr>
            <p:ph type="title" idx="4294967295"/>
          </p:nvPr>
        </p:nvSpPr>
        <p:spPr>
          <a:xfrm>
            <a:off x="0" y="457200"/>
            <a:ext cx="11658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82A222"/>
              </a:buClr>
              <a:buSzPts val="4800"/>
              <a:buFont typeface="Century Gothic"/>
              <a:buNone/>
            </a:pPr>
            <a:r>
              <a:rPr lang="pt-BR" sz="4800">
                <a:solidFill>
                  <a:srgbClr val="82A222"/>
                </a:solidFill>
              </a:rPr>
              <a:t>O jogador</a:t>
            </a:r>
            <a:endParaRPr/>
          </a:p>
        </p:txBody>
      </p:sp>
      <p:sp>
        <p:nvSpPr>
          <p:cNvPr id="446" name="Google Shape;446;p27"/>
          <p:cNvSpPr txBox="1">
            <a:spLocks noGrp="1"/>
          </p:cNvSpPr>
          <p:nvPr>
            <p:ph type="body" idx="4294967295"/>
          </p:nvPr>
        </p:nvSpPr>
        <p:spPr>
          <a:xfrm>
            <a:off x="6286500" y="1714500"/>
            <a:ext cx="12001501" cy="80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514350" lvl="0" indent="-514350" algn="l" rtl="0">
              <a:spcBef>
                <a:spcPts val="0"/>
              </a:spcBef>
              <a:spcAft>
                <a:spcPts val="0"/>
              </a:spcAft>
              <a:buSzPts val="3360"/>
              <a:buFont typeface="Century Gothic"/>
              <a:buNone/>
            </a:pPr>
            <a:r>
              <a:rPr lang="pt-BR" sz="4200"/>
              <a:t>300m Shuttle (masculino)</a:t>
            </a:r>
            <a:endParaRPr/>
          </a:p>
          <a:p>
            <a:pPr marL="514350" lvl="0" indent="-514350" algn="l" rtl="0">
              <a:spcBef>
                <a:spcPts val="1500"/>
              </a:spcBef>
              <a:spcAft>
                <a:spcPts val="0"/>
              </a:spcAft>
              <a:buSzPts val="3360"/>
              <a:buFont typeface="Century Gothic"/>
              <a:buNone/>
            </a:pPr>
            <a:r>
              <a:rPr lang="pt-BR" sz="4200"/>
              <a:t>Idade (anos)			Tempo (s)</a:t>
            </a:r>
            <a:endParaRPr/>
          </a:p>
          <a:p>
            <a:pPr marL="514350" lvl="0" indent="-514350" algn="l" rtl="0">
              <a:spcBef>
                <a:spcPts val="1500"/>
              </a:spcBef>
              <a:spcAft>
                <a:spcPts val="0"/>
              </a:spcAft>
              <a:buSzPts val="3360"/>
              <a:buFont typeface="Century Gothic"/>
              <a:buNone/>
            </a:pPr>
            <a:r>
              <a:rPr lang="pt-BR" sz="4200"/>
              <a:t>13			    	   	   75,25</a:t>
            </a:r>
            <a:endParaRPr/>
          </a:p>
          <a:p>
            <a:pPr marL="514350" lvl="0" indent="-514350" algn="l" rtl="0">
              <a:spcBef>
                <a:spcPts val="1500"/>
              </a:spcBef>
              <a:spcAft>
                <a:spcPts val="0"/>
              </a:spcAft>
              <a:buSzPts val="3360"/>
              <a:buFont typeface="Century Gothic"/>
              <a:buNone/>
            </a:pPr>
            <a:r>
              <a:rPr lang="pt-BR" sz="4200"/>
              <a:t>14			    	   	   73,25</a:t>
            </a:r>
            <a:endParaRPr/>
          </a:p>
          <a:p>
            <a:pPr marL="514350" lvl="0" indent="-514350" algn="l" rtl="0">
              <a:spcBef>
                <a:spcPts val="1500"/>
              </a:spcBef>
              <a:spcAft>
                <a:spcPts val="0"/>
              </a:spcAft>
              <a:buSzPts val="3360"/>
              <a:buFont typeface="Century Gothic"/>
              <a:buNone/>
            </a:pPr>
            <a:r>
              <a:rPr lang="pt-BR" sz="4200"/>
              <a:t>15			    	   	   68,56</a:t>
            </a:r>
            <a:endParaRPr/>
          </a:p>
          <a:p>
            <a:pPr marL="514350" lvl="0" indent="-514350" algn="l" rtl="0">
              <a:spcBef>
                <a:spcPts val="1500"/>
              </a:spcBef>
              <a:spcAft>
                <a:spcPts val="0"/>
              </a:spcAft>
              <a:buSzPts val="3360"/>
              <a:buFont typeface="Century Gothic"/>
              <a:buNone/>
            </a:pPr>
            <a:r>
              <a:rPr lang="pt-BR" sz="4200"/>
              <a:t>16			    	   	   66,22</a:t>
            </a:r>
            <a:endParaRPr/>
          </a:p>
          <a:p>
            <a:pPr marL="514350" lvl="0" indent="-514350" algn="l" rtl="0">
              <a:spcBef>
                <a:spcPts val="1500"/>
              </a:spcBef>
              <a:spcAft>
                <a:spcPts val="0"/>
              </a:spcAft>
              <a:buSzPts val="3360"/>
              <a:buFont typeface="Century Gothic"/>
              <a:buNone/>
            </a:pPr>
            <a:r>
              <a:rPr lang="pt-BR" sz="4200"/>
              <a:t>Sub 16 (seleção)	    	   63,46</a:t>
            </a:r>
            <a:endParaRPr/>
          </a:p>
          <a:p>
            <a:pPr marL="514350" lvl="0" indent="-514350" algn="l" rtl="0">
              <a:spcBef>
                <a:spcPts val="1500"/>
              </a:spcBef>
              <a:spcAft>
                <a:spcPts val="0"/>
              </a:spcAft>
              <a:buSzPts val="3360"/>
              <a:buFont typeface="Century Gothic"/>
              <a:buNone/>
            </a:pPr>
            <a:r>
              <a:rPr lang="pt-BR" sz="4200"/>
              <a:t>Sub 17 (seleção) 	    	   61,28</a:t>
            </a:r>
            <a:endParaRPr/>
          </a:p>
          <a:p>
            <a:pPr marL="514350" lvl="0" indent="-514350" algn="l" rtl="0">
              <a:spcBef>
                <a:spcPts val="1500"/>
              </a:spcBef>
              <a:spcAft>
                <a:spcPts val="0"/>
              </a:spcAft>
              <a:buSzPts val="3360"/>
              <a:buFont typeface="Century Gothic"/>
              <a:buNone/>
            </a:pPr>
            <a:r>
              <a:rPr lang="pt-BR" sz="4200"/>
              <a:t>Sub 20 (seleção) 	    	   62,94</a:t>
            </a:r>
            <a:endParaRPr/>
          </a:p>
          <a:p>
            <a:pPr marL="514350" lvl="0" indent="-514350" algn="l" rtl="0">
              <a:spcBef>
                <a:spcPts val="1500"/>
              </a:spcBef>
              <a:spcAft>
                <a:spcPts val="0"/>
              </a:spcAft>
              <a:buSzPts val="3360"/>
              <a:buFont typeface="Century Gothic"/>
              <a:buNone/>
            </a:pPr>
            <a:r>
              <a:rPr lang="pt-BR" sz="4200"/>
              <a:t>Sub 23 (seleção)	    	   64,44</a:t>
            </a:r>
            <a:endParaRPr/>
          </a:p>
        </p:txBody>
      </p:sp>
      <p:sp>
        <p:nvSpPr>
          <p:cNvPr id="447" name="Google Shape;447;p27"/>
          <p:cNvSpPr txBox="1"/>
          <p:nvPr/>
        </p:nvSpPr>
        <p:spPr>
          <a:xfrm>
            <a:off x="8062913" y="9108283"/>
            <a:ext cx="7939088" cy="1172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(Kirkendall, 2003; Kraemer &amp; Häkkinen, 2002)</a:t>
            </a:r>
            <a:endParaRPr/>
          </a:p>
          <a:p>
            <a:pPr marL="0" marR="0" lvl="0" indent="0" algn="l" rtl="0">
              <a:spcBef>
                <a:spcPts val="135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28"/>
          <p:cNvSpPr txBox="1">
            <a:spLocks noGrp="1"/>
          </p:cNvSpPr>
          <p:nvPr>
            <p:ph type="title"/>
          </p:nvPr>
        </p:nvSpPr>
        <p:spPr>
          <a:xfrm>
            <a:off x="3200400" y="1028700"/>
            <a:ext cx="116586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82A222"/>
              </a:buClr>
              <a:buSzPts val="4800"/>
              <a:buFont typeface="Century Gothic"/>
              <a:buNone/>
            </a:pPr>
            <a:r>
              <a:rPr lang="pt-BR" sz="4800">
                <a:solidFill>
                  <a:srgbClr val="82A222"/>
                </a:solidFill>
              </a:rPr>
              <a:t>O jogador</a:t>
            </a:r>
            <a:endParaRPr/>
          </a:p>
        </p:txBody>
      </p:sp>
      <p:sp>
        <p:nvSpPr>
          <p:cNvPr id="453" name="Google Shape;453;p28"/>
          <p:cNvSpPr txBox="1">
            <a:spLocks noGrp="1"/>
          </p:cNvSpPr>
          <p:nvPr>
            <p:ph type="body" idx="1"/>
          </p:nvPr>
        </p:nvSpPr>
        <p:spPr>
          <a:xfrm>
            <a:off x="8382000" y="3734991"/>
            <a:ext cx="6938963" cy="6207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lvl="0" indent="-514350" algn="just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3360"/>
              <a:buChar char="►"/>
            </a:pPr>
            <a:r>
              <a:rPr lang="pt-BR" sz="4200" dirty="0"/>
              <a:t>Potência no </a:t>
            </a:r>
            <a:r>
              <a:rPr lang="pt-BR" sz="4200" dirty="0" err="1"/>
              <a:t>Wingate</a:t>
            </a:r>
            <a:r>
              <a:rPr lang="pt-BR" sz="4200" dirty="0"/>
              <a:t> entre 13-14 W/kg</a:t>
            </a:r>
            <a:endParaRPr dirty="0"/>
          </a:p>
        </p:txBody>
      </p:sp>
      <p:pic>
        <p:nvPicPr>
          <p:cNvPr id="454" name="Google Shape;454;p28" descr="C:\Documents and Settings\Emerson\Meus documentos\Emerson\Aulas\futebol\goleiro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6400" y="4752975"/>
            <a:ext cx="5372100" cy="417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29"/>
          <p:cNvSpPr txBox="1">
            <a:spLocks noGrp="1"/>
          </p:cNvSpPr>
          <p:nvPr>
            <p:ph type="title"/>
          </p:nvPr>
        </p:nvSpPr>
        <p:spPr>
          <a:xfrm>
            <a:off x="1732435" y="4016468"/>
            <a:ext cx="7411565" cy="3425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Century Gothic"/>
              <a:buNone/>
            </a:pPr>
            <a:r>
              <a:rPr lang="pt-BR"/>
              <a:t>Demanda fisiológica do jogo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30"/>
          <p:cNvSpPr txBox="1">
            <a:spLocks noGrp="1"/>
          </p:cNvSpPr>
          <p:nvPr>
            <p:ph type="title"/>
          </p:nvPr>
        </p:nvSpPr>
        <p:spPr>
          <a:xfrm>
            <a:off x="1732430" y="1460502"/>
            <a:ext cx="13142120" cy="1060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entury Gothic"/>
              <a:buNone/>
            </a:pPr>
            <a:r>
              <a:rPr lang="pt-BR" sz="4800">
                <a:solidFill>
                  <a:schemeClr val="lt1"/>
                </a:solidFill>
              </a:rPr>
              <a:t>Ações e intensidade relativa ao LAn</a:t>
            </a:r>
            <a:endParaRPr sz="4800">
              <a:solidFill>
                <a:schemeClr val="lt1"/>
              </a:solidFill>
            </a:endParaRPr>
          </a:p>
        </p:txBody>
      </p:sp>
      <p:sp>
        <p:nvSpPr>
          <p:cNvPr id="465" name="Google Shape;465;p30"/>
          <p:cNvSpPr txBox="1">
            <a:spLocks noGrp="1"/>
          </p:cNvSpPr>
          <p:nvPr>
            <p:ph type="body" idx="1"/>
          </p:nvPr>
        </p:nvSpPr>
        <p:spPr>
          <a:xfrm>
            <a:off x="2130100" y="4229100"/>
            <a:ext cx="14252900" cy="6788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lvl="0" indent="-514350" algn="just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560"/>
              <a:buChar char="►"/>
            </a:pPr>
            <a:r>
              <a:rPr lang="pt-BR" sz="3200"/>
              <a:t>Jogadores ficam parados ou caminhando durante 57% do tempo total</a:t>
            </a:r>
            <a:endParaRPr/>
          </a:p>
          <a:p>
            <a:pPr marL="514350" lvl="0" indent="-514350" algn="just" rtl="0">
              <a:lnSpc>
                <a:spcPct val="135000"/>
              </a:lnSpc>
              <a:spcBef>
                <a:spcPts val="1500"/>
              </a:spcBef>
              <a:spcAft>
                <a:spcPts val="0"/>
              </a:spcAft>
              <a:buSzPts val="2560"/>
              <a:buChar char="►"/>
            </a:pPr>
            <a:r>
              <a:rPr lang="pt-BR" sz="3200"/>
              <a:t>Relação esforço acima do limiar anaeróbio por esforço abaixo do limiar anaeróbio = 1:7</a:t>
            </a:r>
            <a:endParaRPr/>
          </a:p>
          <a:p>
            <a:pPr marL="514350" lvl="0" indent="-514350" algn="just" rtl="0">
              <a:lnSpc>
                <a:spcPct val="135000"/>
              </a:lnSpc>
              <a:spcBef>
                <a:spcPts val="1500"/>
              </a:spcBef>
              <a:spcAft>
                <a:spcPts val="0"/>
              </a:spcAft>
              <a:buSzPts val="2560"/>
              <a:buChar char="►"/>
            </a:pPr>
            <a:r>
              <a:rPr lang="pt-BR" sz="3200"/>
              <a:t>4s acima do limiar anaeróbio para cada 28s abaixo</a:t>
            </a:r>
            <a:endParaRPr/>
          </a:p>
          <a:p>
            <a:pPr marL="514350" lvl="0" indent="-514350" algn="r" rtl="0">
              <a:lnSpc>
                <a:spcPct val="135000"/>
              </a:lnSpc>
              <a:spcBef>
                <a:spcPts val="1500"/>
              </a:spcBef>
              <a:spcAft>
                <a:spcPts val="0"/>
              </a:spcAft>
              <a:buSzPts val="2160"/>
              <a:buFont typeface="Century Gothic"/>
              <a:buNone/>
            </a:pPr>
            <a:endParaRPr/>
          </a:p>
          <a:p>
            <a:pPr marL="514350" lvl="0" indent="-514350" algn="r" rtl="0">
              <a:lnSpc>
                <a:spcPct val="135000"/>
              </a:lnSpc>
              <a:spcBef>
                <a:spcPts val="1500"/>
              </a:spcBef>
              <a:spcAft>
                <a:spcPts val="0"/>
              </a:spcAft>
              <a:buSzPts val="2160"/>
              <a:buFont typeface="Century Gothic"/>
              <a:buNone/>
            </a:pPr>
            <a:r>
              <a:rPr lang="pt-BR"/>
              <a:t>(Kraemer &amp; Häkkinen, 2002)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5" name="Google Shape;475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0" y="566738"/>
            <a:ext cx="13716000" cy="9153525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32"/>
          <p:cNvSpPr txBox="1"/>
          <p:nvPr/>
        </p:nvSpPr>
        <p:spPr>
          <a:xfrm>
            <a:off x="5148263" y="3524250"/>
            <a:ext cx="7127082" cy="175432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~159 a 176 bpm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80 a 91% da FCmáx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Google Shape;302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64806"/>
            <a:ext cx="18288000" cy="89573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33"/>
          <p:cNvSpPr txBox="1">
            <a:spLocks noGrp="1"/>
          </p:cNvSpPr>
          <p:nvPr>
            <p:ph type="title"/>
          </p:nvPr>
        </p:nvSpPr>
        <p:spPr>
          <a:xfrm>
            <a:off x="2050256" y="823912"/>
            <a:ext cx="13142120" cy="1060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2A222"/>
              </a:buClr>
              <a:buSzPts val="5400"/>
              <a:buFont typeface="Century Gothic"/>
              <a:buNone/>
            </a:pPr>
            <a:r>
              <a:rPr lang="pt-BR">
                <a:solidFill>
                  <a:srgbClr val="82A222"/>
                </a:solidFill>
              </a:rPr>
              <a:t>FC durante um jogo</a:t>
            </a:r>
            <a:endParaRPr/>
          </a:p>
        </p:txBody>
      </p:sp>
      <p:pic>
        <p:nvPicPr>
          <p:cNvPr id="482" name="Google Shape;482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05201" y="2035970"/>
            <a:ext cx="11241882" cy="7817932"/>
          </a:xfrm>
          <a:prstGeom prst="rect">
            <a:avLst/>
          </a:prstGeom>
          <a:noFill/>
          <a:ln>
            <a:noFill/>
          </a:ln>
        </p:spPr>
      </p:pic>
      <p:sp>
        <p:nvSpPr>
          <p:cNvPr id="483" name="Google Shape;483;p33"/>
          <p:cNvSpPr txBox="1"/>
          <p:nvPr/>
        </p:nvSpPr>
        <p:spPr>
          <a:xfrm>
            <a:off x="14736197" y="9346071"/>
            <a:ext cx="3024188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Balsom (2003)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34"/>
          <p:cNvSpPr txBox="1">
            <a:spLocks noGrp="1"/>
          </p:cNvSpPr>
          <p:nvPr>
            <p:ph type="title"/>
          </p:nvPr>
        </p:nvSpPr>
        <p:spPr>
          <a:xfrm>
            <a:off x="3048000" y="876300"/>
            <a:ext cx="116586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entury Gothic"/>
              <a:buNone/>
            </a:pPr>
            <a:r>
              <a:rPr lang="pt-BR" sz="4800">
                <a:solidFill>
                  <a:schemeClr val="lt1"/>
                </a:solidFill>
              </a:rPr>
              <a:t>Solicitação fisiológica</a:t>
            </a:r>
            <a:endParaRPr/>
          </a:p>
        </p:txBody>
      </p:sp>
      <p:sp>
        <p:nvSpPr>
          <p:cNvPr id="489" name="Google Shape;489;p34"/>
          <p:cNvSpPr txBox="1">
            <a:spLocks noGrp="1"/>
          </p:cNvSpPr>
          <p:nvPr>
            <p:ph type="body" idx="1"/>
          </p:nvPr>
        </p:nvSpPr>
        <p:spPr>
          <a:xfrm>
            <a:off x="1981200" y="3543300"/>
            <a:ext cx="15316200" cy="7603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lvl="0" indent="-514350" algn="just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560"/>
              <a:buChar char="►"/>
            </a:pPr>
            <a:r>
              <a:rPr lang="pt-BR" sz="3200"/>
              <a:t>FC – maior parte do tempo &gt;150 bpm</a:t>
            </a:r>
            <a:endParaRPr sz="3200"/>
          </a:p>
          <a:p>
            <a:pPr marL="514350" lvl="0" indent="-514350" algn="just" rtl="0">
              <a:lnSpc>
                <a:spcPct val="135000"/>
              </a:lnSpc>
              <a:spcBef>
                <a:spcPts val="1500"/>
              </a:spcBef>
              <a:spcAft>
                <a:spcPts val="0"/>
              </a:spcAft>
              <a:buSzPts val="2560"/>
              <a:buChar char="►"/>
            </a:pPr>
            <a:r>
              <a:rPr lang="pt-BR" sz="3200"/>
              <a:t>VO</a:t>
            </a:r>
            <a:r>
              <a:rPr lang="pt-BR" sz="3200" baseline="-25000"/>
              <a:t>2</a:t>
            </a:r>
            <a:r>
              <a:rPr lang="pt-BR" sz="3200"/>
              <a:t>: ~70-80% do máximo </a:t>
            </a:r>
            <a:endParaRPr/>
          </a:p>
          <a:p>
            <a:pPr marL="514350" lvl="0" indent="-514350" algn="just" rtl="0">
              <a:lnSpc>
                <a:spcPct val="135000"/>
              </a:lnSpc>
              <a:spcBef>
                <a:spcPts val="1500"/>
              </a:spcBef>
              <a:spcAft>
                <a:spcPts val="0"/>
              </a:spcAft>
              <a:buSzPts val="2560"/>
              <a:buChar char="►"/>
            </a:pPr>
            <a:r>
              <a:rPr lang="pt-BR" sz="3200"/>
              <a:t>Correr para trás ou lateralmente resulta em VO</a:t>
            </a:r>
            <a:r>
              <a:rPr lang="pt-BR" sz="3200" baseline="-25000"/>
              <a:t>2</a:t>
            </a:r>
            <a:r>
              <a:rPr lang="pt-BR" sz="3200"/>
              <a:t> 20-40% maior do que correr para frente</a:t>
            </a:r>
            <a:endParaRPr/>
          </a:p>
          <a:p>
            <a:pPr marL="514350" lvl="0" indent="-514350" algn="r" rtl="0">
              <a:lnSpc>
                <a:spcPct val="135000"/>
              </a:lnSpc>
              <a:spcBef>
                <a:spcPts val="1500"/>
              </a:spcBef>
              <a:spcAft>
                <a:spcPts val="0"/>
              </a:spcAft>
              <a:buSzPts val="2560"/>
              <a:buFont typeface="Century Gothic"/>
              <a:buNone/>
            </a:pPr>
            <a:endParaRPr sz="3200"/>
          </a:p>
          <a:p>
            <a:pPr marL="514350" lvl="0" indent="-514350" algn="r" rtl="0">
              <a:lnSpc>
                <a:spcPct val="135000"/>
              </a:lnSpc>
              <a:spcBef>
                <a:spcPts val="1500"/>
              </a:spcBef>
              <a:spcAft>
                <a:spcPts val="0"/>
              </a:spcAft>
              <a:buSzPts val="2160"/>
              <a:buFont typeface="Century Gothic"/>
              <a:buNone/>
            </a:pPr>
            <a:r>
              <a:rPr lang="pt-BR"/>
              <a:t>(Kirkendall, 2003; Kraemer &amp; Häkkinen, 2002)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35"/>
          <p:cNvSpPr txBox="1">
            <a:spLocks noGrp="1"/>
          </p:cNvSpPr>
          <p:nvPr>
            <p:ph type="body" idx="1"/>
          </p:nvPr>
        </p:nvSpPr>
        <p:spPr>
          <a:xfrm>
            <a:off x="1676400" y="3536157"/>
            <a:ext cx="15697200" cy="6788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lvl="0" indent="-514350" algn="just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3360"/>
              <a:buChar char="►"/>
            </a:pPr>
            <a:r>
              <a:rPr lang="pt-BR" sz="4200"/>
              <a:t>Assumindo relação linear entre FC e VO</a:t>
            </a:r>
            <a:r>
              <a:rPr lang="pt-BR" sz="4200" baseline="-25000"/>
              <a:t>2</a:t>
            </a:r>
            <a:endParaRPr/>
          </a:p>
          <a:p>
            <a:pPr marL="514350" lvl="0" indent="-514350" algn="just" rtl="0">
              <a:lnSpc>
                <a:spcPct val="135000"/>
              </a:lnSpc>
              <a:spcBef>
                <a:spcPts val="1500"/>
              </a:spcBef>
              <a:spcAft>
                <a:spcPts val="0"/>
              </a:spcAft>
              <a:buSzPts val="3360"/>
              <a:buChar char="►"/>
            </a:pPr>
            <a:r>
              <a:rPr lang="pt-BR" sz="4200"/>
              <a:t>85% da FCmáx</a:t>
            </a:r>
            <a:endParaRPr sz="4200"/>
          </a:p>
          <a:p>
            <a:pPr marL="514350" lvl="0" indent="-514350" algn="just" rtl="0">
              <a:lnSpc>
                <a:spcPct val="135000"/>
              </a:lnSpc>
              <a:spcBef>
                <a:spcPts val="1500"/>
              </a:spcBef>
              <a:spcAft>
                <a:spcPts val="0"/>
              </a:spcAft>
              <a:buSzPts val="3360"/>
              <a:buChar char="►"/>
            </a:pPr>
            <a:r>
              <a:rPr lang="pt-BR" sz="4200"/>
              <a:t>75% do VO</a:t>
            </a:r>
            <a:r>
              <a:rPr lang="pt-BR" sz="4200" baseline="-25000"/>
              <a:t>2máx</a:t>
            </a:r>
            <a:endParaRPr/>
          </a:p>
          <a:p>
            <a:pPr marL="514350" lvl="0" indent="-514350" algn="just" rtl="0">
              <a:lnSpc>
                <a:spcPct val="135000"/>
              </a:lnSpc>
              <a:spcBef>
                <a:spcPts val="1500"/>
              </a:spcBef>
              <a:spcAft>
                <a:spcPts val="0"/>
              </a:spcAft>
              <a:buSzPts val="3360"/>
              <a:buChar char="►"/>
            </a:pPr>
            <a:r>
              <a:rPr lang="pt-BR" sz="4200"/>
              <a:t>Para um jogador com 75 kg, gasto de 1519 a 1772 kcal (assumindo VO</a:t>
            </a:r>
            <a:r>
              <a:rPr lang="pt-BR" sz="4200" baseline="-25000"/>
              <a:t>2máx</a:t>
            </a:r>
            <a:r>
              <a:rPr lang="pt-BR" sz="4200"/>
              <a:t> entre 60 e 70 mL/kg/min)</a:t>
            </a:r>
            <a:endParaRPr/>
          </a:p>
        </p:txBody>
      </p:sp>
      <p:sp>
        <p:nvSpPr>
          <p:cNvPr id="495" name="Google Shape;495;p35"/>
          <p:cNvSpPr txBox="1">
            <a:spLocks noGrp="1"/>
          </p:cNvSpPr>
          <p:nvPr>
            <p:ph type="title"/>
          </p:nvPr>
        </p:nvSpPr>
        <p:spPr>
          <a:xfrm>
            <a:off x="2743200" y="1028700"/>
            <a:ext cx="123444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2A222"/>
              </a:buClr>
              <a:buSzPct val="100000"/>
              <a:buFont typeface="Century Gothic"/>
              <a:buNone/>
            </a:pPr>
            <a:r>
              <a:rPr lang="pt-BR">
                <a:solidFill>
                  <a:srgbClr val="82A222"/>
                </a:solidFill>
              </a:rPr>
              <a:t>Consumo de oxigênio e gasto energético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36"/>
          <p:cNvSpPr txBox="1">
            <a:spLocks noGrp="1"/>
          </p:cNvSpPr>
          <p:nvPr>
            <p:ph type="title"/>
          </p:nvPr>
        </p:nvSpPr>
        <p:spPr>
          <a:xfrm>
            <a:off x="2971800" y="495300"/>
            <a:ext cx="123444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2A222"/>
              </a:buClr>
              <a:buSzPts val="5400"/>
              <a:buFont typeface="Century Gothic"/>
              <a:buNone/>
            </a:pPr>
            <a:r>
              <a:rPr lang="pt-BR">
                <a:solidFill>
                  <a:srgbClr val="82A222"/>
                </a:solidFill>
              </a:rPr>
              <a:t>[La] após cada tempo de jogo</a:t>
            </a:r>
            <a:endParaRPr/>
          </a:p>
        </p:txBody>
      </p:sp>
      <p:pic>
        <p:nvPicPr>
          <p:cNvPr id="501" name="Google Shape;501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67075" y="2616993"/>
            <a:ext cx="11753850" cy="76319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37"/>
          <p:cNvSpPr txBox="1">
            <a:spLocks noGrp="1"/>
          </p:cNvSpPr>
          <p:nvPr>
            <p:ph type="title"/>
          </p:nvPr>
        </p:nvSpPr>
        <p:spPr>
          <a:xfrm>
            <a:off x="2743200" y="685800"/>
            <a:ext cx="84582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2A222"/>
              </a:buClr>
              <a:buSzPts val="4800"/>
              <a:buFont typeface="Century Gothic"/>
              <a:buNone/>
            </a:pPr>
            <a:r>
              <a:rPr lang="pt-BR" sz="4800">
                <a:solidFill>
                  <a:srgbClr val="82A222"/>
                </a:solidFill>
              </a:rPr>
              <a:t>Solicitação fisiológica</a:t>
            </a:r>
            <a:endParaRPr/>
          </a:p>
        </p:txBody>
      </p:sp>
      <p:sp>
        <p:nvSpPr>
          <p:cNvPr id="507" name="Google Shape;507;p37"/>
          <p:cNvSpPr txBox="1">
            <a:spLocks noGrp="1"/>
          </p:cNvSpPr>
          <p:nvPr>
            <p:ph type="body" idx="1"/>
          </p:nvPr>
        </p:nvSpPr>
        <p:spPr>
          <a:xfrm>
            <a:off x="2057400" y="3657600"/>
            <a:ext cx="11877675" cy="66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514350" lvl="0" indent="-51435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400"/>
              <a:buChar char="►"/>
            </a:pPr>
            <a:r>
              <a:rPr lang="pt-BR" sz="3000"/>
              <a:t>Temperatura central – 39-40</a:t>
            </a:r>
            <a:r>
              <a:rPr lang="pt-BR" sz="3000" baseline="30000"/>
              <a:t>o</a:t>
            </a:r>
            <a:r>
              <a:rPr lang="pt-BR" sz="3000"/>
              <a:t> C</a:t>
            </a:r>
            <a:endParaRPr/>
          </a:p>
          <a:p>
            <a:pPr marL="514350" lvl="0" indent="-514350" algn="l" rtl="0">
              <a:lnSpc>
                <a:spcPct val="135000"/>
              </a:lnSpc>
              <a:spcBef>
                <a:spcPts val="1500"/>
              </a:spcBef>
              <a:spcAft>
                <a:spcPts val="0"/>
              </a:spcAft>
              <a:buSzPts val="2400"/>
              <a:buFont typeface="Century Gothic"/>
              <a:buNone/>
            </a:pPr>
            <a:r>
              <a:rPr lang="pt-BR" sz="3000"/>
              <a:t>[La] (mmol/L) durante o jogo</a:t>
            </a:r>
            <a:endParaRPr/>
          </a:p>
          <a:p>
            <a:pPr marL="514350" lvl="0" indent="-514350" algn="l" rtl="0">
              <a:lnSpc>
                <a:spcPct val="135000"/>
              </a:lnSpc>
              <a:spcBef>
                <a:spcPts val="1500"/>
              </a:spcBef>
              <a:spcAft>
                <a:spcPts val="0"/>
              </a:spcAft>
              <a:buSzPts val="2400"/>
              <a:buFont typeface="Century Gothic"/>
              <a:buNone/>
            </a:pPr>
            <a:r>
              <a:rPr lang="pt-BR" sz="3000"/>
              <a:t>				1</a:t>
            </a:r>
            <a:r>
              <a:rPr lang="pt-BR" sz="3000" baseline="30000"/>
              <a:t>o</a:t>
            </a:r>
            <a:r>
              <a:rPr lang="pt-BR" sz="3000"/>
              <a:t> Tempo		2</a:t>
            </a:r>
            <a:r>
              <a:rPr lang="pt-BR" sz="3000" baseline="30000"/>
              <a:t>o</a:t>
            </a:r>
            <a:r>
              <a:rPr lang="pt-BR" sz="3000"/>
              <a:t> Tempo</a:t>
            </a:r>
            <a:endParaRPr/>
          </a:p>
          <a:p>
            <a:pPr marL="514350" lvl="0" indent="-514350" algn="l" rtl="0">
              <a:lnSpc>
                <a:spcPct val="135000"/>
              </a:lnSpc>
              <a:spcBef>
                <a:spcPts val="1500"/>
              </a:spcBef>
              <a:spcAft>
                <a:spcPts val="0"/>
              </a:spcAft>
              <a:buSzPts val="2400"/>
              <a:buFont typeface="Century Gothic"/>
              <a:buNone/>
            </a:pPr>
            <a:r>
              <a:rPr lang="pt-BR" sz="3000"/>
              <a:t>Divisão 1		     9,5		      7,0</a:t>
            </a:r>
            <a:endParaRPr/>
          </a:p>
          <a:p>
            <a:pPr marL="514350" lvl="0" indent="-514350" algn="l" rtl="0">
              <a:lnSpc>
                <a:spcPct val="135000"/>
              </a:lnSpc>
              <a:spcBef>
                <a:spcPts val="1500"/>
              </a:spcBef>
              <a:spcAft>
                <a:spcPts val="0"/>
              </a:spcAft>
              <a:buSzPts val="2400"/>
              <a:buFont typeface="Century Gothic"/>
              <a:buNone/>
            </a:pPr>
            <a:r>
              <a:rPr lang="pt-BR" sz="3000"/>
              <a:t>Divisão 2		     8,0		      6,0  </a:t>
            </a:r>
            <a:endParaRPr/>
          </a:p>
          <a:p>
            <a:pPr marL="514350" lvl="0" indent="-514350" algn="l" rtl="0">
              <a:lnSpc>
                <a:spcPct val="135000"/>
              </a:lnSpc>
              <a:spcBef>
                <a:spcPts val="1500"/>
              </a:spcBef>
              <a:spcAft>
                <a:spcPts val="0"/>
              </a:spcAft>
              <a:buSzPts val="2400"/>
              <a:buFont typeface="Century Gothic"/>
              <a:buNone/>
            </a:pPr>
            <a:r>
              <a:rPr lang="pt-BR" sz="3000"/>
              <a:t>Divisão 3		     5,5		      4,5</a:t>
            </a:r>
            <a:endParaRPr/>
          </a:p>
          <a:p>
            <a:pPr marL="514350" lvl="0" indent="-514350" algn="l" rtl="0">
              <a:lnSpc>
                <a:spcPct val="135000"/>
              </a:lnSpc>
              <a:spcBef>
                <a:spcPts val="1500"/>
              </a:spcBef>
              <a:spcAft>
                <a:spcPts val="0"/>
              </a:spcAft>
              <a:buSzPts val="2400"/>
              <a:buFont typeface="Century Gothic"/>
              <a:buNone/>
            </a:pPr>
            <a:r>
              <a:rPr lang="pt-BR" sz="3000"/>
              <a:t>Divisão 4		     4,5		      4,0</a:t>
            </a:r>
            <a:endParaRPr/>
          </a:p>
          <a:p>
            <a:pPr marL="514350" lvl="0" indent="-514350" algn="r" rtl="0">
              <a:lnSpc>
                <a:spcPct val="135000"/>
              </a:lnSpc>
              <a:spcBef>
                <a:spcPts val="1500"/>
              </a:spcBef>
              <a:spcAft>
                <a:spcPts val="0"/>
              </a:spcAft>
              <a:buSzPts val="2160"/>
              <a:buFont typeface="Century Gothic"/>
              <a:buNone/>
            </a:pPr>
            <a:endParaRPr/>
          </a:p>
          <a:p>
            <a:pPr marL="514350" lvl="0" indent="-514350" algn="r" rtl="0">
              <a:lnSpc>
                <a:spcPct val="135000"/>
              </a:lnSpc>
              <a:spcBef>
                <a:spcPts val="1500"/>
              </a:spcBef>
              <a:spcAft>
                <a:spcPts val="0"/>
              </a:spcAft>
              <a:buSzPts val="2160"/>
              <a:buFont typeface="Century Gothic"/>
              <a:buNone/>
            </a:pPr>
            <a:r>
              <a:rPr lang="pt-BR"/>
              <a:t>(Kirkendall, 2003; Kraemer &amp; Häkkinen, 2002)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38"/>
          <p:cNvSpPr txBox="1">
            <a:spLocks noGrp="1"/>
          </p:cNvSpPr>
          <p:nvPr>
            <p:ph type="title"/>
          </p:nvPr>
        </p:nvSpPr>
        <p:spPr>
          <a:xfrm>
            <a:off x="3314700" y="571500"/>
            <a:ext cx="116586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2A222"/>
              </a:buClr>
              <a:buSzPts val="5400"/>
              <a:buFont typeface="Century Gothic"/>
              <a:buNone/>
            </a:pPr>
            <a:r>
              <a:rPr lang="pt-BR">
                <a:solidFill>
                  <a:srgbClr val="82A222"/>
                </a:solidFill>
              </a:rPr>
              <a:t>Depleção de glicogênio</a:t>
            </a:r>
            <a:endParaRPr/>
          </a:p>
        </p:txBody>
      </p:sp>
      <p:sp>
        <p:nvSpPr>
          <p:cNvPr id="513" name="Google Shape;513;p38"/>
          <p:cNvSpPr txBox="1">
            <a:spLocks noGrp="1"/>
          </p:cNvSpPr>
          <p:nvPr>
            <p:ph type="body" idx="1"/>
          </p:nvPr>
        </p:nvSpPr>
        <p:spPr>
          <a:xfrm>
            <a:off x="2498612" y="3848101"/>
            <a:ext cx="14798789" cy="58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lvl="0" indent="-514350" algn="just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880"/>
              <a:buChar char="►"/>
            </a:pPr>
            <a:r>
              <a:rPr lang="pt-BR" sz="3600"/>
              <a:t>Mais acentuada no 1</a:t>
            </a:r>
            <a:r>
              <a:rPr lang="pt-BR" sz="3600" baseline="30000"/>
              <a:t>o</a:t>
            </a:r>
            <a:r>
              <a:rPr lang="pt-BR" sz="3600"/>
              <a:t> tempo (67% do valor inicial) do que no 2</a:t>
            </a:r>
            <a:r>
              <a:rPr lang="pt-BR" sz="3600" baseline="30000"/>
              <a:t>o</a:t>
            </a:r>
            <a:r>
              <a:rPr lang="pt-BR" sz="3600"/>
              <a:t> tempo (18% do valor inicial), perfazendo 85% de depleção</a:t>
            </a:r>
            <a:endParaRPr/>
          </a:p>
          <a:p>
            <a:pPr marL="514350" lvl="0" indent="-514350" algn="r" rtl="0">
              <a:lnSpc>
                <a:spcPct val="135000"/>
              </a:lnSpc>
              <a:spcBef>
                <a:spcPts val="1500"/>
              </a:spcBef>
              <a:spcAft>
                <a:spcPts val="0"/>
              </a:spcAft>
              <a:buSzPts val="2400"/>
              <a:buFont typeface="Century Gothic"/>
              <a:buNone/>
            </a:pPr>
            <a:endParaRPr sz="3000"/>
          </a:p>
          <a:p>
            <a:pPr marL="514350" lvl="0" indent="-514350" algn="r" rtl="0">
              <a:lnSpc>
                <a:spcPct val="135000"/>
              </a:lnSpc>
              <a:spcBef>
                <a:spcPts val="1500"/>
              </a:spcBef>
              <a:spcAft>
                <a:spcPts val="0"/>
              </a:spcAft>
              <a:buSzPts val="2160"/>
              <a:buFont typeface="Century Gothic"/>
              <a:buNone/>
            </a:pPr>
            <a:r>
              <a:rPr lang="pt-BR"/>
              <a:t>(Kirkendall, 2003; Kraemer &amp; Häkkinen, 2002)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8" name="Google Shape;518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7800" y="2241549"/>
            <a:ext cx="12092935" cy="7626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9" name="Google Shape;519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5800" y="419100"/>
            <a:ext cx="13356508" cy="146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4" name="Google Shape;524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7175" y="453131"/>
            <a:ext cx="17773650" cy="8595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9" name="Google Shape;529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9195" y="1485900"/>
            <a:ext cx="17529610" cy="6229350"/>
          </a:xfrm>
          <a:prstGeom prst="rect">
            <a:avLst/>
          </a:prstGeom>
          <a:noFill/>
          <a:ln>
            <a:noFill/>
          </a:ln>
        </p:spPr>
      </p:pic>
      <p:sp>
        <p:nvSpPr>
          <p:cNvPr id="530" name="Google Shape;530;p41"/>
          <p:cNvSpPr txBox="1"/>
          <p:nvPr/>
        </p:nvSpPr>
        <p:spPr>
          <a:xfrm>
            <a:off x="762000" y="8267700"/>
            <a:ext cx="16078199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>
                <a:solidFill>
                  <a:schemeClr val="dk1"/>
                </a:solidFill>
                <a:highlight>
                  <a:srgbClr val="00FF00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*Defesa (externos) e centrais percorrem maiores distancias que os atacantes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>
                <a:solidFill>
                  <a:schemeClr val="dk1"/>
                </a:solidFill>
                <a:highlight>
                  <a:srgbClr val="00FF00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* Atacantes percorrem maiores distancias que zagueiro central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5" name="Google Shape;535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79550" y="869950"/>
            <a:ext cx="15328900" cy="854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64806"/>
            <a:ext cx="18288000" cy="89573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43"/>
          <p:cNvSpPr txBox="1">
            <a:spLocks noGrp="1"/>
          </p:cNvSpPr>
          <p:nvPr>
            <p:ph type="title"/>
          </p:nvPr>
        </p:nvSpPr>
        <p:spPr>
          <a:xfrm>
            <a:off x="1732430" y="1460502"/>
            <a:ext cx="13142120" cy="1060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Century Gothic"/>
              <a:buNone/>
            </a:pPr>
            <a:r>
              <a:rPr lang="pt-BR"/>
              <a:t>Caraterísticas do estudo</a:t>
            </a:r>
            <a:endParaRPr/>
          </a:p>
        </p:txBody>
      </p:sp>
      <p:sp>
        <p:nvSpPr>
          <p:cNvPr id="541" name="Google Shape;541;p43"/>
          <p:cNvSpPr txBox="1">
            <a:spLocks noGrp="1"/>
          </p:cNvSpPr>
          <p:nvPr>
            <p:ph type="body" idx="1"/>
          </p:nvPr>
        </p:nvSpPr>
        <p:spPr>
          <a:xfrm>
            <a:off x="1447800" y="4000500"/>
            <a:ext cx="13731551" cy="596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lvl="0" indent="-514350" algn="l" rtl="0">
              <a:spcBef>
                <a:spcPts val="0"/>
              </a:spcBef>
              <a:spcAft>
                <a:spcPts val="0"/>
              </a:spcAft>
              <a:buSzPts val="2560"/>
              <a:buChar char="►"/>
            </a:pPr>
            <a:r>
              <a:rPr lang="pt-BR" sz="3200"/>
              <a:t>30 jogos em casa </a:t>
            </a:r>
            <a:endParaRPr/>
          </a:p>
          <a:p>
            <a:pPr marL="514350" lvl="0" indent="-514350" algn="l" rtl="0">
              <a:spcBef>
                <a:spcPts val="1500"/>
              </a:spcBef>
              <a:spcAft>
                <a:spcPts val="0"/>
              </a:spcAft>
              <a:buSzPts val="2560"/>
              <a:buChar char="►"/>
            </a:pPr>
            <a:r>
              <a:rPr lang="pt-BR" sz="3200"/>
              <a:t>Andando &lt; 5km/h</a:t>
            </a:r>
            <a:endParaRPr sz="3200"/>
          </a:p>
          <a:p>
            <a:pPr marL="514350" lvl="0" indent="-514350" algn="l" rtl="0">
              <a:spcBef>
                <a:spcPts val="1500"/>
              </a:spcBef>
              <a:spcAft>
                <a:spcPts val="0"/>
              </a:spcAft>
              <a:buSzPts val="2560"/>
              <a:buChar char="►"/>
            </a:pPr>
            <a:r>
              <a:rPr lang="pt-BR" sz="3200"/>
              <a:t>Trotando 5 a 13 km/h</a:t>
            </a:r>
            <a:endParaRPr sz="3200"/>
          </a:p>
          <a:p>
            <a:pPr marL="514350" lvl="0" indent="-514350" algn="l" rtl="0">
              <a:spcBef>
                <a:spcPts val="1500"/>
              </a:spcBef>
              <a:spcAft>
                <a:spcPts val="0"/>
              </a:spcAft>
              <a:buSzPts val="2560"/>
              <a:buChar char="►"/>
            </a:pPr>
            <a:r>
              <a:rPr lang="pt-BR" sz="3200"/>
              <a:t>Velocidade abaixo do Lan 13 a 16 km/h</a:t>
            </a:r>
            <a:endParaRPr sz="3200"/>
          </a:p>
          <a:p>
            <a:pPr marL="514350" lvl="0" indent="-514350" algn="l" rtl="0">
              <a:spcBef>
                <a:spcPts val="1500"/>
              </a:spcBef>
              <a:spcAft>
                <a:spcPts val="0"/>
              </a:spcAft>
              <a:buSzPts val="2560"/>
              <a:buChar char="►"/>
            </a:pPr>
            <a:r>
              <a:rPr lang="pt-BR" sz="3200"/>
              <a:t>Velocidade acima do Lan 16 a 19km/h</a:t>
            </a:r>
            <a:endParaRPr sz="3200"/>
          </a:p>
          <a:p>
            <a:pPr marL="514350" lvl="0" indent="-514350" algn="l" rtl="0">
              <a:spcBef>
                <a:spcPts val="1500"/>
              </a:spcBef>
              <a:spcAft>
                <a:spcPts val="0"/>
              </a:spcAft>
              <a:buSzPts val="2560"/>
              <a:buChar char="►"/>
            </a:pPr>
            <a:r>
              <a:rPr lang="pt-BR" sz="3200"/>
              <a:t>Sprint &gt; 19km/h</a:t>
            </a:r>
            <a:endParaRPr sz="3200"/>
          </a:p>
          <a:p>
            <a:pPr marL="514350" lvl="0" indent="-514350" algn="l" rtl="0">
              <a:spcBef>
                <a:spcPts val="1500"/>
              </a:spcBef>
              <a:spcAft>
                <a:spcPts val="0"/>
              </a:spcAft>
              <a:buSzPts val="2560"/>
              <a:buChar char="►"/>
            </a:pPr>
            <a:r>
              <a:rPr lang="pt-BR" sz="3200"/>
              <a:t>Identificação pelo Conconi</a:t>
            </a:r>
            <a:endParaRPr sz="32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6" name="Google Shape;546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714" y="1828800"/>
            <a:ext cx="16328572" cy="6629400"/>
          </a:xfrm>
          <a:prstGeom prst="rect">
            <a:avLst/>
          </a:prstGeom>
          <a:noFill/>
          <a:ln>
            <a:noFill/>
          </a:ln>
        </p:spPr>
      </p:pic>
      <p:sp>
        <p:nvSpPr>
          <p:cNvPr id="547" name="Google Shape;547;p44"/>
          <p:cNvSpPr txBox="1"/>
          <p:nvPr/>
        </p:nvSpPr>
        <p:spPr>
          <a:xfrm>
            <a:off x="1524000" y="1028700"/>
            <a:ext cx="91440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7,3 km/h</a:t>
            </a:r>
            <a:endParaRPr sz="3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" name="Google Shape;552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0842" y="1001486"/>
            <a:ext cx="17857158" cy="5562600"/>
          </a:xfrm>
          <a:prstGeom prst="rect">
            <a:avLst/>
          </a:prstGeom>
          <a:noFill/>
          <a:ln>
            <a:noFill/>
          </a:ln>
        </p:spPr>
      </p:pic>
      <p:sp>
        <p:nvSpPr>
          <p:cNvPr id="553" name="Google Shape;553;p45"/>
          <p:cNvSpPr txBox="1"/>
          <p:nvPr/>
        </p:nvSpPr>
        <p:spPr>
          <a:xfrm>
            <a:off x="914400" y="6438900"/>
            <a:ext cx="9296400" cy="4093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Total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Andando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Trotando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13 a 16 km/h</a:t>
            </a:r>
            <a:endParaRPr sz="2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16-19 km/h</a:t>
            </a:r>
            <a:endParaRPr sz="2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Acima de 19km/h</a:t>
            </a:r>
            <a:endParaRPr sz="2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321DF210-376C-E942-B1D4-606CDAB3DFEF}"/>
              </a:ext>
            </a:extLst>
          </p:cNvPr>
          <p:cNvSpPr/>
          <p:nvPr/>
        </p:nvSpPr>
        <p:spPr>
          <a:xfrm>
            <a:off x="16763998" y="5377544"/>
            <a:ext cx="1349828" cy="106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8DE3E46-FA9A-DB49-BDC5-A3B3B5BF3F64}"/>
              </a:ext>
            </a:extLst>
          </p:cNvPr>
          <p:cNvSpPr/>
          <p:nvPr/>
        </p:nvSpPr>
        <p:spPr>
          <a:xfrm>
            <a:off x="16502743" y="3614057"/>
            <a:ext cx="1611086" cy="5878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8" name="Google Shape;558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5400" y="1485900"/>
            <a:ext cx="14630400" cy="7846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" name="Google Shape;563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1638300"/>
            <a:ext cx="17526000" cy="4167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8" name="Google Shape;568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2857500"/>
            <a:ext cx="17469456" cy="541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p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09160" y="647700"/>
            <a:ext cx="15606345" cy="180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7"/>
          <p:cNvSpPr txBox="1"/>
          <p:nvPr/>
        </p:nvSpPr>
        <p:spPr>
          <a:xfrm>
            <a:off x="838200" y="9182100"/>
            <a:ext cx="39624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(Aquino et al., 2020)</a:t>
            </a:r>
            <a:endParaRPr/>
          </a:p>
        </p:txBody>
      </p:sp>
      <p:pic>
        <p:nvPicPr>
          <p:cNvPr id="313" name="Google Shape;31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52800" y="326026"/>
            <a:ext cx="10623550" cy="96349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Google Shape;318;p3" descr="EBC | Quais as medidas de um campo de futebol?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2650" y="260350"/>
            <a:ext cx="16522700" cy="976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Google Shape;32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52600" y="723900"/>
            <a:ext cx="12725400" cy="9216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8"/>
          <p:cNvSpPr txBox="1">
            <a:spLocks noGrp="1"/>
          </p:cNvSpPr>
          <p:nvPr>
            <p:ph type="title"/>
          </p:nvPr>
        </p:nvSpPr>
        <p:spPr>
          <a:xfrm>
            <a:off x="623400" y="956050"/>
            <a:ext cx="16108200" cy="1281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Movimentação</a:t>
            </a:r>
            <a:endParaRPr/>
          </a:p>
        </p:txBody>
      </p:sp>
      <p:sp>
        <p:nvSpPr>
          <p:cNvPr id="329" name="Google Shape;329;p8"/>
          <p:cNvSpPr txBox="1">
            <a:spLocks noGrp="1"/>
          </p:cNvSpPr>
          <p:nvPr>
            <p:ph type="body" idx="1"/>
          </p:nvPr>
        </p:nvSpPr>
        <p:spPr>
          <a:xfrm>
            <a:off x="623400" y="3014050"/>
            <a:ext cx="7999800" cy="6305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514350" lvl="0" indent="-499110" algn="l" rtl="0">
              <a:spcBef>
                <a:spcPts val="1500"/>
              </a:spcBef>
              <a:spcAft>
                <a:spcPts val="0"/>
              </a:spcAft>
              <a:buSzPts val="2400"/>
              <a:buChar char="►"/>
            </a:pPr>
            <a:r>
              <a:rPr lang="pt-BR" sz="3000" dirty="0"/>
              <a:t>Corrida em diferentes velocidades e direções </a:t>
            </a:r>
            <a:endParaRPr sz="3000" dirty="0"/>
          </a:p>
          <a:p>
            <a:pPr marL="514350" lvl="0" indent="-499110" algn="l" rtl="0">
              <a:spcBef>
                <a:spcPts val="3200"/>
              </a:spcBef>
              <a:spcAft>
                <a:spcPts val="0"/>
              </a:spcAft>
              <a:buSzPts val="2400"/>
              <a:buChar char="►"/>
            </a:pPr>
            <a:r>
              <a:rPr lang="pt-BR" sz="3000" dirty="0"/>
              <a:t>Mudança de direção</a:t>
            </a:r>
            <a:endParaRPr sz="3000" dirty="0"/>
          </a:p>
          <a:p>
            <a:pPr marL="514350" lvl="0" indent="-499110" algn="l" rtl="0">
              <a:spcBef>
                <a:spcPts val="3200"/>
              </a:spcBef>
              <a:spcAft>
                <a:spcPts val="0"/>
              </a:spcAft>
              <a:buSzPts val="2400"/>
              <a:buChar char="►"/>
            </a:pPr>
            <a:r>
              <a:rPr lang="pt-BR" sz="3000" dirty="0"/>
              <a:t>Saltos</a:t>
            </a:r>
            <a:endParaRPr sz="3000" dirty="0"/>
          </a:p>
          <a:p>
            <a:pPr marL="514350" lvl="0" indent="-499110" algn="l" rtl="0">
              <a:spcBef>
                <a:spcPts val="3200"/>
              </a:spcBef>
              <a:spcAft>
                <a:spcPts val="0"/>
              </a:spcAft>
              <a:buSzPts val="2400"/>
              <a:buChar char="►"/>
            </a:pPr>
            <a:r>
              <a:rPr lang="pt-BR" sz="3000" dirty="0"/>
              <a:t>Passes e chutes de diferentes intensidades</a:t>
            </a:r>
            <a:endParaRPr sz="3000" dirty="0"/>
          </a:p>
          <a:p>
            <a:pPr marL="514350" lvl="0" indent="-499110" algn="l" rtl="0">
              <a:spcBef>
                <a:spcPts val="3200"/>
              </a:spcBef>
              <a:spcAft>
                <a:spcPts val="0"/>
              </a:spcAft>
              <a:buSzPts val="2400"/>
              <a:buChar char="►"/>
            </a:pPr>
            <a:r>
              <a:rPr lang="pt-BR" sz="3000" dirty="0"/>
              <a:t>Dribles e interceptações </a:t>
            </a:r>
            <a:endParaRPr sz="3000" dirty="0"/>
          </a:p>
          <a:p>
            <a:pPr marL="514350" lvl="0" indent="-499110" algn="l" rtl="0">
              <a:spcBef>
                <a:spcPts val="3200"/>
              </a:spcBef>
              <a:spcAft>
                <a:spcPts val="0"/>
              </a:spcAft>
              <a:buSzPts val="2400"/>
              <a:buChar char="►"/>
            </a:pPr>
            <a:r>
              <a:rPr lang="pt-BR" sz="3000" dirty="0"/>
              <a:t>2 tempos de 45 minutos</a:t>
            </a:r>
            <a:endParaRPr sz="3000" dirty="0"/>
          </a:p>
          <a:p>
            <a:pPr marL="514350" lvl="0" indent="-377190" algn="l" rtl="0">
              <a:spcBef>
                <a:spcPts val="3200"/>
              </a:spcBef>
              <a:spcAft>
                <a:spcPts val="3200"/>
              </a:spcAft>
              <a:buNone/>
            </a:pPr>
            <a:endParaRPr dirty="0"/>
          </a:p>
        </p:txBody>
      </p:sp>
      <p:sp>
        <p:nvSpPr>
          <p:cNvPr id="330" name="Google Shape;330;p8"/>
          <p:cNvSpPr txBox="1">
            <a:spLocks noGrp="1"/>
          </p:cNvSpPr>
          <p:nvPr>
            <p:ph type="body" idx="2"/>
          </p:nvPr>
        </p:nvSpPr>
        <p:spPr>
          <a:xfrm>
            <a:off x="9664800" y="3014050"/>
            <a:ext cx="7999800" cy="6305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514350" marR="0" lvl="0" indent="-487680" algn="l" rtl="0">
              <a:spcBef>
                <a:spcPts val="1500"/>
              </a:spcBef>
              <a:spcAft>
                <a:spcPts val="0"/>
              </a:spcAft>
              <a:buSzPct val="100000"/>
              <a:buChar char="►"/>
            </a:pPr>
            <a:r>
              <a:rPr lang="pt-BR" sz="2800" b="0" i="0" dirty="0"/>
              <a:t>Agilidade</a:t>
            </a:r>
            <a:endParaRPr sz="2800" dirty="0"/>
          </a:p>
          <a:p>
            <a:pPr marL="514350" marR="0" lvl="0" indent="-487680" algn="l" rtl="0">
              <a:spcBef>
                <a:spcPts val="3200"/>
              </a:spcBef>
              <a:spcAft>
                <a:spcPts val="0"/>
              </a:spcAft>
              <a:buSzPct val="100000"/>
              <a:buChar char="►"/>
            </a:pPr>
            <a:r>
              <a:rPr lang="pt-BR" sz="2800" b="0" i="0" dirty="0"/>
              <a:t>Potência de membros inferiores</a:t>
            </a:r>
            <a:endParaRPr sz="2800" dirty="0"/>
          </a:p>
          <a:p>
            <a:pPr marL="514350" marR="0" lvl="0" indent="-487680" algn="l" rtl="0">
              <a:spcBef>
                <a:spcPts val="3200"/>
              </a:spcBef>
              <a:spcAft>
                <a:spcPts val="0"/>
              </a:spcAft>
              <a:buSzPct val="100000"/>
              <a:buChar char="►"/>
            </a:pPr>
            <a:r>
              <a:rPr lang="pt-BR" sz="2800" b="0" i="0" dirty="0"/>
              <a:t>Resistência de velocidade</a:t>
            </a:r>
            <a:endParaRPr sz="2800" dirty="0"/>
          </a:p>
          <a:p>
            <a:pPr marL="514350" marR="0" lvl="0" indent="-487680" algn="l" rtl="0">
              <a:spcBef>
                <a:spcPts val="3200"/>
              </a:spcBef>
              <a:spcAft>
                <a:spcPts val="0"/>
              </a:spcAft>
              <a:buSzPct val="100000"/>
              <a:buChar char="►"/>
            </a:pPr>
            <a:r>
              <a:rPr lang="pt-BR" sz="2800" b="0" i="0" dirty="0"/>
              <a:t>Velocidade pico </a:t>
            </a:r>
            <a:endParaRPr sz="2800" dirty="0"/>
          </a:p>
          <a:p>
            <a:pPr marL="514350" marR="0" lvl="0" indent="-487680" algn="l" rtl="0">
              <a:spcBef>
                <a:spcPts val="3200"/>
              </a:spcBef>
              <a:spcAft>
                <a:spcPts val="0"/>
              </a:spcAft>
              <a:buSzPct val="100000"/>
              <a:buChar char="►"/>
            </a:pPr>
            <a:r>
              <a:rPr lang="pt-BR" sz="2800" b="0" i="0" dirty="0"/>
              <a:t>Aceleração e desaceleração</a:t>
            </a:r>
            <a:endParaRPr sz="2800" dirty="0"/>
          </a:p>
          <a:p>
            <a:pPr marL="514350" marR="0" lvl="0" indent="-487680" algn="l" rtl="0">
              <a:spcBef>
                <a:spcPts val="3200"/>
              </a:spcBef>
              <a:spcAft>
                <a:spcPts val="0"/>
              </a:spcAft>
              <a:buSzPct val="100000"/>
              <a:buChar char="►"/>
            </a:pPr>
            <a:r>
              <a:rPr lang="pt-BR" sz="2800" b="0" i="0" dirty="0"/>
              <a:t>Neuromuscular</a:t>
            </a:r>
            <a:endParaRPr sz="2800" dirty="0"/>
          </a:p>
          <a:p>
            <a:pPr marL="514350" marR="0" lvl="0" indent="-487680" algn="l" rtl="0">
              <a:spcBef>
                <a:spcPts val="3200"/>
              </a:spcBef>
              <a:spcAft>
                <a:spcPts val="0"/>
              </a:spcAft>
              <a:buSzPct val="100000"/>
              <a:buChar char="►"/>
            </a:pPr>
            <a:r>
              <a:rPr lang="pt-BR" sz="2800" b="0" i="0" dirty="0"/>
              <a:t>Aptidão aeróbia e anaeróbia</a:t>
            </a:r>
            <a:endParaRPr sz="2800" dirty="0"/>
          </a:p>
          <a:p>
            <a:pPr marL="1114425" marR="0" lvl="1" indent="-393700" algn="l" rtl="0">
              <a:spcBef>
                <a:spcPts val="3200"/>
              </a:spcBef>
              <a:spcAft>
                <a:spcPts val="0"/>
              </a:spcAft>
              <a:buSzPct val="100000"/>
              <a:buChar char="►"/>
            </a:pPr>
            <a:r>
              <a:rPr lang="pt-BR" sz="2800" b="0" i="0" u="none" strike="noStrike" cap="none" dirty="0"/>
              <a:t>Potência ou capacidade?</a:t>
            </a:r>
            <a:endParaRPr sz="2800" dirty="0"/>
          </a:p>
          <a:p>
            <a:pPr marL="514350" marR="0" lvl="0" indent="-377190" algn="l" rtl="0">
              <a:spcBef>
                <a:spcPts val="3200"/>
              </a:spcBef>
              <a:spcAft>
                <a:spcPts val="3200"/>
              </a:spcAft>
              <a:buNone/>
            </a:pPr>
            <a:endParaRPr b="0" i="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Google Shape;33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1028700"/>
            <a:ext cx="17139969" cy="868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Íon - Sala da Diretoria">
  <a:themeElements>
    <a:clrScheme name="Íon - Sala da Diretoria">
      <a:dk1>
        <a:srgbClr val="000000"/>
      </a:dk1>
      <a:lt1>
        <a:srgbClr val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949</Words>
  <Application>Microsoft Macintosh PowerPoint</Application>
  <PresentationFormat>Personalizar</PresentationFormat>
  <Paragraphs>157</Paragraphs>
  <Slides>45</Slides>
  <Notes>45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45</vt:i4>
      </vt:variant>
    </vt:vector>
  </HeadingPairs>
  <TitlesOfParts>
    <vt:vector size="50" baseType="lpstr">
      <vt:lpstr>Calibri</vt:lpstr>
      <vt:lpstr>Arial</vt:lpstr>
      <vt:lpstr>Noto Sans Symbols</vt:lpstr>
      <vt:lpstr>Century Gothic</vt:lpstr>
      <vt:lpstr>Íon - Sala da Diretoria</vt:lpstr>
      <vt:lpstr>Fisiologia do Futebol (2021) Valéria Panissa Lucas Tavares </vt:lpstr>
      <vt:lpstr>Objetivos da aula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Movimentação</vt:lpstr>
      <vt:lpstr>Apresentação do PowerPoint</vt:lpstr>
      <vt:lpstr>O atleta</vt:lpstr>
      <vt:lpstr>Apresentação do PowerPoint</vt:lpstr>
      <vt:lpstr>Apresentação do PowerPoint</vt:lpstr>
      <vt:lpstr>Apresentação do PowerPoint</vt:lpstr>
      <vt:lpstr>Apresentação do PowerPoint</vt:lpstr>
      <vt:lpstr>Agilidade – Illinois agility test</vt:lpstr>
      <vt:lpstr>A jogadora</vt:lpstr>
      <vt:lpstr>O jogador</vt:lpstr>
      <vt:lpstr>Apresentação do PowerPoint</vt:lpstr>
      <vt:lpstr>Apresentação do PowerPoint</vt:lpstr>
      <vt:lpstr>Apresentação do PowerPoint</vt:lpstr>
      <vt:lpstr>Aceleração</vt:lpstr>
      <vt:lpstr>Apresentação do PowerPoint</vt:lpstr>
      <vt:lpstr>O jogador</vt:lpstr>
      <vt:lpstr>A jogadora</vt:lpstr>
      <vt:lpstr>O jogador</vt:lpstr>
      <vt:lpstr>O jogador</vt:lpstr>
      <vt:lpstr>Demanda fisiológica do jogo</vt:lpstr>
      <vt:lpstr>Ações e intensidade relativa ao LAn</vt:lpstr>
      <vt:lpstr>Apresentação do PowerPoint</vt:lpstr>
      <vt:lpstr>FC durante um jogo</vt:lpstr>
      <vt:lpstr>Solicitação fisiológica</vt:lpstr>
      <vt:lpstr>Consumo de oxigênio e gasto energético</vt:lpstr>
      <vt:lpstr>[La] após cada tempo de jogo</vt:lpstr>
      <vt:lpstr>Solicitação fisiológica</vt:lpstr>
      <vt:lpstr>Depleção de glicogênio</vt:lpstr>
      <vt:lpstr>Apresentação do PowerPoint</vt:lpstr>
      <vt:lpstr>Apresentação do PowerPoint</vt:lpstr>
      <vt:lpstr>Apresentação do PowerPoint</vt:lpstr>
      <vt:lpstr>Apresentação do PowerPoint</vt:lpstr>
      <vt:lpstr>Caraterísticas do estudo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Fisiologia do Futebol (2021) Valéria Panissa Lucas Tavares </dc:title>
  <dc:creator>Victor Staibano</dc:creator>
  <cp:lastModifiedBy>Microsoft Office User</cp:lastModifiedBy>
  <cp:revision>1</cp:revision>
  <dcterms:created xsi:type="dcterms:W3CDTF">2019-11-01T15:48:56Z</dcterms:created>
  <dcterms:modified xsi:type="dcterms:W3CDTF">2021-12-07T11:16:33Z</dcterms:modified>
</cp:coreProperties>
</file>