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0803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36351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494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2277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6556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6686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118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02433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64184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0259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67346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Cin</a:t>
            </a:r>
            <a:r>
              <a:rPr spc="5" dirty="0"/>
              <a:t>é</a:t>
            </a:r>
            <a:r>
              <a:rPr dirty="0"/>
              <a:t>ti</a:t>
            </a:r>
            <a:r>
              <a:rPr spc="5" dirty="0"/>
              <a:t>c</a:t>
            </a:r>
            <a:r>
              <a:rPr dirty="0"/>
              <a:t>a</a:t>
            </a:r>
            <a:r>
              <a:rPr spc="-15" dirty="0"/>
              <a:t> </a:t>
            </a:r>
            <a:r>
              <a:rPr spc="-10" dirty="0"/>
              <a:t>Q</a:t>
            </a:r>
            <a:r>
              <a:rPr dirty="0"/>
              <a:t>uími</a:t>
            </a:r>
            <a:r>
              <a:rPr spc="5" dirty="0"/>
              <a:t>c</a:t>
            </a:r>
            <a:r>
              <a:rPr dirty="0"/>
              <a:t>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MS</a:t>
            </a:r>
            <a:r>
              <a:rPr spc="5" dirty="0"/>
              <a:t>c</a:t>
            </a:r>
            <a:r>
              <a:rPr dirty="0"/>
              <a:t>. Ri</a:t>
            </a:r>
            <a:r>
              <a:rPr spc="5" dirty="0"/>
              <a:t>ca</a:t>
            </a:r>
            <a:r>
              <a:rPr dirty="0"/>
              <a:t>rdo </a:t>
            </a:r>
            <a:r>
              <a:rPr spc="-10" dirty="0"/>
              <a:t>S</a:t>
            </a:r>
            <a:r>
              <a:rPr spc="-25" dirty="0"/>
              <a:t>g</a:t>
            </a:r>
            <a:r>
              <a:rPr spc="5" dirty="0"/>
              <a:t>a</a:t>
            </a:r>
            <a:r>
              <a:rPr dirty="0"/>
              <a:t>rbi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Cin</a:t>
            </a:r>
            <a:r>
              <a:rPr spc="5" dirty="0"/>
              <a:t>é</a:t>
            </a:r>
            <a:r>
              <a:rPr dirty="0"/>
              <a:t>ti</a:t>
            </a:r>
            <a:r>
              <a:rPr spc="5" dirty="0"/>
              <a:t>c</a:t>
            </a:r>
            <a:r>
              <a:rPr dirty="0"/>
              <a:t>a</a:t>
            </a:r>
            <a:r>
              <a:rPr spc="-15" dirty="0"/>
              <a:t> </a:t>
            </a:r>
            <a:r>
              <a:rPr spc="-10" dirty="0"/>
              <a:t>Q</a:t>
            </a:r>
            <a:r>
              <a:rPr dirty="0"/>
              <a:t>uími</a:t>
            </a:r>
            <a:r>
              <a:rPr spc="5" dirty="0"/>
              <a:t>c</a:t>
            </a:r>
            <a:r>
              <a:rPr dirty="0"/>
              <a:t>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MS</a:t>
            </a:r>
            <a:r>
              <a:rPr spc="5" dirty="0"/>
              <a:t>c</a:t>
            </a:r>
            <a:r>
              <a:rPr dirty="0"/>
              <a:t>. Ri</a:t>
            </a:r>
            <a:r>
              <a:rPr spc="5" dirty="0"/>
              <a:t>ca</a:t>
            </a:r>
            <a:r>
              <a:rPr dirty="0"/>
              <a:t>rdo </a:t>
            </a:r>
            <a:r>
              <a:rPr spc="-10" dirty="0"/>
              <a:t>S</a:t>
            </a:r>
            <a:r>
              <a:rPr spc="-25" dirty="0"/>
              <a:t>g</a:t>
            </a:r>
            <a:r>
              <a:rPr spc="5" dirty="0"/>
              <a:t>a</a:t>
            </a:r>
            <a:r>
              <a:rPr dirty="0"/>
              <a:t>rbi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Cin</a:t>
            </a:r>
            <a:r>
              <a:rPr spc="5" dirty="0"/>
              <a:t>é</a:t>
            </a:r>
            <a:r>
              <a:rPr dirty="0"/>
              <a:t>ti</a:t>
            </a:r>
            <a:r>
              <a:rPr spc="5" dirty="0"/>
              <a:t>c</a:t>
            </a:r>
            <a:r>
              <a:rPr dirty="0"/>
              <a:t>a</a:t>
            </a:r>
            <a:r>
              <a:rPr spc="-15" dirty="0"/>
              <a:t> </a:t>
            </a:r>
            <a:r>
              <a:rPr spc="-10" dirty="0"/>
              <a:t>Q</a:t>
            </a:r>
            <a:r>
              <a:rPr dirty="0"/>
              <a:t>uími</a:t>
            </a:r>
            <a:r>
              <a:rPr spc="5" dirty="0"/>
              <a:t>c</a:t>
            </a:r>
            <a:r>
              <a:rPr dirty="0"/>
              <a:t>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MS</a:t>
            </a:r>
            <a:r>
              <a:rPr spc="5" dirty="0"/>
              <a:t>c</a:t>
            </a:r>
            <a:r>
              <a:rPr dirty="0"/>
              <a:t>. Ri</a:t>
            </a:r>
            <a:r>
              <a:rPr spc="5" dirty="0"/>
              <a:t>ca</a:t>
            </a:r>
            <a:r>
              <a:rPr dirty="0"/>
              <a:t>rdo </a:t>
            </a:r>
            <a:r>
              <a:rPr spc="-10" dirty="0"/>
              <a:t>S</a:t>
            </a:r>
            <a:r>
              <a:rPr spc="-25" dirty="0"/>
              <a:t>g</a:t>
            </a:r>
            <a:r>
              <a:rPr spc="5" dirty="0"/>
              <a:t>a</a:t>
            </a:r>
            <a:r>
              <a:rPr dirty="0"/>
              <a:t>rbi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Cin</a:t>
            </a:r>
            <a:r>
              <a:rPr spc="5" dirty="0"/>
              <a:t>é</a:t>
            </a:r>
            <a:r>
              <a:rPr dirty="0"/>
              <a:t>ti</a:t>
            </a:r>
            <a:r>
              <a:rPr spc="5" dirty="0"/>
              <a:t>c</a:t>
            </a:r>
            <a:r>
              <a:rPr dirty="0"/>
              <a:t>a</a:t>
            </a:r>
            <a:r>
              <a:rPr spc="-15" dirty="0"/>
              <a:t> </a:t>
            </a:r>
            <a:r>
              <a:rPr spc="-10" dirty="0"/>
              <a:t>Q</a:t>
            </a:r>
            <a:r>
              <a:rPr dirty="0"/>
              <a:t>uími</a:t>
            </a:r>
            <a:r>
              <a:rPr spc="5" dirty="0"/>
              <a:t>c</a:t>
            </a:r>
            <a:r>
              <a:rPr dirty="0"/>
              <a:t>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MS</a:t>
            </a:r>
            <a:r>
              <a:rPr spc="5" dirty="0"/>
              <a:t>c</a:t>
            </a:r>
            <a:r>
              <a:rPr dirty="0"/>
              <a:t>. Ri</a:t>
            </a:r>
            <a:r>
              <a:rPr spc="5" dirty="0"/>
              <a:t>ca</a:t>
            </a:r>
            <a:r>
              <a:rPr dirty="0"/>
              <a:t>rdo </a:t>
            </a:r>
            <a:r>
              <a:rPr spc="-10" dirty="0"/>
              <a:t>S</a:t>
            </a:r>
            <a:r>
              <a:rPr spc="-25" dirty="0"/>
              <a:t>g</a:t>
            </a:r>
            <a:r>
              <a:rPr spc="5" dirty="0"/>
              <a:t>a</a:t>
            </a:r>
            <a:r>
              <a:rPr dirty="0"/>
              <a:t>rbi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Cin</a:t>
            </a:r>
            <a:r>
              <a:rPr spc="5" dirty="0"/>
              <a:t>é</a:t>
            </a:r>
            <a:r>
              <a:rPr dirty="0"/>
              <a:t>ti</a:t>
            </a:r>
            <a:r>
              <a:rPr spc="5" dirty="0"/>
              <a:t>c</a:t>
            </a:r>
            <a:r>
              <a:rPr dirty="0"/>
              <a:t>a</a:t>
            </a:r>
            <a:r>
              <a:rPr spc="-15" dirty="0"/>
              <a:t> </a:t>
            </a:r>
            <a:r>
              <a:rPr spc="-10" dirty="0"/>
              <a:t>Q</a:t>
            </a:r>
            <a:r>
              <a:rPr dirty="0"/>
              <a:t>uími</a:t>
            </a:r>
            <a:r>
              <a:rPr spc="5" dirty="0"/>
              <a:t>c</a:t>
            </a:r>
            <a:r>
              <a:rPr dirty="0"/>
              <a:t>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MS</a:t>
            </a:r>
            <a:r>
              <a:rPr spc="5" dirty="0"/>
              <a:t>c</a:t>
            </a:r>
            <a:r>
              <a:rPr dirty="0"/>
              <a:t>. Ri</a:t>
            </a:r>
            <a:r>
              <a:rPr spc="5" dirty="0"/>
              <a:t>ca</a:t>
            </a:r>
            <a:r>
              <a:rPr dirty="0"/>
              <a:t>rdo </a:t>
            </a:r>
            <a:r>
              <a:rPr spc="-10" dirty="0"/>
              <a:t>S</a:t>
            </a:r>
            <a:r>
              <a:rPr spc="-25" dirty="0"/>
              <a:t>g</a:t>
            </a:r>
            <a:r>
              <a:rPr spc="5" dirty="0"/>
              <a:t>a</a:t>
            </a:r>
            <a:r>
              <a:rPr dirty="0"/>
              <a:t>rbi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633352"/>
            <a:ext cx="9144000" cy="2246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200517" y="116573"/>
            <a:ext cx="714984" cy="84456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52437" y="830041"/>
            <a:ext cx="7748143" cy="12601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1494" y="492486"/>
            <a:ext cx="8081010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75308" y="2435468"/>
            <a:ext cx="6993382" cy="4191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21454" y="6668692"/>
            <a:ext cx="109982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Cin</a:t>
            </a:r>
            <a:r>
              <a:rPr spc="5" dirty="0"/>
              <a:t>é</a:t>
            </a:r>
            <a:r>
              <a:rPr dirty="0"/>
              <a:t>ti</a:t>
            </a:r>
            <a:r>
              <a:rPr spc="5" dirty="0"/>
              <a:t>c</a:t>
            </a:r>
            <a:r>
              <a:rPr dirty="0"/>
              <a:t>a</a:t>
            </a:r>
            <a:r>
              <a:rPr spc="-15" dirty="0"/>
              <a:t> </a:t>
            </a:r>
            <a:r>
              <a:rPr spc="-10" dirty="0"/>
              <a:t>Q</a:t>
            </a:r>
            <a:r>
              <a:rPr dirty="0"/>
              <a:t>uími</a:t>
            </a:r>
            <a:r>
              <a:rPr spc="5" dirty="0"/>
              <a:t>c</a:t>
            </a:r>
            <a:r>
              <a:rPr dirty="0"/>
              <a:t>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-8254" y="6668692"/>
            <a:ext cx="130746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MS</a:t>
            </a:r>
            <a:r>
              <a:rPr spc="5" dirty="0"/>
              <a:t>c</a:t>
            </a:r>
            <a:r>
              <a:rPr dirty="0"/>
              <a:t>. Ri</a:t>
            </a:r>
            <a:r>
              <a:rPr spc="5" dirty="0"/>
              <a:t>ca</a:t>
            </a:r>
            <a:r>
              <a:rPr dirty="0"/>
              <a:t>rdo </a:t>
            </a:r>
            <a:r>
              <a:rPr spc="-10" dirty="0"/>
              <a:t>S</a:t>
            </a:r>
            <a:r>
              <a:rPr spc="-25" dirty="0"/>
              <a:t>g</a:t>
            </a:r>
            <a:r>
              <a:rPr spc="5" dirty="0"/>
              <a:t>a</a:t>
            </a:r>
            <a:r>
              <a:rPr dirty="0"/>
              <a:t>rbi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96984" y="6668692"/>
            <a:ext cx="20320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g"/><Relationship Id="rId3" Type="http://schemas.openxmlformats.org/officeDocument/2006/relationships/image" Target="../media/image2.png"/><Relationship Id="rId7" Type="http://schemas.openxmlformats.org/officeDocument/2006/relationships/image" Target="../media/image2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g"/><Relationship Id="rId5" Type="http://schemas.openxmlformats.org/officeDocument/2006/relationships/image" Target="../media/image23.jpg"/><Relationship Id="rId4" Type="http://schemas.openxmlformats.org/officeDocument/2006/relationships/image" Target="../media/image3.png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11" Type="http://schemas.openxmlformats.org/officeDocument/2006/relationships/image" Target="../media/image3.png"/><Relationship Id="rId5" Type="http://schemas.openxmlformats.org/officeDocument/2006/relationships/image" Target="../media/image11.png"/><Relationship Id="rId10" Type="http://schemas.openxmlformats.org/officeDocument/2006/relationships/image" Target="../media/image2.png"/><Relationship Id="rId4" Type="http://schemas.openxmlformats.org/officeDocument/2006/relationships/image" Target="../media/image1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20.jp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6938" y="1972436"/>
            <a:ext cx="4028440" cy="0"/>
          </a:xfrm>
          <a:custGeom>
            <a:avLst/>
            <a:gdLst/>
            <a:ahLst/>
            <a:cxnLst/>
            <a:rect l="l" t="t" r="r" b="b"/>
            <a:pathLst>
              <a:path w="4028440">
                <a:moveTo>
                  <a:pt x="0" y="0"/>
                </a:moveTo>
                <a:lnTo>
                  <a:pt x="4028224" y="0"/>
                </a:lnTo>
              </a:path>
            </a:pathLst>
          </a:custGeom>
          <a:ln w="19050">
            <a:solidFill>
              <a:srgbClr val="1F487C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4563" y="6381318"/>
            <a:ext cx="8752840" cy="252095"/>
          </a:xfrm>
          <a:custGeom>
            <a:avLst/>
            <a:gdLst/>
            <a:ahLst/>
            <a:cxnLst/>
            <a:rect l="l" t="t" r="r" b="b"/>
            <a:pathLst>
              <a:path w="8752840" h="252095">
                <a:moveTo>
                  <a:pt x="0" y="252031"/>
                </a:moveTo>
                <a:lnTo>
                  <a:pt x="8752459" y="252031"/>
                </a:lnTo>
                <a:lnTo>
                  <a:pt x="8752459" y="0"/>
                </a:lnTo>
                <a:lnTo>
                  <a:pt x="0" y="0"/>
                </a:lnTo>
                <a:lnTo>
                  <a:pt x="0" y="252031"/>
                </a:lnTo>
                <a:close/>
              </a:path>
            </a:pathLst>
          </a:custGeom>
          <a:solidFill>
            <a:srgbClr val="6691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4563" y="215900"/>
            <a:ext cx="2540" cy="6417945"/>
          </a:xfrm>
          <a:custGeom>
            <a:avLst/>
            <a:gdLst/>
            <a:ahLst/>
            <a:cxnLst/>
            <a:rect l="l" t="t" r="r" b="b"/>
            <a:pathLst>
              <a:path w="2539" h="6417945">
                <a:moveTo>
                  <a:pt x="2374" y="0"/>
                </a:moveTo>
                <a:lnTo>
                  <a:pt x="0" y="6417449"/>
                </a:lnTo>
              </a:path>
            </a:pathLst>
          </a:custGeom>
          <a:ln w="19050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947022" y="215900"/>
            <a:ext cx="0" cy="6417945"/>
          </a:xfrm>
          <a:custGeom>
            <a:avLst/>
            <a:gdLst/>
            <a:ahLst/>
            <a:cxnLst/>
            <a:rect l="l" t="t" r="r" b="b"/>
            <a:pathLst>
              <a:path h="6417945">
                <a:moveTo>
                  <a:pt x="0" y="0"/>
                </a:moveTo>
                <a:lnTo>
                  <a:pt x="0" y="6417449"/>
                </a:lnTo>
              </a:path>
            </a:pathLst>
          </a:custGeom>
          <a:ln w="19050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34261" y="483730"/>
            <a:ext cx="847445" cy="10010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82815" y="477697"/>
            <a:ext cx="771169" cy="11510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6938" y="215900"/>
            <a:ext cx="8750300" cy="0"/>
          </a:xfrm>
          <a:custGeom>
            <a:avLst/>
            <a:gdLst/>
            <a:ahLst/>
            <a:cxnLst/>
            <a:rect l="l" t="t" r="r" b="b"/>
            <a:pathLst>
              <a:path w="8750300">
                <a:moveTo>
                  <a:pt x="0" y="0"/>
                </a:moveTo>
                <a:lnTo>
                  <a:pt x="8750084" y="0"/>
                </a:lnTo>
              </a:path>
            </a:pathLst>
          </a:custGeom>
          <a:ln w="19050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xfrm>
            <a:off x="1075308" y="2435468"/>
            <a:ext cx="6993382" cy="31829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36140" marR="1890395" algn="ctr">
              <a:lnSpc>
                <a:spcPct val="100000"/>
              </a:lnSpc>
            </a:pPr>
            <a:r>
              <a:rPr sz="2800" spc="5" dirty="0"/>
              <a:t>E</a:t>
            </a:r>
            <a:r>
              <a:rPr spc="10" dirty="0"/>
              <a:t>XP</a:t>
            </a:r>
            <a:r>
              <a:rPr spc="-5" dirty="0"/>
              <a:t>E</a:t>
            </a:r>
            <a:r>
              <a:rPr spc="10" dirty="0"/>
              <a:t>RI</a:t>
            </a:r>
            <a:r>
              <a:rPr spc="20" dirty="0"/>
              <a:t>M</a:t>
            </a:r>
            <a:r>
              <a:rPr dirty="0"/>
              <a:t>E</a:t>
            </a:r>
            <a:r>
              <a:rPr spc="15" dirty="0"/>
              <a:t>N</a:t>
            </a:r>
            <a:r>
              <a:rPr spc="-35" dirty="0"/>
              <a:t>T</a:t>
            </a:r>
            <a:r>
              <a:rPr spc="15" dirty="0"/>
              <a:t>O</a:t>
            </a:r>
            <a:r>
              <a:rPr spc="135" dirty="0"/>
              <a:t> </a:t>
            </a:r>
            <a:r>
              <a:rPr sz="2800" dirty="0" smtClean="0"/>
              <a:t>1</a:t>
            </a:r>
            <a:r>
              <a:rPr lang="pt-BR" sz="2800" dirty="0" smtClean="0"/>
              <a:t>0</a:t>
            </a:r>
            <a:endParaRPr sz="2800" dirty="0"/>
          </a:p>
          <a:p>
            <a:pPr marL="2136140">
              <a:lnSpc>
                <a:spcPct val="100000"/>
              </a:lnSpc>
              <a:spcBef>
                <a:spcPts val="22"/>
              </a:spcBef>
            </a:pPr>
            <a:endParaRPr sz="3500" dirty="0">
              <a:latin typeface="Times New Roman"/>
              <a:cs typeface="Times New Roman"/>
            </a:endParaRPr>
          </a:p>
          <a:p>
            <a:pPr marL="2136140" marR="1890395" algn="ctr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C</a:t>
            </a:r>
            <a:r>
              <a:rPr sz="2250" b="1" spc="-15" dirty="0">
                <a:latin typeface="Times New Roman"/>
                <a:cs typeface="Times New Roman"/>
              </a:rPr>
              <a:t>INÉ</a:t>
            </a:r>
            <a:r>
              <a:rPr sz="2250" b="1" spc="-10" dirty="0">
                <a:latin typeface="Times New Roman"/>
                <a:cs typeface="Times New Roman"/>
              </a:rPr>
              <a:t>T</a:t>
            </a:r>
            <a:r>
              <a:rPr sz="2250" b="1" spc="-15" dirty="0">
                <a:latin typeface="Times New Roman"/>
                <a:cs typeface="Times New Roman"/>
              </a:rPr>
              <a:t>ICA</a:t>
            </a:r>
            <a:r>
              <a:rPr sz="2250" b="1" spc="-1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Q</a:t>
            </a:r>
            <a:r>
              <a:rPr sz="2250" b="1" spc="-20" dirty="0">
                <a:latin typeface="Times New Roman"/>
                <a:cs typeface="Times New Roman"/>
              </a:rPr>
              <a:t>U</a:t>
            </a:r>
            <a:r>
              <a:rPr sz="2250" b="1" spc="-5" dirty="0">
                <a:latin typeface="Times New Roman"/>
                <a:cs typeface="Times New Roman"/>
              </a:rPr>
              <a:t>Í</a:t>
            </a:r>
            <a:r>
              <a:rPr sz="2250" b="1" spc="-25" dirty="0">
                <a:latin typeface="Times New Roman"/>
                <a:cs typeface="Times New Roman"/>
              </a:rPr>
              <a:t>M</a:t>
            </a:r>
            <a:r>
              <a:rPr sz="2250" b="1" spc="-5" dirty="0">
                <a:latin typeface="Times New Roman"/>
                <a:cs typeface="Times New Roman"/>
              </a:rPr>
              <a:t>I</a:t>
            </a:r>
            <a:r>
              <a:rPr sz="2250" b="1" spc="-20" dirty="0">
                <a:latin typeface="Times New Roman"/>
                <a:cs typeface="Times New Roman"/>
              </a:rPr>
              <a:t>CA</a:t>
            </a:r>
            <a:endParaRPr sz="2250" dirty="0">
              <a:latin typeface="Times New Roman"/>
              <a:cs typeface="Times New Roman"/>
            </a:endParaRPr>
          </a:p>
          <a:p>
            <a:pPr marL="2136140">
              <a:lnSpc>
                <a:spcPct val="100000"/>
              </a:lnSpc>
              <a:spcBef>
                <a:spcPts val="35"/>
              </a:spcBef>
            </a:pPr>
            <a:endParaRPr lang="pt-BR" sz="1850" dirty="0">
              <a:latin typeface="Times New Roman"/>
              <a:cs typeface="Times New Roman"/>
            </a:endParaRPr>
          </a:p>
          <a:p>
            <a:pPr marL="2136140">
              <a:lnSpc>
                <a:spcPct val="100000"/>
              </a:lnSpc>
              <a:spcBef>
                <a:spcPts val="35"/>
              </a:spcBef>
            </a:pPr>
            <a:endParaRPr lang="pt-BR" sz="1850" dirty="0"/>
          </a:p>
          <a:p>
            <a:pPr marL="2136140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3805554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P</a:t>
            </a:r>
            <a:r>
              <a:rPr sz="1800" b="1" spc="-45" dirty="0">
                <a:latin typeface="Times New Roman"/>
                <a:cs typeface="Times New Roman"/>
              </a:rPr>
              <a:t>r</a:t>
            </a:r>
            <a:r>
              <a:rPr sz="1800" b="1" dirty="0">
                <a:latin typeface="Times New Roman"/>
                <a:cs typeface="Times New Roman"/>
              </a:rPr>
              <a:t>of.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D</a:t>
            </a:r>
            <a:r>
              <a:rPr sz="1800" b="1" spc="-165" dirty="0">
                <a:latin typeface="Times New Roman"/>
                <a:cs typeface="Times New Roman"/>
              </a:rPr>
              <a:t>r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Ed</a:t>
            </a:r>
            <a:r>
              <a:rPr sz="1800" b="1" spc="-10" dirty="0">
                <a:latin typeface="Times New Roman"/>
                <a:cs typeface="Times New Roman"/>
              </a:rPr>
              <a:t>s</a:t>
            </a:r>
            <a:r>
              <a:rPr sz="1800" b="1" dirty="0">
                <a:latin typeface="Times New Roman"/>
                <a:cs typeface="Times New Roman"/>
              </a:rPr>
              <a:t>on</a:t>
            </a:r>
            <a:r>
              <a:rPr sz="1800" b="1" spc="-9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A.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45" dirty="0">
                <a:latin typeface="Times New Roman"/>
                <a:cs typeface="Times New Roman"/>
              </a:rPr>
              <a:t>T</a:t>
            </a:r>
            <a:r>
              <a:rPr sz="1800" b="1" dirty="0">
                <a:latin typeface="Times New Roman"/>
                <a:cs typeface="Times New Roman"/>
              </a:rPr>
              <a:t>icia</a:t>
            </a:r>
            <a:r>
              <a:rPr sz="1800" b="1" spc="-10" dirty="0">
                <a:latin typeface="Times New Roman"/>
                <a:cs typeface="Times New Roman"/>
              </a:rPr>
              <a:t>n</a:t>
            </a:r>
            <a:r>
              <a:rPr sz="1800" b="1" dirty="0">
                <a:latin typeface="Times New Roman"/>
                <a:cs typeface="Times New Roman"/>
              </a:rPr>
              <a:t>elli</a:t>
            </a:r>
            <a:endParaRPr sz="1800" dirty="0">
              <a:latin typeface="Times New Roman"/>
              <a:cs typeface="Times New Roman"/>
            </a:endParaRPr>
          </a:p>
          <a:p>
            <a:pPr marL="2201545" indent="1603375">
              <a:lnSpc>
                <a:spcPct val="100000"/>
              </a:lnSpc>
            </a:pPr>
            <a:r>
              <a:rPr sz="1800" u="sng" dirty="0"/>
              <a:t>(edsont@iqsc</a:t>
            </a:r>
            <a:r>
              <a:rPr sz="1800" u="sng" spc="10" dirty="0"/>
              <a:t>.</a:t>
            </a:r>
            <a:r>
              <a:rPr sz="1800" u="sng" dirty="0"/>
              <a:t>usp</a:t>
            </a:r>
            <a:r>
              <a:rPr sz="1800" u="sng" spc="5" dirty="0"/>
              <a:t>.</a:t>
            </a:r>
            <a:r>
              <a:rPr sz="1800" u="sng" dirty="0"/>
              <a:t>br)</a:t>
            </a:r>
            <a:endParaRPr sz="1800" dirty="0"/>
          </a:p>
          <a:p>
            <a:pPr marL="2201545">
              <a:lnSpc>
                <a:spcPct val="100000"/>
              </a:lnSpc>
              <a:spcBef>
                <a:spcPts val="1030"/>
              </a:spcBef>
            </a:pPr>
            <a:r>
              <a:rPr sz="1600" spc="-10" dirty="0">
                <a:solidFill>
                  <a:srgbClr val="FFFFFF"/>
                </a:solidFill>
              </a:rPr>
              <a:t>S</a:t>
            </a:r>
            <a:r>
              <a:rPr sz="1600" spc="5" dirty="0">
                <a:solidFill>
                  <a:srgbClr val="FFFFFF"/>
                </a:solidFill>
              </a:rPr>
              <a:t>ã</a:t>
            </a:r>
            <a:r>
              <a:rPr sz="1600" dirty="0">
                <a:solidFill>
                  <a:srgbClr val="FFFFFF"/>
                </a:solidFill>
              </a:rPr>
              <a:t>o</a:t>
            </a:r>
            <a:r>
              <a:rPr sz="1600" spc="-5" dirty="0">
                <a:solidFill>
                  <a:srgbClr val="FFFFFF"/>
                </a:solidFill>
              </a:rPr>
              <a:t> </a:t>
            </a:r>
            <a:r>
              <a:rPr sz="1600" spc="-10" dirty="0">
                <a:solidFill>
                  <a:srgbClr val="FFFFFF"/>
                </a:solidFill>
              </a:rPr>
              <a:t>C</a:t>
            </a:r>
            <a:r>
              <a:rPr sz="1600" spc="5" dirty="0">
                <a:solidFill>
                  <a:srgbClr val="FFFFFF"/>
                </a:solidFill>
              </a:rPr>
              <a:t>ar</a:t>
            </a:r>
            <a:r>
              <a:rPr sz="1600" dirty="0">
                <a:solidFill>
                  <a:srgbClr val="FFFFFF"/>
                </a:solidFill>
              </a:rPr>
              <a:t>l</a:t>
            </a:r>
            <a:r>
              <a:rPr sz="1600" spc="-25" dirty="0">
                <a:solidFill>
                  <a:srgbClr val="FFFFFF"/>
                </a:solidFill>
              </a:rPr>
              <a:t>o</a:t>
            </a:r>
            <a:r>
              <a:rPr sz="1600" dirty="0">
                <a:solidFill>
                  <a:srgbClr val="FFFFFF"/>
                </a:solidFill>
              </a:rPr>
              <a:t>s,</a:t>
            </a:r>
            <a:r>
              <a:rPr sz="1600" spc="15" dirty="0">
                <a:solidFill>
                  <a:srgbClr val="FFFFFF"/>
                </a:solidFill>
              </a:rPr>
              <a:t> </a:t>
            </a:r>
            <a:r>
              <a:rPr sz="1600" dirty="0">
                <a:solidFill>
                  <a:srgbClr val="FFFFFF"/>
                </a:solidFill>
              </a:rPr>
              <a:t>24 de</a:t>
            </a:r>
            <a:r>
              <a:rPr sz="1600" spc="5" dirty="0">
                <a:solidFill>
                  <a:srgbClr val="FFFFFF"/>
                </a:solidFill>
              </a:rPr>
              <a:t> </a:t>
            </a:r>
            <a:r>
              <a:rPr sz="1600" dirty="0">
                <a:solidFill>
                  <a:srgbClr val="FFFFFF"/>
                </a:solidFill>
              </a:rPr>
              <a:t>M</a:t>
            </a:r>
            <a:r>
              <a:rPr sz="1600" spc="5" dirty="0">
                <a:solidFill>
                  <a:srgbClr val="FFFFFF"/>
                </a:solidFill>
              </a:rPr>
              <a:t>a</a:t>
            </a:r>
            <a:r>
              <a:rPr sz="1600" dirty="0">
                <a:solidFill>
                  <a:srgbClr val="FFFFFF"/>
                </a:solidFill>
              </a:rPr>
              <a:t>io</a:t>
            </a:r>
            <a:r>
              <a:rPr sz="1600" spc="-10" dirty="0">
                <a:solidFill>
                  <a:srgbClr val="FFFFFF"/>
                </a:solidFill>
              </a:rPr>
              <a:t> </a:t>
            </a:r>
            <a:r>
              <a:rPr sz="1600" dirty="0">
                <a:solidFill>
                  <a:srgbClr val="FFFFFF"/>
                </a:solidFill>
              </a:rPr>
              <a:t>de</a:t>
            </a:r>
            <a:r>
              <a:rPr sz="1600" spc="5" dirty="0">
                <a:solidFill>
                  <a:srgbClr val="FFFFFF"/>
                </a:solidFill>
              </a:rPr>
              <a:t> </a:t>
            </a:r>
            <a:r>
              <a:rPr sz="1600" dirty="0">
                <a:solidFill>
                  <a:srgbClr val="FFFFFF"/>
                </a:solidFill>
              </a:rPr>
              <a:t>2018</a:t>
            </a:r>
            <a:endParaRPr sz="1600" dirty="0"/>
          </a:p>
        </p:txBody>
      </p:sp>
      <p:sp>
        <p:nvSpPr>
          <p:cNvPr id="10" name="object 10"/>
          <p:cNvSpPr txBox="1"/>
          <p:nvPr/>
        </p:nvSpPr>
        <p:spPr>
          <a:xfrm>
            <a:off x="2506979" y="568525"/>
            <a:ext cx="4519930" cy="803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U</a:t>
            </a:r>
            <a:r>
              <a:rPr sz="1450" b="1" spc="-15" dirty="0">
                <a:latin typeface="Times New Roman"/>
                <a:cs typeface="Times New Roman"/>
              </a:rPr>
              <a:t>NIVERSIDAD</a:t>
            </a:r>
            <a:r>
              <a:rPr sz="1450" b="1" spc="-10" dirty="0">
                <a:latin typeface="Times New Roman"/>
                <a:cs typeface="Times New Roman"/>
              </a:rPr>
              <a:t>E</a:t>
            </a:r>
            <a:r>
              <a:rPr sz="1450" b="1" spc="75" dirty="0">
                <a:latin typeface="Times New Roman"/>
                <a:cs typeface="Times New Roman"/>
              </a:rPr>
              <a:t> </a:t>
            </a:r>
            <a:r>
              <a:rPr sz="1450" b="1" spc="-20" dirty="0">
                <a:latin typeface="Times New Roman"/>
                <a:cs typeface="Times New Roman"/>
              </a:rPr>
              <a:t>D</a:t>
            </a:r>
            <a:r>
              <a:rPr sz="1450" b="1" spc="-10" dirty="0">
                <a:latin typeface="Times New Roman"/>
                <a:cs typeface="Times New Roman"/>
              </a:rPr>
              <a:t>E</a:t>
            </a:r>
            <a:r>
              <a:rPr sz="1450" b="1" spc="9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</a:t>
            </a:r>
            <a:r>
              <a:rPr sz="1450" b="1" spc="-20" dirty="0">
                <a:latin typeface="Times New Roman"/>
                <a:cs typeface="Times New Roman"/>
              </a:rPr>
              <a:t>Ã</a:t>
            </a:r>
            <a:r>
              <a:rPr sz="1450" b="1" spc="-15" dirty="0">
                <a:latin typeface="Times New Roman"/>
                <a:cs typeface="Times New Roman"/>
              </a:rPr>
              <a:t>O</a:t>
            </a:r>
            <a:r>
              <a:rPr sz="1450" b="1" spc="75" dirty="0">
                <a:latin typeface="Times New Roman"/>
                <a:cs typeface="Times New Roman"/>
              </a:rPr>
              <a:t> </a:t>
            </a:r>
            <a:r>
              <a:rPr sz="1800" b="1" spc="-140" dirty="0">
                <a:latin typeface="Times New Roman"/>
                <a:cs typeface="Times New Roman"/>
              </a:rPr>
              <a:t>P</a:t>
            </a:r>
            <a:r>
              <a:rPr sz="1450" b="1" spc="-20" dirty="0">
                <a:latin typeface="Times New Roman"/>
                <a:cs typeface="Times New Roman"/>
              </a:rPr>
              <a:t>AULO</a:t>
            </a:r>
            <a:endParaRPr sz="1450">
              <a:latin typeface="Times New Roman"/>
              <a:cs typeface="Times New Roman"/>
            </a:endParaRPr>
          </a:p>
          <a:p>
            <a:pPr marL="12065" marR="5080" indent="-2540" algn="ctr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I</a:t>
            </a:r>
            <a:r>
              <a:rPr sz="1400" b="1" spc="15" dirty="0">
                <a:latin typeface="Times New Roman"/>
                <a:cs typeface="Times New Roman"/>
              </a:rPr>
              <a:t>NSTITU</a:t>
            </a:r>
            <a:r>
              <a:rPr sz="1400" b="1" spc="-10" dirty="0">
                <a:latin typeface="Times New Roman"/>
                <a:cs typeface="Times New Roman"/>
              </a:rPr>
              <a:t>T</a:t>
            </a:r>
            <a:r>
              <a:rPr sz="1400" b="1" spc="20" dirty="0">
                <a:latin typeface="Times New Roman"/>
                <a:cs typeface="Times New Roman"/>
              </a:rPr>
              <a:t>O</a:t>
            </a:r>
            <a:r>
              <a:rPr sz="1400" b="1" spc="110" dirty="0">
                <a:latin typeface="Times New Roman"/>
                <a:cs typeface="Times New Roman"/>
              </a:rPr>
              <a:t> </a:t>
            </a:r>
            <a:r>
              <a:rPr sz="1400" b="1" spc="15" dirty="0">
                <a:latin typeface="Times New Roman"/>
                <a:cs typeface="Times New Roman"/>
              </a:rPr>
              <a:t>DE</a:t>
            </a:r>
            <a:r>
              <a:rPr sz="1400" b="1" spc="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</a:t>
            </a:r>
            <a:r>
              <a:rPr sz="1400" b="1" spc="15" dirty="0">
                <a:latin typeface="Times New Roman"/>
                <a:cs typeface="Times New Roman"/>
              </a:rPr>
              <a:t>UÍMICA</a:t>
            </a:r>
            <a:r>
              <a:rPr sz="1400" b="1" spc="30" dirty="0">
                <a:latin typeface="Times New Roman"/>
                <a:cs typeface="Times New Roman"/>
              </a:rPr>
              <a:t> </a:t>
            </a:r>
            <a:r>
              <a:rPr sz="1400" b="1" spc="15" dirty="0">
                <a:latin typeface="Times New Roman"/>
                <a:cs typeface="Times New Roman"/>
              </a:rPr>
              <a:t>DE</a:t>
            </a:r>
            <a:r>
              <a:rPr sz="1400" b="1" spc="8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</a:t>
            </a:r>
            <a:r>
              <a:rPr sz="1400" b="1" spc="20" dirty="0">
                <a:latin typeface="Times New Roman"/>
                <a:cs typeface="Times New Roman"/>
              </a:rPr>
              <a:t>ÃO</a:t>
            </a:r>
            <a:r>
              <a:rPr sz="1400" b="1" spc="1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</a:t>
            </a:r>
            <a:r>
              <a:rPr sz="1400" b="1" spc="15" dirty="0">
                <a:latin typeface="Times New Roman"/>
                <a:cs typeface="Times New Roman"/>
              </a:rPr>
              <a:t>ARLOS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SQF0319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-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</a:t>
            </a:r>
            <a:r>
              <a:rPr sz="1450" b="1" spc="-15" dirty="0">
                <a:latin typeface="Times New Roman"/>
                <a:cs typeface="Times New Roman"/>
              </a:rPr>
              <a:t>ABOR</a:t>
            </a:r>
            <a:r>
              <a:rPr sz="1450" b="1" spc="-114" dirty="0">
                <a:latin typeface="Times New Roman"/>
                <a:cs typeface="Times New Roman"/>
              </a:rPr>
              <a:t>A</a:t>
            </a:r>
            <a:r>
              <a:rPr sz="1450" b="1" spc="-10" dirty="0">
                <a:latin typeface="Times New Roman"/>
                <a:cs typeface="Times New Roman"/>
              </a:rPr>
              <a:t>TÓRIO</a:t>
            </a:r>
            <a:r>
              <a:rPr sz="1450" b="1" spc="95" dirty="0">
                <a:latin typeface="Times New Roman"/>
                <a:cs typeface="Times New Roman"/>
              </a:rPr>
              <a:t> </a:t>
            </a:r>
            <a:r>
              <a:rPr sz="1450" b="1" spc="-10" dirty="0">
                <a:latin typeface="Times New Roman"/>
                <a:cs typeface="Times New Roman"/>
              </a:rPr>
              <a:t>DE</a:t>
            </a:r>
            <a:r>
              <a:rPr sz="1450" b="1" spc="7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</a:t>
            </a:r>
            <a:r>
              <a:rPr sz="1450" b="1" spc="-10" dirty="0">
                <a:latin typeface="Times New Roman"/>
                <a:cs typeface="Times New Roman"/>
              </a:rPr>
              <a:t>UÍMICA</a:t>
            </a:r>
            <a:r>
              <a:rPr sz="145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</a:t>
            </a:r>
            <a:r>
              <a:rPr sz="1450" b="1" spc="-15" dirty="0">
                <a:latin typeface="Times New Roman"/>
                <a:cs typeface="Times New Roman"/>
              </a:rPr>
              <a:t>ERAL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225163" y="1618996"/>
            <a:ext cx="707390" cy="707390"/>
          </a:xfrm>
          <a:custGeom>
            <a:avLst/>
            <a:gdLst/>
            <a:ahLst/>
            <a:cxnLst/>
            <a:rect l="l" t="t" r="r" b="b"/>
            <a:pathLst>
              <a:path w="707389" h="707389">
                <a:moveTo>
                  <a:pt x="0" y="353440"/>
                </a:moveTo>
                <a:lnTo>
                  <a:pt x="4625" y="296111"/>
                </a:lnTo>
                <a:lnTo>
                  <a:pt x="18018" y="241726"/>
                </a:lnTo>
                <a:lnTo>
                  <a:pt x="39450" y="191014"/>
                </a:lnTo>
                <a:lnTo>
                  <a:pt x="68193" y="144703"/>
                </a:lnTo>
                <a:lnTo>
                  <a:pt x="103520" y="103520"/>
                </a:lnTo>
                <a:lnTo>
                  <a:pt x="144703" y="68193"/>
                </a:lnTo>
                <a:lnTo>
                  <a:pt x="191014" y="39450"/>
                </a:lnTo>
                <a:lnTo>
                  <a:pt x="241726" y="18018"/>
                </a:lnTo>
                <a:lnTo>
                  <a:pt x="296111" y="4625"/>
                </a:lnTo>
                <a:lnTo>
                  <a:pt x="353440" y="0"/>
                </a:lnTo>
                <a:lnTo>
                  <a:pt x="382428" y="1171"/>
                </a:lnTo>
                <a:lnTo>
                  <a:pt x="438376" y="10271"/>
                </a:lnTo>
                <a:lnTo>
                  <a:pt x="491015" y="27775"/>
                </a:lnTo>
                <a:lnTo>
                  <a:pt x="539618" y="52953"/>
                </a:lnTo>
                <a:lnTo>
                  <a:pt x="583456" y="85079"/>
                </a:lnTo>
                <a:lnTo>
                  <a:pt x="621802" y="123425"/>
                </a:lnTo>
                <a:lnTo>
                  <a:pt x="653928" y="167263"/>
                </a:lnTo>
                <a:lnTo>
                  <a:pt x="679106" y="215866"/>
                </a:lnTo>
                <a:lnTo>
                  <a:pt x="696610" y="268505"/>
                </a:lnTo>
                <a:lnTo>
                  <a:pt x="705710" y="324453"/>
                </a:lnTo>
                <a:lnTo>
                  <a:pt x="706882" y="353440"/>
                </a:lnTo>
                <a:lnTo>
                  <a:pt x="705710" y="382428"/>
                </a:lnTo>
                <a:lnTo>
                  <a:pt x="696610" y="438376"/>
                </a:lnTo>
                <a:lnTo>
                  <a:pt x="679106" y="491015"/>
                </a:lnTo>
                <a:lnTo>
                  <a:pt x="653928" y="539618"/>
                </a:lnTo>
                <a:lnTo>
                  <a:pt x="621802" y="583456"/>
                </a:lnTo>
                <a:lnTo>
                  <a:pt x="583456" y="621802"/>
                </a:lnTo>
                <a:lnTo>
                  <a:pt x="539618" y="653928"/>
                </a:lnTo>
                <a:lnTo>
                  <a:pt x="491015" y="679106"/>
                </a:lnTo>
                <a:lnTo>
                  <a:pt x="438376" y="696610"/>
                </a:lnTo>
                <a:lnTo>
                  <a:pt x="382428" y="705710"/>
                </a:lnTo>
                <a:lnTo>
                  <a:pt x="353440" y="706881"/>
                </a:lnTo>
                <a:lnTo>
                  <a:pt x="324453" y="705710"/>
                </a:lnTo>
                <a:lnTo>
                  <a:pt x="268505" y="696610"/>
                </a:lnTo>
                <a:lnTo>
                  <a:pt x="215866" y="679106"/>
                </a:lnTo>
                <a:lnTo>
                  <a:pt x="167263" y="653928"/>
                </a:lnTo>
                <a:lnTo>
                  <a:pt x="123425" y="621802"/>
                </a:lnTo>
                <a:lnTo>
                  <a:pt x="85079" y="583456"/>
                </a:lnTo>
                <a:lnTo>
                  <a:pt x="52953" y="539618"/>
                </a:lnTo>
                <a:lnTo>
                  <a:pt x="27775" y="491015"/>
                </a:lnTo>
                <a:lnTo>
                  <a:pt x="10271" y="438376"/>
                </a:lnTo>
                <a:lnTo>
                  <a:pt x="1171" y="382428"/>
                </a:lnTo>
                <a:lnTo>
                  <a:pt x="0" y="353440"/>
                </a:lnTo>
                <a:close/>
              </a:path>
            </a:pathLst>
          </a:custGeom>
          <a:ln w="19050">
            <a:solidFill>
              <a:srgbClr val="385D8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88535" y="1682369"/>
            <a:ext cx="580390" cy="580390"/>
          </a:xfrm>
          <a:custGeom>
            <a:avLst/>
            <a:gdLst/>
            <a:ahLst/>
            <a:cxnLst/>
            <a:rect l="l" t="t" r="r" b="b"/>
            <a:pathLst>
              <a:path w="580389" h="580389">
                <a:moveTo>
                  <a:pt x="0" y="290067"/>
                </a:moveTo>
                <a:lnTo>
                  <a:pt x="3794" y="337105"/>
                </a:lnTo>
                <a:lnTo>
                  <a:pt x="14780" y="381731"/>
                </a:lnTo>
                <a:lnTo>
                  <a:pt x="32362" y="423347"/>
                </a:lnTo>
                <a:lnTo>
                  <a:pt x="55945" y="461355"/>
                </a:lnTo>
                <a:lnTo>
                  <a:pt x="84931" y="495157"/>
                </a:lnTo>
                <a:lnTo>
                  <a:pt x="118725" y="524154"/>
                </a:lnTo>
                <a:lnTo>
                  <a:pt x="156732" y="547749"/>
                </a:lnTo>
                <a:lnTo>
                  <a:pt x="198355" y="565343"/>
                </a:lnTo>
                <a:lnTo>
                  <a:pt x="242999" y="576338"/>
                </a:lnTo>
                <a:lnTo>
                  <a:pt x="290067" y="580135"/>
                </a:lnTo>
                <a:lnTo>
                  <a:pt x="313850" y="579174"/>
                </a:lnTo>
                <a:lnTo>
                  <a:pt x="359757" y="571702"/>
                </a:lnTo>
                <a:lnTo>
                  <a:pt x="402953" y="557333"/>
                </a:lnTo>
                <a:lnTo>
                  <a:pt x="442839" y="536664"/>
                </a:lnTo>
                <a:lnTo>
                  <a:pt x="478819" y="510293"/>
                </a:lnTo>
                <a:lnTo>
                  <a:pt x="510293" y="478819"/>
                </a:lnTo>
                <a:lnTo>
                  <a:pt x="536664" y="442839"/>
                </a:lnTo>
                <a:lnTo>
                  <a:pt x="557333" y="402953"/>
                </a:lnTo>
                <a:lnTo>
                  <a:pt x="571702" y="359757"/>
                </a:lnTo>
                <a:lnTo>
                  <a:pt x="579174" y="313850"/>
                </a:lnTo>
                <a:lnTo>
                  <a:pt x="580136" y="290067"/>
                </a:lnTo>
                <a:lnTo>
                  <a:pt x="579174" y="266267"/>
                </a:lnTo>
                <a:lnTo>
                  <a:pt x="571702" y="220337"/>
                </a:lnTo>
                <a:lnTo>
                  <a:pt x="557333" y="177129"/>
                </a:lnTo>
                <a:lnTo>
                  <a:pt x="536664" y="137239"/>
                </a:lnTo>
                <a:lnTo>
                  <a:pt x="510293" y="101264"/>
                </a:lnTo>
                <a:lnTo>
                  <a:pt x="478819" y="69799"/>
                </a:lnTo>
                <a:lnTo>
                  <a:pt x="442839" y="43441"/>
                </a:lnTo>
                <a:lnTo>
                  <a:pt x="402953" y="22784"/>
                </a:lnTo>
                <a:lnTo>
                  <a:pt x="359757" y="8425"/>
                </a:lnTo>
                <a:lnTo>
                  <a:pt x="313850" y="961"/>
                </a:lnTo>
                <a:lnTo>
                  <a:pt x="290067" y="0"/>
                </a:lnTo>
                <a:lnTo>
                  <a:pt x="266267" y="961"/>
                </a:lnTo>
                <a:lnTo>
                  <a:pt x="220337" y="8425"/>
                </a:lnTo>
                <a:lnTo>
                  <a:pt x="177129" y="22784"/>
                </a:lnTo>
                <a:lnTo>
                  <a:pt x="137239" y="43441"/>
                </a:lnTo>
                <a:lnTo>
                  <a:pt x="101264" y="69799"/>
                </a:lnTo>
                <a:lnTo>
                  <a:pt x="69799" y="101264"/>
                </a:lnTo>
                <a:lnTo>
                  <a:pt x="43441" y="137239"/>
                </a:lnTo>
                <a:lnTo>
                  <a:pt x="22784" y="177129"/>
                </a:lnTo>
                <a:lnTo>
                  <a:pt x="8425" y="220337"/>
                </a:lnTo>
                <a:lnTo>
                  <a:pt x="961" y="266267"/>
                </a:lnTo>
                <a:lnTo>
                  <a:pt x="0" y="290067"/>
                </a:lnTo>
                <a:close/>
              </a:path>
            </a:pathLst>
          </a:custGeom>
          <a:ln w="19049">
            <a:solidFill>
              <a:srgbClr val="385D8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932045" y="1972436"/>
            <a:ext cx="4015104" cy="8890"/>
          </a:xfrm>
          <a:custGeom>
            <a:avLst/>
            <a:gdLst/>
            <a:ahLst/>
            <a:cxnLst/>
            <a:rect l="l" t="t" r="r" b="b"/>
            <a:pathLst>
              <a:path w="4015104" h="8889">
                <a:moveTo>
                  <a:pt x="0" y="0"/>
                </a:moveTo>
                <a:lnTo>
                  <a:pt x="4014978" y="8889"/>
                </a:lnTo>
              </a:path>
            </a:pathLst>
          </a:custGeom>
          <a:ln w="19050">
            <a:solidFill>
              <a:srgbClr val="1F487C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00517" y="116573"/>
            <a:ext cx="714984" cy="8445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2437" y="830041"/>
            <a:ext cx="7748143" cy="12601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Mate</a:t>
            </a:r>
            <a:r>
              <a:rPr spc="5" dirty="0"/>
              <a:t>r</a:t>
            </a:r>
            <a:r>
              <a:rPr dirty="0"/>
              <a:t>ial</a:t>
            </a:r>
            <a:r>
              <a:rPr spc="-20" dirty="0"/>
              <a:t> </a:t>
            </a:r>
            <a:r>
              <a:rPr dirty="0"/>
              <a:t>para</a:t>
            </a:r>
            <a:r>
              <a:rPr spc="-15" dirty="0"/>
              <a:t> </a:t>
            </a:r>
            <a:r>
              <a:rPr dirty="0"/>
              <a:t>Consul</a:t>
            </a:r>
            <a:r>
              <a:rPr spc="-10" dirty="0"/>
              <a:t>t</a:t>
            </a:r>
            <a:r>
              <a:rPr dirty="0"/>
              <a:t>a</a:t>
            </a:r>
          </a:p>
        </p:txBody>
      </p:sp>
      <p:sp>
        <p:nvSpPr>
          <p:cNvPr id="5" name="object 5"/>
          <p:cNvSpPr/>
          <p:nvPr/>
        </p:nvSpPr>
        <p:spPr>
          <a:xfrm>
            <a:off x="2625851" y="1261110"/>
            <a:ext cx="1596516" cy="21301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9591" y="1246377"/>
            <a:ext cx="1599311" cy="21449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47394" y="3585155"/>
            <a:ext cx="3590290" cy="1077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Princ</a:t>
            </a:r>
            <a:r>
              <a:rPr sz="1800" b="1" spc="-10" dirty="0">
                <a:latin typeface="Times New Roman"/>
                <a:cs typeface="Times New Roman"/>
              </a:rPr>
              <a:t>í</a:t>
            </a:r>
            <a:r>
              <a:rPr sz="1800" b="1" dirty="0">
                <a:latin typeface="Times New Roman"/>
                <a:cs typeface="Times New Roman"/>
              </a:rPr>
              <a:t>pios de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Qu</a:t>
            </a:r>
            <a:r>
              <a:rPr sz="1800" b="1" spc="-10" dirty="0">
                <a:latin typeface="Times New Roman"/>
                <a:cs typeface="Times New Roman"/>
              </a:rPr>
              <a:t>í</a:t>
            </a:r>
            <a:r>
              <a:rPr sz="1800" b="1" spc="-25" dirty="0">
                <a:latin typeface="Times New Roman"/>
                <a:cs typeface="Times New Roman"/>
              </a:rPr>
              <a:t>m</a:t>
            </a:r>
            <a:r>
              <a:rPr sz="1800" b="1" dirty="0">
                <a:latin typeface="Times New Roman"/>
                <a:cs typeface="Times New Roman"/>
              </a:rPr>
              <a:t>ic</a:t>
            </a:r>
            <a:r>
              <a:rPr sz="1800" b="1" spc="-5" dirty="0">
                <a:latin typeface="Times New Roman"/>
                <a:cs typeface="Times New Roman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Quest</a:t>
            </a:r>
            <a:r>
              <a:rPr sz="1800" spc="-10" dirty="0">
                <a:latin typeface="Times New Roman"/>
                <a:cs typeface="Times New Roman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onando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0" dirty="0">
                <a:latin typeface="Times New Roman"/>
                <a:cs typeface="Times New Roman"/>
              </a:rPr>
              <a:t>V</a:t>
            </a:r>
            <a:r>
              <a:rPr sz="1800" dirty="0">
                <a:latin typeface="Times New Roman"/>
                <a:cs typeface="Times New Roman"/>
              </a:rPr>
              <a:t>ida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Moderna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Meio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20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biente</a:t>
            </a:r>
            <a:endParaRPr sz="1800">
              <a:latin typeface="Times New Roman"/>
              <a:cs typeface="Times New Roman"/>
            </a:endParaRPr>
          </a:p>
          <a:p>
            <a:pPr marL="12065" algn="ctr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b="1" dirty="0">
                <a:latin typeface="Times New Roman"/>
                <a:cs typeface="Times New Roman"/>
              </a:rPr>
              <a:t>Peter</a:t>
            </a:r>
            <a:r>
              <a:rPr sz="1800" b="1" spc="-1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At</a:t>
            </a:r>
            <a:r>
              <a:rPr sz="1800" b="1" spc="-40" dirty="0">
                <a:latin typeface="Times New Roman"/>
                <a:cs typeface="Times New Roman"/>
              </a:rPr>
              <a:t>k</a:t>
            </a:r>
            <a:r>
              <a:rPr sz="1800" b="1" dirty="0">
                <a:latin typeface="Times New Roman"/>
                <a:cs typeface="Times New Roman"/>
              </a:rPr>
              <a:t>ins</a:t>
            </a:r>
            <a:r>
              <a:rPr sz="1800" dirty="0">
                <a:latin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  <a:p>
            <a:pPr marL="9525" algn="ctr">
              <a:lnSpc>
                <a:spcPct val="100000"/>
              </a:lnSpc>
            </a:pPr>
            <a:r>
              <a:rPr sz="1800" u="sng" dirty="0">
                <a:latin typeface="Times New Roman"/>
                <a:cs typeface="Times New Roman"/>
              </a:rPr>
              <a:t>Capí</a:t>
            </a:r>
            <a:r>
              <a:rPr sz="1800" u="sng" spc="-10" dirty="0">
                <a:latin typeface="Times New Roman"/>
                <a:cs typeface="Times New Roman"/>
              </a:rPr>
              <a:t>t</a:t>
            </a:r>
            <a:r>
              <a:rPr sz="1800" u="sng" dirty="0">
                <a:latin typeface="Times New Roman"/>
                <a:cs typeface="Times New Roman"/>
              </a:rPr>
              <a:t>ulo 13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00215" y="1196721"/>
            <a:ext cx="1709039" cy="21449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852540" y="3535500"/>
            <a:ext cx="2611120" cy="803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Quí</a:t>
            </a:r>
            <a:r>
              <a:rPr sz="1800" b="1" spc="-25" dirty="0">
                <a:latin typeface="Times New Roman"/>
                <a:cs typeface="Times New Roman"/>
              </a:rPr>
              <a:t>m</a:t>
            </a:r>
            <a:r>
              <a:rPr sz="1800" b="1" dirty="0">
                <a:latin typeface="Times New Roman"/>
                <a:cs typeface="Times New Roman"/>
              </a:rPr>
              <a:t>ica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Ciência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Central (</a:t>
            </a:r>
            <a:r>
              <a:rPr sz="1800" b="1" dirty="0">
                <a:latin typeface="Times New Roman"/>
                <a:cs typeface="Times New Roman"/>
              </a:rPr>
              <a:t>Theodo</a:t>
            </a:r>
            <a:r>
              <a:rPr sz="1800" b="1" spc="-45" dirty="0">
                <a:latin typeface="Times New Roman"/>
                <a:cs typeface="Times New Roman"/>
              </a:rPr>
              <a:t>r</a:t>
            </a:r>
            <a:r>
              <a:rPr sz="1800" b="1" dirty="0">
                <a:latin typeface="Times New Roman"/>
                <a:cs typeface="Times New Roman"/>
              </a:rPr>
              <a:t>e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</a:t>
            </a:r>
            <a:r>
              <a:rPr sz="1800" b="1" spc="-40" dirty="0">
                <a:latin typeface="Times New Roman"/>
                <a:cs typeface="Times New Roman"/>
              </a:rPr>
              <a:t>r</a:t>
            </a:r>
            <a:r>
              <a:rPr sz="1800" b="1" dirty="0">
                <a:latin typeface="Times New Roman"/>
                <a:cs typeface="Times New Roman"/>
              </a:rPr>
              <a:t>o</a:t>
            </a:r>
            <a:r>
              <a:rPr sz="1800" b="1" spc="15" dirty="0">
                <a:latin typeface="Times New Roman"/>
                <a:cs typeface="Times New Roman"/>
              </a:rPr>
              <a:t>w</a:t>
            </a:r>
            <a:r>
              <a:rPr sz="1800" b="1" spc="5" dirty="0">
                <a:latin typeface="Times New Roman"/>
                <a:cs typeface="Times New Roman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) Capítulo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617969" y="4309998"/>
            <a:ext cx="1074420" cy="0"/>
          </a:xfrm>
          <a:custGeom>
            <a:avLst/>
            <a:gdLst/>
            <a:ahLst/>
            <a:cxnLst/>
            <a:rect l="l" t="t" r="r" b="b"/>
            <a:pathLst>
              <a:path w="1074420">
                <a:moveTo>
                  <a:pt x="0" y="0"/>
                </a:moveTo>
                <a:lnTo>
                  <a:pt x="1074420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34638" y="4164419"/>
            <a:ext cx="1594739" cy="21449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512815" y="5266256"/>
            <a:ext cx="3464560" cy="803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Quí</a:t>
            </a:r>
            <a:r>
              <a:rPr sz="1800" b="1" spc="-25" dirty="0">
                <a:latin typeface="Times New Roman"/>
                <a:cs typeface="Times New Roman"/>
              </a:rPr>
              <a:t>m</a:t>
            </a:r>
            <a:r>
              <a:rPr sz="1800" b="1" dirty="0">
                <a:latin typeface="Times New Roman"/>
                <a:cs typeface="Times New Roman"/>
              </a:rPr>
              <a:t>ica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Geral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e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Reações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Quí</a:t>
            </a:r>
            <a:r>
              <a:rPr sz="1800" b="1" spc="-25" dirty="0">
                <a:latin typeface="Times New Roman"/>
                <a:cs typeface="Times New Roman"/>
              </a:rPr>
              <a:t>m</a:t>
            </a:r>
            <a:r>
              <a:rPr sz="1800" b="1" dirty="0">
                <a:latin typeface="Times New Roman"/>
                <a:cs typeface="Times New Roman"/>
              </a:rPr>
              <a:t>icas</a:t>
            </a:r>
            <a:endParaRPr sz="18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b="1" dirty="0">
                <a:latin typeface="Times New Roman"/>
                <a:cs typeface="Times New Roman"/>
              </a:rPr>
              <a:t>John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Kot</a:t>
            </a:r>
            <a:r>
              <a:rPr sz="1800" b="1" dirty="0">
                <a:latin typeface="Times New Roman"/>
                <a:cs typeface="Times New Roman"/>
              </a:rPr>
              <a:t>z</a:t>
            </a:r>
            <a:r>
              <a:rPr sz="1800" dirty="0">
                <a:latin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u="sng" dirty="0">
                <a:latin typeface="Times New Roman"/>
                <a:cs typeface="Times New Roman"/>
              </a:rPr>
              <a:t>Capí</a:t>
            </a:r>
            <a:r>
              <a:rPr sz="1800" u="sng" spc="-10" dirty="0">
                <a:latin typeface="Times New Roman"/>
                <a:cs typeface="Times New Roman"/>
              </a:rPr>
              <a:t>t</a:t>
            </a:r>
            <a:r>
              <a:rPr sz="1800" u="sng" dirty="0">
                <a:latin typeface="Times New Roman"/>
                <a:cs typeface="Times New Roman"/>
              </a:rPr>
              <a:t>ulo 15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6633352"/>
            <a:ext cx="9144000" cy="22464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Cin</a:t>
            </a:r>
            <a:r>
              <a:rPr spc="5" dirty="0"/>
              <a:t>é</a:t>
            </a:r>
            <a:r>
              <a:rPr dirty="0"/>
              <a:t>ti</a:t>
            </a:r>
            <a:r>
              <a:rPr spc="5" dirty="0"/>
              <a:t>c</a:t>
            </a:r>
            <a:r>
              <a:rPr dirty="0"/>
              <a:t>a</a:t>
            </a:r>
            <a:r>
              <a:rPr spc="-15" dirty="0"/>
              <a:t> </a:t>
            </a:r>
            <a:r>
              <a:rPr spc="-10" dirty="0"/>
              <a:t>Q</a:t>
            </a:r>
            <a:r>
              <a:rPr dirty="0"/>
              <a:t>uími</a:t>
            </a:r>
            <a:r>
              <a:rPr spc="5" dirty="0"/>
              <a:t>c</a:t>
            </a:r>
            <a:r>
              <a:rPr dirty="0"/>
              <a:t>a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513" y="2945491"/>
            <a:ext cx="9107487" cy="26983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8493" y="1619611"/>
            <a:ext cx="8196580" cy="11836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8493" y="829671"/>
            <a:ext cx="3042920" cy="7848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1494" y="492486"/>
            <a:ext cx="7950834" cy="24776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5595" indent="-303530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B</a:t>
            </a:r>
            <a:r>
              <a:rPr sz="2600" b="1" spc="-3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eve</a:t>
            </a:r>
            <a:r>
              <a:rPr sz="2600" b="1" spc="-25" dirty="0">
                <a:latin typeface="Times New Roman"/>
                <a:cs typeface="Times New Roman"/>
              </a:rPr>
              <a:t> </a:t>
            </a:r>
            <a:r>
              <a:rPr sz="2600" b="1" dirty="0" err="1">
                <a:latin typeface="Times New Roman"/>
                <a:cs typeface="Times New Roman"/>
              </a:rPr>
              <a:t>R</a:t>
            </a:r>
            <a:r>
              <a:rPr sz="2600" b="1" spc="5" dirty="0" err="1">
                <a:latin typeface="Times New Roman"/>
                <a:cs typeface="Times New Roman"/>
              </a:rPr>
              <a:t>e</a:t>
            </a:r>
            <a:r>
              <a:rPr sz="2600" b="1" dirty="0" err="1">
                <a:latin typeface="Times New Roman"/>
                <a:cs typeface="Times New Roman"/>
              </a:rPr>
              <a:t>visão</a:t>
            </a:r>
            <a:r>
              <a:rPr lang="pt-BR" sz="2400" b="1" dirty="0">
                <a:latin typeface="Times New Roman"/>
                <a:cs typeface="Times New Roman"/>
              </a:rPr>
              <a:t>    </a:t>
            </a:r>
            <a:endParaRPr lang="pt-BR"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r>
              <a:rPr lang="pt-BR" sz="3600" b="1" dirty="0">
                <a:latin typeface="Times New Roman"/>
                <a:cs typeface="Times New Roman"/>
              </a:rPr>
              <a:t>   </a:t>
            </a:r>
            <a:r>
              <a:rPr lang="pt-BR" sz="2000" b="1" dirty="0">
                <a:latin typeface="Times New Roman"/>
                <a:cs typeface="Times New Roman"/>
              </a:rPr>
              <a:t>CI</a:t>
            </a:r>
            <a:r>
              <a:rPr lang="pt-BR" sz="2000" b="1" spc="-15" dirty="0">
                <a:latin typeface="Times New Roman"/>
                <a:cs typeface="Times New Roman"/>
              </a:rPr>
              <a:t>N</a:t>
            </a:r>
            <a:r>
              <a:rPr lang="pt-BR" sz="2000" b="1" dirty="0">
                <a:latin typeface="Times New Roman"/>
                <a:cs typeface="Times New Roman"/>
              </a:rPr>
              <a:t>ÉTICA</a:t>
            </a:r>
            <a:r>
              <a:rPr lang="pt-BR" sz="2000" b="1" spc="-10" dirty="0">
                <a:latin typeface="Times New Roman"/>
                <a:cs typeface="Times New Roman"/>
              </a:rPr>
              <a:t> </a:t>
            </a:r>
            <a:r>
              <a:rPr lang="pt-BR" sz="2000" b="1" dirty="0">
                <a:latin typeface="Times New Roman"/>
                <a:cs typeface="Times New Roman"/>
              </a:rPr>
              <a:t>Q</a:t>
            </a:r>
            <a:r>
              <a:rPr lang="pt-BR" sz="2000" b="1" spc="-15" dirty="0">
                <a:latin typeface="Times New Roman"/>
                <a:cs typeface="Times New Roman"/>
              </a:rPr>
              <a:t>U</a:t>
            </a:r>
            <a:r>
              <a:rPr lang="pt-BR" sz="2000" b="1" dirty="0">
                <a:latin typeface="Times New Roman"/>
                <a:cs typeface="Times New Roman"/>
              </a:rPr>
              <a:t>Í</a:t>
            </a:r>
            <a:r>
              <a:rPr lang="pt-BR" sz="2000" b="1" spc="-35" dirty="0">
                <a:latin typeface="Times New Roman"/>
                <a:cs typeface="Times New Roman"/>
              </a:rPr>
              <a:t>M</a:t>
            </a:r>
            <a:r>
              <a:rPr lang="pt-BR" sz="2000" b="1" dirty="0">
                <a:latin typeface="Times New Roman"/>
                <a:cs typeface="Times New Roman"/>
              </a:rPr>
              <a:t>ICA</a:t>
            </a:r>
            <a:endParaRPr sz="2000" dirty="0">
              <a:latin typeface="Times New Roman"/>
              <a:cs typeface="Times New Roman"/>
            </a:endParaRPr>
          </a:p>
          <a:p>
            <a:pPr marL="315595">
              <a:lnSpc>
                <a:spcPct val="100000"/>
              </a:lnSpc>
            </a:pPr>
            <a:endParaRPr lang="pt-BR" sz="2400" b="1" dirty="0">
              <a:latin typeface="Times New Roman"/>
              <a:cs typeface="Times New Roman"/>
            </a:endParaRPr>
          </a:p>
          <a:p>
            <a:pPr marL="315595">
              <a:lnSpc>
                <a:spcPct val="100000"/>
              </a:lnSpc>
            </a:pPr>
            <a:r>
              <a:rPr lang="pt-BR" sz="2400" b="1" dirty="0">
                <a:latin typeface="Times New Roman"/>
                <a:cs typeface="Times New Roman"/>
              </a:rPr>
              <a:t>é</a:t>
            </a:r>
            <a:r>
              <a:rPr lang="pt-BR" sz="2400" b="1" spc="295" dirty="0">
                <a:latin typeface="Times New Roman"/>
                <a:cs typeface="Times New Roman"/>
              </a:rPr>
              <a:t> </a:t>
            </a:r>
            <a:r>
              <a:rPr lang="pt-BR" sz="2400" b="1" dirty="0">
                <a:latin typeface="Times New Roman"/>
                <a:cs typeface="Times New Roman"/>
              </a:rPr>
              <a:t>a</a:t>
            </a:r>
            <a:r>
              <a:rPr lang="pt-BR" sz="2400" b="1" spc="285" dirty="0">
                <a:latin typeface="Times New Roman"/>
                <a:cs typeface="Times New Roman"/>
              </a:rPr>
              <a:t> </a:t>
            </a:r>
            <a:r>
              <a:rPr lang="pt-BR" sz="2400" b="1" spc="-25" dirty="0">
                <a:latin typeface="Times New Roman"/>
                <a:cs typeface="Times New Roman"/>
              </a:rPr>
              <a:t>á</a:t>
            </a:r>
            <a:r>
              <a:rPr lang="pt-BR" sz="2400" b="1" spc="-35" dirty="0">
                <a:latin typeface="Times New Roman"/>
                <a:cs typeface="Times New Roman"/>
              </a:rPr>
              <a:t>r</a:t>
            </a:r>
            <a:r>
              <a:rPr lang="pt-BR" sz="2400" b="1" dirty="0">
                <a:latin typeface="Times New Roman"/>
                <a:cs typeface="Times New Roman"/>
              </a:rPr>
              <a:t>ea</a:t>
            </a:r>
            <a:r>
              <a:rPr lang="pt-BR" sz="2400" b="1" spc="275" dirty="0">
                <a:latin typeface="Times New Roman"/>
                <a:cs typeface="Times New Roman"/>
              </a:rPr>
              <a:t> </a:t>
            </a:r>
            <a:r>
              <a:rPr lang="pt-BR" sz="2400" b="1" spc="-10" dirty="0">
                <a:latin typeface="Times New Roman"/>
                <a:cs typeface="Times New Roman"/>
              </a:rPr>
              <a:t>qu</a:t>
            </a:r>
            <a:r>
              <a:rPr lang="pt-BR" sz="2400" b="1" dirty="0">
                <a:latin typeface="Times New Roman"/>
                <a:cs typeface="Times New Roman"/>
              </a:rPr>
              <a:t>e</a:t>
            </a:r>
            <a:r>
              <a:rPr lang="pt-BR" sz="2400" b="1" spc="295" dirty="0">
                <a:latin typeface="Times New Roman"/>
                <a:cs typeface="Times New Roman"/>
              </a:rPr>
              <a:t> </a:t>
            </a:r>
            <a:r>
              <a:rPr lang="pt-BR" sz="2400" b="1" dirty="0">
                <a:latin typeface="Times New Roman"/>
                <a:cs typeface="Times New Roman"/>
              </a:rPr>
              <a:t>e</a:t>
            </a:r>
            <a:r>
              <a:rPr lang="pt-BR" sz="2400" b="1" spc="10" dirty="0">
                <a:latin typeface="Times New Roman"/>
                <a:cs typeface="Times New Roman"/>
              </a:rPr>
              <a:t>s</a:t>
            </a:r>
            <a:r>
              <a:rPr lang="pt-BR" sz="2400" b="1" dirty="0">
                <a:latin typeface="Times New Roman"/>
                <a:cs typeface="Times New Roman"/>
              </a:rPr>
              <a:t>t</a:t>
            </a:r>
            <a:r>
              <a:rPr lang="pt-BR" sz="2400" b="1" spc="-35" dirty="0">
                <a:latin typeface="Times New Roman"/>
                <a:cs typeface="Times New Roman"/>
              </a:rPr>
              <a:t>u</a:t>
            </a:r>
            <a:r>
              <a:rPr lang="pt-BR" sz="2400" b="1" dirty="0">
                <a:latin typeface="Times New Roman"/>
                <a:cs typeface="Times New Roman"/>
              </a:rPr>
              <a:t>da</a:t>
            </a:r>
            <a:r>
              <a:rPr lang="pt-BR" sz="2400" b="1" spc="290" dirty="0">
                <a:latin typeface="Times New Roman"/>
                <a:cs typeface="Times New Roman"/>
              </a:rPr>
              <a:t> </a:t>
            </a:r>
            <a:r>
              <a:rPr lang="pt-BR" sz="2400" b="1" dirty="0">
                <a:latin typeface="Times New Roman"/>
                <a:cs typeface="Times New Roman"/>
              </a:rPr>
              <a:t>as</a:t>
            </a:r>
            <a:r>
              <a:rPr lang="pt-BR" sz="2400" b="1" spc="300" dirty="0">
                <a:latin typeface="Times New Roman"/>
                <a:cs typeface="Times New Roman"/>
              </a:rPr>
              <a:t> </a:t>
            </a:r>
            <a:r>
              <a:rPr lang="pt-BR" sz="2400" b="1" dirty="0">
                <a:latin typeface="Times New Roman"/>
                <a:cs typeface="Times New Roman"/>
              </a:rPr>
              <a:t>velo</a:t>
            </a:r>
            <a:r>
              <a:rPr lang="pt-BR" sz="2400" b="1" spc="5" dirty="0">
                <a:latin typeface="Times New Roman"/>
                <a:cs typeface="Times New Roman"/>
              </a:rPr>
              <a:t>c</a:t>
            </a:r>
            <a:r>
              <a:rPr lang="pt-BR" sz="2400" b="1" dirty="0">
                <a:latin typeface="Times New Roman"/>
                <a:cs typeface="Times New Roman"/>
              </a:rPr>
              <a:t>i</a:t>
            </a:r>
            <a:r>
              <a:rPr lang="pt-BR" sz="2400" b="1" spc="-10" dirty="0">
                <a:latin typeface="Times New Roman"/>
                <a:cs typeface="Times New Roman"/>
              </a:rPr>
              <a:t>d</a:t>
            </a:r>
            <a:r>
              <a:rPr lang="pt-BR" sz="2400" b="1" dirty="0">
                <a:latin typeface="Times New Roman"/>
                <a:cs typeface="Times New Roman"/>
              </a:rPr>
              <a:t>ades</a:t>
            </a:r>
            <a:r>
              <a:rPr lang="pt-BR" sz="2400" b="1" spc="280" dirty="0">
                <a:latin typeface="Times New Roman"/>
                <a:cs typeface="Times New Roman"/>
              </a:rPr>
              <a:t> </a:t>
            </a:r>
            <a:r>
              <a:rPr lang="pt-BR" sz="2400" b="1" dirty="0">
                <a:latin typeface="Times New Roman"/>
                <a:cs typeface="Times New Roman"/>
              </a:rPr>
              <a:t>com</a:t>
            </a:r>
            <a:r>
              <a:rPr lang="pt-BR" sz="2400" b="1" spc="270" dirty="0">
                <a:latin typeface="Times New Roman"/>
                <a:cs typeface="Times New Roman"/>
              </a:rPr>
              <a:t> </a:t>
            </a:r>
            <a:r>
              <a:rPr lang="pt-BR" sz="2400" b="1" spc="-10" dirty="0">
                <a:latin typeface="Times New Roman"/>
                <a:cs typeface="Times New Roman"/>
              </a:rPr>
              <a:t>qu</a:t>
            </a:r>
            <a:r>
              <a:rPr lang="pt-BR" sz="2400" b="1" dirty="0">
                <a:latin typeface="Times New Roman"/>
                <a:cs typeface="Times New Roman"/>
              </a:rPr>
              <a:t>e</a:t>
            </a:r>
            <a:r>
              <a:rPr lang="pt-BR" sz="2400" b="1" spc="295" dirty="0">
                <a:latin typeface="Times New Roman"/>
                <a:cs typeface="Times New Roman"/>
              </a:rPr>
              <a:t> </a:t>
            </a:r>
            <a:r>
              <a:rPr lang="pt-BR" sz="2400" b="1" dirty="0">
                <a:latin typeface="Times New Roman"/>
                <a:cs typeface="Times New Roman"/>
              </a:rPr>
              <a:t>oco</a:t>
            </a:r>
            <a:r>
              <a:rPr lang="pt-BR" sz="2400" b="1" spc="-10" dirty="0">
                <a:latin typeface="Times New Roman"/>
                <a:cs typeface="Times New Roman"/>
              </a:rPr>
              <a:t>r</a:t>
            </a:r>
            <a:r>
              <a:rPr lang="pt-BR" sz="2400" b="1" spc="-35" dirty="0">
                <a:latin typeface="Times New Roman"/>
                <a:cs typeface="Times New Roman"/>
              </a:rPr>
              <a:t>r</a:t>
            </a:r>
            <a:r>
              <a:rPr lang="pt-BR" sz="2400" b="1" dirty="0">
                <a:latin typeface="Times New Roman"/>
                <a:cs typeface="Times New Roman"/>
              </a:rPr>
              <a:t>em</a:t>
            </a:r>
            <a:endParaRPr lang="pt-BR" sz="2400" dirty="0">
              <a:latin typeface="Times New Roman"/>
              <a:cs typeface="Times New Roman"/>
            </a:endParaRPr>
          </a:p>
          <a:p>
            <a:pPr marL="315595">
              <a:lnSpc>
                <a:spcPct val="100000"/>
              </a:lnSpc>
            </a:pPr>
            <a:r>
              <a:rPr lang="pt-BR" sz="2400" b="1" spc="-5" dirty="0">
                <a:latin typeface="Times New Roman"/>
                <a:cs typeface="Times New Roman"/>
              </a:rPr>
              <a:t>a</a:t>
            </a:r>
            <a:r>
              <a:rPr lang="pt-BR" sz="2400" b="1" dirty="0">
                <a:latin typeface="Times New Roman"/>
                <a:cs typeface="Times New Roman"/>
              </a:rPr>
              <a:t>s</a:t>
            </a:r>
            <a:r>
              <a:rPr lang="pt-BR" sz="2400" b="1" spc="-5" dirty="0">
                <a:latin typeface="Times New Roman"/>
                <a:cs typeface="Times New Roman"/>
              </a:rPr>
              <a:t> </a:t>
            </a:r>
            <a:r>
              <a:rPr lang="pt-BR" sz="2400" b="1" spc="-40" dirty="0">
                <a:latin typeface="Times New Roman"/>
                <a:cs typeface="Times New Roman"/>
              </a:rPr>
              <a:t>r</a:t>
            </a:r>
            <a:r>
              <a:rPr lang="pt-BR" sz="2400" b="1" dirty="0">
                <a:latin typeface="Times New Roman"/>
                <a:cs typeface="Times New Roman"/>
              </a:rPr>
              <a:t>eaçõ</a:t>
            </a:r>
            <a:r>
              <a:rPr lang="pt-BR" sz="2400" b="1" spc="5" dirty="0">
                <a:latin typeface="Times New Roman"/>
                <a:cs typeface="Times New Roman"/>
              </a:rPr>
              <a:t>e</a:t>
            </a:r>
            <a:r>
              <a:rPr lang="pt-BR" sz="2400" b="1" dirty="0">
                <a:latin typeface="Times New Roman"/>
                <a:cs typeface="Times New Roman"/>
              </a:rPr>
              <a:t>s</a:t>
            </a:r>
            <a:r>
              <a:rPr lang="pt-BR" sz="2400" b="1" spc="-40" dirty="0">
                <a:latin typeface="Times New Roman"/>
                <a:cs typeface="Times New Roman"/>
              </a:rPr>
              <a:t> </a:t>
            </a:r>
            <a:r>
              <a:rPr lang="pt-BR" sz="2400" b="1" dirty="0">
                <a:latin typeface="Times New Roman"/>
                <a:cs typeface="Times New Roman"/>
              </a:rPr>
              <a:t>q</a:t>
            </a:r>
            <a:r>
              <a:rPr lang="pt-BR" sz="2400" b="1" spc="-15" dirty="0">
                <a:latin typeface="Times New Roman"/>
                <a:cs typeface="Times New Roman"/>
              </a:rPr>
              <a:t>u</a:t>
            </a:r>
            <a:r>
              <a:rPr lang="pt-BR" sz="2400" b="1" dirty="0">
                <a:latin typeface="Times New Roman"/>
                <a:cs typeface="Times New Roman"/>
              </a:rPr>
              <a:t>í</a:t>
            </a:r>
            <a:r>
              <a:rPr lang="pt-BR" sz="2400" b="1" spc="-35" dirty="0">
                <a:latin typeface="Times New Roman"/>
                <a:cs typeface="Times New Roman"/>
              </a:rPr>
              <a:t>m</a:t>
            </a:r>
            <a:r>
              <a:rPr lang="pt-BR" sz="2400" b="1" dirty="0">
                <a:latin typeface="Times New Roman"/>
                <a:cs typeface="Times New Roman"/>
              </a:rPr>
              <a:t>icas</a:t>
            </a:r>
            <a:endParaRPr lang="pt-BR"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7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8933497" y="6261383"/>
            <a:ext cx="2032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pic>
        <p:nvPicPr>
          <p:cNvPr id="9" name="Imagem 8" descr="3 / 4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8756" b="15600"/>
          <a:stretch/>
        </p:blipFill>
        <p:spPr bwMode="auto">
          <a:xfrm>
            <a:off x="5867400" y="5157779"/>
            <a:ext cx="1524000" cy="1295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/>
          <p:cNvSpPr txBox="1"/>
          <p:nvPr/>
        </p:nvSpPr>
        <p:spPr>
          <a:xfrm>
            <a:off x="7386735" y="6092106"/>
            <a:ext cx="1042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>
                <a:solidFill>
                  <a:srgbClr val="FF0000"/>
                </a:solidFill>
              </a:rPr>
              <a:t>2000 anos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23740" y="2054860"/>
            <a:ext cx="2976880" cy="12115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0" y="2083574"/>
            <a:ext cx="2880359" cy="11142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41520" y="3515360"/>
            <a:ext cx="2976879" cy="12090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8800" y="2329179"/>
            <a:ext cx="2260600" cy="6629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7428" y="2356510"/>
            <a:ext cx="2164334" cy="5684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5940" y="3121660"/>
            <a:ext cx="2283460" cy="6629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633352"/>
            <a:ext cx="9144000" cy="22464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00517" y="116573"/>
            <a:ext cx="714984" cy="84456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2437" y="830041"/>
            <a:ext cx="7748143" cy="12601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31494" y="492486"/>
            <a:ext cx="5815330" cy="1160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Cinét</a:t>
            </a:r>
            <a:r>
              <a:rPr sz="2600" b="1" spc="-10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ca Q</a:t>
            </a:r>
            <a:r>
              <a:rPr sz="2600" b="1" spc="-15" dirty="0">
                <a:latin typeface="Times New Roman"/>
                <a:cs typeface="Times New Roman"/>
              </a:rPr>
              <a:t>u</a:t>
            </a:r>
            <a:r>
              <a:rPr sz="2600" b="1" dirty="0">
                <a:latin typeface="Times New Roman"/>
                <a:cs typeface="Times New Roman"/>
              </a:rPr>
              <a:t>í</a:t>
            </a:r>
            <a:r>
              <a:rPr sz="2600" b="1" spc="-30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ica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2750">
              <a:latin typeface="Times New Roman"/>
              <a:cs typeface="Times New Roman"/>
            </a:endParaRPr>
          </a:p>
          <a:p>
            <a:pPr marL="171450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►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spc="-15" dirty="0">
                <a:latin typeface="Times New Roman"/>
                <a:cs typeface="Times New Roman"/>
              </a:rPr>
              <a:t>F</a:t>
            </a:r>
            <a:r>
              <a:rPr sz="2600" b="1" dirty="0">
                <a:latin typeface="Times New Roman"/>
                <a:cs typeface="Times New Roman"/>
              </a:rPr>
              <a:t>a</a:t>
            </a:r>
            <a:r>
              <a:rPr sz="2600" b="1" spc="-10" dirty="0">
                <a:latin typeface="Times New Roman"/>
                <a:cs typeface="Times New Roman"/>
              </a:rPr>
              <a:t>t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-4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es q</a:t>
            </a:r>
            <a:r>
              <a:rPr sz="2600" b="1" spc="-15" dirty="0">
                <a:latin typeface="Times New Roman"/>
                <a:cs typeface="Times New Roman"/>
              </a:rPr>
              <a:t>u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i</a:t>
            </a:r>
            <a:r>
              <a:rPr sz="2600" b="1" spc="-15" dirty="0">
                <a:latin typeface="Times New Roman"/>
                <a:cs typeface="Times New Roman"/>
              </a:rPr>
              <a:t>n</a:t>
            </a:r>
            <a:r>
              <a:rPr sz="2600" b="1" dirty="0">
                <a:latin typeface="Times New Roman"/>
                <a:cs typeface="Times New Roman"/>
              </a:rPr>
              <a:t>f</a:t>
            </a:r>
            <a:r>
              <a:rPr sz="2600" b="1" spc="-15" dirty="0">
                <a:latin typeface="Times New Roman"/>
                <a:cs typeface="Times New Roman"/>
              </a:rPr>
              <a:t>l</a:t>
            </a:r>
            <a:r>
              <a:rPr sz="2600" b="1" dirty="0">
                <a:latin typeface="Times New Roman"/>
                <a:cs typeface="Times New Roman"/>
              </a:rPr>
              <a:t>ue</a:t>
            </a:r>
            <a:r>
              <a:rPr sz="2600" b="1" spc="-15" dirty="0">
                <a:latin typeface="Times New Roman"/>
                <a:cs typeface="Times New Roman"/>
              </a:rPr>
              <a:t>n</a:t>
            </a:r>
            <a:r>
              <a:rPr sz="2600" b="1" dirty="0">
                <a:latin typeface="Times New Roman"/>
                <a:cs typeface="Times New Roman"/>
              </a:rPr>
              <a:t>ciam</a:t>
            </a:r>
            <a:r>
              <a:rPr sz="2600" b="1" spc="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velocid</a:t>
            </a:r>
            <a:r>
              <a:rPr sz="2600" b="1" spc="-10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de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Cin</a:t>
            </a:r>
            <a:r>
              <a:rPr spc="5" dirty="0"/>
              <a:t>é</a:t>
            </a:r>
            <a:r>
              <a:rPr dirty="0"/>
              <a:t>ti</a:t>
            </a:r>
            <a:r>
              <a:rPr spc="5" dirty="0"/>
              <a:t>c</a:t>
            </a:r>
            <a:r>
              <a:rPr dirty="0"/>
              <a:t>a</a:t>
            </a:r>
            <a:r>
              <a:rPr spc="-15" dirty="0"/>
              <a:t> </a:t>
            </a:r>
            <a:r>
              <a:rPr spc="-10" dirty="0"/>
              <a:t>Q</a:t>
            </a:r>
            <a:r>
              <a:rPr dirty="0"/>
              <a:t>uími</a:t>
            </a:r>
            <a:r>
              <a:rPr spc="5" dirty="0"/>
              <a:t>c</a:t>
            </a:r>
            <a:r>
              <a:rPr dirty="0"/>
              <a:t>a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12" name="object 12"/>
          <p:cNvSpPr txBox="1"/>
          <p:nvPr/>
        </p:nvSpPr>
        <p:spPr>
          <a:xfrm>
            <a:off x="607428" y="2356510"/>
            <a:ext cx="2164715" cy="568960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14935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Conc</a:t>
            </a:r>
            <a:r>
              <a:rPr sz="2600" b="1" spc="5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n</a:t>
            </a:r>
            <a:r>
              <a:rPr sz="2600" b="1" spc="-15" dirty="0">
                <a:latin typeface="Times New Roman"/>
                <a:cs typeface="Times New Roman"/>
              </a:rPr>
              <a:t>t</a:t>
            </a:r>
            <a:r>
              <a:rPr sz="2600" b="1" dirty="0">
                <a:latin typeface="Times New Roman"/>
                <a:cs typeface="Times New Roman"/>
              </a:rPr>
              <a:t>ra</a:t>
            </a:r>
            <a:r>
              <a:rPr sz="2600" b="1" spc="5" dirty="0">
                <a:latin typeface="Times New Roman"/>
                <a:cs typeface="Times New Roman"/>
              </a:rPr>
              <a:t>ç</a:t>
            </a:r>
            <a:r>
              <a:rPr sz="2600" b="1" dirty="0">
                <a:latin typeface="Times New Roman"/>
                <a:cs typeface="Times New Roman"/>
              </a:rPr>
              <a:t>ão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3628" y="3148609"/>
            <a:ext cx="2188210" cy="568960"/>
          </a:xfrm>
          <a:prstGeom prst="rect">
            <a:avLst/>
          </a:prstGeom>
          <a:solidFill>
            <a:srgbClr val="C3D59B"/>
          </a:solidFill>
          <a:ln w="9525">
            <a:solidFill>
              <a:srgbClr val="77923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9065">
              <a:lnSpc>
                <a:spcPct val="100000"/>
              </a:lnSpc>
            </a:pPr>
            <a:r>
              <a:rPr sz="2600" b="1" spc="-235" dirty="0">
                <a:latin typeface="Times New Roman"/>
                <a:cs typeface="Times New Roman"/>
              </a:rPr>
              <a:t>T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25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peratura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5009" y="4215765"/>
            <a:ext cx="1906905" cy="356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10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t</a:t>
            </a:r>
            <a:r>
              <a:rPr sz="2600" b="1" spc="-10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do </a:t>
            </a:r>
            <a:r>
              <a:rPr sz="2600" b="1" spc="-15" dirty="0">
                <a:latin typeface="Times New Roman"/>
                <a:cs typeface="Times New Roman"/>
              </a:rPr>
              <a:t>F</a:t>
            </a:r>
            <a:r>
              <a:rPr sz="2600" b="1" dirty="0">
                <a:latin typeface="Times New Roman"/>
                <a:cs typeface="Times New Roman"/>
              </a:rPr>
              <a:t>ísico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5008" y="4874620"/>
            <a:ext cx="2104391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dirty="0" err="1">
                <a:latin typeface="Times New Roman"/>
                <a:cs typeface="Times New Roman"/>
              </a:rPr>
              <a:t>Cat</a:t>
            </a:r>
            <a:r>
              <a:rPr sz="2600" b="1" spc="-10" dirty="0" err="1">
                <a:latin typeface="Times New Roman"/>
                <a:cs typeface="Times New Roman"/>
              </a:rPr>
              <a:t>a</a:t>
            </a:r>
            <a:r>
              <a:rPr sz="2600" b="1" dirty="0" err="1">
                <a:latin typeface="Times New Roman"/>
                <a:cs typeface="Times New Roman"/>
              </a:rPr>
              <a:t>lisad</a:t>
            </a:r>
            <a:r>
              <a:rPr sz="2600" b="1" spc="-10" dirty="0" err="1">
                <a:latin typeface="Times New Roman"/>
                <a:cs typeface="Times New Roman"/>
              </a:rPr>
              <a:t>o</a:t>
            </a:r>
            <a:r>
              <a:rPr sz="2600" b="1" dirty="0" err="1">
                <a:latin typeface="Times New Roman"/>
                <a:cs typeface="Times New Roman"/>
              </a:rPr>
              <a:t>r</a:t>
            </a:r>
            <a:endParaRPr lang="pt-BR" sz="2600" b="1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pt-BR" b="1" dirty="0">
                <a:solidFill>
                  <a:srgbClr val="FF0000"/>
                </a:solidFill>
                <a:latin typeface="Times New Roman"/>
                <a:cs typeface="Times New Roman"/>
              </a:rPr>
              <a:t>(Impurezas)</a:t>
            </a:r>
            <a:endParaRPr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72000" y="2083574"/>
            <a:ext cx="2880360" cy="1114425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82344">
              <a:lnSpc>
                <a:spcPct val="100000"/>
              </a:lnSpc>
            </a:pPr>
            <a:r>
              <a:rPr sz="2600" b="1" spc="-10" dirty="0">
                <a:latin typeface="Times New Roman"/>
                <a:cs typeface="Times New Roman"/>
              </a:rPr>
              <a:t>P</a:t>
            </a:r>
            <a:r>
              <a:rPr sz="2600" b="1" dirty="0">
                <a:latin typeface="Times New Roman"/>
                <a:cs typeface="Times New Roman"/>
              </a:rPr>
              <a:t>arte</a:t>
            </a:r>
            <a:r>
              <a:rPr sz="2600" b="1" spc="-15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90288" y="3581400"/>
            <a:ext cx="2880360" cy="1114425"/>
          </a:xfrm>
          <a:prstGeom prst="rect">
            <a:avLst/>
          </a:prstGeom>
          <a:solidFill>
            <a:srgbClr val="C3D59B"/>
          </a:solidFill>
          <a:ln w="9525">
            <a:solidFill>
              <a:srgbClr val="77923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34085">
              <a:lnSpc>
                <a:spcPct val="100000"/>
              </a:lnSpc>
            </a:pPr>
            <a:r>
              <a:rPr sz="2600" b="1" spc="-10" dirty="0">
                <a:latin typeface="Times New Roman"/>
                <a:cs typeface="Times New Roman"/>
              </a:rPr>
              <a:t>P</a:t>
            </a:r>
            <a:r>
              <a:rPr sz="2600" b="1" dirty="0">
                <a:latin typeface="Times New Roman"/>
                <a:cs typeface="Times New Roman"/>
              </a:rPr>
              <a:t>arte B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46084" y="3939413"/>
            <a:ext cx="934377" cy="10055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633352"/>
            <a:ext cx="9144000" cy="2246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200517" y="116573"/>
            <a:ext cx="714984" cy="84456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2437" y="830041"/>
            <a:ext cx="7748143" cy="126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Cinét</a:t>
            </a:r>
            <a:r>
              <a:rPr spc="-10" dirty="0"/>
              <a:t>i</a:t>
            </a:r>
            <a:r>
              <a:rPr dirty="0"/>
              <a:t>ca Q</a:t>
            </a:r>
            <a:r>
              <a:rPr spc="-15" dirty="0"/>
              <a:t>u</a:t>
            </a:r>
            <a:r>
              <a:rPr dirty="0"/>
              <a:t>í</a:t>
            </a:r>
            <a:r>
              <a:rPr spc="-30" dirty="0"/>
              <a:t>m</a:t>
            </a:r>
            <a:r>
              <a:rPr dirty="0"/>
              <a:t>ica</a:t>
            </a:r>
            <a:r>
              <a:rPr spc="55" dirty="0"/>
              <a:t> </a:t>
            </a:r>
            <a:r>
              <a:rPr dirty="0">
                <a:latin typeface="Times New Roman"/>
                <a:cs typeface="Times New Roman"/>
              </a:rPr>
              <a:t>–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10" dirty="0"/>
              <a:t>P</a:t>
            </a:r>
            <a:r>
              <a:rPr dirty="0"/>
              <a:t>arte</a:t>
            </a:r>
            <a:r>
              <a:rPr spc="-150" dirty="0"/>
              <a:t> </a:t>
            </a:r>
            <a:r>
              <a:rPr dirty="0"/>
              <a:t>A</a:t>
            </a:r>
          </a:p>
        </p:txBody>
      </p:sp>
      <p:sp>
        <p:nvSpPr>
          <p:cNvPr id="7" name="object 7"/>
          <p:cNvSpPr/>
          <p:nvPr/>
        </p:nvSpPr>
        <p:spPr>
          <a:xfrm>
            <a:off x="753262" y="1112455"/>
            <a:ext cx="5994526" cy="440512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2467" y="5621796"/>
            <a:ext cx="6615430" cy="615553"/>
          </a:xfrm>
          <a:prstGeom prst="rect">
            <a:avLst/>
          </a:prstGeom>
          <a:solidFill>
            <a:srgbClr val="FFFF00"/>
          </a:solidFill>
          <a:ln w="2857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6835">
              <a:lnSpc>
                <a:spcPct val="100000"/>
              </a:lnSpc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Em todos os casos: de 1 a 9</a:t>
            </a:r>
          </a:p>
          <a:p>
            <a:pPr marL="76835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+ 8 </a:t>
            </a:r>
            <a:r>
              <a:rPr sz="2000" b="1" spc="-30" dirty="0">
                <a:latin typeface="Times New Roman"/>
                <a:cs typeface="Times New Roman"/>
              </a:rPr>
              <a:t>m</a:t>
            </a:r>
            <a:r>
              <a:rPr sz="2000" b="1" dirty="0">
                <a:latin typeface="Times New Roman"/>
                <a:cs typeface="Times New Roman"/>
              </a:rPr>
              <a:t>L</a:t>
            </a:r>
            <a:r>
              <a:rPr sz="2000" b="1" spc="-10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Na</a:t>
            </a:r>
            <a:r>
              <a:rPr sz="2025" b="1" baseline="-20576" dirty="0">
                <a:latin typeface="Times New Roman"/>
                <a:cs typeface="Times New Roman"/>
              </a:rPr>
              <a:t>2</a:t>
            </a:r>
            <a:r>
              <a:rPr sz="2000" b="1" spc="5" dirty="0">
                <a:latin typeface="Times New Roman"/>
                <a:cs typeface="Times New Roman"/>
              </a:rPr>
              <a:t>S</a:t>
            </a:r>
            <a:r>
              <a:rPr sz="2025" b="1" baseline="-20576" dirty="0">
                <a:latin typeface="Times New Roman"/>
                <a:cs typeface="Times New Roman"/>
              </a:rPr>
              <a:t>2</a:t>
            </a:r>
            <a:r>
              <a:rPr sz="2000" b="1" spc="5" dirty="0">
                <a:latin typeface="Times New Roman"/>
                <a:cs typeface="Times New Roman"/>
              </a:rPr>
              <a:t>O</a:t>
            </a:r>
            <a:r>
              <a:rPr sz="2025" b="1" spc="-15" baseline="-20576" dirty="0">
                <a:latin typeface="Times New Roman"/>
                <a:cs typeface="Times New Roman"/>
              </a:rPr>
              <a:t>3</a:t>
            </a:r>
            <a:r>
              <a:rPr sz="2025" b="1" spc="165" baseline="-20576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0,01 </a:t>
            </a:r>
            <a:r>
              <a:rPr sz="2000" b="1" spc="-30" dirty="0">
                <a:latin typeface="Times New Roman"/>
                <a:cs typeface="Times New Roman"/>
              </a:rPr>
              <a:t>m</a:t>
            </a:r>
            <a:r>
              <a:rPr sz="2000" b="1" dirty="0">
                <a:latin typeface="Times New Roman"/>
                <a:cs typeface="Times New Roman"/>
              </a:rPr>
              <a:t>ol</a:t>
            </a:r>
            <a:r>
              <a:rPr sz="2000" b="1" spc="25" dirty="0">
                <a:latin typeface="Times New Roman"/>
                <a:cs typeface="Times New Roman"/>
              </a:rPr>
              <a:t> </a:t>
            </a:r>
            <a:r>
              <a:rPr sz="2000" b="1" spc="5" dirty="0">
                <a:latin typeface="Times New Roman"/>
                <a:cs typeface="Times New Roman"/>
              </a:rPr>
              <a:t>L</a:t>
            </a:r>
            <a:r>
              <a:rPr sz="2025" b="1" spc="-22" baseline="24691" dirty="0">
                <a:latin typeface="Times New Roman"/>
                <a:cs typeface="Times New Roman"/>
              </a:rPr>
              <a:t>-</a:t>
            </a:r>
            <a:r>
              <a:rPr sz="2025" b="1" spc="-15" baseline="24691" dirty="0">
                <a:latin typeface="Times New Roman"/>
                <a:cs typeface="Times New Roman"/>
              </a:rPr>
              <a:t>1</a:t>
            </a:r>
            <a:r>
              <a:rPr sz="2025" b="1" spc="225" baseline="24691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+ 4 </a:t>
            </a:r>
            <a:r>
              <a:rPr sz="2000" b="1" spc="-30" dirty="0">
                <a:latin typeface="Times New Roman"/>
                <a:cs typeface="Times New Roman"/>
              </a:rPr>
              <a:t>m</a:t>
            </a:r>
            <a:r>
              <a:rPr sz="2000" b="1" dirty="0">
                <a:latin typeface="Times New Roman"/>
                <a:cs typeface="Times New Roman"/>
              </a:rPr>
              <a:t>L</a:t>
            </a:r>
            <a:r>
              <a:rPr sz="2000" b="1" spc="-75" dirty="0">
                <a:latin typeface="Times New Roman"/>
                <a:cs typeface="Times New Roman"/>
              </a:rPr>
              <a:t> </a:t>
            </a:r>
            <a:r>
              <a:rPr sz="2000" b="1" spc="5" dirty="0">
                <a:latin typeface="Times New Roman"/>
                <a:cs typeface="Times New Roman"/>
              </a:rPr>
              <a:t>S</a:t>
            </a:r>
            <a:r>
              <a:rPr sz="2000" b="1" dirty="0">
                <a:latin typeface="Times New Roman"/>
                <a:cs typeface="Times New Roman"/>
              </a:rPr>
              <a:t>ol</a:t>
            </a:r>
            <a:r>
              <a:rPr sz="2000" b="1" spc="10" dirty="0">
                <a:latin typeface="Times New Roman"/>
                <a:cs typeface="Times New Roman"/>
              </a:rPr>
              <a:t>u</a:t>
            </a:r>
            <a:r>
              <a:rPr sz="2000" b="1" spc="-10" dirty="0">
                <a:latin typeface="Times New Roman"/>
                <a:cs typeface="Times New Roman"/>
              </a:rPr>
              <a:t>ç</a:t>
            </a:r>
            <a:r>
              <a:rPr sz="2000" b="1" dirty="0">
                <a:latin typeface="Times New Roman"/>
                <a:cs typeface="Times New Roman"/>
              </a:rPr>
              <a:t>ão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spc="5" dirty="0">
                <a:latin typeface="Times New Roman"/>
                <a:cs typeface="Times New Roman"/>
              </a:rPr>
              <a:t>d</a:t>
            </a:r>
            <a:r>
              <a:rPr sz="2000" b="1" dirty="0">
                <a:latin typeface="Times New Roman"/>
                <a:cs typeface="Times New Roman"/>
              </a:rPr>
              <a:t>e</a:t>
            </a:r>
            <a:r>
              <a:rPr sz="2000" b="1" spc="-1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</a:t>
            </a:r>
            <a:r>
              <a:rPr sz="2000" b="1" spc="-30" dirty="0">
                <a:latin typeface="Times New Roman"/>
                <a:cs typeface="Times New Roman"/>
              </a:rPr>
              <a:t>m</a:t>
            </a:r>
            <a:r>
              <a:rPr sz="2000" b="1" dirty="0">
                <a:latin typeface="Times New Roman"/>
                <a:cs typeface="Times New Roman"/>
              </a:rPr>
              <a:t>i</a:t>
            </a:r>
            <a:r>
              <a:rPr sz="2000" b="1" spc="10" dirty="0">
                <a:latin typeface="Times New Roman"/>
                <a:cs typeface="Times New Roman"/>
              </a:rPr>
              <a:t>d</a:t>
            </a:r>
            <a:r>
              <a:rPr sz="2000" b="1" dirty="0">
                <a:latin typeface="Times New Roman"/>
                <a:cs typeface="Times New Roman"/>
              </a:rPr>
              <a:t>o</a:t>
            </a:r>
            <a:r>
              <a:rPr sz="2000" b="1" spc="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2%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79741" y="5917933"/>
            <a:ext cx="1454785" cy="400685"/>
          </a:xfrm>
          <a:prstGeom prst="rect">
            <a:avLst/>
          </a:prstGeom>
          <a:ln w="285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8740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T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c</a:t>
            </a:r>
            <a:r>
              <a:rPr sz="2000" b="1" dirty="0">
                <a:latin typeface="Times New Roman"/>
                <a:cs typeface="Times New Roman"/>
              </a:rPr>
              <a:t>ons</a:t>
            </a:r>
            <a:r>
              <a:rPr sz="2000" b="1" spc="-10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ante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138289" y="2822257"/>
            <a:ext cx="488950" cy="492759"/>
          </a:xfrm>
          <a:custGeom>
            <a:avLst/>
            <a:gdLst/>
            <a:ahLst/>
            <a:cxnLst/>
            <a:rect l="l" t="t" r="r" b="b"/>
            <a:pathLst>
              <a:path w="488950" h="492760">
                <a:moveTo>
                  <a:pt x="0" y="492442"/>
                </a:moveTo>
                <a:lnTo>
                  <a:pt x="488416" y="492442"/>
                </a:lnTo>
                <a:lnTo>
                  <a:pt x="488416" y="0"/>
                </a:lnTo>
                <a:lnTo>
                  <a:pt x="0" y="0"/>
                </a:lnTo>
                <a:lnTo>
                  <a:pt x="0" y="492442"/>
                </a:lnTo>
                <a:close/>
              </a:path>
            </a:pathLst>
          </a:custGeom>
          <a:ln w="28574">
            <a:solidFill>
              <a:srgbClr val="2D6D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68285" y="2579497"/>
            <a:ext cx="1313815" cy="725805"/>
          </a:xfrm>
          <a:custGeom>
            <a:avLst/>
            <a:gdLst/>
            <a:ahLst/>
            <a:cxnLst/>
            <a:rect l="l" t="t" r="r" b="b"/>
            <a:pathLst>
              <a:path w="1313815" h="725804">
                <a:moveTo>
                  <a:pt x="1196594" y="596518"/>
                </a:moveTo>
                <a:lnTo>
                  <a:pt x="1189863" y="600582"/>
                </a:lnTo>
                <a:lnTo>
                  <a:pt x="1183132" y="604774"/>
                </a:lnTo>
                <a:lnTo>
                  <a:pt x="1181100" y="613537"/>
                </a:lnTo>
                <a:lnTo>
                  <a:pt x="1185291" y="620267"/>
                </a:lnTo>
                <a:lnTo>
                  <a:pt x="1250315" y="725551"/>
                </a:lnTo>
                <a:lnTo>
                  <a:pt x="1265659" y="697611"/>
                </a:lnTo>
                <a:lnTo>
                  <a:pt x="1235329" y="697611"/>
                </a:lnTo>
                <a:lnTo>
                  <a:pt x="1235202" y="693292"/>
                </a:lnTo>
                <a:lnTo>
                  <a:pt x="1232662" y="660780"/>
                </a:lnTo>
                <a:lnTo>
                  <a:pt x="1229600" y="637726"/>
                </a:lnTo>
                <a:lnTo>
                  <a:pt x="1209548" y="605281"/>
                </a:lnTo>
                <a:lnTo>
                  <a:pt x="1205357" y="598551"/>
                </a:lnTo>
                <a:lnTo>
                  <a:pt x="1196594" y="596518"/>
                </a:lnTo>
                <a:close/>
              </a:path>
              <a:path w="1313815" h="725804">
                <a:moveTo>
                  <a:pt x="1229600" y="637726"/>
                </a:moveTo>
                <a:lnTo>
                  <a:pt x="1232662" y="660780"/>
                </a:lnTo>
                <a:lnTo>
                  <a:pt x="1235202" y="693292"/>
                </a:lnTo>
                <a:lnTo>
                  <a:pt x="1235329" y="697611"/>
                </a:lnTo>
                <a:lnTo>
                  <a:pt x="1263904" y="696849"/>
                </a:lnTo>
                <a:lnTo>
                  <a:pt x="1263650" y="691006"/>
                </a:lnTo>
                <a:lnTo>
                  <a:pt x="1263600" y="690372"/>
                </a:lnTo>
                <a:lnTo>
                  <a:pt x="1237107" y="690372"/>
                </a:lnTo>
                <a:lnTo>
                  <a:pt x="1248880" y="668922"/>
                </a:lnTo>
                <a:lnTo>
                  <a:pt x="1229600" y="637726"/>
                </a:lnTo>
                <a:close/>
              </a:path>
              <a:path w="1313815" h="725804">
                <a:moveTo>
                  <a:pt x="1297305" y="593851"/>
                </a:moveTo>
                <a:lnTo>
                  <a:pt x="1288669" y="596391"/>
                </a:lnTo>
                <a:lnTo>
                  <a:pt x="1284859" y="603376"/>
                </a:lnTo>
                <a:lnTo>
                  <a:pt x="1259886" y="648871"/>
                </a:lnTo>
                <a:lnTo>
                  <a:pt x="1260983" y="656970"/>
                </a:lnTo>
                <a:lnTo>
                  <a:pt x="1263650" y="691006"/>
                </a:lnTo>
                <a:lnTo>
                  <a:pt x="1263904" y="696849"/>
                </a:lnTo>
                <a:lnTo>
                  <a:pt x="1235329" y="697611"/>
                </a:lnTo>
                <a:lnTo>
                  <a:pt x="1265659" y="697611"/>
                </a:lnTo>
                <a:lnTo>
                  <a:pt x="1309878" y="617092"/>
                </a:lnTo>
                <a:lnTo>
                  <a:pt x="1313688" y="610235"/>
                </a:lnTo>
                <a:lnTo>
                  <a:pt x="1311148" y="601472"/>
                </a:lnTo>
                <a:lnTo>
                  <a:pt x="1304290" y="597662"/>
                </a:lnTo>
                <a:lnTo>
                  <a:pt x="1297305" y="593851"/>
                </a:lnTo>
                <a:close/>
              </a:path>
              <a:path w="1313815" h="725804">
                <a:moveTo>
                  <a:pt x="1248880" y="668922"/>
                </a:moveTo>
                <a:lnTo>
                  <a:pt x="1237107" y="690372"/>
                </a:lnTo>
                <a:lnTo>
                  <a:pt x="1261745" y="689737"/>
                </a:lnTo>
                <a:lnTo>
                  <a:pt x="1248880" y="668922"/>
                </a:lnTo>
                <a:close/>
              </a:path>
              <a:path w="1313815" h="725804">
                <a:moveTo>
                  <a:pt x="1259886" y="648871"/>
                </a:moveTo>
                <a:lnTo>
                  <a:pt x="1248880" y="668922"/>
                </a:lnTo>
                <a:lnTo>
                  <a:pt x="1261745" y="689737"/>
                </a:lnTo>
                <a:lnTo>
                  <a:pt x="1237107" y="690372"/>
                </a:lnTo>
                <a:lnTo>
                  <a:pt x="1263600" y="690372"/>
                </a:lnTo>
                <a:lnTo>
                  <a:pt x="1260983" y="656970"/>
                </a:lnTo>
                <a:lnTo>
                  <a:pt x="1259886" y="648871"/>
                </a:lnTo>
                <a:close/>
              </a:path>
              <a:path w="1313815" h="725804">
                <a:moveTo>
                  <a:pt x="789018" y="28575"/>
                </a:moveTo>
                <a:lnTo>
                  <a:pt x="632460" y="28575"/>
                </a:lnTo>
                <a:lnTo>
                  <a:pt x="660781" y="29590"/>
                </a:lnTo>
                <a:lnTo>
                  <a:pt x="688594" y="32512"/>
                </a:lnTo>
                <a:lnTo>
                  <a:pt x="744220" y="44195"/>
                </a:lnTo>
                <a:lnTo>
                  <a:pt x="799084" y="62737"/>
                </a:lnTo>
                <a:lnTo>
                  <a:pt x="852805" y="88137"/>
                </a:lnTo>
                <a:lnTo>
                  <a:pt x="904875" y="119633"/>
                </a:lnTo>
                <a:lnTo>
                  <a:pt x="954786" y="156717"/>
                </a:lnTo>
                <a:lnTo>
                  <a:pt x="1002284" y="199136"/>
                </a:lnTo>
                <a:lnTo>
                  <a:pt x="1046607" y="246125"/>
                </a:lnTo>
                <a:lnTo>
                  <a:pt x="1087374" y="297179"/>
                </a:lnTo>
                <a:lnTo>
                  <a:pt x="1124331" y="351916"/>
                </a:lnTo>
                <a:lnTo>
                  <a:pt x="1156589" y="409701"/>
                </a:lnTo>
                <a:lnTo>
                  <a:pt x="1184021" y="470026"/>
                </a:lnTo>
                <a:lnTo>
                  <a:pt x="1206119" y="532256"/>
                </a:lnTo>
                <a:lnTo>
                  <a:pt x="1222502" y="596011"/>
                </a:lnTo>
                <a:lnTo>
                  <a:pt x="1229600" y="637726"/>
                </a:lnTo>
                <a:lnTo>
                  <a:pt x="1248880" y="668922"/>
                </a:lnTo>
                <a:lnTo>
                  <a:pt x="1259886" y="648871"/>
                </a:lnTo>
                <a:lnTo>
                  <a:pt x="1256411" y="623188"/>
                </a:lnTo>
                <a:lnTo>
                  <a:pt x="1250315" y="589533"/>
                </a:lnTo>
                <a:lnTo>
                  <a:pt x="1233297" y="523239"/>
                </a:lnTo>
                <a:lnTo>
                  <a:pt x="1210310" y="458597"/>
                </a:lnTo>
                <a:lnTo>
                  <a:pt x="1181862" y="396239"/>
                </a:lnTo>
                <a:lnTo>
                  <a:pt x="1148334" y="336295"/>
                </a:lnTo>
                <a:lnTo>
                  <a:pt x="1110107" y="279780"/>
                </a:lnTo>
                <a:lnTo>
                  <a:pt x="1067816" y="226822"/>
                </a:lnTo>
                <a:lnTo>
                  <a:pt x="1021715" y="178180"/>
                </a:lnTo>
                <a:lnTo>
                  <a:pt x="972439" y="134238"/>
                </a:lnTo>
                <a:lnTo>
                  <a:pt x="920242" y="95503"/>
                </a:lnTo>
                <a:lnTo>
                  <a:pt x="865632" y="62611"/>
                </a:lnTo>
                <a:lnTo>
                  <a:pt x="809117" y="36067"/>
                </a:lnTo>
                <a:lnTo>
                  <a:pt x="789018" y="28575"/>
                </a:lnTo>
                <a:close/>
              </a:path>
              <a:path w="1313815" h="725804">
                <a:moveTo>
                  <a:pt x="632206" y="0"/>
                </a:moveTo>
                <a:lnTo>
                  <a:pt x="573659" y="1269"/>
                </a:lnTo>
                <a:lnTo>
                  <a:pt x="515747" y="5206"/>
                </a:lnTo>
                <a:lnTo>
                  <a:pt x="458470" y="11429"/>
                </a:lnTo>
                <a:lnTo>
                  <a:pt x="402717" y="19812"/>
                </a:lnTo>
                <a:lnTo>
                  <a:pt x="348869" y="30352"/>
                </a:lnTo>
                <a:lnTo>
                  <a:pt x="297180" y="42672"/>
                </a:lnTo>
                <a:lnTo>
                  <a:pt x="248158" y="56768"/>
                </a:lnTo>
                <a:lnTo>
                  <a:pt x="202311" y="72389"/>
                </a:lnTo>
                <a:lnTo>
                  <a:pt x="159893" y="89407"/>
                </a:lnTo>
                <a:lnTo>
                  <a:pt x="121539" y="107695"/>
                </a:lnTo>
                <a:lnTo>
                  <a:pt x="87503" y="127253"/>
                </a:lnTo>
                <a:lnTo>
                  <a:pt x="45466" y="158750"/>
                </a:lnTo>
                <a:lnTo>
                  <a:pt x="15748" y="193166"/>
                </a:lnTo>
                <a:lnTo>
                  <a:pt x="3937" y="217931"/>
                </a:lnTo>
                <a:lnTo>
                  <a:pt x="1270" y="228726"/>
                </a:lnTo>
                <a:lnTo>
                  <a:pt x="1016" y="229488"/>
                </a:lnTo>
                <a:lnTo>
                  <a:pt x="0" y="241680"/>
                </a:lnTo>
                <a:lnTo>
                  <a:pt x="28448" y="243966"/>
                </a:lnTo>
                <a:lnTo>
                  <a:pt x="29146" y="235585"/>
                </a:lnTo>
                <a:lnTo>
                  <a:pt x="28956" y="235585"/>
                </a:lnTo>
                <a:lnTo>
                  <a:pt x="29337" y="233299"/>
                </a:lnTo>
                <a:lnTo>
                  <a:pt x="29527" y="233299"/>
                </a:lnTo>
                <a:lnTo>
                  <a:pt x="31146" y="226822"/>
                </a:lnTo>
                <a:lnTo>
                  <a:pt x="30988" y="226822"/>
                </a:lnTo>
                <a:lnTo>
                  <a:pt x="31623" y="224916"/>
                </a:lnTo>
                <a:lnTo>
                  <a:pt x="31781" y="224916"/>
                </a:lnTo>
                <a:lnTo>
                  <a:pt x="35433" y="216153"/>
                </a:lnTo>
                <a:lnTo>
                  <a:pt x="40640" y="207263"/>
                </a:lnTo>
                <a:lnTo>
                  <a:pt x="76581" y="169925"/>
                </a:lnTo>
                <a:lnTo>
                  <a:pt x="118618" y="141858"/>
                </a:lnTo>
                <a:lnTo>
                  <a:pt x="152908" y="123951"/>
                </a:lnTo>
                <a:lnTo>
                  <a:pt x="191643" y="107061"/>
                </a:lnTo>
                <a:lnTo>
                  <a:pt x="234442" y="91186"/>
                </a:lnTo>
                <a:lnTo>
                  <a:pt x="280543" y="76962"/>
                </a:lnTo>
                <a:lnTo>
                  <a:pt x="329692" y="64007"/>
                </a:lnTo>
                <a:lnTo>
                  <a:pt x="408178" y="47878"/>
                </a:lnTo>
                <a:lnTo>
                  <a:pt x="462661" y="39750"/>
                </a:lnTo>
                <a:lnTo>
                  <a:pt x="518414" y="33654"/>
                </a:lnTo>
                <a:lnTo>
                  <a:pt x="575310" y="29844"/>
                </a:lnTo>
                <a:lnTo>
                  <a:pt x="789018" y="28575"/>
                </a:lnTo>
                <a:lnTo>
                  <a:pt x="780161" y="25273"/>
                </a:lnTo>
                <a:lnTo>
                  <a:pt x="750951" y="16382"/>
                </a:lnTo>
                <a:lnTo>
                  <a:pt x="721487" y="9270"/>
                </a:lnTo>
                <a:lnTo>
                  <a:pt x="691642" y="4190"/>
                </a:lnTo>
                <a:lnTo>
                  <a:pt x="661797" y="1015"/>
                </a:lnTo>
                <a:lnTo>
                  <a:pt x="632206" y="0"/>
                </a:lnTo>
                <a:close/>
              </a:path>
              <a:path w="1313815" h="725804">
                <a:moveTo>
                  <a:pt x="29337" y="233299"/>
                </a:moveTo>
                <a:lnTo>
                  <a:pt x="28956" y="235585"/>
                </a:lnTo>
                <a:lnTo>
                  <a:pt x="29241" y="234442"/>
                </a:lnTo>
                <a:lnTo>
                  <a:pt x="29337" y="233299"/>
                </a:lnTo>
                <a:close/>
              </a:path>
              <a:path w="1313815" h="725804">
                <a:moveTo>
                  <a:pt x="29241" y="234442"/>
                </a:moveTo>
                <a:lnTo>
                  <a:pt x="28956" y="235585"/>
                </a:lnTo>
                <a:lnTo>
                  <a:pt x="29146" y="235585"/>
                </a:lnTo>
                <a:lnTo>
                  <a:pt x="29241" y="234442"/>
                </a:lnTo>
                <a:close/>
              </a:path>
              <a:path w="1313815" h="725804">
                <a:moveTo>
                  <a:pt x="29527" y="233299"/>
                </a:moveTo>
                <a:lnTo>
                  <a:pt x="29337" y="233299"/>
                </a:lnTo>
                <a:lnTo>
                  <a:pt x="29241" y="234442"/>
                </a:lnTo>
                <a:lnTo>
                  <a:pt x="29527" y="233299"/>
                </a:lnTo>
                <a:close/>
              </a:path>
              <a:path w="1313815" h="725804">
                <a:moveTo>
                  <a:pt x="31623" y="224916"/>
                </a:moveTo>
                <a:lnTo>
                  <a:pt x="30988" y="226822"/>
                </a:lnTo>
                <a:lnTo>
                  <a:pt x="31384" y="225869"/>
                </a:lnTo>
                <a:lnTo>
                  <a:pt x="31623" y="224916"/>
                </a:lnTo>
                <a:close/>
              </a:path>
              <a:path w="1313815" h="725804">
                <a:moveTo>
                  <a:pt x="31384" y="225869"/>
                </a:moveTo>
                <a:lnTo>
                  <a:pt x="30988" y="226822"/>
                </a:lnTo>
                <a:lnTo>
                  <a:pt x="31146" y="226822"/>
                </a:lnTo>
                <a:lnTo>
                  <a:pt x="31384" y="225869"/>
                </a:lnTo>
                <a:close/>
              </a:path>
              <a:path w="1313815" h="725804">
                <a:moveTo>
                  <a:pt x="31781" y="224916"/>
                </a:moveTo>
                <a:lnTo>
                  <a:pt x="31623" y="224916"/>
                </a:lnTo>
                <a:lnTo>
                  <a:pt x="31384" y="225869"/>
                </a:lnTo>
                <a:lnTo>
                  <a:pt x="31781" y="224916"/>
                </a:lnTo>
                <a:close/>
              </a:path>
            </a:pathLst>
          </a:custGeom>
          <a:solidFill>
            <a:srgbClr val="2D6D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36496" y="1784412"/>
            <a:ext cx="1152525" cy="2293620"/>
          </a:xfrm>
          <a:custGeom>
            <a:avLst/>
            <a:gdLst/>
            <a:ahLst/>
            <a:cxnLst/>
            <a:rect l="l" t="t" r="r" b="b"/>
            <a:pathLst>
              <a:path w="1152525" h="2293620">
                <a:moveTo>
                  <a:pt x="0" y="2293620"/>
                </a:moveTo>
                <a:lnTo>
                  <a:pt x="1152131" y="2293620"/>
                </a:lnTo>
                <a:lnTo>
                  <a:pt x="1152131" y="0"/>
                </a:lnTo>
                <a:lnTo>
                  <a:pt x="0" y="0"/>
                </a:lnTo>
                <a:lnTo>
                  <a:pt x="0" y="2293620"/>
                </a:lnTo>
                <a:close/>
              </a:path>
            </a:pathLst>
          </a:custGeom>
          <a:ln w="253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057897" y="2276919"/>
            <a:ext cx="1976755" cy="3444875"/>
          </a:xfrm>
          <a:prstGeom prst="rect">
            <a:avLst/>
          </a:prstGeom>
          <a:ln w="25400">
            <a:solidFill>
              <a:srgbClr val="2D6DB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4150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G</a:t>
            </a: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 marR="871855" algn="ctr">
              <a:lnSpc>
                <a:spcPct val="100000"/>
              </a:lnSpc>
              <a:spcBef>
                <a:spcPts val="2130"/>
              </a:spcBef>
            </a:pPr>
            <a:r>
              <a:rPr sz="2600" b="1" dirty="0">
                <a:solidFill>
                  <a:srgbClr val="2D6DBB"/>
                </a:solidFill>
                <a:latin typeface="Times New Roman"/>
                <a:cs typeface="Times New Roman"/>
              </a:rPr>
              <a:t>A</a:t>
            </a:r>
            <a:r>
              <a:rPr sz="2600" b="1" spc="5" dirty="0">
                <a:solidFill>
                  <a:srgbClr val="2D6DBB"/>
                </a:solidFill>
                <a:latin typeface="Times New Roman"/>
                <a:cs typeface="Times New Roman"/>
              </a:rPr>
              <a:t>z</a:t>
            </a:r>
            <a:r>
              <a:rPr sz="2600" b="1" dirty="0">
                <a:solidFill>
                  <a:srgbClr val="2D6DBB"/>
                </a:solidFill>
                <a:latin typeface="Times New Roman"/>
                <a:cs typeface="Times New Roman"/>
              </a:rPr>
              <a:t>ul</a:t>
            </a:r>
            <a:endParaRPr sz="2600" dirty="0">
              <a:latin typeface="Times New Roman"/>
              <a:cs typeface="Times New Roman"/>
            </a:endParaRPr>
          </a:p>
          <a:p>
            <a:pPr marL="34290" marR="900430" indent="-4445" algn="ctr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↓ Ano</a:t>
            </a:r>
            <a:r>
              <a:rPr sz="2600" b="1" spc="-10" dirty="0">
                <a:latin typeface="Times New Roman"/>
                <a:cs typeface="Times New Roman"/>
              </a:rPr>
              <a:t>t</a:t>
            </a:r>
            <a:r>
              <a:rPr sz="2600" b="1" dirty="0">
                <a:latin typeface="Times New Roman"/>
                <a:cs typeface="Times New Roman"/>
              </a:rPr>
              <a:t>ar te</a:t>
            </a:r>
            <a:r>
              <a:rPr sz="2600" b="1" spc="-35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po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74253" y="3304857"/>
            <a:ext cx="488950" cy="492759"/>
          </a:xfrm>
          <a:prstGeom prst="rect">
            <a:avLst/>
          </a:prstGeom>
          <a:ln w="28574">
            <a:solidFill>
              <a:srgbClr val="2D6DB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8430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F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363383" y="1784412"/>
            <a:ext cx="1152525" cy="2293620"/>
          </a:xfrm>
          <a:custGeom>
            <a:avLst/>
            <a:gdLst/>
            <a:ahLst/>
            <a:cxnLst/>
            <a:rect l="l" t="t" r="r" b="b"/>
            <a:pathLst>
              <a:path w="1152525" h="2293620">
                <a:moveTo>
                  <a:pt x="0" y="2293620"/>
                </a:moveTo>
                <a:lnTo>
                  <a:pt x="1152131" y="2293620"/>
                </a:lnTo>
                <a:lnTo>
                  <a:pt x="1152131" y="0"/>
                </a:lnTo>
                <a:lnTo>
                  <a:pt x="0" y="0"/>
                </a:lnTo>
                <a:lnTo>
                  <a:pt x="0" y="2293620"/>
                </a:lnTo>
                <a:close/>
              </a:path>
            </a:pathLst>
          </a:custGeom>
          <a:ln w="253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41576" y="4078032"/>
            <a:ext cx="1152525" cy="1428750"/>
          </a:xfrm>
          <a:custGeom>
            <a:avLst/>
            <a:gdLst/>
            <a:ahLst/>
            <a:cxnLst/>
            <a:rect l="l" t="t" r="r" b="b"/>
            <a:pathLst>
              <a:path w="1152525" h="1428750">
                <a:moveTo>
                  <a:pt x="0" y="1428241"/>
                </a:moveTo>
                <a:lnTo>
                  <a:pt x="1152131" y="1428241"/>
                </a:lnTo>
                <a:lnTo>
                  <a:pt x="1152131" y="0"/>
                </a:lnTo>
                <a:lnTo>
                  <a:pt x="0" y="0"/>
                </a:lnTo>
                <a:lnTo>
                  <a:pt x="0" y="1428241"/>
                </a:lnTo>
                <a:close/>
              </a:path>
            </a:pathLst>
          </a:custGeom>
          <a:ln w="254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357219" y="4124167"/>
            <a:ext cx="1152525" cy="1428750"/>
          </a:xfrm>
          <a:custGeom>
            <a:avLst/>
            <a:gdLst/>
            <a:ahLst/>
            <a:cxnLst/>
            <a:rect l="l" t="t" r="r" b="b"/>
            <a:pathLst>
              <a:path w="1152525" h="1428750">
                <a:moveTo>
                  <a:pt x="0" y="1428241"/>
                </a:moveTo>
                <a:lnTo>
                  <a:pt x="1152131" y="1428241"/>
                </a:lnTo>
                <a:lnTo>
                  <a:pt x="1152131" y="0"/>
                </a:lnTo>
                <a:lnTo>
                  <a:pt x="0" y="0"/>
                </a:lnTo>
                <a:lnTo>
                  <a:pt x="0" y="1428241"/>
                </a:lnTo>
                <a:close/>
              </a:path>
            </a:pathLst>
          </a:custGeom>
          <a:ln w="254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Cin</a:t>
            </a:r>
            <a:r>
              <a:rPr spc="5" dirty="0"/>
              <a:t>é</a:t>
            </a:r>
            <a:r>
              <a:rPr dirty="0"/>
              <a:t>ti</a:t>
            </a:r>
            <a:r>
              <a:rPr spc="5" dirty="0"/>
              <a:t>c</a:t>
            </a:r>
            <a:r>
              <a:rPr dirty="0"/>
              <a:t>a</a:t>
            </a:r>
            <a:r>
              <a:rPr spc="-15" dirty="0"/>
              <a:t> </a:t>
            </a:r>
            <a:r>
              <a:rPr spc="-10" dirty="0"/>
              <a:t>Q</a:t>
            </a:r>
            <a:r>
              <a:rPr dirty="0"/>
              <a:t>uími</a:t>
            </a:r>
            <a:r>
              <a:rPr spc="5" dirty="0"/>
              <a:t>c</a:t>
            </a:r>
            <a:r>
              <a:rPr dirty="0"/>
              <a:t>a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33352"/>
            <a:ext cx="9144000" cy="2246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200517" y="116573"/>
            <a:ext cx="714984" cy="8445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2437" y="830041"/>
            <a:ext cx="7748143" cy="1260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Cinét</a:t>
            </a:r>
            <a:r>
              <a:rPr spc="-10" dirty="0"/>
              <a:t>i</a:t>
            </a:r>
            <a:r>
              <a:rPr dirty="0"/>
              <a:t>ca Q</a:t>
            </a:r>
            <a:r>
              <a:rPr spc="-15" dirty="0"/>
              <a:t>u</a:t>
            </a:r>
            <a:r>
              <a:rPr dirty="0"/>
              <a:t>í</a:t>
            </a:r>
            <a:r>
              <a:rPr spc="-30" dirty="0"/>
              <a:t>m</a:t>
            </a:r>
            <a:r>
              <a:rPr dirty="0"/>
              <a:t>ica</a:t>
            </a:r>
            <a:r>
              <a:rPr spc="55" dirty="0"/>
              <a:t> </a:t>
            </a:r>
            <a:r>
              <a:rPr dirty="0">
                <a:latin typeface="Times New Roman"/>
                <a:cs typeface="Times New Roman"/>
              </a:rPr>
              <a:t>–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10" dirty="0"/>
              <a:t>P</a:t>
            </a:r>
            <a:r>
              <a:rPr dirty="0"/>
              <a:t>arte</a:t>
            </a:r>
            <a:r>
              <a:rPr spc="-150" dirty="0"/>
              <a:t> </a:t>
            </a:r>
            <a:r>
              <a:rPr dirty="0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1219379" y="3413720"/>
            <a:ext cx="7325741" cy="9240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99211" y="3209743"/>
            <a:ext cx="7209790" cy="1512570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95275">
              <a:lnSpc>
                <a:spcPct val="100000"/>
              </a:lnSpc>
            </a:pPr>
            <a:r>
              <a:rPr sz="2000" b="1" spc="-25" dirty="0">
                <a:latin typeface="Times New Roman"/>
                <a:cs typeface="Times New Roman"/>
              </a:rPr>
              <a:t>P</a:t>
            </a:r>
            <a:r>
              <a:rPr sz="2000" b="1" spc="-10" dirty="0">
                <a:latin typeface="Times New Roman"/>
                <a:cs typeface="Times New Roman"/>
              </a:rPr>
              <a:t>er</a:t>
            </a:r>
            <a:r>
              <a:rPr sz="2000" b="1" dirty="0">
                <a:latin typeface="Times New Roman"/>
                <a:cs typeface="Times New Roman"/>
              </a:rPr>
              <a:t>s</a:t>
            </a:r>
            <a:r>
              <a:rPr sz="2000" b="1" spc="5" dirty="0">
                <a:latin typeface="Times New Roman"/>
                <a:cs typeface="Times New Roman"/>
              </a:rPr>
              <a:t>u</a:t>
            </a:r>
            <a:r>
              <a:rPr sz="2000" b="1" dirty="0">
                <a:latin typeface="Times New Roman"/>
                <a:cs typeface="Times New Roman"/>
              </a:rPr>
              <a:t>l</a:t>
            </a:r>
            <a:r>
              <a:rPr sz="2000" b="1" spc="15" dirty="0">
                <a:latin typeface="Times New Roman"/>
                <a:cs typeface="Times New Roman"/>
              </a:rPr>
              <a:t>f</a:t>
            </a:r>
            <a:r>
              <a:rPr sz="2000" b="1" dirty="0">
                <a:latin typeface="Times New Roman"/>
                <a:cs typeface="Times New Roman"/>
              </a:rPr>
              <a:t>a</a:t>
            </a:r>
            <a:r>
              <a:rPr sz="2000" b="1" spc="-10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99211" y="5144124"/>
            <a:ext cx="6483730" cy="9273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471485" y="4982991"/>
            <a:ext cx="1125220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35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ios</a:t>
            </a:r>
            <a:r>
              <a:rPr sz="2000" b="1" spc="10" dirty="0">
                <a:latin typeface="Times New Roman"/>
                <a:cs typeface="Times New Roman"/>
              </a:rPr>
              <a:t>u</a:t>
            </a:r>
            <a:r>
              <a:rPr sz="2000" b="1" dirty="0">
                <a:latin typeface="Times New Roman"/>
                <a:cs typeface="Times New Roman"/>
              </a:rPr>
              <a:t>l</a:t>
            </a:r>
            <a:r>
              <a:rPr sz="2000" b="1" spc="15" dirty="0">
                <a:latin typeface="Times New Roman"/>
                <a:cs typeface="Times New Roman"/>
              </a:rPr>
              <a:t>f</a:t>
            </a:r>
            <a:r>
              <a:rPr sz="2000" b="1" dirty="0">
                <a:latin typeface="Times New Roman"/>
                <a:cs typeface="Times New Roman"/>
              </a:rPr>
              <a:t>a</a:t>
            </a:r>
            <a:r>
              <a:rPr sz="2000" b="1" spc="-10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o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Cin</a:t>
            </a:r>
            <a:r>
              <a:rPr spc="5" dirty="0"/>
              <a:t>é</a:t>
            </a:r>
            <a:r>
              <a:rPr dirty="0"/>
              <a:t>ti</a:t>
            </a:r>
            <a:r>
              <a:rPr spc="5" dirty="0"/>
              <a:t>c</a:t>
            </a:r>
            <a:r>
              <a:rPr dirty="0"/>
              <a:t>a</a:t>
            </a:r>
            <a:r>
              <a:rPr spc="-15" dirty="0"/>
              <a:t> </a:t>
            </a:r>
            <a:r>
              <a:rPr spc="-10" dirty="0"/>
              <a:t>Q</a:t>
            </a:r>
            <a:r>
              <a:rPr dirty="0"/>
              <a:t>uími</a:t>
            </a:r>
            <a:r>
              <a:rPr spc="5" dirty="0"/>
              <a:t>c</a:t>
            </a:r>
            <a:r>
              <a:rPr dirty="0"/>
              <a:t>a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10" name="object 10"/>
          <p:cNvSpPr txBox="1"/>
          <p:nvPr/>
        </p:nvSpPr>
        <p:spPr>
          <a:xfrm>
            <a:off x="690562" y="1296141"/>
            <a:ext cx="1975485" cy="356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►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Re</a:t>
            </a:r>
            <a:r>
              <a:rPr sz="2600" b="1" spc="10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u</a:t>
            </a:r>
            <a:r>
              <a:rPr sz="2600" b="1" spc="-15" dirty="0">
                <a:latin typeface="Times New Roman"/>
                <a:cs typeface="Times New Roman"/>
              </a:rPr>
              <a:t>l</a:t>
            </a:r>
            <a:r>
              <a:rPr sz="2600" b="1" dirty="0">
                <a:latin typeface="Times New Roman"/>
                <a:cs typeface="Times New Roman"/>
              </a:rPr>
              <a:t>t</a:t>
            </a:r>
            <a:r>
              <a:rPr sz="2600" b="1" spc="-10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d</a:t>
            </a:r>
            <a:r>
              <a:rPr sz="2600" b="1" spc="-10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s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219379" y="1842235"/>
            <a:ext cx="5285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002060"/>
                </a:solidFill>
              </a:rPr>
              <a:t> G: </a:t>
            </a:r>
            <a:r>
              <a:rPr lang="pt-BR" sz="2800" b="1" dirty="0" smtClean="0">
                <a:solidFill>
                  <a:srgbClr val="FF0000"/>
                </a:solidFill>
              </a:rPr>
              <a:t> S</a:t>
            </a:r>
            <a:r>
              <a:rPr lang="pt-BR" sz="2800" b="1" baseline="-25000" dirty="0" smtClean="0">
                <a:solidFill>
                  <a:srgbClr val="FF0000"/>
                </a:solidFill>
              </a:rPr>
              <a:t>2</a:t>
            </a:r>
            <a:r>
              <a:rPr lang="pt-BR" sz="2800" b="1" dirty="0" smtClean="0">
                <a:solidFill>
                  <a:srgbClr val="FF0000"/>
                </a:solidFill>
              </a:rPr>
              <a:t>O</a:t>
            </a:r>
            <a:r>
              <a:rPr lang="pt-BR" sz="2800" b="1" baseline="-25000" dirty="0" smtClean="0">
                <a:solidFill>
                  <a:srgbClr val="FF0000"/>
                </a:solidFill>
              </a:rPr>
              <a:t>8</a:t>
            </a:r>
            <a:r>
              <a:rPr lang="pt-BR" sz="2800" b="1" baseline="30000" dirty="0" smtClean="0">
                <a:solidFill>
                  <a:srgbClr val="FF0000"/>
                </a:solidFill>
              </a:rPr>
              <a:t>2-</a:t>
            </a:r>
            <a:r>
              <a:rPr lang="pt-BR" sz="2800" b="1" dirty="0" smtClean="0">
                <a:solidFill>
                  <a:srgbClr val="FF0000"/>
                </a:solidFill>
              </a:rPr>
              <a:t>     </a:t>
            </a:r>
            <a:r>
              <a:rPr lang="pt-BR" sz="28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pt-BR" sz="2800" b="1" dirty="0" smtClean="0">
                <a:solidFill>
                  <a:srgbClr val="FF0000"/>
                </a:solidFill>
              </a:rPr>
              <a:t>         </a:t>
            </a:r>
            <a:r>
              <a:rPr lang="pt-BR" sz="2800" b="1" dirty="0" smtClean="0">
                <a:solidFill>
                  <a:srgbClr val="002060"/>
                </a:solidFill>
              </a:rPr>
              <a:t>F:</a:t>
            </a:r>
            <a:r>
              <a:rPr lang="pt-BR" sz="2800" b="1" dirty="0" smtClean="0">
                <a:solidFill>
                  <a:srgbClr val="FF0000"/>
                </a:solidFill>
              </a:rPr>
              <a:t> S</a:t>
            </a:r>
            <a:r>
              <a:rPr lang="pt-BR" sz="2800" b="1" baseline="-25000" dirty="0" smtClean="0">
                <a:solidFill>
                  <a:srgbClr val="FF0000"/>
                </a:solidFill>
              </a:rPr>
              <a:t>2</a:t>
            </a:r>
            <a:r>
              <a:rPr lang="pt-BR" sz="2800" b="1" dirty="0" smtClean="0">
                <a:solidFill>
                  <a:srgbClr val="FF0000"/>
                </a:solidFill>
              </a:rPr>
              <a:t>O</a:t>
            </a:r>
            <a:r>
              <a:rPr lang="pt-BR" sz="2800" b="1" baseline="-25000" dirty="0" smtClean="0">
                <a:solidFill>
                  <a:srgbClr val="FF0000"/>
                </a:solidFill>
              </a:rPr>
              <a:t>3</a:t>
            </a:r>
            <a:r>
              <a:rPr lang="pt-BR" sz="2800" b="1" baseline="30000" dirty="0" smtClean="0">
                <a:solidFill>
                  <a:srgbClr val="FF0000"/>
                </a:solidFill>
              </a:rPr>
              <a:t>2-</a:t>
            </a:r>
            <a:r>
              <a:rPr lang="pt-BR" sz="2800" b="1" dirty="0" smtClean="0">
                <a:solidFill>
                  <a:srgbClr val="FF0000"/>
                </a:solidFill>
              </a:rPr>
              <a:t>   +   I</a:t>
            </a:r>
            <a:r>
              <a:rPr lang="pt-BR" sz="2800" b="1" baseline="30000" dirty="0" smtClean="0">
                <a:solidFill>
                  <a:srgbClr val="FF0000"/>
                </a:solidFill>
              </a:rPr>
              <a:t>-</a:t>
            </a:r>
            <a:endParaRPr lang="pt-BR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766690" y="3533093"/>
            <a:ext cx="354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v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" y="454309"/>
            <a:ext cx="5869306" cy="12234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Cinét</a:t>
            </a:r>
            <a:r>
              <a:rPr sz="2600" b="1" spc="-10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ca Q</a:t>
            </a:r>
            <a:r>
              <a:rPr sz="2600" b="1" spc="-15" dirty="0">
                <a:latin typeface="Times New Roman"/>
                <a:cs typeface="Times New Roman"/>
              </a:rPr>
              <a:t>u</a:t>
            </a:r>
            <a:r>
              <a:rPr sz="2600" b="1" dirty="0">
                <a:latin typeface="Times New Roman"/>
                <a:cs typeface="Times New Roman"/>
              </a:rPr>
              <a:t>í</a:t>
            </a:r>
            <a:r>
              <a:rPr sz="2600" b="1" spc="-30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ica</a:t>
            </a:r>
            <a:r>
              <a:rPr sz="2600" b="1" spc="5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–</a:t>
            </a:r>
            <a:r>
              <a:rPr sz="2600" b="1" spc="-10" dirty="0">
                <a:latin typeface="Times New Roman"/>
                <a:cs typeface="Times New Roman"/>
              </a:rPr>
              <a:t> P</a:t>
            </a:r>
            <a:r>
              <a:rPr sz="2600" b="1" dirty="0">
                <a:latin typeface="Times New Roman"/>
                <a:cs typeface="Times New Roman"/>
              </a:rPr>
              <a:t>arte</a:t>
            </a:r>
            <a:r>
              <a:rPr sz="2600" b="1" spc="-15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</a:t>
            </a: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R="44450" algn="ctr">
              <a:lnSpc>
                <a:spcPct val="100000"/>
              </a:lnSpc>
            </a:pPr>
            <a:r>
              <a:rPr sz="2600" b="1" dirty="0" smtClean="0">
                <a:latin typeface="Times New Roman"/>
                <a:cs typeface="Times New Roman"/>
              </a:rPr>
              <a:t>►</a:t>
            </a:r>
            <a:r>
              <a:rPr lang="pt-BR" sz="2600" b="1" dirty="0" smtClean="0">
                <a:latin typeface="Times New Roman"/>
                <a:cs typeface="Times New Roman"/>
              </a:rPr>
              <a:t> Tratamento dos</a:t>
            </a:r>
            <a:r>
              <a:rPr sz="2600" b="1" spc="-10" dirty="0" smtClean="0">
                <a:latin typeface="Times New Roman"/>
                <a:cs typeface="Times New Roman"/>
              </a:rPr>
              <a:t> </a:t>
            </a:r>
            <a:r>
              <a:rPr sz="2600" b="1" dirty="0" err="1" smtClean="0">
                <a:latin typeface="Times New Roman"/>
                <a:cs typeface="Times New Roman"/>
              </a:rPr>
              <a:t>Re</a:t>
            </a:r>
            <a:r>
              <a:rPr sz="2600" b="1" spc="10" dirty="0" err="1" smtClean="0">
                <a:latin typeface="Times New Roman"/>
                <a:cs typeface="Times New Roman"/>
              </a:rPr>
              <a:t>s</a:t>
            </a:r>
            <a:r>
              <a:rPr sz="2600" b="1" dirty="0" err="1" smtClean="0">
                <a:latin typeface="Times New Roman"/>
                <a:cs typeface="Times New Roman"/>
              </a:rPr>
              <a:t>u</a:t>
            </a:r>
            <a:r>
              <a:rPr sz="2600" b="1" spc="-15" dirty="0" err="1" smtClean="0">
                <a:latin typeface="Times New Roman"/>
                <a:cs typeface="Times New Roman"/>
              </a:rPr>
              <a:t>l</a:t>
            </a:r>
            <a:r>
              <a:rPr sz="2600" b="1" dirty="0" err="1" smtClean="0">
                <a:latin typeface="Times New Roman"/>
                <a:cs typeface="Times New Roman"/>
              </a:rPr>
              <a:t>t</a:t>
            </a:r>
            <a:r>
              <a:rPr sz="2600" b="1" spc="-10" dirty="0" err="1" smtClean="0">
                <a:latin typeface="Times New Roman"/>
                <a:cs typeface="Times New Roman"/>
              </a:rPr>
              <a:t>a</a:t>
            </a:r>
            <a:r>
              <a:rPr sz="2600" b="1" dirty="0" err="1" smtClean="0">
                <a:latin typeface="Times New Roman"/>
                <a:cs typeface="Times New Roman"/>
              </a:rPr>
              <a:t>d</a:t>
            </a:r>
            <a:r>
              <a:rPr sz="2600" b="1" spc="-10" dirty="0" err="1" smtClean="0">
                <a:latin typeface="Times New Roman"/>
                <a:cs typeface="Times New Roman"/>
              </a:rPr>
              <a:t>o</a:t>
            </a:r>
            <a:r>
              <a:rPr sz="2600" b="1" dirty="0" err="1" smtClean="0">
                <a:latin typeface="Times New Roman"/>
                <a:cs typeface="Times New Roman"/>
              </a:rPr>
              <a:t>s</a:t>
            </a:r>
            <a:r>
              <a:rPr lang="pt-BR" sz="2600" b="1" dirty="0" smtClean="0">
                <a:latin typeface="Times New Roman"/>
                <a:cs typeface="Times New Roman"/>
              </a:rPr>
              <a:t> para 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43050" y="1977934"/>
            <a:ext cx="2752725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pt-BR" sz="2600" b="1" dirty="0" smtClean="0">
                <a:latin typeface="Times New Roman"/>
                <a:cs typeface="Times New Roman"/>
              </a:rPr>
              <a:t>v </a:t>
            </a:r>
            <a:r>
              <a:rPr sz="2600" b="1" dirty="0" smtClean="0">
                <a:latin typeface="Times New Roman"/>
                <a:cs typeface="Times New Roman"/>
              </a:rPr>
              <a:t>=</a:t>
            </a:r>
            <a:r>
              <a:rPr sz="2600" b="1" spc="5" dirty="0" smtClean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k [</a:t>
            </a:r>
            <a:r>
              <a:rPr sz="2600" b="1" spc="-5" dirty="0">
                <a:latin typeface="Times New Roman"/>
                <a:cs typeface="Times New Roman"/>
              </a:rPr>
              <a:t>S</a:t>
            </a:r>
            <a:r>
              <a:rPr sz="2625" b="1" baseline="-20634" dirty="0">
                <a:latin typeface="Times New Roman"/>
                <a:cs typeface="Times New Roman"/>
              </a:rPr>
              <a:t>2</a:t>
            </a:r>
            <a:r>
              <a:rPr sz="2600" b="1" spc="-5" dirty="0">
                <a:latin typeface="Times New Roman"/>
                <a:cs typeface="Times New Roman"/>
              </a:rPr>
              <a:t>O</a:t>
            </a:r>
            <a:r>
              <a:rPr sz="2625" b="1" baseline="-20634" dirty="0">
                <a:latin typeface="Times New Roman"/>
                <a:cs typeface="Times New Roman"/>
              </a:rPr>
              <a:t>8</a:t>
            </a:r>
            <a:r>
              <a:rPr sz="2550" b="1" spc="30" baseline="26143" dirty="0">
                <a:latin typeface="Times New Roman"/>
                <a:cs typeface="Times New Roman"/>
              </a:rPr>
              <a:t>2</a:t>
            </a:r>
            <a:r>
              <a:rPr sz="2550" b="1" spc="15" baseline="26143" dirty="0">
                <a:latin typeface="Times New Roman"/>
                <a:cs typeface="Times New Roman"/>
              </a:rPr>
              <a:t>-</a:t>
            </a:r>
            <a:r>
              <a:rPr sz="2600" b="1" spc="-10" dirty="0">
                <a:latin typeface="Times New Roman"/>
                <a:cs typeface="Times New Roman"/>
              </a:rPr>
              <a:t>]</a:t>
            </a:r>
            <a:r>
              <a:rPr sz="2550" b="1" spc="37" baseline="26143" dirty="0">
                <a:latin typeface="Times New Roman"/>
                <a:cs typeface="Times New Roman"/>
              </a:rPr>
              <a:t>m</a:t>
            </a:r>
            <a:r>
              <a:rPr sz="2550" b="1" spc="277" baseline="26143" dirty="0">
                <a:latin typeface="Times New Roman"/>
                <a:cs typeface="Times New Roman"/>
              </a:rPr>
              <a:t> </a:t>
            </a:r>
            <a:r>
              <a:rPr sz="2600" b="1" spc="-10" dirty="0">
                <a:latin typeface="Times New Roman"/>
                <a:cs typeface="Times New Roman"/>
              </a:rPr>
              <a:t>[</a:t>
            </a:r>
            <a:r>
              <a:rPr sz="2600" b="1" spc="5" dirty="0">
                <a:latin typeface="Times New Roman"/>
                <a:cs typeface="Times New Roman"/>
              </a:rPr>
              <a:t>I</a:t>
            </a:r>
            <a:r>
              <a:rPr sz="2550" b="1" spc="15" baseline="26143" dirty="0">
                <a:latin typeface="Times New Roman"/>
                <a:cs typeface="Times New Roman"/>
              </a:rPr>
              <a:t>-</a:t>
            </a:r>
            <a:r>
              <a:rPr sz="2600" b="1" spc="-5" dirty="0">
                <a:latin typeface="Times New Roman"/>
                <a:cs typeface="Times New Roman"/>
              </a:rPr>
              <a:t>]</a:t>
            </a:r>
            <a:r>
              <a:rPr sz="2550" b="1" spc="22" baseline="26143" dirty="0">
                <a:latin typeface="Times New Roman"/>
                <a:cs typeface="Times New Roman"/>
              </a:rPr>
              <a:t>n</a:t>
            </a:r>
            <a:endParaRPr sz="2550" baseline="26143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61472" y="1900931"/>
            <a:ext cx="360045" cy="493576"/>
          </a:xfrm>
          <a:custGeom>
            <a:avLst/>
            <a:gdLst/>
            <a:ahLst/>
            <a:cxnLst/>
            <a:rect l="l" t="t" r="r" b="b"/>
            <a:pathLst>
              <a:path w="360045" h="376554">
                <a:moveTo>
                  <a:pt x="0" y="187959"/>
                </a:moveTo>
                <a:lnTo>
                  <a:pt x="5234" y="142806"/>
                </a:lnTo>
                <a:lnTo>
                  <a:pt x="20104" y="101602"/>
                </a:lnTo>
                <a:lnTo>
                  <a:pt x="43355" y="65657"/>
                </a:lnTo>
                <a:lnTo>
                  <a:pt x="73737" y="36279"/>
                </a:lnTo>
                <a:lnTo>
                  <a:pt x="109995" y="14777"/>
                </a:lnTo>
                <a:lnTo>
                  <a:pt x="150879" y="2461"/>
                </a:lnTo>
                <a:lnTo>
                  <a:pt x="180086" y="0"/>
                </a:lnTo>
                <a:lnTo>
                  <a:pt x="194835" y="623"/>
                </a:lnTo>
                <a:lnTo>
                  <a:pt x="236938" y="9586"/>
                </a:lnTo>
                <a:lnTo>
                  <a:pt x="274847" y="28172"/>
                </a:lnTo>
                <a:lnTo>
                  <a:pt x="307308" y="55070"/>
                </a:lnTo>
                <a:lnTo>
                  <a:pt x="333065" y="88972"/>
                </a:lnTo>
                <a:lnTo>
                  <a:pt x="350863" y="128568"/>
                </a:lnTo>
                <a:lnTo>
                  <a:pt x="359447" y="172550"/>
                </a:lnTo>
                <a:lnTo>
                  <a:pt x="360044" y="187959"/>
                </a:lnTo>
                <a:lnTo>
                  <a:pt x="359447" y="203387"/>
                </a:lnTo>
                <a:lnTo>
                  <a:pt x="350863" y="247410"/>
                </a:lnTo>
                <a:lnTo>
                  <a:pt x="333065" y="287032"/>
                </a:lnTo>
                <a:lnTo>
                  <a:pt x="307308" y="320948"/>
                </a:lnTo>
                <a:lnTo>
                  <a:pt x="274847" y="347851"/>
                </a:lnTo>
                <a:lnTo>
                  <a:pt x="236938" y="366436"/>
                </a:lnTo>
                <a:lnTo>
                  <a:pt x="194835" y="375398"/>
                </a:lnTo>
                <a:lnTo>
                  <a:pt x="180086" y="376021"/>
                </a:lnTo>
                <a:lnTo>
                  <a:pt x="165318" y="375398"/>
                </a:lnTo>
                <a:lnTo>
                  <a:pt x="123171" y="366436"/>
                </a:lnTo>
                <a:lnTo>
                  <a:pt x="85232" y="347851"/>
                </a:lnTo>
                <a:lnTo>
                  <a:pt x="52752" y="320948"/>
                </a:lnTo>
                <a:lnTo>
                  <a:pt x="26985" y="287032"/>
                </a:lnTo>
                <a:lnTo>
                  <a:pt x="9182" y="247410"/>
                </a:lnTo>
                <a:lnTo>
                  <a:pt x="597" y="203387"/>
                </a:lnTo>
                <a:lnTo>
                  <a:pt x="0" y="187959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61161" y="1922276"/>
            <a:ext cx="360045" cy="493576"/>
          </a:xfrm>
          <a:custGeom>
            <a:avLst/>
            <a:gdLst/>
            <a:ahLst/>
            <a:cxnLst/>
            <a:rect l="l" t="t" r="r" b="b"/>
            <a:pathLst>
              <a:path w="360045" h="376554">
                <a:moveTo>
                  <a:pt x="0" y="187959"/>
                </a:moveTo>
                <a:lnTo>
                  <a:pt x="5234" y="142806"/>
                </a:lnTo>
                <a:lnTo>
                  <a:pt x="20100" y="101602"/>
                </a:lnTo>
                <a:lnTo>
                  <a:pt x="43344" y="65657"/>
                </a:lnTo>
                <a:lnTo>
                  <a:pt x="73709" y="36279"/>
                </a:lnTo>
                <a:lnTo>
                  <a:pt x="109942" y="14777"/>
                </a:lnTo>
                <a:lnTo>
                  <a:pt x="150786" y="2461"/>
                </a:lnTo>
                <a:lnTo>
                  <a:pt x="179959" y="0"/>
                </a:lnTo>
                <a:lnTo>
                  <a:pt x="194726" y="623"/>
                </a:lnTo>
                <a:lnTo>
                  <a:pt x="236873" y="9586"/>
                </a:lnTo>
                <a:lnTo>
                  <a:pt x="274812" y="28172"/>
                </a:lnTo>
                <a:lnTo>
                  <a:pt x="307292" y="55070"/>
                </a:lnTo>
                <a:lnTo>
                  <a:pt x="333059" y="88972"/>
                </a:lnTo>
                <a:lnTo>
                  <a:pt x="350862" y="128568"/>
                </a:lnTo>
                <a:lnTo>
                  <a:pt x="359447" y="172550"/>
                </a:lnTo>
                <a:lnTo>
                  <a:pt x="360045" y="187959"/>
                </a:lnTo>
                <a:lnTo>
                  <a:pt x="359447" y="203387"/>
                </a:lnTo>
                <a:lnTo>
                  <a:pt x="350862" y="247410"/>
                </a:lnTo>
                <a:lnTo>
                  <a:pt x="333059" y="287032"/>
                </a:lnTo>
                <a:lnTo>
                  <a:pt x="307292" y="320948"/>
                </a:lnTo>
                <a:lnTo>
                  <a:pt x="274812" y="347851"/>
                </a:lnTo>
                <a:lnTo>
                  <a:pt x="236873" y="366436"/>
                </a:lnTo>
                <a:lnTo>
                  <a:pt x="194726" y="375398"/>
                </a:lnTo>
                <a:lnTo>
                  <a:pt x="179959" y="376021"/>
                </a:lnTo>
                <a:lnTo>
                  <a:pt x="165209" y="375398"/>
                </a:lnTo>
                <a:lnTo>
                  <a:pt x="123106" y="366436"/>
                </a:lnTo>
                <a:lnTo>
                  <a:pt x="85197" y="347851"/>
                </a:lnTo>
                <a:lnTo>
                  <a:pt x="52736" y="320948"/>
                </a:lnTo>
                <a:lnTo>
                  <a:pt x="26979" y="287032"/>
                </a:lnTo>
                <a:lnTo>
                  <a:pt x="9181" y="247410"/>
                </a:lnTo>
                <a:lnTo>
                  <a:pt x="597" y="203387"/>
                </a:lnTo>
                <a:lnTo>
                  <a:pt x="0" y="187959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480940" y="1660841"/>
            <a:ext cx="2953384" cy="800219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79095" marR="367665" indent="-4445" algn="ctr">
              <a:lnSpc>
                <a:spcPct val="100000"/>
              </a:lnSpc>
            </a:pPr>
            <a:r>
              <a:rPr sz="2600" b="1" spc="10" dirty="0" smtClean="0">
                <a:latin typeface="Times New Roman"/>
                <a:cs typeface="Times New Roman"/>
              </a:rPr>
              <a:t> </a:t>
            </a:r>
            <a:r>
              <a:rPr sz="2600" b="1" spc="-30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,</a:t>
            </a:r>
            <a:r>
              <a:rPr sz="2600" b="1" spc="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n </a:t>
            </a:r>
            <a:r>
              <a:rPr lang="pt-BR" sz="2600" b="1" dirty="0">
                <a:latin typeface="Times New Roman"/>
                <a:cs typeface="Times New Roman"/>
              </a:rPr>
              <a:t> </a:t>
            </a:r>
            <a:r>
              <a:rPr lang="pt-BR" sz="2600" b="1" dirty="0" smtClean="0">
                <a:latin typeface="Times New Roman"/>
                <a:cs typeface="Times New Roman"/>
              </a:rPr>
              <a:t>- o</a:t>
            </a:r>
            <a:r>
              <a:rPr sz="2600" b="1" dirty="0" err="1" smtClean="0">
                <a:latin typeface="Times New Roman"/>
                <a:cs typeface="Times New Roman"/>
              </a:rPr>
              <a:t>rde</a:t>
            </a:r>
            <a:r>
              <a:rPr lang="pt-BR" sz="2600" b="1" dirty="0" err="1" smtClean="0">
                <a:latin typeface="Times New Roman"/>
                <a:cs typeface="Times New Roman"/>
              </a:rPr>
              <a:t>ns</a:t>
            </a:r>
            <a:r>
              <a:rPr sz="2600" b="1" spc="-10" dirty="0" smtClean="0">
                <a:latin typeface="Times New Roman"/>
                <a:cs typeface="Times New Roman"/>
              </a:rPr>
              <a:t> </a:t>
            </a:r>
            <a:r>
              <a:rPr sz="2600" b="1" dirty="0" smtClean="0">
                <a:latin typeface="Times New Roman"/>
                <a:cs typeface="Times New Roman"/>
              </a:rPr>
              <a:t>d</a:t>
            </a:r>
            <a:r>
              <a:rPr lang="pt-BR" sz="2600" b="1" dirty="0" smtClean="0">
                <a:latin typeface="Times New Roman"/>
                <a:cs typeface="Times New Roman"/>
              </a:rPr>
              <a:t>e</a:t>
            </a:r>
            <a:r>
              <a:rPr sz="2600" b="1" dirty="0" smtClean="0">
                <a:latin typeface="Times New Roman"/>
                <a:cs typeface="Times New Roman"/>
              </a:rPr>
              <a:t> </a:t>
            </a:r>
            <a:r>
              <a:rPr sz="2600" b="1" spc="-3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ea</a:t>
            </a:r>
            <a:r>
              <a:rPr sz="2600" b="1" spc="5" dirty="0">
                <a:latin typeface="Times New Roman"/>
                <a:cs typeface="Times New Roman"/>
              </a:rPr>
              <a:t>ç</a:t>
            </a:r>
            <a:r>
              <a:rPr sz="2600" b="1" dirty="0">
                <a:latin typeface="Times New Roman"/>
                <a:cs typeface="Times New Roman"/>
              </a:rPr>
              <a:t>ão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xfrm>
            <a:off x="8332724" y="3620177"/>
            <a:ext cx="2032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11" name="object 11"/>
          <p:cNvSpPr txBox="1"/>
          <p:nvPr/>
        </p:nvSpPr>
        <p:spPr>
          <a:xfrm>
            <a:off x="5638800" y="1277611"/>
            <a:ext cx="1784985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pt-BR" sz="2600" b="1" dirty="0">
                <a:latin typeface="Times New Roman"/>
                <a:cs typeface="Times New Roman"/>
              </a:rPr>
              <a:t>d</a:t>
            </a:r>
            <a:r>
              <a:rPr sz="2600" b="1" dirty="0" err="1" smtClean="0">
                <a:latin typeface="Times New Roman"/>
                <a:cs typeface="Times New Roman"/>
              </a:rPr>
              <a:t>ete</a:t>
            </a:r>
            <a:r>
              <a:rPr sz="2600" b="1" spc="5" dirty="0" err="1" smtClean="0">
                <a:latin typeface="Times New Roman"/>
                <a:cs typeface="Times New Roman"/>
              </a:rPr>
              <a:t>r</a:t>
            </a:r>
            <a:r>
              <a:rPr sz="2600" b="1" spc="-30" dirty="0" err="1" smtClean="0">
                <a:latin typeface="Times New Roman"/>
                <a:cs typeface="Times New Roman"/>
              </a:rPr>
              <a:t>m</a:t>
            </a:r>
            <a:r>
              <a:rPr sz="2600" b="1" dirty="0" err="1" smtClean="0">
                <a:latin typeface="Times New Roman"/>
                <a:cs typeface="Times New Roman"/>
              </a:rPr>
              <a:t>i</a:t>
            </a:r>
            <a:r>
              <a:rPr sz="2600" b="1" spc="-15" dirty="0" err="1" smtClean="0">
                <a:latin typeface="Times New Roman"/>
                <a:cs typeface="Times New Roman"/>
              </a:rPr>
              <a:t>n</a:t>
            </a:r>
            <a:r>
              <a:rPr sz="2600" b="1" dirty="0" err="1" smtClean="0">
                <a:latin typeface="Times New Roman"/>
                <a:cs typeface="Times New Roman"/>
              </a:rPr>
              <a:t>a</a:t>
            </a:r>
            <a:r>
              <a:rPr sz="2600" b="1" spc="10" dirty="0" err="1" smtClean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: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312519" y="2821530"/>
            <a:ext cx="42049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</a:rPr>
              <a:t>log v = log k + n log [I</a:t>
            </a:r>
            <a:r>
              <a:rPr lang="pt-BR" sz="2000" b="1" baseline="30000" dirty="0"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</a:rPr>
              <a:t>] + m log [S</a:t>
            </a:r>
            <a:r>
              <a:rPr lang="pt-BR" sz="2000" b="1" baseline="-25000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pt-BR" sz="2000" b="1" baseline="-25000" dirty="0">
                <a:latin typeface="Calibri" panose="020F0502020204030204" pitchFamily="34" charset="0"/>
                <a:ea typeface="Calibri" panose="020F0502020204030204" pitchFamily="34" charset="0"/>
              </a:rPr>
              <a:t>8</a:t>
            </a:r>
            <a:r>
              <a:rPr lang="pt-BR" sz="2000" b="1" baseline="30000" dirty="0">
                <a:latin typeface="Calibri" panose="020F0502020204030204" pitchFamily="34" charset="0"/>
                <a:ea typeface="Calibri" panose="020F0502020204030204" pitchFamily="34" charset="0"/>
              </a:rPr>
              <a:t>2-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endParaRPr lang="pt-BR" sz="2000" b="1" dirty="0"/>
          </a:p>
        </p:txBody>
      </p:sp>
      <p:sp>
        <p:nvSpPr>
          <p:cNvPr id="15" name="Retângulo 14"/>
          <p:cNvSpPr/>
          <p:nvPr/>
        </p:nvSpPr>
        <p:spPr>
          <a:xfrm>
            <a:off x="1312519" y="3271314"/>
            <a:ext cx="44579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</a:rPr>
              <a:t>log </a:t>
            </a:r>
            <a:r>
              <a:rPr lang="pt-BR" sz="20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(1/t) 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</a:rPr>
              <a:t>= </a:t>
            </a:r>
            <a:r>
              <a:rPr lang="pt-BR" sz="20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CTE 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</a:rPr>
              <a:t>+ n log [I</a:t>
            </a:r>
            <a:r>
              <a:rPr lang="pt-BR" sz="2000" b="1" baseline="30000" dirty="0"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</a:rPr>
              <a:t>] + m log [S</a:t>
            </a:r>
            <a:r>
              <a:rPr lang="pt-BR" sz="2000" b="1" baseline="-25000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pt-BR" sz="2000" b="1" baseline="-25000" dirty="0">
                <a:latin typeface="Calibri" panose="020F0502020204030204" pitchFamily="34" charset="0"/>
                <a:ea typeface="Calibri" panose="020F0502020204030204" pitchFamily="34" charset="0"/>
              </a:rPr>
              <a:t>8</a:t>
            </a:r>
            <a:r>
              <a:rPr lang="pt-BR" sz="2000" b="1" baseline="30000" dirty="0">
                <a:latin typeface="Calibri" panose="020F0502020204030204" pitchFamily="34" charset="0"/>
                <a:ea typeface="Calibri" panose="020F0502020204030204" pitchFamily="34" charset="0"/>
              </a:rPr>
              <a:t>2-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endParaRPr lang="pt-BR" sz="20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93780" y="3786662"/>
            <a:ext cx="714054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Se [I</a:t>
            </a:r>
            <a:r>
              <a:rPr lang="pt-BR" sz="2000" b="1" baseline="30000" dirty="0" smtClean="0">
                <a:solidFill>
                  <a:srgbClr val="FF0000"/>
                </a:solidFill>
              </a:rPr>
              <a:t>-</a:t>
            </a:r>
            <a:r>
              <a:rPr lang="pt-BR" sz="2000" b="1" dirty="0" smtClean="0">
                <a:solidFill>
                  <a:srgbClr val="FF0000"/>
                </a:solidFill>
              </a:rPr>
              <a:t>] é mantida constante:</a:t>
            </a:r>
            <a:r>
              <a:rPr lang="pt-BR" sz="2000" b="1" dirty="0" smtClean="0"/>
              <a:t> </a:t>
            </a:r>
            <a:r>
              <a:rPr lang="pt-BR" sz="2000" b="1" u="sng" dirty="0" smtClean="0"/>
              <a:t>um gráfico</a:t>
            </a:r>
            <a:r>
              <a:rPr lang="pt-BR" sz="2000" b="1" dirty="0" smtClean="0"/>
              <a:t> de log (1/t) vs. 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</a:rPr>
              <a:t>log [S</a:t>
            </a:r>
            <a:r>
              <a:rPr lang="pt-BR" sz="2000" b="1" baseline="-25000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pt-BR" sz="2000" b="1" baseline="-25000" dirty="0">
                <a:latin typeface="Calibri" panose="020F0502020204030204" pitchFamily="34" charset="0"/>
                <a:ea typeface="Calibri" panose="020F0502020204030204" pitchFamily="34" charset="0"/>
              </a:rPr>
              <a:t>8</a:t>
            </a:r>
            <a:r>
              <a:rPr lang="pt-BR" sz="2000" b="1" baseline="30000" dirty="0">
                <a:latin typeface="Calibri" panose="020F0502020204030204" pitchFamily="34" charset="0"/>
                <a:ea typeface="Calibri" panose="020F0502020204030204" pitchFamily="34" charset="0"/>
              </a:rPr>
              <a:t>2-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endParaRPr lang="pt-BR" sz="2000" b="1" dirty="0"/>
          </a:p>
          <a:p>
            <a:r>
              <a:rPr lang="pt-BR" sz="2000" b="1" dirty="0" smtClean="0"/>
              <a:t>Deve fornecer uma reta, cujo coeficiente angular é o valor de m</a:t>
            </a:r>
          </a:p>
          <a:p>
            <a:endParaRPr lang="pt-BR" sz="2000" b="1" dirty="0" smtClean="0">
              <a:solidFill>
                <a:srgbClr val="FF0000"/>
              </a:solidFill>
            </a:endParaRPr>
          </a:p>
          <a:p>
            <a:r>
              <a:rPr lang="pt-BR" sz="2000" b="1" dirty="0" smtClean="0">
                <a:solidFill>
                  <a:srgbClr val="FF0000"/>
                </a:solidFill>
              </a:rPr>
              <a:t>Se </a:t>
            </a:r>
            <a:r>
              <a:rPr lang="pt-BR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[S</a:t>
            </a:r>
            <a:r>
              <a:rPr lang="pt-BR" sz="2000" b="1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pt-BR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pt-BR" sz="2000" b="1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8</a:t>
            </a:r>
            <a:r>
              <a:rPr lang="pt-BR" sz="2000" b="1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2-</a:t>
            </a:r>
            <a:r>
              <a:rPr lang="pt-BR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r>
              <a:rPr lang="pt-BR" sz="2000" b="1" dirty="0" smtClean="0">
                <a:solidFill>
                  <a:srgbClr val="FF0000"/>
                </a:solidFill>
              </a:rPr>
              <a:t> </a:t>
            </a:r>
            <a:r>
              <a:rPr lang="pt-BR" sz="2000" b="1" dirty="0">
                <a:solidFill>
                  <a:srgbClr val="FF0000"/>
                </a:solidFill>
              </a:rPr>
              <a:t>é mantida constante:</a:t>
            </a:r>
            <a:r>
              <a:rPr lang="pt-BR" sz="2000" b="1" dirty="0"/>
              <a:t> </a:t>
            </a:r>
            <a:r>
              <a:rPr lang="pt-BR" sz="2000" b="1" u="sng" dirty="0"/>
              <a:t>um gráfico</a:t>
            </a:r>
            <a:r>
              <a:rPr lang="pt-BR" sz="2000" b="1" dirty="0"/>
              <a:t> de log (1/t) vs. 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</a:rPr>
              <a:t>log [I</a:t>
            </a:r>
            <a:r>
              <a:rPr lang="pt-BR" sz="2000" b="1" baseline="30000" dirty="0"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</a:rPr>
              <a:t>] </a:t>
            </a:r>
            <a:endParaRPr lang="pt-BR" sz="2000" b="1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t-BR" sz="2000" b="1" dirty="0" smtClean="0"/>
              <a:t>Deve </a:t>
            </a:r>
            <a:r>
              <a:rPr lang="pt-BR" sz="2000" b="1" dirty="0"/>
              <a:t>fornecer uma reta, cujo coeficiente angular é o valor de n</a:t>
            </a:r>
            <a:r>
              <a:rPr lang="pt-BR" sz="2000" b="1" dirty="0" smtClean="0"/>
              <a:t> </a:t>
            </a:r>
            <a:endParaRPr lang="pt-BR" sz="20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1447800" y="5715000"/>
            <a:ext cx="6423233" cy="40011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concentrações devem ser aquelas já na mistura de F + G</a:t>
            </a:r>
            <a:endParaRPr lang="pt-BR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1494" y="492486"/>
            <a:ext cx="3894454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Cinét</a:t>
            </a:r>
            <a:r>
              <a:rPr sz="2600" b="1" spc="-10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ca Q</a:t>
            </a:r>
            <a:r>
              <a:rPr sz="2600" b="1" spc="-15" dirty="0">
                <a:latin typeface="Times New Roman"/>
                <a:cs typeface="Times New Roman"/>
              </a:rPr>
              <a:t>u</a:t>
            </a:r>
            <a:r>
              <a:rPr sz="2600" b="1" dirty="0">
                <a:latin typeface="Times New Roman"/>
                <a:cs typeface="Times New Roman"/>
              </a:rPr>
              <a:t>í</a:t>
            </a:r>
            <a:r>
              <a:rPr sz="2600" b="1" spc="-30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ica</a:t>
            </a:r>
            <a:r>
              <a:rPr sz="2600" b="1" spc="5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–</a:t>
            </a:r>
            <a:r>
              <a:rPr sz="2600" b="1" spc="-10" dirty="0">
                <a:latin typeface="Times New Roman"/>
                <a:cs typeface="Times New Roman"/>
              </a:rPr>
              <a:t> P</a:t>
            </a:r>
            <a:r>
              <a:rPr sz="2600" b="1" dirty="0">
                <a:latin typeface="Times New Roman"/>
                <a:cs typeface="Times New Roman"/>
              </a:rPr>
              <a:t>arte B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0935" y="2420873"/>
            <a:ext cx="329933" cy="15121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54134" y="2420873"/>
            <a:ext cx="329933" cy="15121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4622" y="1502136"/>
            <a:ext cx="1386205" cy="415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So</a:t>
            </a:r>
            <a:r>
              <a:rPr sz="2600" b="1" spc="-10" dirty="0">
                <a:latin typeface="Times New Roman"/>
                <a:cs typeface="Times New Roman"/>
              </a:rPr>
              <a:t>l</a:t>
            </a:r>
            <a:r>
              <a:rPr sz="2600" b="1" dirty="0">
                <a:latin typeface="Times New Roman"/>
                <a:cs typeface="Times New Roman"/>
              </a:rPr>
              <a:t>.</a:t>
            </a:r>
            <a:r>
              <a:rPr sz="2600" b="1" spc="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KI</a:t>
            </a:r>
            <a:r>
              <a:rPr sz="2600" b="1" spc="5" dirty="0">
                <a:latin typeface="Times New Roman"/>
                <a:cs typeface="Times New Roman"/>
              </a:rPr>
              <a:t>O</a:t>
            </a:r>
            <a:r>
              <a:rPr sz="2625" b="1" spc="-15" baseline="-20634" dirty="0">
                <a:latin typeface="Times New Roman"/>
                <a:cs typeface="Times New Roman"/>
              </a:rPr>
              <a:t>3</a:t>
            </a:r>
            <a:endParaRPr sz="2625" baseline="-20634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80639" y="1513188"/>
            <a:ext cx="1514475" cy="426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Sol.</a:t>
            </a:r>
            <a:r>
              <a:rPr sz="2600" b="1" spc="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HS</a:t>
            </a:r>
            <a:r>
              <a:rPr sz="2600" b="1" spc="-15" dirty="0">
                <a:latin typeface="Times New Roman"/>
                <a:cs typeface="Times New Roman"/>
              </a:rPr>
              <a:t>O</a:t>
            </a:r>
            <a:r>
              <a:rPr sz="2625" b="1" baseline="-20634" dirty="0">
                <a:latin typeface="Times New Roman"/>
                <a:cs typeface="Times New Roman"/>
              </a:rPr>
              <a:t>3</a:t>
            </a:r>
            <a:r>
              <a:rPr sz="2550" b="1" spc="15" baseline="26143" dirty="0">
                <a:latin typeface="Times New Roman"/>
                <a:cs typeface="Times New Roman"/>
              </a:rPr>
              <a:t>-</a:t>
            </a:r>
            <a:endParaRPr sz="2550" baseline="26143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43470" y="1646173"/>
            <a:ext cx="888365" cy="775335"/>
          </a:xfrm>
          <a:custGeom>
            <a:avLst/>
            <a:gdLst/>
            <a:ahLst/>
            <a:cxnLst/>
            <a:rect l="l" t="t" r="r" b="b"/>
            <a:pathLst>
              <a:path w="888364" h="775335">
                <a:moveTo>
                  <a:pt x="17792" y="639445"/>
                </a:moveTo>
                <a:lnTo>
                  <a:pt x="10553" y="642620"/>
                </a:lnTo>
                <a:lnTo>
                  <a:pt x="3314" y="645667"/>
                </a:lnTo>
                <a:lnTo>
                  <a:pt x="0" y="654176"/>
                </a:lnTo>
                <a:lnTo>
                  <a:pt x="52463" y="774826"/>
                </a:lnTo>
                <a:lnTo>
                  <a:pt x="71139" y="750062"/>
                </a:lnTo>
                <a:lnTo>
                  <a:pt x="69710" y="750062"/>
                </a:lnTo>
                <a:lnTo>
                  <a:pt x="41909" y="743330"/>
                </a:lnTo>
                <a:lnTo>
                  <a:pt x="44170" y="734187"/>
                </a:lnTo>
                <a:lnTo>
                  <a:pt x="48577" y="721233"/>
                </a:lnTo>
                <a:lnTo>
                  <a:pt x="54063" y="708405"/>
                </a:lnTo>
                <a:lnTo>
                  <a:pt x="54426" y="707710"/>
                </a:lnTo>
                <a:lnTo>
                  <a:pt x="26200" y="642747"/>
                </a:lnTo>
                <a:lnTo>
                  <a:pt x="17792" y="639445"/>
                </a:lnTo>
                <a:close/>
              </a:path>
              <a:path w="888364" h="775335">
                <a:moveTo>
                  <a:pt x="54426" y="707710"/>
                </a:moveTo>
                <a:lnTo>
                  <a:pt x="54063" y="708405"/>
                </a:lnTo>
                <a:lnTo>
                  <a:pt x="48577" y="721233"/>
                </a:lnTo>
                <a:lnTo>
                  <a:pt x="44170" y="734187"/>
                </a:lnTo>
                <a:lnTo>
                  <a:pt x="41909" y="743330"/>
                </a:lnTo>
                <a:lnTo>
                  <a:pt x="69710" y="750062"/>
                </a:lnTo>
                <a:lnTo>
                  <a:pt x="71259" y="743203"/>
                </a:lnTo>
                <a:lnTo>
                  <a:pt x="71978" y="741045"/>
                </a:lnTo>
                <a:lnTo>
                  <a:pt x="68910" y="741045"/>
                </a:lnTo>
                <a:lnTo>
                  <a:pt x="44399" y="738124"/>
                </a:lnTo>
                <a:lnTo>
                  <a:pt x="59144" y="718568"/>
                </a:lnTo>
                <a:lnTo>
                  <a:pt x="54426" y="707710"/>
                </a:lnTo>
                <a:close/>
              </a:path>
              <a:path w="888364" h="775335">
                <a:moveTo>
                  <a:pt x="126642" y="657927"/>
                </a:moveTo>
                <a:lnTo>
                  <a:pt x="99034" y="689228"/>
                </a:lnTo>
                <a:lnTo>
                  <a:pt x="74853" y="732409"/>
                </a:lnTo>
                <a:lnTo>
                  <a:pt x="69710" y="750062"/>
                </a:lnTo>
                <a:lnTo>
                  <a:pt x="71139" y="750062"/>
                </a:lnTo>
                <a:lnTo>
                  <a:pt x="126974" y="676021"/>
                </a:lnTo>
                <a:lnTo>
                  <a:pt x="131724" y="669798"/>
                </a:lnTo>
                <a:lnTo>
                  <a:pt x="130467" y="660780"/>
                </a:lnTo>
                <a:lnTo>
                  <a:pt x="126642" y="657927"/>
                </a:lnTo>
                <a:close/>
              </a:path>
              <a:path w="888364" h="775335">
                <a:moveTo>
                  <a:pt x="59144" y="718568"/>
                </a:moveTo>
                <a:lnTo>
                  <a:pt x="44399" y="738124"/>
                </a:lnTo>
                <a:lnTo>
                  <a:pt x="68910" y="741045"/>
                </a:lnTo>
                <a:lnTo>
                  <a:pt x="59144" y="718568"/>
                </a:lnTo>
                <a:close/>
              </a:path>
              <a:path w="888364" h="775335">
                <a:moveTo>
                  <a:pt x="117868" y="651255"/>
                </a:moveTo>
                <a:lnTo>
                  <a:pt x="108902" y="652526"/>
                </a:lnTo>
                <a:lnTo>
                  <a:pt x="104152" y="658876"/>
                </a:lnTo>
                <a:lnTo>
                  <a:pt x="59144" y="718568"/>
                </a:lnTo>
                <a:lnTo>
                  <a:pt x="68910" y="741045"/>
                </a:lnTo>
                <a:lnTo>
                  <a:pt x="71978" y="741045"/>
                </a:lnTo>
                <a:lnTo>
                  <a:pt x="74853" y="732409"/>
                </a:lnTo>
                <a:lnTo>
                  <a:pt x="79463" y="721487"/>
                </a:lnTo>
                <a:lnTo>
                  <a:pt x="107365" y="678688"/>
                </a:lnTo>
                <a:lnTo>
                  <a:pt x="126642" y="657927"/>
                </a:lnTo>
                <a:lnTo>
                  <a:pt x="124167" y="656081"/>
                </a:lnTo>
                <a:lnTo>
                  <a:pt x="117868" y="651255"/>
                </a:lnTo>
                <a:close/>
              </a:path>
              <a:path w="888364" h="775335">
                <a:moveTo>
                  <a:pt x="645883" y="0"/>
                </a:moveTo>
                <a:lnTo>
                  <a:pt x="644740" y="28575"/>
                </a:lnTo>
                <a:lnTo>
                  <a:pt x="655408" y="28955"/>
                </a:lnTo>
                <a:lnTo>
                  <a:pt x="665314" y="29972"/>
                </a:lnTo>
                <a:lnTo>
                  <a:pt x="704049" y="40259"/>
                </a:lnTo>
                <a:lnTo>
                  <a:pt x="741768" y="59689"/>
                </a:lnTo>
                <a:lnTo>
                  <a:pt x="776566" y="86867"/>
                </a:lnTo>
                <a:lnTo>
                  <a:pt x="806792" y="120523"/>
                </a:lnTo>
                <a:lnTo>
                  <a:pt x="831557" y="159130"/>
                </a:lnTo>
                <a:lnTo>
                  <a:pt x="849210" y="200913"/>
                </a:lnTo>
                <a:lnTo>
                  <a:pt x="858481" y="244348"/>
                </a:lnTo>
                <a:lnTo>
                  <a:pt x="859624" y="266318"/>
                </a:lnTo>
                <a:lnTo>
                  <a:pt x="859116" y="277113"/>
                </a:lnTo>
                <a:lnTo>
                  <a:pt x="846543" y="318770"/>
                </a:lnTo>
                <a:lnTo>
                  <a:pt x="818603" y="360299"/>
                </a:lnTo>
                <a:lnTo>
                  <a:pt x="788504" y="390271"/>
                </a:lnTo>
                <a:lnTo>
                  <a:pt x="751547" y="418211"/>
                </a:lnTo>
                <a:lnTo>
                  <a:pt x="708748" y="443356"/>
                </a:lnTo>
                <a:lnTo>
                  <a:pt x="644105" y="471297"/>
                </a:lnTo>
                <a:lnTo>
                  <a:pt x="592035" y="487045"/>
                </a:lnTo>
                <a:lnTo>
                  <a:pt x="537552" y="497839"/>
                </a:lnTo>
                <a:lnTo>
                  <a:pt x="481672" y="502920"/>
                </a:lnTo>
                <a:lnTo>
                  <a:pt x="443699" y="503681"/>
                </a:lnTo>
                <a:lnTo>
                  <a:pt x="423887" y="504825"/>
                </a:lnTo>
                <a:lnTo>
                  <a:pt x="384644" y="509270"/>
                </a:lnTo>
                <a:lnTo>
                  <a:pt x="346163" y="516254"/>
                </a:lnTo>
                <a:lnTo>
                  <a:pt x="308698" y="525906"/>
                </a:lnTo>
                <a:lnTo>
                  <a:pt x="237578" y="551814"/>
                </a:lnTo>
                <a:lnTo>
                  <a:pt x="188633" y="576706"/>
                </a:lnTo>
                <a:lnTo>
                  <a:pt x="144932" y="605154"/>
                </a:lnTo>
                <a:lnTo>
                  <a:pt x="107213" y="637031"/>
                </a:lnTo>
                <a:lnTo>
                  <a:pt x="76593" y="671576"/>
                </a:lnTo>
                <a:lnTo>
                  <a:pt x="54426" y="707710"/>
                </a:lnTo>
                <a:lnTo>
                  <a:pt x="59144" y="718568"/>
                </a:lnTo>
                <a:lnTo>
                  <a:pt x="104912" y="657860"/>
                </a:lnTo>
                <a:lnTo>
                  <a:pt x="108902" y="652526"/>
                </a:lnTo>
                <a:lnTo>
                  <a:pt x="117868" y="651255"/>
                </a:lnTo>
                <a:lnTo>
                  <a:pt x="133813" y="651255"/>
                </a:lnTo>
                <a:lnTo>
                  <a:pt x="137502" y="647826"/>
                </a:lnTo>
                <a:lnTo>
                  <a:pt x="149148" y="637921"/>
                </a:lnTo>
                <a:lnTo>
                  <a:pt x="188125" y="610235"/>
                </a:lnTo>
                <a:lnTo>
                  <a:pt x="248373" y="578358"/>
                </a:lnTo>
                <a:lnTo>
                  <a:pt x="316191" y="553465"/>
                </a:lnTo>
                <a:lnTo>
                  <a:pt x="370039" y="540638"/>
                </a:lnTo>
                <a:lnTo>
                  <a:pt x="425538" y="533273"/>
                </a:lnTo>
                <a:lnTo>
                  <a:pt x="483196" y="531495"/>
                </a:lnTo>
                <a:lnTo>
                  <a:pt x="503008" y="530351"/>
                </a:lnTo>
                <a:lnTo>
                  <a:pt x="541997" y="526034"/>
                </a:lnTo>
                <a:lnTo>
                  <a:pt x="580605" y="519049"/>
                </a:lnTo>
                <a:lnTo>
                  <a:pt x="618324" y="509650"/>
                </a:lnTo>
                <a:lnTo>
                  <a:pt x="654646" y="497839"/>
                </a:lnTo>
                <a:lnTo>
                  <a:pt x="722337" y="468502"/>
                </a:lnTo>
                <a:lnTo>
                  <a:pt x="767930" y="441705"/>
                </a:lnTo>
                <a:lnTo>
                  <a:pt x="807681" y="411479"/>
                </a:lnTo>
                <a:lnTo>
                  <a:pt x="840828" y="378333"/>
                </a:lnTo>
                <a:lnTo>
                  <a:pt x="866228" y="342518"/>
                </a:lnTo>
                <a:lnTo>
                  <a:pt x="882611" y="304546"/>
                </a:lnTo>
                <a:lnTo>
                  <a:pt x="888199" y="265684"/>
                </a:lnTo>
                <a:lnTo>
                  <a:pt x="887818" y="252856"/>
                </a:lnTo>
                <a:lnTo>
                  <a:pt x="879690" y="203453"/>
                </a:lnTo>
                <a:lnTo>
                  <a:pt x="867117" y="167386"/>
                </a:lnTo>
                <a:lnTo>
                  <a:pt x="843368" y="122681"/>
                </a:lnTo>
                <a:lnTo>
                  <a:pt x="812634" y="82930"/>
                </a:lnTo>
                <a:lnTo>
                  <a:pt x="776185" y="49149"/>
                </a:lnTo>
                <a:lnTo>
                  <a:pt x="735418" y="23113"/>
                </a:lnTo>
                <a:lnTo>
                  <a:pt x="691095" y="5968"/>
                </a:lnTo>
                <a:lnTo>
                  <a:pt x="656551" y="380"/>
                </a:lnTo>
                <a:lnTo>
                  <a:pt x="645883" y="0"/>
                </a:lnTo>
                <a:close/>
              </a:path>
              <a:path w="888364" h="775335">
                <a:moveTo>
                  <a:pt x="133813" y="651255"/>
                </a:moveTo>
                <a:lnTo>
                  <a:pt x="117868" y="651255"/>
                </a:lnTo>
                <a:lnTo>
                  <a:pt x="124167" y="656081"/>
                </a:lnTo>
                <a:lnTo>
                  <a:pt x="126642" y="657927"/>
                </a:lnTo>
                <a:lnTo>
                  <a:pt x="133813" y="651255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79979" y="1668272"/>
            <a:ext cx="1551305" cy="753110"/>
          </a:xfrm>
          <a:custGeom>
            <a:avLst/>
            <a:gdLst/>
            <a:ahLst/>
            <a:cxnLst/>
            <a:rect l="l" t="t" r="r" b="b"/>
            <a:pathLst>
              <a:path w="1551304" h="753110">
                <a:moveTo>
                  <a:pt x="19303" y="614426"/>
                </a:moveTo>
                <a:lnTo>
                  <a:pt x="11810" y="616712"/>
                </a:lnTo>
                <a:lnTo>
                  <a:pt x="4318" y="619125"/>
                </a:lnTo>
                <a:lnTo>
                  <a:pt x="0" y="627126"/>
                </a:lnTo>
                <a:lnTo>
                  <a:pt x="2412" y="634618"/>
                </a:lnTo>
                <a:lnTo>
                  <a:pt x="39115" y="752728"/>
                </a:lnTo>
                <a:lnTo>
                  <a:pt x="59428" y="731138"/>
                </a:lnTo>
                <a:lnTo>
                  <a:pt x="58546" y="731138"/>
                </a:lnTo>
                <a:lnTo>
                  <a:pt x="32512" y="719201"/>
                </a:lnTo>
                <a:lnTo>
                  <a:pt x="36702" y="710438"/>
                </a:lnTo>
                <a:lnTo>
                  <a:pt x="44831" y="697864"/>
                </a:lnTo>
                <a:lnTo>
                  <a:pt x="50046" y="691476"/>
                </a:lnTo>
                <a:lnTo>
                  <a:pt x="29718" y="626110"/>
                </a:lnTo>
                <a:lnTo>
                  <a:pt x="27304" y="618616"/>
                </a:lnTo>
                <a:lnTo>
                  <a:pt x="19303" y="614426"/>
                </a:lnTo>
                <a:close/>
              </a:path>
              <a:path w="1551304" h="753110">
                <a:moveTo>
                  <a:pt x="50046" y="691476"/>
                </a:moveTo>
                <a:lnTo>
                  <a:pt x="44831" y="697864"/>
                </a:lnTo>
                <a:lnTo>
                  <a:pt x="36702" y="710438"/>
                </a:lnTo>
                <a:lnTo>
                  <a:pt x="32512" y="719201"/>
                </a:lnTo>
                <a:lnTo>
                  <a:pt x="58546" y="731138"/>
                </a:lnTo>
                <a:lnTo>
                  <a:pt x="60706" y="725931"/>
                </a:lnTo>
                <a:lnTo>
                  <a:pt x="63944" y="720851"/>
                </a:lnTo>
                <a:lnTo>
                  <a:pt x="59181" y="720851"/>
                </a:lnTo>
                <a:lnTo>
                  <a:pt x="35051" y="715390"/>
                </a:lnTo>
                <a:lnTo>
                  <a:pt x="51908" y="697464"/>
                </a:lnTo>
                <a:lnTo>
                  <a:pt x="50046" y="691476"/>
                </a:lnTo>
                <a:close/>
              </a:path>
              <a:path w="1551304" h="753110">
                <a:moveTo>
                  <a:pt x="115588" y="671447"/>
                </a:moveTo>
                <a:lnTo>
                  <a:pt x="85597" y="695070"/>
                </a:lnTo>
                <a:lnTo>
                  <a:pt x="60706" y="725931"/>
                </a:lnTo>
                <a:lnTo>
                  <a:pt x="58546" y="731138"/>
                </a:lnTo>
                <a:lnTo>
                  <a:pt x="59428" y="731138"/>
                </a:lnTo>
                <a:lnTo>
                  <a:pt x="115588" y="671447"/>
                </a:lnTo>
                <a:close/>
              </a:path>
              <a:path w="1551304" h="753110">
                <a:moveTo>
                  <a:pt x="51908" y="697464"/>
                </a:moveTo>
                <a:lnTo>
                  <a:pt x="35051" y="715390"/>
                </a:lnTo>
                <a:lnTo>
                  <a:pt x="59181" y="720851"/>
                </a:lnTo>
                <a:lnTo>
                  <a:pt x="51908" y="697464"/>
                </a:lnTo>
                <a:close/>
              </a:path>
              <a:path w="1551304" h="753110">
                <a:moveTo>
                  <a:pt x="117475" y="637031"/>
                </a:moveTo>
                <a:lnTo>
                  <a:pt x="116207" y="637067"/>
                </a:lnTo>
                <a:lnTo>
                  <a:pt x="112394" y="639317"/>
                </a:lnTo>
                <a:lnTo>
                  <a:pt x="97120" y="649385"/>
                </a:lnTo>
                <a:lnTo>
                  <a:pt x="51908" y="697464"/>
                </a:lnTo>
                <a:lnTo>
                  <a:pt x="59181" y="720851"/>
                </a:lnTo>
                <a:lnTo>
                  <a:pt x="63944" y="720851"/>
                </a:lnTo>
                <a:lnTo>
                  <a:pt x="67182" y="715772"/>
                </a:lnTo>
                <a:lnTo>
                  <a:pt x="75310" y="705485"/>
                </a:lnTo>
                <a:lnTo>
                  <a:pt x="85597" y="695070"/>
                </a:lnTo>
                <a:lnTo>
                  <a:pt x="97535" y="684656"/>
                </a:lnTo>
                <a:lnTo>
                  <a:pt x="111378" y="674242"/>
                </a:lnTo>
                <a:lnTo>
                  <a:pt x="115588" y="671447"/>
                </a:lnTo>
                <a:lnTo>
                  <a:pt x="129285" y="656843"/>
                </a:lnTo>
                <a:lnTo>
                  <a:pt x="129031" y="647826"/>
                </a:lnTo>
                <a:lnTo>
                  <a:pt x="123316" y="642365"/>
                </a:lnTo>
                <a:lnTo>
                  <a:pt x="117475" y="637031"/>
                </a:lnTo>
                <a:close/>
              </a:path>
              <a:path w="1551304" h="753110">
                <a:moveTo>
                  <a:pt x="97120" y="649385"/>
                </a:moveTo>
                <a:lnTo>
                  <a:pt x="66801" y="673480"/>
                </a:lnTo>
                <a:lnTo>
                  <a:pt x="50046" y="691476"/>
                </a:lnTo>
                <a:lnTo>
                  <a:pt x="51908" y="697464"/>
                </a:lnTo>
                <a:lnTo>
                  <a:pt x="97120" y="649385"/>
                </a:lnTo>
                <a:close/>
              </a:path>
              <a:path w="1551304" h="753110">
                <a:moveTo>
                  <a:pt x="176577" y="637031"/>
                </a:moveTo>
                <a:lnTo>
                  <a:pt x="117475" y="637031"/>
                </a:lnTo>
                <a:lnTo>
                  <a:pt x="123316" y="642365"/>
                </a:lnTo>
                <a:lnTo>
                  <a:pt x="129031" y="647826"/>
                </a:lnTo>
                <a:lnTo>
                  <a:pt x="129285" y="656843"/>
                </a:lnTo>
                <a:lnTo>
                  <a:pt x="115588" y="671447"/>
                </a:lnTo>
                <a:lnTo>
                  <a:pt x="126872" y="663955"/>
                </a:lnTo>
                <a:lnTo>
                  <a:pt x="144144" y="653668"/>
                </a:lnTo>
                <a:lnTo>
                  <a:pt x="162940" y="643636"/>
                </a:lnTo>
                <a:lnTo>
                  <a:pt x="176577" y="637031"/>
                </a:lnTo>
                <a:close/>
              </a:path>
              <a:path w="1551304" h="753110">
                <a:moveTo>
                  <a:pt x="116207" y="637067"/>
                </a:moveTo>
                <a:lnTo>
                  <a:pt x="108457" y="637286"/>
                </a:lnTo>
                <a:lnTo>
                  <a:pt x="97120" y="649385"/>
                </a:lnTo>
                <a:lnTo>
                  <a:pt x="112394" y="639317"/>
                </a:lnTo>
                <a:lnTo>
                  <a:pt x="116207" y="637067"/>
                </a:lnTo>
                <a:close/>
              </a:path>
              <a:path w="1551304" h="753110">
                <a:moveTo>
                  <a:pt x="1519017" y="278374"/>
                </a:moveTo>
                <a:lnTo>
                  <a:pt x="1489456" y="318769"/>
                </a:lnTo>
                <a:lnTo>
                  <a:pt x="1448308" y="349630"/>
                </a:lnTo>
                <a:lnTo>
                  <a:pt x="1412367" y="369824"/>
                </a:lnTo>
                <a:lnTo>
                  <a:pt x="1370583" y="389127"/>
                </a:lnTo>
                <a:lnTo>
                  <a:pt x="1323467" y="407415"/>
                </a:lnTo>
                <a:lnTo>
                  <a:pt x="1271523" y="424433"/>
                </a:lnTo>
                <a:lnTo>
                  <a:pt x="1215390" y="440054"/>
                </a:lnTo>
                <a:lnTo>
                  <a:pt x="1155572" y="453898"/>
                </a:lnTo>
                <a:lnTo>
                  <a:pt x="1092961" y="466089"/>
                </a:lnTo>
                <a:lnTo>
                  <a:pt x="1027683" y="475995"/>
                </a:lnTo>
                <a:lnTo>
                  <a:pt x="960373" y="483742"/>
                </a:lnTo>
                <a:lnTo>
                  <a:pt x="891920" y="489203"/>
                </a:lnTo>
                <a:lnTo>
                  <a:pt x="822579" y="491870"/>
                </a:lnTo>
                <a:lnTo>
                  <a:pt x="752729" y="492632"/>
                </a:lnTo>
                <a:lnTo>
                  <a:pt x="717422" y="493775"/>
                </a:lnTo>
                <a:lnTo>
                  <a:pt x="647319" y="497839"/>
                </a:lnTo>
                <a:lnTo>
                  <a:pt x="578231" y="504570"/>
                </a:lnTo>
                <a:lnTo>
                  <a:pt x="510920" y="513588"/>
                </a:lnTo>
                <a:lnTo>
                  <a:pt x="445769" y="524763"/>
                </a:lnTo>
                <a:lnTo>
                  <a:pt x="383412" y="538099"/>
                </a:lnTo>
                <a:lnTo>
                  <a:pt x="324231" y="553212"/>
                </a:lnTo>
                <a:lnTo>
                  <a:pt x="268858" y="569849"/>
                </a:lnTo>
                <a:lnTo>
                  <a:pt x="217804" y="588010"/>
                </a:lnTo>
                <a:lnTo>
                  <a:pt x="171576" y="607694"/>
                </a:lnTo>
                <a:lnTo>
                  <a:pt x="130682" y="628523"/>
                </a:lnTo>
                <a:lnTo>
                  <a:pt x="116207" y="637067"/>
                </a:lnTo>
                <a:lnTo>
                  <a:pt x="117475" y="637031"/>
                </a:lnTo>
                <a:lnTo>
                  <a:pt x="176577" y="637031"/>
                </a:lnTo>
                <a:lnTo>
                  <a:pt x="227710" y="614806"/>
                </a:lnTo>
                <a:lnTo>
                  <a:pt x="277494" y="597153"/>
                </a:lnTo>
                <a:lnTo>
                  <a:pt x="331596" y="580770"/>
                </a:lnTo>
                <a:lnTo>
                  <a:pt x="389635" y="565912"/>
                </a:lnTo>
                <a:lnTo>
                  <a:pt x="450849" y="552957"/>
                </a:lnTo>
                <a:lnTo>
                  <a:pt x="514984" y="541908"/>
                </a:lnTo>
                <a:lnTo>
                  <a:pt x="581279" y="533018"/>
                </a:lnTo>
                <a:lnTo>
                  <a:pt x="649223" y="526288"/>
                </a:lnTo>
                <a:lnTo>
                  <a:pt x="718184" y="522224"/>
                </a:lnTo>
                <a:lnTo>
                  <a:pt x="823341" y="520445"/>
                </a:lnTo>
                <a:lnTo>
                  <a:pt x="858773" y="519429"/>
                </a:lnTo>
                <a:lnTo>
                  <a:pt x="928750" y="515238"/>
                </a:lnTo>
                <a:lnTo>
                  <a:pt x="997838" y="508507"/>
                </a:lnTo>
                <a:lnTo>
                  <a:pt x="1065148" y="499490"/>
                </a:lnTo>
                <a:lnTo>
                  <a:pt x="1130299" y="488314"/>
                </a:lnTo>
                <a:lnTo>
                  <a:pt x="1192657" y="474979"/>
                </a:lnTo>
                <a:lnTo>
                  <a:pt x="1251838" y="459866"/>
                </a:lnTo>
                <a:lnTo>
                  <a:pt x="1307337" y="443229"/>
                </a:lnTo>
                <a:lnTo>
                  <a:pt x="1358392" y="424941"/>
                </a:lnTo>
                <a:lnTo>
                  <a:pt x="1404746" y="405256"/>
                </a:lnTo>
                <a:lnTo>
                  <a:pt x="1445641" y="384301"/>
                </a:lnTo>
                <a:lnTo>
                  <a:pt x="1480820" y="362203"/>
                </a:lnTo>
                <a:lnTo>
                  <a:pt x="1521841" y="326643"/>
                </a:lnTo>
                <a:lnTo>
                  <a:pt x="1545335" y="289432"/>
                </a:lnTo>
                <a:lnTo>
                  <a:pt x="1545717" y="288798"/>
                </a:lnTo>
                <a:lnTo>
                  <a:pt x="1545970" y="288036"/>
                </a:lnTo>
                <a:lnTo>
                  <a:pt x="1546097" y="287400"/>
                </a:lnTo>
                <a:lnTo>
                  <a:pt x="1548311" y="279653"/>
                </a:lnTo>
                <a:lnTo>
                  <a:pt x="1518666" y="279653"/>
                </a:lnTo>
                <a:lnTo>
                  <a:pt x="1519017" y="278374"/>
                </a:lnTo>
                <a:close/>
              </a:path>
              <a:path w="1551304" h="753110">
                <a:moveTo>
                  <a:pt x="1519428" y="277494"/>
                </a:moveTo>
                <a:lnTo>
                  <a:pt x="1519017" y="278374"/>
                </a:lnTo>
                <a:lnTo>
                  <a:pt x="1518666" y="279653"/>
                </a:lnTo>
                <a:lnTo>
                  <a:pt x="1519428" y="277494"/>
                </a:lnTo>
                <a:close/>
              </a:path>
              <a:path w="1551304" h="753110">
                <a:moveTo>
                  <a:pt x="1548928" y="277494"/>
                </a:moveTo>
                <a:lnTo>
                  <a:pt x="1519428" y="277494"/>
                </a:lnTo>
                <a:lnTo>
                  <a:pt x="1518666" y="279653"/>
                </a:lnTo>
                <a:lnTo>
                  <a:pt x="1548311" y="279653"/>
                </a:lnTo>
                <a:lnTo>
                  <a:pt x="1548928" y="277494"/>
                </a:lnTo>
                <a:close/>
              </a:path>
              <a:path w="1551304" h="753110">
                <a:moveTo>
                  <a:pt x="1521448" y="269525"/>
                </a:moveTo>
                <a:lnTo>
                  <a:pt x="1519017" y="278374"/>
                </a:lnTo>
                <a:lnTo>
                  <a:pt x="1519428" y="277494"/>
                </a:lnTo>
                <a:lnTo>
                  <a:pt x="1548928" y="277494"/>
                </a:lnTo>
                <a:lnTo>
                  <a:pt x="1549654" y="274954"/>
                </a:lnTo>
                <a:lnTo>
                  <a:pt x="1549908" y="273303"/>
                </a:lnTo>
                <a:lnTo>
                  <a:pt x="1550113" y="270637"/>
                </a:lnTo>
                <a:lnTo>
                  <a:pt x="1521333" y="270637"/>
                </a:lnTo>
                <a:lnTo>
                  <a:pt x="1521448" y="269525"/>
                </a:lnTo>
                <a:close/>
              </a:path>
              <a:path w="1551304" h="753110">
                <a:moveTo>
                  <a:pt x="1521841" y="268097"/>
                </a:moveTo>
                <a:lnTo>
                  <a:pt x="1521448" y="269525"/>
                </a:lnTo>
                <a:lnTo>
                  <a:pt x="1521333" y="270637"/>
                </a:lnTo>
                <a:lnTo>
                  <a:pt x="1521841" y="268097"/>
                </a:lnTo>
                <a:close/>
              </a:path>
              <a:path w="1551304" h="753110">
                <a:moveTo>
                  <a:pt x="1550308" y="268097"/>
                </a:moveTo>
                <a:lnTo>
                  <a:pt x="1521841" y="268097"/>
                </a:lnTo>
                <a:lnTo>
                  <a:pt x="1521333" y="270637"/>
                </a:lnTo>
                <a:lnTo>
                  <a:pt x="1550113" y="270637"/>
                </a:lnTo>
                <a:lnTo>
                  <a:pt x="1550308" y="268097"/>
                </a:lnTo>
                <a:close/>
              </a:path>
              <a:path w="1551304" h="753110">
                <a:moveTo>
                  <a:pt x="1308608" y="0"/>
                </a:moveTo>
                <a:lnTo>
                  <a:pt x="1307592" y="28575"/>
                </a:lnTo>
                <a:lnTo>
                  <a:pt x="1318259" y="28955"/>
                </a:lnTo>
                <a:lnTo>
                  <a:pt x="1328166" y="29972"/>
                </a:lnTo>
                <a:lnTo>
                  <a:pt x="1366900" y="40004"/>
                </a:lnTo>
                <a:lnTo>
                  <a:pt x="1404620" y="59054"/>
                </a:lnTo>
                <a:lnTo>
                  <a:pt x="1439418" y="85725"/>
                </a:lnTo>
                <a:lnTo>
                  <a:pt x="1469770" y="118490"/>
                </a:lnTo>
                <a:lnTo>
                  <a:pt x="1494408" y="156210"/>
                </a:lnTo>
                <a:lnTo>
                  <a:pt x="1511934" y="197103"/>
                </a:lnTo>
                <a:lnTo>
                  <a:pt x="1521206" y="239394"/>
                </a:lnTo>
                <a:lnTo>
                  <a:pt x="1522348" y="260857"/>
                </a:lnTo>
                <a:lnTo>
                  <a:pt x="1521448" y="269525"/>
                </a:lnTo>
                <a:lnTo>
                  <a:pt x="1521841" y="268097"/>
                </a:lnTo>
                <a:lnTo>
                  <a:pt x="1550308" y="268097"/>
                </a:lnTo>
                <a:lnTo>
                  <a:pt x="1550923" y="260095"/>
                </a:lnTo>
                <a:lnTo>
                  <a:pt x="1545462" y="211200"/>
                </a:lnTo>
                <a:lnTo>
                  <a:pt x="1529842" y="163829"/>
                </a:lnTo>
                <a:lnTo>
                  <a:pt x="1506093" y="120141"/>
                </a:lnTo>
                <a:lnTo>
                  <a:pt x="1475358" y="81152"/>
                </a:lnTo>
                <a:lnTo>
                  <a:pt x="1438783" y="48005"/>
                </a:lnTo>
                <a:lnTo>
                  <a:pt x="1398016" y="22478"/>
                </a:lnTo>
                <a:lnTo>
                  <a:pt x="1353820" y="5841"/>
                </a:lnTo>
                <a:lnTo>
                  <a:pt x="1319275" y="380"/>
                </a:lnTo>
                <a:lnTo>
                  <a:pt x="1308608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9432" y="3789045"/>
            <a:ext cx="3190875" cy="810895"/>
          </a:xfrm>
          <a:custGeom>
            <a:avLst/>
            <a:gdLst/>
            <a:ahLst/>
            <a:cxnLst/>
            <a:rect l="l" t="t" r="r" b="b"/>
            <a:pathLst>
              <a:path w="3190875" h="810895">
                <a:moveTo>
                  <a:pt x="3190405" y="0"/>
                </a:moveTo>
                <a:lnTo>
                  <a:pt x="3189521" y="65720"/>
                </a:lnTo>
                <a:lnTo>
                  <a:pt x="3186962" y="128062"/>
                </a:lnTo>
                <a:lnTo>
                  <a:pt x="3182868" y="186192"/>
                </a:lnTo>
                <a:lnTo>
                  <a:pt x="3177375" y="239276"/>
                </a:lnTo>
                <a:lnTo>
                  <a:pt x="3170624" y="286480"/>
                </a:lnTo>
                <a:lnTo>
                  <a:pt x="3162753" y="326971"/>
                </a:lnTo>
                <a:lnTo>
                  <a:pt x="3149149" y="373296"/>
                </a:lnTo>
                <a:lnTo>
                  <a:pt x="3122841" y="405129"/>
                </a:lnTo>
                <a:lnTo>
                  <a:pt x="1676565" y="405129"/>
                </a:lnTo>
                <a:lnTo>
                  <a:pt x="1671020" y="406473"/>
                </a:lnTo>
                <a:lnTo>
                  <a:pt x="1645505" y="450372"/>
                </a:lnTo>
                <a:lnTo>
                  <a:pt x="1632585" y="502697"/>
                </a:lnTo>
                <a:lnTo>
                  <a:pt x="1625257" y="546667"/>
                </a:lnTo>
                <a:lnTo>
                  <a:pt x="1619118" y="596934"/>
                </a:lnTo>
                <a:lnTo>
                  <a:pt x="1614307" y="652660"/>
                </a:lnTo>
                <a:lnTo>
                  <a:pt x="1610963" y="713013"/>
                </a:lnTo>
                <a:lnTo>
                  <a:pt x="1609224" y="777155"/>
                </a:lnTo>
                <a:lnTo>
                  <a:pt x="1609001" y="810386"/>
                </a:lnTo>
                <a:lnTo>
                  <a:pt x="1608777" y="777155"/>
                </a:lnTo>
                <a:lnTo>
                  <a:pt x="1607039" y="713013"/>
                </a:lnTo>
                <a:lnTo>
                  <a:pt x="1603696" y="652660"/>
                </a:lnTo>
                <a:lnTo>
                  <a:pt x="1598889" y="596934"/>
                </a:lnTo>
                <a:lnTo>
                  <a:pt x="1592756" y="546667"/>
                </a:lnTo>
                <a:lnTo>
                  <a:pt x="1585437" y="502697"/>
                </a:lnTo>
                <a:lnTo>
                  <a:pt x="1572540" y="450372"/>
                </a:lnTo>
                <a:lnTo>
                  <a:pt x="1552494" y="410435"/>
                </a:lnTo>
                <a:lnTo>
                  <a:pt x="1541564" y="405129"/>
                </a:lnTo>
                <a:lnTo>
                  <a:pt x="67525" y="405129"/>
                </a:lnTo>
                <a:lnTo>
                  <a:pt x="61988" y="403787"/>
                </a:lnTo>
                <a:lnTo>
                  <a:pt x="36496" y="359915"/>
                </a:lnTo>
                <a:lnTo>
                  <a:pt x="23583" y="307616"/>
                </a:lnTo>
                <a:lnTo>
                  <a:pt x="16256" y="263665"/>
                </a:lnTo>
                <a:lnTo>
                  <a:pt x="10118" y="213417"/>
                </a:lnTo>
                <a:lnTo>
                  <a:pt x="5307" y="157706"/>
                </a:lnTo>
                <a:lnTo>
                  <a:pt x="1962" y="97366"/>
                </a:lnTo>
                <a:lnTo>
                  <a:pt x="223" y="33230"/>
                </a:lnTo>
                <a:lnTo>
                  <a:pt x="0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10205" y="4795989"/>
            <a:ext cx="934364" cy="10055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455038" y="3705331"/>
            <a:ext cx="7209155" cy="265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67255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Ban</a:t>
            </a:r>
            <a:r>
              <a:rPr sz="2600" b="1" spc="-15" dirty="0">
                <a:latin typeface="Times New Roman"/>
                <a:cs typeface="Times New Roman"/>
              </a:rPr>
              <a:t>h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de</a:t>
            </a:r>
            <a:r>
              <a:rPr sz="2600" b="1" spc="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Gelo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(3 </a:t>
            </a:r>
            <a:r>
              <a:rPr sz="2600" b="1" spc="-10" dirty="0">
                <a:latin typeface="Times New Roman"/>
                <a:cs typeface="Times New Roman"/>
              </a:rPr>
              <a:t>≠</a:t>
            </a:r>
            <a:r>
              <a:rPr sz="2600" b="1" dirty="0">
                <a:latin typeface="Times New Roman"/>
                <a:cs typeface="Times New Roman"/>
              </a:rPr>
              <a:t>s</a:t>
            </a:r>
            <a:r>
              <a:rPr sz="2600" b="1" spc="-40" dirty="0">
                <a:latin typeface="Times New Roman"/>
                <a:cs typeface="Times New Roman"/>
              </a:rPr>
              <a:t> </a:t>
            </a:r>
            <a:r>
              <a:rPr sz="2600" b="1" spc="-240" dirty="0">
                <a:latin typeface="Times New Roman"/>
                <a:cs typeface="Times New Roman"/>
              </a:rPr>
              <a:t>T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25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perat</a:t>
            </a:r>
            <a:r>
              <a:rPr sz="2600" b="1" spc="-15" dirty="0">
                <a:latin typeface="Times New Roman"/>
                <a:cs typeface="Times New Roman"/>
              </a:rPr>
              <a:t>u</a:t>
            </a:r>
            <a:r>
              <a:rPr sz="2600" b="1" dirty="0">
                <a:latin typeface="Times New Roman"/>
                <a:cs typeface="Times New Roman"/>
              </a:rPr>
              <a:t>ra</a:t>
            </a:r>
            <a:r>
              <a:rPr sz="2600" b="1" spc="15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)</a:t>
            </a:r>
            <a:endParaRPr sz="2600" dirty="0">
              <a:latin typeface="Times New Roman"/>
              <a:cs typeface="Times New Roman"/>
            </a:endParaRPr>
          </a:p>
          <a:p>
            <a:pPr marL="182880" indent="1953895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Banh</a:t>
            </a:r>
            <a:r>
              <a:rPr sz="2600" b="1" spc="-5" dirty="0">
                <a:latin typeface="Times New Roman"/>
                <a:cs typeface="Times New Roman"/>
              </a:rPr>
              <a:t>o</a:t>
            </a:r>
            <a:r>
              <a:rPr sz="2600" b="1" spc="-10" dirty="0">
                <a:latin typeface="Times New Roman"/>
                <a:cs typeface="Times New Roman"/>
              </a:rPr>
              <a:t>-</a:t>
            </a:r>
            <a:r>
              <a:rPr sz="2600" b="1" dirty="0">
                <a:latin typeface="Times New Roman"/>
                <a:cs typeface="Times New Roman"/>
              </a:rPr>
              <a:t>Ma</a:t>
            </a:r>
            <a:r>
              <a:rPr sz="2600" b="1" spc="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ia</a:t>
            </a:r>
            <a:r>
              <a:rPr sz="2600" b="1" spc="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(3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≠s</a:t>
            </a:r>
            <a:r>
              <a:rPr sz="2600" b="1" spc="-50" dirty="0">
                <a:latin typeface="Times New Roman"/>
                <a:cs typeface="Times New Roman"/>
              </a:rPr>
              <a:t> </a:t>
            </a:r>
            <a:r>
              <a:rPr sz="2600" b="1" spc="-235" dirty="0">
                <a:latin typeface="Times New Roman"/>
                <a:cs typeface="Times New Roman"/>
              </a:rPr>
              <a:t>T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25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peratura</a:t>
            </a:r>
            <a:r>
              <a:rPr sz="2600" b="1" spc="10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)</a:t>
            </a: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R="6174105" algn="ctr">
              <a:lnSpc>
                <a:spcPct val="100000"/>
              </a:lnSpc>
            </a:pPr>
            <a:r>
              <a:rPr sz="2600" b="1" dirty="0">
                <a:solidFill>
                  <a:srgbClr val="2D6DBB"/>
                </a:solidFill>
                <a:latin typeface="Times New Roman"/>
                <a:cs typeface="Times New Roman"/>
              </a:rPr>
              <a:t>A</a:t>
            </a:r>
            <a:r>
              <a:rPr sz="2600" b="1" spc="5" dirty="0">
                <a:solidFill>
                  <a:srgbClr val="2D6DBB"/>
                </a:solidFill>
                <a:latin typeface="Times New Roman"/>
                <a:cs typeface="Times New Roman"/>
              </a:rPr>
              <a:t>z</a:t>
            </a:r>
            <a:r>
              <a:rPr sz="2600" b="1" dirty="0">
                <a:solidFill>
                  <a:srgbClr val="2D6DBB"/>
                </a:solidFill>
                <a:latin typeface="Times New Roman"/>
                <a:cs typeface="Times New Roman"/>
              </a:rPr>
              <a:t>ul</a:t>
            </a:r>
            <a:endParaRPr sz="2600" dirty="0">
              <a:latin typeface="Times New Roman"/>
              <a:cs typeface="Times New Roman"/>
            </a:endParaRPr>
          </a:p>
          <a:p>
            <a:pPr marL="12700" marR="6180455" indent="-4445" algn="ctr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↓ Ano</a:t>
            </a:r>
            <a:r>
              <a:rPr sz="2600" b="1" spc="-10" dirty="0">
                <a:latin typeface="Times New Roman"/>
                <a:cs typeface="Times New Roman"/>
              </a:rPr>
              <a:t>t</a:t>
            </a:r>
            <a:r>
              <a:rPr sz="2600" b="1" dirty="0">
                <a:latin typeface="Times New Roman"/>
                <a:cs typeface="Times New Roman"/>
              </a:rPr>
              <a:t>ar te</a:t>
            </a:r>
            <a:r>
              <a:rPr sz="2600" b="1" spc="-35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po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Cin</a:t>
            </a:r>
            <a:r>
              <a:rPr spc="5" dirty="0"/>
              <a:t>é</a:t>
            </a:r>
            <a:r>
              <a:rPr dirty="0"/>
              <a:t>ti</a:t>
            </a:r>
            <a:r>
              <a:rPr spc="5" dirty="0"/>
              <a:t>c</a:t>
            </a:r>
            <a:r>
              <a:rPr dirty="0"/>
              <a:t>a</a:t>
            </a:r>
            <a:r>
              <a:rPr spc="-15" dirty="0"/>
              <a:t> </a:t>
            </a:r>
            <a:r>
              <a:rPr spc="-10" dirty="0"/>
              <a:t>Q</a:t>
            </a:r>
            <a:r>
              <a:rPr dirty="0"/>
              <a:t>uími</a:t>
            </a:r>
            <a:r>
              <a:rPr spc="5" dirty="0"/>
              <a:t>c</a:t>
            </a:r>
            <a:r>
              <a:rPr dirty="0"/>
              <a:t>a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33352"/>
            <a:ext cx="9144000" cy="2246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200517" y="116573"/>
            <a:ext cx="714984" cy="8445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2437" y="830041"/>
            <a:ext cx="7748143" cy="1260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Cinét</a:t>
            </a:r>
            <a:r>
              <a:rPr spc="-10" dirty="0"/>
              <a:t>i</a:t>
            </a:r>
            <a:r>
              <a:rPr dirty="0"/>
              <a:t>ca Q</a:t>
            </a:r>
            <a:r>
              <a:rPr spc="-15" dirty="0"/>
              <a:t>u</a:t>
            </a:r>
            <a:r>
              <a:rPr dirty="0"/>
              <a:t>í</a:t>
            </a:r>
            <a:r>
              <a:rPr spc="-30" dirty="0"/>
              <a:t>m</a:t>
            </a:r>
            <a:r>
              <a:rPr dirty="0"/>
              <a:t>ica</a:t>
            </a:r>
            <a:r>
              <a:rPr spc="55" dirty="0"/>
              <a:t> </a:t>
            </a:r>
            <a:r>
              <a:rPr dirty="0">
                <a:latin typeface="Times New Roman"/>
                <a:cs typeface="Times New Roman"/>
              </a:rPr>
              <a:t>–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10" dirty="0"/>
              <a:t>P</a:t>
            </a:r>
            <a:r>
              <a:rPr dirty="0"/>
              <a:t>arte B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Cin</a:t>
            </a:r>
            <a:r>
              <a:rPr spc="5" dirty="0"/>
              <a:t>é</a:t>
            </a:r>
            <a:r>
              <a:rPr dirty="0"/>
              <a:t>ti</a:t>
            </a:r>
            <a:r>
              <a:rPr spc="5" dirty="0"/>
              <a:t>c</a:t>
            </a:r>
            <a:r>
              <a:rPr dirty="0"/>
              <a:t>a</a:t>
            </a:r>
            <a:r>
              <a:rPr spc="-15" dirty="0"/>
              <a:t> </a:t>
            </a:r>
            <a:r>
              <a:rPr spc="-10" dirty="0"/>
              <a:t>Q</a:t>
            </a:r>
            <a:r>
              <a:rPr dirty="0"/>
              <a:t>uími</a:t>
            </a:r>
            <a:r>
              <a:rPr spc="5" dirty="0"/>
              <a:t>c</a:t>
            </a:r>
            <a:r>
              <a:rPr dirty="0"/>
              <a:t>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690562" y="1296141"/>
            <a:ext cx="1975485" cy="356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►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Re</a:t>
            </a:r>
            <a:r>
              <a:rPr sz="2600" b="1" spc="10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u</a:t>
            </a:r>
            <a:r>
              <a:rPr sz="2600" b="1" spc="-15" dirty="0">
                <a:latin typeface="Times New Roman"/>
                <a:cs typeface="Times New Roman"/>
              </a:rPr>
              <a:t>l</a:t>
            </a:r>
            <a:r>
              <a:rPr sz="2600" b="1" dirty="0">
                <a:latin typeface="Times New Roman"/>
                <a:cs typeface="Times New Roman"/>
              </a:rPr>
              <a:t>t</a:t>
            </a:r>
            <a:r>
              <a:rPr sz="2600" b="1" spc="-10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d</a:t>
            </a:r>
            <a:r>
              <a:rPr sz="2600" b="1" spc="-10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s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55267" y="1844789"/>
            <a:ext cx="5577205" cy="1169670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60045">
              <a:lnSpc>
                <a:spcPct val="100000"/>
              </a:lnSpc>
              <a:tabLst>
                <a:tab pos="2466340" algn="l"/>
              </a:tabLst>
            </a:pPr>
            <a:r>
              <a:rPr sz="2600" b="1" spc="5" dirty="0">
                <a:latin typeface="Times New Roman"/>
                <a:cs typeface="Times New Roman"/>
              </a:rPr>
              <a:t>I</a:t>
            </a:r>
            <a:r>
              <a:rPr sz="2600" b="1" spc="-5" dirty="0">
                <a:latin typeface="Times New Roman"/>
                <a:cs typeface="Times New Roman"/>
              </a:rPr>
              <a:t>O</a:t>
            </a:r>
            <a:r>
              <a:rPr sz="2625" b="1" baseline="-20634" dirty="0">
                <a:latin typeface="Times New Roman"/>
                <a:cs typeface="Times New Roman"/>
              </a:rPr>
              <a:t>3</a:t>
            </a:r>
            <a:r>
              <a:rPr sz="2625" b="1" spc="-15" baseline="25396" dirty="0">
                <a:latin typeface="Times New Roman"/>
                <a:cs typeface="Times New Roman"/>
              </a:rPr>
              <a:t>-</a:t>
            </a:r>
            <a:r>
              <a:rPr sz="2625" b="1" spc="270" baseline="25396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+ 3HS</a:t>
            </a:r>
            <a:r>
              <a:rPr sz="2600" b="1" spc="-10" dirty="0">
                <a:latin typeface="Times New Roman"/>
                <a:cs typeface="Times New Roman"/>
              </a:rPr>
              <a:t>O</a:t>
            </a:r>
            <a:r>
              <a:rPr sz="2625" b="1" spc="-7" baseline="-20634" dirty="0">
                <a:latin typeface="Times New Roman"/>
                <a:cs typeface="Times New Roman"/>
              </a:rPr>
              <a:t>3</a:t>
            </a:r>
            <a:r>
              <a:rPr sz="2625" b="1" spc="-15" baseline="25396" dirty="0">
                <a:latin typeface="Times New Roman"/>
                <a:cs typeface="Times New Roman"/>
              </a:rPr>
              <a:t>-</a:t>
            </a:r>
            <a:r>
              <a:rPr sz="2625" b="1" baseline="25396" dirty="0">
                <a:latin typeface="Times New Roman"/>
                <a:cs typeface="Times New Roman"/>
              </a:rPr>
              <a:t>	</a:t>
            </a:r>
            <a:r>
              <a:rPr sz="2600" b="1" dirty="0">
                <a:latin typeface="Times New Roman"/>
                <a:cs typeface="Times New Roman"/>
              </a:rPr>
              <a:t>→ </a:t>
            </a:r>
            <a:r>
              <a:rPr sz="2600" b="1" spc="10" dirty="0">
                <a:latin typeface="Times New Roman"/>
                <a:cs typeface="Times New Roman"/>
              </a:rPr>
              <a:t>I</a:t>
            </a:r>
            <a:r>
              <a:rPr sz="2625" b="1" spc="-15" baseline="25396" dirty="0">
                <a:latin typeface="Times New Roman"/>
                <a:cs typeface="Times New Roman"/>
              </a:rPr>
              <a:t>-</a:t>
            </a:r>
            <a:r>
              <a:rPr sz="2625" b="1" spc="307" baseline="25396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+ 3S</a:t>
            </a:r>
            <a:r>
              <a:rPr sz="2600" b="1" spc="-10" dirty="0">
                <a:latin typeface="Times New Roman"/>
                <a:cs typeface="Times New Roman"/>
              </a:rPr>
              <a:t>O</a:t>
            </a:r>
            <a:r>
              <a:rPr sz="2625" b="1" baseline="-20634" dirty="0">
                <a:latin typeface="Times New Roman"/>
                <a:cs typeface="Times New Roman"/>
              </a:rPr>
              <a:t>4</a:t>
            </a:r>
            <a:r>
              <a:rPr sz="2625" b="1" spc="-7" baseline="25396" dirty="0">
                <a:latin typeface="Times New Roman"/>
                <a:cs typeface="Times New Roman"/>
              </a:rPr>
              <a:t>2</a:t>
            </a:r>
            <a:r>
              <a:rPr sz="2625" b="1" spc="-15" baseline="25396" dirty="0">
                <a:latin typeface="Times New Roman"/>
                <a:cs typeface="Times New Roman"/>
              </a:rPr>
              <a:t>-</a:t>
            </a:r>
            <a:r>
              <a:rPr sz="2625" b="1" spc="270" baseline="25396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+ 3H</a:t>
            </a:r>
            <a:r>
              <a:rPr sz="2625" b="1" spc="-15" baseline="25396" dirty="0">
                <a:latin typeface="Times New Roman"/>
                <a:cs typeface="Times New Roman"/>
              </a:rPr>
              <a:t>+</a:t>
            </a:r>
            <a:endParaRPr sz="2625" baseline="25396" dirty="0">
              <a:latin typeface="Times New Roman"/>
              <a:cs typeface="Times New Roman"/>
            </a:endParaRPr>
          </a:p>
          <a:p>
            <a:pPr marL="821690">
              <a:lnSpc>
                <a:spcPct val="100000"/>
              </a:lnSpc>
              <a:spcBef>
                <a:spcPts val="300"/>
              </a:spcBef>
            </a:pPr>
            <a:r>
              <a:rPr sz="2000" b="1" dirty="0">
                <a:latin typeface="Times New Roman"/>
                <a:cs typeface="Times New Roman"/>
              </a:rPr>
              <a:t>H</a:t>
            </a:r>
            <a:r>
              <a:rPr sz="2000" b="1" spc="5" dirty="0">
                <a:latin typeface="Times New Roman"/>
                <a:cs typeface="Times New Roman"/>
              </a:rPr>
              <a:t>id</a:t>
            </a:r>
            <a:r>
              <a:rPr sz="2000" b="1" spc="-50" dirty="0">
                <a:latin typeface="Times New Roman"/>
                <a:cs typeface="Times New Roman"/>
              </a:rPr>
              <a:t>r</a:t>
            </a:r>
            <a:r>
              <a:rPr sz="2000" b="1" dirty="0">
                <a:latin typeface="Times New Roman"/>
                <a:cs typeface="Times New Roman"/>
              </a:rPr>
              <a:t>og</a:t>
            </a:r>
            <a:r>
              <a:rPr sz="2000" b="1" spc="-10" dirty="0">
                <a:latin typeface="Times New Roman"/>
                <a:cs typeface="Times New Roman"/>
              </a:rPr>
              <a:t>e</a:t>
            </a:r>
            <a:r>
              <a:rPr sz="2000" b="1" spc="5" dirty="0">
                <a:latin typeface="Times New Roman"/>
                <a:cs typeface="Times New Roman"/>
              </a:rPr>
              <a:t>n</a:t>
            </a:r>
            <a:r>
              <a:rPr sz="2000" b="1" dirty="0">
                <a:latin typeface="Times New Roman"/>
                <a:cs typeface="Times New Roman"/>
              </a:rPr>
              <a:t>o</a:t>
            </a:r>
            <a:r>
              <a:rPr sz="2000" b="1" spc="5" dirty="0">
                <a:latin typeface="Times New Roman"/>
                <a:cs typeface="Times New Roman"/>
              </a:rPr>
              <a:t>b</a:t>
            </a:r>
            <a:r>
              <a:rPr sz="2000" b="1" dirty="0">
                <a:latin typeface="Times New Roman"/>
                <a:cs typeface="Times New Roman"/>
              </a:rPr>
              <a:t>iss</a:t>
            </a:r>
            <a:r>
              <a:rPr sz="2000" b="1" spc="5" dirty="0">
                <a:latin typeface="Times New Roman"/>
                <a:cs typeface="Times New Roman"/>
              </a:rPr>
              <a:t>u</a:t>
            </a:r>
            <a:r>
              <a:rPr sz="2000" b="1" dirty="0">
                <a:latin typeface="Times New Roman"/>
                <a:cs typeface="Times New Roman"/>
              </a:rPr>
              <a:t>lfito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32001" y="3580036"/>
            <a:ext cx="5560695" cy="8771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8170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5</a:t>
            </a:r>
            <a:r>
              <a:rPr sz="2600" b="1" spc="5" dirty="0">
                <a:latin typeface="Times New Roman"/>
                <a:cs typeface="Times New Roman"/>
              </a:rPr>
              <a:t>I</a:t>
            </a:r>
            <a:r>
              <a:rPr sz="2625" b="1" spc="-15" baseline="25396" dirty="0">
                <a:latin typeface="Times New Roman"/>
                <a:cs typeface="Times New Roman"/>
              </a:rPr>
              <a:t>-</a:t>
            </a:r>
            <a:r>
              <a:rPr sz="2625" b="1" spc="-30" baseline="25396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+</a:t>
            </a:r>
            <a:r>
              <a:rPr sz="2600" b="1" spc="5" dirty="0">
                <a:latin typeface="Times New Roman"/>
                <a:cs typeface="Times New Roman"/>
              </a:rPr>
              <a:t> IO</a:t>
            </a:r>
            <a:r>
              <a:rPr sz="2625" b="1" baseline="-20634" dirty="0">
                <a:latin typeface="Times New Roman"/>
                <a:cs typeface="Times New Roman"/>
              </a:rPr>
              <a:t>3</a:t>
            </a:r>
            <a:r>
              <a:rPr sz="2625" b="1" spc="-15" baseline="25396" dirty="0">
                <a:latin typeface="Times New Roman"/>
                <a:cs typeface="Times New Roman"/>
              </a:rPr>
              <a:t>-</a:t>
            </a:r>
            <a:r>
              <a:rPr sz="2625" b="1" spc="270" baseline="25396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+</a:t>
            </a:r>
            <a:r>
              <a:rPr sz="2600" b="1" spc="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6</a:t>
            </a:r>
            <a:r>
              <a:rPr sz="2600" b="1" spc="-5" dirty="0">
                <a:latin typeface="Times New Roman"/>
                <a:cs typeface="Times New Roman"/>
              </a:rPr>
              <a:t>H</a:t>
            </a:r>
            <a:r>
              <a:rPr sz="2625" b="1" spc="-15" baseline="25396" dirty="0">
                <a:latin typeface="Times New Roman"/>
                <a:cs typeface="Times New Roman"/>
              </a:rPr>
              <a:t>+</a:t>
            </a:r>
            <a:r>
              <a:rPr sz="2625" b="1" spc="315" baseline="25396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→</a:t>
            </a:r>
            <a:r>
              <a:rPr sz="2600" b="1" spc="5" dirty="0"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00B0F0"/>
                </a:solidFill>
                <a:latin typeface="Times New Roman"/>
                <a:cs typeface="Times New Roman"/>
              </a:rPr>
              <a:t>3</a:t>
            </a:r>
            <a:r>
              <a:rPr sz="2600" b="1" spc="10" dirty="0">
                <a:solidFill>
                  <a:srgbClr val="00B0F0"/>
                </a:solidFill>
                <a:latin typeface="Times New Roman"/>
                <a:cs typeface="Times New Roman"/>
              </a:rPr>
              <a:t>I</a:t>
            </a:r>
            <a:r>
              <a:rPr sz="2625" b="1" spc="-15" baseline="-20634" dirty="0">
                <a:solidFill>
                  <a:srgbClr val="00B0F0"/>
                </a:solidFill>
                <a:latin typeface="Times New Roman"/>
                <a:cs typeface="Times New Roman"/>
              </a:rPr>
              <a:t>2</a:t>
            </a:r>
            <a:r>
              <a:rPr sz="2625" b="1" spc="284" baseline="-20634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+</a:t>
            </a:r>
            <a:r>
              <a:rPr sz="2600" b="1" spc="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3H</a:t>
            </a:r>
            <a:r>
              <a:rPr sz="2625" b="1" baseline="-20634" dirty="0">
                <a:latin typeface="Times New Roman"/>
                <a:cs typeface="Times New Roman"/>
              </a:rPr>
              <a:t>2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100" dirty="0">
              <a:latin typeface="Times New Roman"/>
              <a:cs typeface="Times New Roman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708994" y="3339997"/>
            <a:ext cx="849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LENTA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7745201" y="4479359"/>
            <a:ext cx="10009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RÁPIDA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2145758" y="4377801"/>
            <a:ext cx="5563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4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 HSO</a:t>
            </a:r>
            <a:r>
              <a:rPr lang="pt-BR" sz="24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t-BR" sz="24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H</a:t>
            </a:r>
            <a:r>
              <a:rPr lang="pt-BR" sz="24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2I</a:t>
            </a:r>
            <a:r>
              <a:rPr lang="pt-BR" sz="2400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t-BR" sz="24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SO</a:t>
            </a:r>
            <a:r>
              <a:rPr lang="pt-BR" sz="24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t-B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3H</a:t>
            </a:r>
            <a:r>
              <a:rPr lang="pt-BR" sz="2400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7745201" y="2227144"/>
            <a:ext cx="849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LENTA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4254" y="1484757"/>
            <a:ext cx="5315712" cy="16861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633352"/>
            <a:ext cx="9144000" cy="2246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200517" y="116573"/>
            <a:ext cx="714984" cy="84456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2437" y="830041"/>
            <a:ext cx="7748143" cy="126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Cinét</a:t>
            </a:r>
            <a:r>
              <a:rPr spc="-10" dirty="0"/>
              <a:t>i</a:t>
            </a:r>
            <a:r>
              <a:rPr dirty="0"/>
              <a:t>ca Q</a:t>
            </a:r>
            <a:r>
              <a:rPr spc="-15" dirty="0"/>
              <a:t>u</a:t>
            </a:r>
            <a:r>
              <a:rPr dirty="0"/>
              <a:t>í</a:t>
            </a:r>
            <a:r>
              <a:rPr spc="-30" dirty="0"/>
              <a:t>m</a:t>
            </a:r>
            <a:r>
              <a:rPr dirty="0"/>
              <a:t>ica</a:t>
            </a:r>
            <a:r>
              <a:rPr spc="55" dirty="0"/>
              <a:t> </a:t>
            </a:r>
            <a:r>
              <a:rPr dirty="0">
                <a:latin typeface="Times New Roman"/>
                <a:cs typeface="Times New Roman"/>
              </a:rPr>
              <a:t>–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10" dirty="0"/>
              <a:t>P</a:t>
            </a:r>
            <a:r>
              <a:rPr dirty="0"/>
              <a:t>arte B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90562" y="1296141"/>
            <a:ext cx="1975485" cy="356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►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Re</a:t>
            </a:r>
            <a:r>
              <a:rPr sz="2600" b="1" spc="10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u</a:t>
            </a:r>
            <a:r>
              <a:rPr sz="2600" b="1" spc="-15" dirty="0">
                <a:latin typeface="Times New Roman"/>
                <a:cs typeface="Times New Roman"/>
              </a:rPr>
              <a:t>l</a:t>
            </a:r>
            <a:r>
              <a:rPr sz="2600" b="1" dirty="0">
                <a:latin typeface="Times New Roman"/>
                <a:cs typeface="Times New Roman"/>
              </a:rPr>
              <a:t>t</a:t>
            </a:r>
            <a:r>
              <a:rPr sz="2600" b="1" spc="-10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d</a:t>
            </a:r>
            <a:r>
              <a:rPr sz="2600" b="1" spc="-10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s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96642" y="3151428"/>
            <a:ext cx="335813" cy="2550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16707" y="3523030"/>
            <a:ext cx="335813" cy="25509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347341" y="3103351"/>
            <a:ext cx="1847214" cy="734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25"/>
              </a:lnSpc>
              <a:tabLst>
                <a:tab pos="680720" algn="l"/>
              </a:tabLst>
            </a:pPr>
            <a:r>
              <a:rPr sz="3900" b="1" baseline="1068" dirty="0">
                <a:latin typeface="Times New Roman"/>
                <a:cs typeface="Times New Roman"/>
              </a:rPr>
              <a:t>k	</a:t>
            </a:r>
            <a:r>
              <a:rPr sz="2600" b="1" dirty="0">
                <a:latin typeface="Times New Roman"/>
                <a:cs typeface="Times New Roman"/>
              </a:rPr>
              <a:t>V</a:t>
            </a:r>
            <a:endParaRPr sz="2600">
              <a:latin typeface="Times New Roman"/>
              <a:cs typeface="Times New Roman"/>
            </a:endParaRPr>
          </a:p>
          <a:p>
            <a:pPr marL="32384">
              <a:lnSpc>
                <a:spcPts val="3025"/>
              </a:lnSpc>
              <a:tabLst>
                <a:tab pos="700405" algn="l"/>
              </a:tabLst>
            </a:pPr>
            <a:r>
              <a:rPr sz="3900" b="1" baseline="1068" dirty="0">
                <a:latin typeface="Times New Roman"/>
                <a:cs typeface="Times New Roman"/>
              </a:rPr>
              <a:t>k	</a:t>
            </a:r>
            <a:r>
              <a:rPr sz="2600" b="1" dirty="0">
                <a:latin typeface="Times New Roman"/>
                <a:cs typeface="Times New Roman"/>
              </a:rPr>
              <a:t>1/</a:t>
            </a:r>
            <a:r>
              <a:rPr sz="2600" b="1" spc="-10" dirty="0">
                <a:latin typeface="Times New Roman"/>
                <a:cs typeface="Times New Roman"/>
              </a:rPr>
              <a:t>t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25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po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Cin</a:t>
            </a:r>
            <a:r>
              <a:rPr spc="5" dirty="0"/>
              <a:t>é</a:t>
            </a:r>
            <a:r>
              <a:rPr dirty="0"/>
              <a:t>ti</a:t>
            </a:r>
            <a:r>
              <a:rPr spc="5" dirty="0"/>
              <a:t>c</a:t>
            </a:r>
            <a:r>
              <a:rPr dirty="0"/>
              <a:t>a</a:t>
            </a:r>
            <a:r>
              <a:rPr spc="-15" dirty="0"/>
              <a:t> </a:t>
            </a:r>
            <a:r>
              <a:rPr spc="-10" dirty="0"/>
              <a:t>Q</a:t>
            </a:r>
            <a:r>
              <a:rPr dirty="0"/>
              <a:t>uími</a:t>
            </a:r>
            <a:r>
              <a:rPr spc="5" dirty="0"/>
              <a:t>c</a:t>
            </a:r>
            <a:r>
              <a:rPr dirty="0"/>
              <a:t>a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11" name="object 11"/>
          <p:cNvSpPr txBox="1"/>
          <p:nvPr/>
        </p:nvSpPr>
        <p:spPr>
          <a:xfrm>
            <a:off x="2301748" y="4149026"/>
            <a:ext cx="4588510" cy="40011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7470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log 1/te</a:t>
            </a:r>
            <a:r>
              <a:rPr sz="2600" b="1" spc="-25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po</a:t>
            </a:r>
            <a:r>
              <a:rPr sz="2600" b="1" spc="25" dirty="0">
                <a:latin typeface="Times New Roman"/>
                <a:cs typeface="Times New Roman"/>
              </a:rPr>
              <a:t> </a:t>
            </a:r>
            <a:r>
              <a:rPr sz="2600" b="1" i="1" spc="5" dirty="0">
                <a:latin typeface="Times New Roman"/>
                <a:cs typeface="Times New Roman"/>
              </a:rPr>
              <a:t>v</a:t>
            </a:r>
            <a:r>
              <a:rPr sz="2600" b="1" i="1" spc="10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.</a:t>
            </a:r>
            <a:r>
              <a:rPr sz="2600" b="1" spc="-25" dirty="0">
                <a:latin typeface="Times New Roman"/>
                <a:cs typeface="Times New Roman"/>
              </a:rPr>
              <a:t> </a:t>
            </a:r>
            <a:r>
              <a:rPr lang="pt-BR" sz="2600" b="1" spc="-25" dirty="0" smtClean="0">
                <a:latin typeface="Times New Roman"/>
                <a:cs typeface="Times New Roman"/>
              </a:rPr>
              <a:t>(</a:t>
            </a:r>
            <a:r>
              <a:rPr sz="2600" b="1" dirty="0" smtClean="0">
                <a:latin typeface="Times New Roman"/>
                <a:cs typeface="Times New Roman"/>
              </a:rPr>
              <a:t>1/</a:t>
            </a:r>
            <a:r>
              <a:rPr sz="2600" b="1" spc="-240" dirty="0" smtClean="0">
                <a:latin typeface="Times New Roman"/>
                <a:cs typeface="Times New Roman"/>
              </a:rPr>
              <a:t>T</a:t>
            </a:r>
            <a:r>
              <a:rPr lang="pt-BR" sz="2600" b="1" spc="-240" dirty="0" smtClean="0">
                <a:latin typeface="Times New Roman"/>
                <a:cs typeface="Times New Roman"/>
              </a:rPr>
              <a:t> ),      </a:t>
            </a:r>
            <a:r>
              <a:rPr lang="pt-BR" sz="2600" b="1" spc="-240" dirty="0" smtClean="0">
                <a:solidFill>
                  <a:srgbClr val="C00000"/>
                </a:solidFill>
                <a:latin typeface="Times New Roman"/>
                <a:cs typeface="Times New Roman"/>
              </a:rPr>
              <a:t>Kelvin</a:t>
            </a:r>
            <a:r>
              <a:rPr lang="pt-BR" sz="2600" b="1" spc="-240" dirty="0" smtClean="0">
                <a:latin typeface="Times New Roman"/>
                <a:cs typeface="Times New Roman"/>
              </a:rPr>
              <a:t> 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19200" y="4762393"/>
            <a:ext cx="7139305" cy="492759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7470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Coeficien</a:t>
            </a:r>
            <a:r>
              <a:rPr sz="2600" b="1" spc="-15" dirty="0">
                <a:latin typeface="Times New Roman"/>
                <a:cs typeface="Times New Roman"/>
              </a:rPr>
              <a:t>t</a:t>
            </a:r>
            <a:r>
              <a:rPr sz="2600" b="1" dirty="0">
                <a:latin typeface="Times New Roman"/>
                <a:cs typeface="Times New Roman"/>
              </a:rPr>
              <a:t>e a</a:t>
            </a:r>
            <a:r>
              <a:rPr sz="2600" b="1" spc="-20" dirty="0">
                <a:latin typeface="Times New Roman"/>
                <a:cs typeface="Times New Roman"/>
              </a:rPr>
              <a:t>n</a:t>
            </a:r>
            <a:r>
              <a:rPr sz="2600" b="1" dirty="0">
                <a:latin typeface="Times New Roman"/>
                <a:cs typeface="Times New Roman"/>
              </a:rPr>
              <a:t>g</a:t>
            </a:r>
            <a:r>
              <a:rPr sz="2600" b="1" spc="-10" dirty="0">
                <a:latin typeface="Times New Roman"/>
                <a:cs typeface="Times New Roman"/>
              </a:rPr>
              <a:t>u</a:t>
            </a:r>
            <a:r>
              <a:rPr sz="2600" b="1" dirty="0">
                <a:latin typeface="Times New Roman"/>
                <a:cs typeface="Times New Roman"/>
              </a:rPr>
              <a:t>lar</a:t>
            </a:r>
            <a:r>
              <a:rPr sz="2600" b="1" spc="-50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(</a:t>
            </a:r>
            <a:r>
              <a:rPr sz="2600" b="1" dirty="0">
                <a:latin typeface="Times New Roman"/>
                <a:cs typeface="Times New Roman"/>
              </a:rPr>
              <a:t>slope/i</a:t>
            </a:r>
            <a:r>
              <a:rPr sz="2600" b="1" spc="-15" dirty="0">
                <a:latin typeface="Times New Roman"/>
                <a:cs typeface="Times New Roman"/>
              </a:rPr>
              <a:t>n</a:t>
            </a:r>
            <a:r>
              <a:rPr sz="2600" b="1" dirty="0">
                <a:latin typeface="Times New Roman"/>
                <a:cs typeface="Times New Roman"/>
              </a:rPr>
              <a:t>cli</a:t>
            </a:r>
            <a:r>
              <a:rPr sz="2600" b="1" spc="-15" dirty="0">
                <a:latin typeface="Times New Roman"/>
                <a:cs typeface="Times New Roman"/>
              </a:rPr>
              <a:t>n</a:t>
            </a:r>
            <a:r>
              <a:rPr sz="2600" b="1" dirty="0">
                <a:latin typeface="Times New Roman"/>
                <a:cs typeface="Times New Roman"/>
              </a:rPr>
              <a:t>ação)</a:t>
            </a:r>
            <a:r>
              <a:rPr sz="2600" b="1" spc="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=</a:t>
            </a:r>
            <a:r>
              <a:rPr sz="2600" b="1" spc="10" dirty="0">
                <a:latin typeface="Times New Roman"/>
                <a:cs typeface="Times New Roman"/>
              </a:rPr>
              <a:t> </a:t>
            </a:r>
            <a:r>
              <a:rPr sz="2600" b="1" spc="-10" dirty="0">
                <a:latin typeface="Times New Roman"/>
                <a:cs typeface="Times New Roman"/>
              </a:rPr>
              <a:t>-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5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/2,3R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50456" y="5287217"/>
            <a:ext cx="2249805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R = 8,314 J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</a:t>
            </a:r>
            <a:r>
              <a:rPr sz="1950" baseline="25641" dirty="0">
                <a:latin typeface="Times New Roman"/>
                <a:cs typeface="Times New Roman"/>
              </a:rPr>
              <a:t>-</a:t>
            </a:r>
            <a:r>
              <a:rPr sz="1950" spc="22" baseline="25641" dirty="0">
                <a:latin typeface="Times New Roman"/>
                <a:cs typeface="Times New Roman"/>
              </a:rPr>
              <a:t>1</a:t>
            </a:r>
            <a:r>
              <a:rPr sz="1950" baseline="25641" dirty="0">
                <a:latin typeface="Times New Roman"/>
                <a:cs typeface="Times New Roman"/>
              </a:rPr>
              <a:t> </a:t>
            </a:r>
            <a:r>
              <a:rPr sz="1950" spc="-209" baseline="25641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mol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1950" baseline="25641" dirty="0">
                <a:latin typeface="Times New Roman"/>
                <a:cs typeface="Times New Roman"/>
              </a:rPr>
              <a:t>-</a:t>
            </a:r>
            <a:r>
              <a:rPr sz="1950" spc="22" baseline="25641" dirty="0">
                <a:latin typeface="Times New Roman"/>
                <a:cs typeface="Times New Roman"/>
              </a:rPr>
              <a:t>1</a:t>
            </a:r>
            <a:endParaRPr sz="1950" baseline="25641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28921" y="5560783"/>
            <a:ext cx="2232660" cy="800219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77495" marR="257175" indent="-12700">
              <a:lnSpc>
                <a:spcPct val="100000"/>
              </a:lnSpc>
            </a:pPr>
            <a:r>
              <a:rPr sz="2600" b="1" spc="-5" dirty="0" smtClean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Ene</a:t>
            </a:r>
            <a:r>
              <a:rPr sz="2600" b="1" spc="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gia de</a:t>
            </a:r>
            <a:r>
              <a:rPr sz="2600" b="1" spc="-15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Ativação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16885" y="5817596"/>
            <a:ext cx="178435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dirty="0">
                <a:latin typeface="Times New Roman"/>
                <a:cs typeface="Times New Roman"/>
              </a:rPr>
              <a:t>D</a:t>
            </a:r>
            <a:r>
              <a:rPr sz="2600" b="1" spc="10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te</a:t>
            </a:r>
            <a:r>
              <a:rPr sz="2600" b="1" spc="5" dirty="0">
                <a:latin typeface="Times New Roman"/>
                <a:cs typeface="Times New Roman"/>
              </a:rPr>
              <a:t>r</a:t>
            </a:r>
            <a:r>
              <a:rPr sz="2600" b="1" spc="-25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ina</a:t>
            </a:r>
            <a:r>
              <a:rPr sz="2600" b="1" spc="-1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: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447</Words>
  <Application>Microsoft Office PowerPoint</Application>
  <PresentationFormat>Apresentação na tela (4:3)</PresentationFormat>
  <Paragraphs>107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Calibri</vt:lpstr>
      <vt:lpstr>Times New Roman</vt:lpstr>
      <vt:lpstr>Wingdings</vt:lpstr>
      <vt:lpstr>Office Theme</vt:lpstr>
      <vt:lpstr>Apresentação do PowerPoint</vt:lpstr>
      <vt:lpstr>Apresentação do PowerPoint</vt:lpstr>
      <vt:lpstr>Apresentação do PowerPoint</vt:lpstr>
      <vt:lpstr>Cinética Química – Parte A</vt:lpstr>
      <vt:lpstr>Cinética Química – Parte A</vt:lpstr>
      <vt:lpstr>Apresentação do PowerPoint</vt:lpstr>
      <vt:lpstr>Apresentação do PowerPoint</vt:lpstr>
      <vt:lpstr>Cinética Química – Parte B</vt:lpstr>
      <vt:lpstr>Cinética Química – Parte B</vt:lpstr>
      <vt:lpstr>Material para Consulta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Sgarbi</dc:creator>
  <cp:lastModifiedBy>Edson A. Ticianelli</cp:lastModifiedBy>
  <cp:revision>15</cp:revision>
  <dcterms:created xsi:type="dcterms:W3CDTF">2019-04-04T08:19:48Z</dcterms:created>
  <dcterms:modified xsi:type="dcterms:W3CDTF">2019-05-23T14:47:16Z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2018-06-15T00:00:00Z</vt:filetime>
  </property>
  <property fmtid="{D5CDD505-2E9C-101B-9397-08002B2CF9AE}" pid="3" name="LastSaved">
    <vt:filetime>2019-04-04T00:00:00Z</vt:filetime>
  </property>
</Properties>
</file>