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0" r:id="rId1"/>
  </p:sldMasterIdLst>
  <p:notesMasterIdLst>
    <p:notesMasterId r:id="rId10"/>
  </p:notesMasterIdLst>
  <p:handoutMasterIdLst>
    <p:handoutMasterId r:id="rId11"/>
  </p:handoutMasterIdLst>
  <p:sldIdLst>
    <p:sldId id="429" r:id="rId2"/>
    <p:sldId id="549" r:id="rId3"/>
    <p:sldId id="550" r:id="rId4"/>
    <p:sldId id="552" r:id="rId5"/>
    <p:sldId id="551" r:id="rId6"/>
    <p:sldId id="554" r:id="rId7"/>
    <p:sldId id="555" r:id="rId8"/>
    <p:sldId id="553" r:id="rId9"/>
  </p:sldIdLst>
  <p:sldSz cx="9144000" cy="6858000" type="screen4x3"/>
  <p:notesSz cx="6858000" cy="96583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87">
          <p15:clr>
            <a:srgbClr val="A4A3A4"/>
          </p15:clr>
        </p15:guide>
        <p15:guide id="2" pos="29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80"/>
    <a:srgbClr val="3333FF"/>
    <a:srgbClr val="CCFFCC"/>
    <a:srgbClr val="FFFF00"/>
    <a:srgbClr val="000099"/>
    <a:srgbClr val="FCF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139" autoAdjust="0"/>
  </p:normalViewPr>
  <p:slideViewPr>
    <p:cSldViewPr>
      <p:cViewPr>
        <p:scale>
          <a:sx n="58" d="100"/>
          <a:sy n="58" d="100"/>
        </p:scale>
        <p:origin x="1536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 varScale="1">
        <p:scale>
          <a:sx n="57" d="100"/>
          <a:sy n="57" d="100"/>
        </p:scale>
        <p:origin x="-1782" y="-96"/>
      </p:cViewPr>
      <p:guideLst>
        <p:guide orient="horz" pos="2087"/>
        <p:guide pos="29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9080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908050" eaLnBrk="0" hangingPunct="0">
              <a:defRPr sz="1000" i="1">
                <a:latin typeface="Tahoma" pitchFamily="34" charset="0"/>
              </a:defRPr>
            </a:lvl1pPr>
          </a:lstStyle>
          <a:p>
            <a:fld id="{A3C1D4B8-1A20-4BCE-AAD2-DCA1DCF339E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9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t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75750"/>
            <a:ext cx="29733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defTabSz="755650" eaLnBrk="0" hangingPunct="0">
              <a:defRPr sz="1000" i="1">
                <a:latin typeface="Tahoma" pitchFamily="34" charset="0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5750"/>
            <a:ext cx="29733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01" tIns="0" rIns="18901" bIns="0" numCol="1" anchor="b" anchorCtr="0" compatLnSpc="1">
            <a:prstTxWarp prst="textNoShape">
              <a:avLst/>
            </a:prstTxWarp>
          </a:bodyPr>
          <a:lstStyle>
            <a:lvl1pPr algn="r" defTabSz="755650" eaLnBrk="0" hangingPunct="0">
              <a:defRPr sz="1000" i="1">
                <a:latin typeface="Tahoma" pitchFamily="34" charset="0"/>
              </a:defRPr>
            </a:lvl1pPr>
          </a:lstStyle>
          <a:p>
            <a:fld id="{C7C176FC-87B0-4E33-B9FB-1B980004114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8FA93-D15D-438B-AB87-9CE1FAA4E436}" type="slidenum">
              <a:rPr lang="pt-BR"/>
              <a:pPr/>
              <a:t>1</a:t>
            </a:fld>
            <a:endParaRPr lang="pt-BR"/>
          </a:p>
        </p:txBody>
      </p:sp>
      <p:sp>
        <p:nvSpPr>
          <p:cNvPr id="4776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6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586288"/>
            <a:ext cx="5026025" cy="4348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56" tIns="44878" rIns="89756" bIns="44878"/>
          <a:lstStyle/>
          <a:p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4872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3D7-C30A-4593-BEB7-11453F9E39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740F-5140-4F83-8015-8CA4B62E84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0C01-D234-49F8-B2C8-6E6292A59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8BA6-CA6E-42C4-809A-965EE772B2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3567-518D-48F0-B261-FE3F4A8D9A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CE-0E57-4AEF-A830-2263A138DB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3A0A-FAB5-4D52-B327-AC85011BF71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573-B008-4FBF-AA70-9153FD83D0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F26-E580-4AA4-AF89-8D08A35BBC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F3AE-2C02-41CC-8AFE-E83421F7A9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0A0-A09D-480F-8114-A21B56F4EB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7851-45B4-4F9F-9D83-37CA6C0E80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feitura.sp.gov.br/cidade/secretarias/obras/empreendimentos/index.php?p=25675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147460"/>
            <a:ext cx="7993063" cy="923330"/>
          </a:xfr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tx1"/>
                </a:solidFill>
              </a:rPr>
              <a:t>Trabalho Prático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0298" y="5926969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Prof. </a:t>
            </a:r>
            <a:r>
              <a:rPr lang="pt-BR" dirty="0" err="1"/>
              <a:t>Msc</a:t>
            </a:r>
            <a:r>
              <a:rPr lang="pt-BR" dirty="0"/>
              <a:t>. Vitor L. C. </a:t>
            </a:r>
            <a:r>
              <a:rPr lang="pt-BR" dirty="0" err="1"/>
              <a:t>Aly</a:t>
            </a:r>
            <a:endParaRPr lang="pt-BR" dirty="0"/>
          </a:p>
          <a:p>
            <a:pPr algn="ctr"/>
            <a:r>
              <a:rPr lang="pt-BR" dirty="0"/>
              <a:t>Prof. Dr. Flávio Maranhão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Objetivo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245950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ELABORAR UMA PROPOSTA TÉCNICA PARA ATENDER AO TERMO DE REFERÊNCIA DEDICADO A INSTALAÇÃO E OPERAÇÃO DE UMA UNIDADE DO CENTRO DE EDUCAÇÃO INFANTIL (CEI)</a:t>
            </a:r>
          </a:p>
        </p:txBody>
      </p:sp>
    </p:spTree>
    <p:extLst>
      <p:ext uri="{BB962C8B-B14F-4D97-AF65-F5344CB8AC3E}">
        <p14:creationId xmlns:p14="http://schemas.microsoft.com/office/powerpoint/2010/main" val="25751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Premissas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58F4949F-3A0D-480D-A550-ACB838BC7959}"/>
              </a:ext>
            </a:extLst>
          </p:cNvPr>
          <p:cNvSpPr/>
          <p:nvPr/>
        </p:nvSpPr>
        <p:spPr>
          <a:xfrm>
            <a:off x="-28970" y="20608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Utilizar as especificações existentes no sitio : </a:t>
            </a:r>
            <a:r>
              <a:rPr lang="pt-BR" sz="2400" dirty="0">
                <a:hlinkClick r:id="rId2"/>
              </a:rPr>
              <a:t>https://www.prefeitura.sp.gov.br/cidade/secretarias/obras/empreendimentos/index.php?p=256753</a:t>
            </a: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Acrescentar o cogeração de energia solar ao projeto por meio de aditivo contratual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/>
              <a:t>A receita será por meio de aluno que utilizará a unidade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925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1F28675-FFE6-4D10-8D27-3AB6A747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825"/>
            <a:ext cx="9144000" cy="36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ADED5ECA-6765-4EC8-8EA5-98D5747D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" y="1412776"/>
            <a:ext cx="9144000" cy="38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A778953-100E-4FF1-BF1D-AAA1B692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42"/>
            <a:ext cx="3484708" cy="5548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8C7ADC-62F6-4DC3-8F57-20C693A19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19" y="2533975"/>
            <a:ext cx="5581585" cy="31735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186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Objeto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50DF64-9E53-4C6E-BAD1-CB4793DF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976"/>
            <a:ext cx="9144000" cy="26995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CFE7513-2710-4326-8796-152CCBC2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5467"/>
            <a:ext cx="7884368" cy="32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948" y="188640"/>
            <a:ext cx="8959539" cy="642941"/>
          </a:xfrm>
        </p:spPr>
        <p:txBody>
          <a:bodyPr>
            <a:normAutofit/>
          </a:bodyPr>
          <a:lstStyle/>
          <a:p>
            <a:pPr algn="l"/>
            <a:r>
              <a:rPr lang="pt-BR" sz="3600" dirty="0"/>
              <a:t>Entregas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9852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D5958B9B-DC37-48CF-A13C-C9C174B1B776}"/>
              </a:ext>
            </a:extLst>
          </p:cNvPr>
          <p:cNvSpPr/>
          <p:nvPr/>
        </p:nvSpPr>
        <p:spPr>
          <a:xfrm>
            <a:off x="107504" y="100685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/>
              <a:t>Parcial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Decalaração</a:t>
            </a:r>
            <a:r>
              <a:rPr lang="pt-BR" sz="2000" dirty="0"/>
              <a:t> de escopo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Escolha da área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Lista de opções dos terrenos com sua particularidades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/>
              <a:t>Lista de quesitos para escolha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r>
              <a:rPr lang="pt-BR" sz="2400" u="sng" dirty="0"/>
              <a:t>Final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Escolha do terreno para implantação do CEI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Estimativa de receitas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Fluxo de caixa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Acrescentar a estimativa para implantação da cogeração de energia solar ao projeto por meio de aditivo contratual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Identificar fontes potenciais de receitas alternativas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Estudar o impacto de uma alteração no projeto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Light </a:t>
            </a:r>
            <a:r>
              <a:rPr lang="pt-BR" sz="2000" dirty="0" err="1"/>
              <a:t>steel</a:t>
            </a:r>
            <a:r>
              <a:rPr lang="pt-BR" sz="2000" dirty="0"/>
              <a:t> frame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Estrutura metálica</a:t>
            </a:r>
            <a:endParaRPr lang="pt-BR" sz="24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pt-BR" sz="2000" dirty="0"/>
              <a:t>Vedações Externas em </a:t>
            </a:r>
            <a:r>
              <a:rPr lang="pt-BR" sz="2000" dirty="0" err="1"/>
              <a:t>Paineis</a:t>
            </a:r>
            <a:r>
              <a:rPr lang="pt-BR" sz="2000" dirty="0"/>
              <a:t> (</a:t>
            </a:r>
            <a:r>
              <a:rPr lang="pt-BR" sz="2000" dirty="0" err="1"/>
              <a:t>Kingspan</a:t>
            </a:r>
            <a:r>
              <a:rPr lang="pt-BR" sz="2000" dirty="0"/>
              <a:t>, </a:t>
            </a:r>
            <a:r>
              <a:rPr lang="pt-BR" sz="2000" dirty="0" err="1"/>
              <a:t>Danyca</a:t>
            </a:r>
            <a:r>
              <a:rPr lang="pt-BR" sz="2000" dirty="0"/>
              <a:t>, </a:t>
            </a:r>
            <a:r>
              <a:rPr lang="pt-BR" sz="2000" dirty="0" err="1"/>
              <a:t>Isoeste</a:t>
            </a:r>
            <a:r>
              <a:rPr lang="pt-BR" sz="2000" dirty="0"/>
              <a:t>, ....)</a:t>
            </a:r>
          </a:p>
        </p:txBody>
      </p:sp>
    </p:spTree>
    <p:extLst>
      <p:ext uri="{BB962C8B-B14F-4D97-AF65-F5344CB8AC3E}">
        <p14:creationId xmlns:p14="http://schemas.microsoft.com/office/powerpoint/2010/main" val="3993693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193</Words>
  <Application>Microsoft Office PowerPoint</Application>
  <PresentationFormat>Apresentação na tela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Tema do Office</vt:lpstr>
      <vt:lpstr>Trabalho Prático</vt:lpstr>
      <vt:lpstr>Objetivo </vt:lpstr>
      <vt:lpstr>Premissas </vt:lpstr>
      <vt:lpstr>Objeto</vt:lpstr>
      <vt:lpstr>Objeto</vt:lpstr>
      <vt:lpstr>Objeto</vt:lpstr>
      <vt:lpstr>Objeto</vt:lpstr>
      <vt:lpstr>Entregas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VALIDADOR SEFIP</dc:title>
  <dc:creator>DIINF</dc:creator>
  <cp:lastModifiedBy>flavio maranhao</cp:lastModifiedBy>
  <cp:revision>13260107</cp:revision>
  <cp:lastPrinted>2000-05-04T10:30:08Z</cp:lastPrinted>
  <dcterms:created xsi:type="dcterms:W3CDTF">1998-07-23T20:45:10Z</dcterms:created>
  <dcterms:modified xsi:type="dcterms:W3CDTF">2022-04-28T12:03:49Z</dcterms:modified>
</cp:coreProperties>
</file>