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1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21/10/2020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FFAEAB9-B0EB-4F8A-8A0D-D62E2DEDB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9"/>
    </mc:Choice>
    <mc:Fallback>
      <p:transition spd="slow" advTm="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9174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BOMBAS EM SÉRIE E EM PARALELO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12.2)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9351"/>
            <a:ext cx="7090348" cy="586864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10)Bombas em Série e em Paralelo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10.1)Conceitos Básicos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a)Bombas em Série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→As bombas estão associadas em série quando dispostas em sequência, uma recalcando para a sucção da outra.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→Nesse caso o objetivo principal é aumentar a Hm do conjunto.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→As bombas de múltiplos estágios e as bombas submersas trabalham com vários rotores em série.</a:t>
            </a:r>
            <a:endParaRPr lang="pt-BR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48" y="1812604"/>
            <a:ext cx="4916773" cy="42221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40FE895-90DD-4552-B48E-F5C8B7483C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62"/>
    </mc:Choice>
    <mc:Fallback>
      <p:transition spd="slow" advTm="12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44" x="5935663" y="3641725"/>
          <p14:tracePt t="71232" x="5943600" y="3649663"/>
          <p14:tracePt t="71255" x="5951538" y="3649663"/>
          <p14:tracePt t="71264" x="5959475" y="3657600"/>
          <p14:tracePt t="71274" x="5965825" y="3657600"/>
          <p14:tracePt t="71291" x="5973763" y="3665538"/>
          <p14:tracePt t="71308" x="5981700" y="3679825"/>
          <p14:tracePt t="71324" x="5989638" y="3711575"/>
          <p14:tracePt t="71341" x="5997575" y="3733800"/>
          <p14:tracePt t="71358" x="6019800" y="3756025"/>
          <p14:tracePt t="71359" x="6019800" y="3763963"/>
          <p14:tracePt t="71374" x="6035675" y="3771900"/>
          <p14:tracePt t="71391" x="6096000" y="3810000"/>
          <p14:tracePt t="71408" x="6142038" y="3832225"/>
          <p14:tracePt t="71425" x="6180138" y="3863975"/>
          <p14:tracePt t="71441" x="6210300" y="3878263"/>
          <p14:tracePt t="71458" x="6248400" y="3886200"/>
          <p14:tracePt t="71475" x="6302375" y="3902075"/>
          <p14:tracePt t="71491" x="6408738" y="3902075"/>
          <p14:tracePt t="71508" x="6561138" y="3916363"/>
          <p14:tracePt t="71524" x="6727825" y="3940175"/>
          <p14:tracePt t="71541" x="6880225" y="3970338"/>
          <p14:tracePt t="71558" x="6988175" y="4000500"/>
          <p14:tracePt t="71574" x="7040563" y="4016375"/>
          <p14:tracePt t="71591" x="7056438" y="4016375"/>
          <p14:tracePt t="71608" x="7064375" y="4016375"/>
          <p14:tracePt t="71624" x="7102475" y="4016375"/>
          <p14:tracePt t="71642" x="7154863" y="4016375"/>
          <p14:tracePt t="71658" x="7223125" y="4016375"/>
          <p14:tracePt t="71674" x="7299325" y="4030663"/>
          <p14:tracePt t="71691" x="7383463" y="4046538"/>
          <p14:tracePt t="71708" x="7437438" y="4060825"/>
          <p14:tracePt t="71725" x="7451725" y="4060825"/>
          <p14:tracePt t="71741" x="7459663" y="4068763"/>
          <p14:tracePt t="71767" x="7467600" y="4068763"/>
          <p14:tracePt t="71847" x="7475538" y="4068763"/>
          <p14:tracePt t="71855" x="7489825" y="4054475"/>
          <p14:tracePt t="71864" x="7505700" y="4046538"/>
          <p14:tracePt t="71875" x="7513638" y="4038600"/>
          <p14:tracePt t="71891" x="7535863" y="4022725"/>
          <p14:tracePt t="71908" x="7543800" y="4022725"/>
          <p14:tracePt t="71975" x="7543800" y="4016375"/>
          <p14:tracePt t="71983" x="7551738" y="4008438"/>
          <p14:tracePt t="72095" x="7559675" y="4008438"/>
          <p14:tracePt t="72103" x="7566025" y="4000500"/>
          <p14:tracePt t="72192" x="7566025" y="3992563"/>
          <p14:tracePt t="72216" x="7566025" y="3984625"/>
          <p14:tracePt t="72223" x="7566025" y="3978275"/>
          <p14:tracePt t="72240" x="7566025" y="3970338"/>
          <p14:tracePt t="72248" x="7573963" y="3970338"/>
          <p14:tracePt t="72343" x="7573963" y="3962400"/>
          <p14:tracePt t="72367" x="7581900" y="3954463"/>
          <p14:tracePt t="72383" x="7581900" y="3946525"/>
          <p14:tracePt t="72392" x="7589838" y="3932238"/>
          <p14:tracePt t="72399" x="7597775" y="3932238"/>
          <p14:tracePt t="72416" x="7597775" y="3924300"/>
          <p14:tracePt t="72943" x="7612063" y="3916363"/>
          <p14:tracePt t="72951" x="7620000" y="3908425"/>
          <p14:tracePt t="72959" x="7635875" y="3908425"/>
          <p14:tracePt t="72975" x="7673975" y="3886200"/>
          <p14:tracePt t="72992" x="7696200" y="3870325"/>
          <p14:tracePt t="73008" x="7704138" y="3870325"/>
          <p14:tracePt t="73025" x="7712075" y="3863975"/>
          <p14:tracePt t="73272" x="7718425" y="3856038"/>
          <p14:tracePt t="73359" x="7726363" y="3856038"/>
          <p14:tracePt t="73385" x="7734300" y="3856038"/>
          <p14:tracePt t="73407" x="7742238" y="3856038"/>
          <p14:tracePt t="73424" x="7750175" y="3856038"/>
          <p14:tracePt t="73432" x="7756525" y="3856038"/>
          <p14:tracePt t="73442" x="7764463" y="3856038"/>
          <p14:tracePt t="73459" x="7788275" y="3856038"/>
          <p14:tracePt t="73475" x="7810500" y="3856038"/>
          <p14:tracePt t="73492" x="7840663" y="3856038"/>
          <p14:tracePt t="73509" x="7864475" y="3848100"/>
          <p14:tracePt t="73525" x="7878763" y="3840163"/>
          <p14:tracePt t="73553" x="7886700" y="3840163"/>
          <p14:tracePt t="73592" x="7894638" y="3840163"/>
          <p14:tracePt t="73600" x="7902575" y="3840163"/>
          <p14:tracePt t="73617" x="7916863" y="3840163"/>
          <p14:tracePt t="73625" x="7932738" y="3825875"/>
          <p14:tracePt t="73642" x="7978775" y="3802063"/>
          <p14:tracePt t="73659" x="8023225" y="3771900"/>
          <p14:tracePt t="73675" x="8054975" y="3749675"/>
          <p14:tracePt t="73692" x="8061325" y="3741738"/>
          <p14:tracePt t="73709" x="8061325" y="3733800"/>
          <p14:tracePt t="73784" x="8069263" y="3725863"/>
          <p14:tracePt t="73800" x="8069263" y="3717925"/>
          <p14:tracePt t="73808" x="8069263" y="3711575"/>
          <p14:tracePt t="73824" x="8069263" y="3703638"/>
          <p14:tracePt t="73833" x="8069263" y="3695700"/>
          <p14:tracePt t="73842" x="8077200" y="3695700"/>
          <p14:tracePt t="73859" x="8077200" y="3687763"/>
          <p14:tracePt t="73876" x="8077200" y="3679825"/>
          <p14:tracePt t="73892" x="8077200" y="3665538"/>
          <p14:tracePt t="73909" x="8077200" y="3657600"/>
          <p14:tracePt t="73926" x="8077200" y="3649663"/>
          <p14:tracePt t="73944" x="8077200" y="3641725"/>
          <p14:tracePt t="73968" x="8077200" y="3635375"/>
          <p14:tracePt t="74080" x="8069263" y="3635375"/>
          <p14:tracePt t="74096" x="8061325" y="3635375"/>
          <p14:tracePt t="74112" x="8054975" y="3635375"/>
          <p14:tracePt t="74120" x="8047038" y="3635375"/>
          <p14:tracePt t="74128" x="8031163" y="3635375"/>
          <p14:tracePt t="74144" x="8023225" y="3635375"/>
          <p14:tracePt t="74159" x="8008938" y="3635375"/>
          <p14:tracePt t="74176" x="8001000" y="3635375"/>
          <p14:tracePt t="74192" x="7978775" y="3641725"/>
          <p14:tracePt t="74209" x="7970838" y="3641725"/>
          <p14:tracePt t="74226" x="7962900" y="3649663"/>
          <p14:tracePt t="74242" x="7954963" y="3665538"/>
          <p14:tracePt t="74259" x="7940675" y="3673475"/>
          <p14:tracePt t="74276" x="7932738" y="3679825"/>
          <p14:tracePt t="74292" x="7916863" y="3687763"/>
          <p14:tracePt t="74309" x="7902575" y="3695700"/>
          <p14:tracePt t="74311" x="7894638" y="3711575"/>
          <p14:tracePt t="74342" x="7886700" y="3717925"/>
          <p14:tracePt t="74344" x="7878763" y="3725863"/>
          <p14:tracePt t="74359" x="7870825" y="3741738"/>
          <p14:tracePt t="74376" x="7856538" y="3763963"/>
          <p14:tracePt t="74392" x="7848600" y="3779838"/>
          <p14:tracePt t="74409" x="7840663" y="3787775"/>
          <p14:tracePt t="74426" x="7840663" y="3802063"/>
          <p14:tracePt t="74442" x="7832725" y="3810000"/>
          <p14:tracePt t="74459" x="7832725" y="3825875"/>
          <p14:tracePt t="74476" x="7832725" y="3832225"/>
          <p14:tracePt t="74493" x="7832725" y="3848100"/>
          <p14:tracePt t="74509" x="7826375" y="3863975"/>
          <p14:tracePt t="74526" x="7826375" y="3870325"/>
          <p14:tracePt t="74543" x="7826375" y="3886200"/>
          <p14:tracePt t="74559" x="7826375" y="3908425"/>
          <p14:tracePt t="74576" x="7826375" y="3932238"/>
          <p14:tracePt t="74593" x="7826375" y="3962400"/>
          <p14:tracePt t="74609" x="7826375" y="3984625"/>
          <p14:tracePt t="74626" x="7826375" y="4000500"/>
          <p14:tracePt t="74643" x="7826375" y="4008438"/>
          <p14:tracePt t="74659" x="7826375" y="4016375"/>
          <p14:tracePt t="74712" x="7826375" y="4022725"/>
          <p14:tracePt t="74728" x="7832725" y="4030663"/>
          <p14:tracePt t="74760" x="7840663" y="4038600"/>
          <p14:tracePt t="74776" x="7840663" y="4046538"/>
          <p14:tracePt t="74785" x="7848600" y="4046538"/>
          <p14:tracePt t="74800" x="7856538" y="4054475"/>
          <p14:tracePt t="74809" x="7856538" y="4060825"/>
          <p14:tracePt t="74826" x="7864475" y="4060825"/>
          <p14:tracePt t="74864" x="7870825" y="4060825"/>
          <p14:tracePt t="74872" x="7878763" y="4060825"/>
          <p14:tracePt t="74880" x="7894638" y="4060825"/>
          <p14:tracePt t="74892" x="7902575" y="4054475"/>
          <p14:tracePt t="74909" x="7916863" y="4054475"/>
          <p14:tracePt t="74926" x="7940675" y="4038600"/>
          <p14:tracePt t="74928" x="7947025" y="4038600"/>
          <p14:tracePt t="74942" x="7954963" y="4038600"/>
          <p14:tracePt t="75008" x="7962900" y="4030663"/>
          <p14:tracePt t="75024" x="7970838" y="4022725"/>
          <p14:tracePt t="75033" x="7978775" y="4016375"/>
          <p14:tracePt t="75042" x="7985125" y="4008438"/>
          <p14:tracePt t="75059" x="7993063" y="4000500"/>
          <p14:tracePt t="75076" x="8008938" y="3970338"/>
          <p14:tracePt t="75093" x="8016875" y="3962400"/>
          <p14:tracePt t="75109" x="8031163" y="3924300"/>
          <p14:tracePt t="75126" x="8039100" y="3902075"/>
          <p14:tracePt t="75127" x="8047038" y="3886200"/>
          <p14:tracePt t="75143" x="8054975" y="3870325"/>
          <p14:tracePt t="75159" x="8061325" y="3848100"/>
          <p14:tracePt t="75176" x="8061325" y="3832225"/>
          <p14:tracePt t="75193" x="8069263" y="3817938"/>
          <p14:tracePt t="75210" x="8069263" y="3802063"/>
          <p14:tracePt t="75226" x="8069263" y="3787775"/>
          <p14:tracePt t="75243" x="8069263" y="3779838"/>
          <p14:tracePt t="75259" x="8069263" y="3763963"/>
          <p14:tracePt t="75276" x="8069263" y="3756025"/>
          <p14:tracePt t="75293" x="8069263" y="3749675"/>
          <p14:tracePt t="75536" x="8061325" y="3749675"/>
          <p14:tracePt t="75544" x="8054975" y="3749675"/>
          <p14:tracePt t="75552" x="8047038" y="3749675"/>
          <p14:tracePt t="75568" x="8047038" y="3756025"/>
          <p14:tracePt t="75576" x="8039100" y="3756025"/>
          <p14:tracePt t="75600" x="8031163" y="3756025"/>
          <p14:tracePt t="75610" x="8031163" y="3763963"/>
          <p14:tracePt t="75632" x="8023225" y="3763963"/>
          <p14:tracePt t="75649" x="8023225" y="3771900"/>
          <p14:tracePt t="75660" x="8016875" y="3771900"/>
          <p14:tracePt t="75676" x="8016875" y="3779838"/>
          <p14:tracePt t="75693" x="8008938" y="3787775"/>
          <p14:tracePt t="75709" x="8001000" y="3802063"/>
          <p14:tracePt t="75726" x="8001000" y="3810000"/>
          <p14:tracePt t="75743" x="8001000" y="3825875"/>
          <p14:tracePt t="75760" x="7993063" y="3832225"/>
          <p14:tracePt t="75824" x="7993063" y="3840163"/>
          <p14:tracePt t="75840" x="7993063" y="3848100"/>
          <p14:tracePt t="76144" x="7993063" y="3840163"/>
          <p14:tracePt t="76176" x="7993063" y="3832225"/>
          <p14:tracePt t="76224" x="8001000" y="3825875"/>
          <p14:tracePt t="76448" x="8001000" y="3810000"/>
          <p14:tracePt t="76576" x="8008938" y="3810000"/>
          <p14:tracePt t="76592" x="8016875" y="3802063"/>
          <p14:tracePt t="76608" x="8023225" y="3794125"/>
          <p14:tracePt t="76617" x="8023225" y="3787775"/>
          <p14:tracePt t="76626" x="8031163" y="3787775"/>
          <p14:tracePt t="76643" x="8031163" y="3779838"/>
          <p14:tracePt t="76660" x="8039100" y="3779838"/>
          <p14:tracePt t="76677" x="8047038" y="3771900"/>
          <p14:tracePt t="76693" x="8054975" y="3763963"/>
          <p14:tracePt t="76710" x="8077200" y="3749675"/>
          <p14:tracePt t="76712" x="8085138" y="3741738"/>
          <p14:tracePt t="76727" x="8099425" y="3733800"/>
          <p14:tracePt t="76743" x="8131175" y="3711575"/>
          <p14:tracePt t="76760" x="8145463" y="3695700"/>
          <p14:tracePt t="76777" x="8169275" y="3679825"/>
          <p14:tracePt t="76793" x="8191500" y="3673475"/>
          <p14:tracePt t="76810" x="8221663" y="3657600"/>
          <p14:tracePt t="76827" x="8267700" y="3649663"/>
          <p14:tracePt t="76843" x="8305800" y="3619500"/>
          <p14:tracePt t="76860" x="8366125" y="3581400"/>
          <p14:tracePt t="76877" x="8420100" y="3559175"/>
          <p14:tracePt t="76893" x="8466138" y="3535363"/>
          <p14:tracePt t="76910" x="8496300" y="3513138"/>
          <p14:tracePt t="76911" x="8512175" y="3505200"/>
          <p14:tracePt t="76927" x="8526463" y="3497263"/>
          <p14:tracePt t="76943" x="8572500" y="3475038"/>
          <p14:tracePt t="76960" x="8594725" y="3459163"/>
          <p14:tracePt t="76977" x="8640763" y="3436938"/>
          <p14:tracePt t="76993" x="8656638" y="3421063"/>
          <p14:tracePt t="77010" x="8670925" y="3413125"/>
          <p14:tracePt t="77043" x="8678863" y="3413125"/>
          <p14:tracePt t="77060" x="8686800" y="3406775"/>
          <p14:tracePt t="77077" x="8694738" y="3406775"/>
          <p14:tracePt t="77093" x="8716963" y="3398838"/>
          <p14:tracePt t="77095" x="8732838" y="3390900"/>
          <p14:tracePt t="77110" x="8747125" y="3382963"/>
          <p14:tracePt t="77127" x="8755063" y="3375025"/>
          <p14:tracePt t="77143" x="8755063" y="3368675"/>
          <p14:tracePt t="77208" x="8763000" y="3368675"/>
          <p14:tracePt t="77216" x="8770938" y="3368675"/>
          <p14:tracePt t="77227" x="8770938" y="3360738"/>
          <p14:tracePt t="77243" x="8778875" y="3360738"/>
          <p14:tracePt t="77260" x="8785225" y="3352800"/>
          <p14:tracePt t="77277" x="8793163" y="3352800"/>
          <p14:tracePt t="77293" x="8823325" y="3344863"/>
          <p14:tracePt t="77310" x="8899525" y="3330575"/>
          <p14:tracePt t="77311" x="8931275" y="3330575"/>
          <p14:tracePt t="77327" x="8975725" y="3322638"/>
          <p14:tracePt t="77343" x="9007475" y="3306763"/>
          <p14:tracePt t="77360" x="9021763" y="3306763"/>
          <p14:tracePt t="77800" x="9021763" y="3314700"/>
          <p14:tracePt t="77817" x="9021763" y="3322638"/>
          <p14:tracePt t="77832" x="9021763" y="3330575"/>
          <p14:tracePt t="77856" x="9021763" y="3336925"/>
          <p14:tracePt t="77872" x="9021763" y="3344863"/>
          <p14:tracePt t="77880" x="9021763" y="3352800"/>
          <p14:tracePt t="77912" x="9021763" y="3360738"/>
          <p14:tracePt t="77928" x="9021763" y="3368675"/>
          <p14:tracePt t="77952" x="9021763" y="3375025"/>
          <p14:tracePt t="77961" x="9021763" y="3382963"/>
          <p14:tracePt t="77984" x="9021763" y="3390900"/>
          <p14:tracePt t="78001" x="9021763" y="3398838"/>
          <p14:tracePt t="78024" x="9021763" y="3406775"/>
          <p14:tracePt t="78040" x="9021763" y="3413125"/>
          <p14:tracePt t="78048" x="9021763" y="3421063"/>
          <p14:tracePt t="78072" x="9021763" y="3429000"/>
          <p14:tracePt t="78096" x="9021763" y="3436938"/>
          <p14:tracePt t="78120" x="9021763" y="3444875"/>
          <p14:tracePt t="78136" x="9021763" y="3451225"/>
          <p14:tracePt t="78160" x="9021763" y="3459163"/>
          <p14:tracePt t="78200" x="9021763" y="3467100"/>
          <p14:tracePt t="78232" x="9021763" y="3475038"/>
          <p14:tracePt t="78240" x="9021763" y="3482975"/>
          <p14:tracePt t="78256" x="9021763" y="3489325"/>
          <p14:tracePt t="78264" x="9021763" y="3497263"/>
          <p14:tracePt t="78277" x="9021763" y="3505200"/>
          <p14:tracePt t="78294" x="9021763" y="3513138"/>
          <p14:tracePt t="78311" x="9021763" y="3535363"/>
          <p14:tracePt t="78327" x="9021763" y="3543300"/>
          <p14:tracePt t="78344" x="9021763" y="3551238"/>
          <p14:tracePt t="78361" x="9021763" y="3559175"/>
          <p14:tracePt t="78377" x="9021763" y="3565525"/>
          <p14:tracePt t="78394" x="9021763" y="3581400"/>
          <p14:tracePt t="78411" x="9021763" y="3597275"/>
          <p14:tracePt t="78427" x="9021763" y="3619500"/>
          <p14:tracePt t="78444" x="9021763" y="3627438"/>
          <p14:tracePt t="78461" x="9021763" y="3635375"/>
          <p14:tracePt t="78477" x="9021763" y="3649663"/>
          <p14:tracePt t="78494" x="9021763" y="3657600"/>
          <p14:tracePt t="78510" x="9021763" y="3665538"/>
          <p14:tracePt t="78527" x="9021763" y="3695700"/>
          <p14:tracePt t="78544" x="9021763" y="3711575"/>
          <p14:tracePt t="78561" x="9021763" y="3733800"/>
          <p14:tracePt t="78577" x="9021763" y="3756025"/>
          <p14:tracePt t="78594" x="9021763" y="3771900"/>
          <p14:tracePt t="78611" x="9021763" y="3787775"/>
          <p14:tracePt t="78627" x="9021763" y="3794125"/>
          <p14:tracePt t="78644" x="9021763" y="3817938"/>
          <p14:tracePt t="78661" x="9021763" y="3840163"/>
          <p14:tracePt t="78677" x="9021763" y="3848100"/>
          <p14:tracePt t="78694" x="9021763" y="3863975"/>
          <p14:tracePt t="78928" x="9021763" y="3856038"/>
          <p14:tracePt t="78936" x="9021763" y="3840163"/>
          <p14:tracePt t="78952" x="9021763" y="3832225"/>
          <p14:tracePt t="78961" x="9013825" y="3817938"/>
          <p14:tracePt t="78977" x="9013825" y="3787775"/>
          <p14:tracePt t="78994" x="9013825" y="3749675"/>
          <p14:tracePt t="79011" x="9013825" y="3717925"/>
          <p14:tracePt t="79027" x="9013825" y="3679825"/>
          <p14:tracePt t="79044" x="9013825" y="3641725"/>
          <p14:tracePt t="79061" x="9013825" y="3619500"/>
          <p14:tracePt t="79077" x="9013825" y="3597275"/>
          <p14:tracePt t="79094" x="9013825" y="3581400"/>
          <p14:tracePt t="79095" x="9013825" y="3573463"/>
          <p14:tracePt t="79112" x="9013825" y="3565525"/>
          <p14:tracePt t="79127" x="9013825" y="3551238"/>
          <p14:tracePt t="79144" x="9013825" y="3543300"/>
          <p14:tracePt t="79161" x="9013825" y="3527425"/>
          <p14:tracePt t="79177" x="9013825" y="3513138"/>
          <p14:tracePt t="79194" x="9013825" y="3489325"/>
          <p14:tracePt t="79211" x="9013825" y="3475038"/>
          <p14:tracePt t="79228" x="9013825" y="3467100"/>
          <p14:tracePt t="79244" x="9013825" y="3459163"/>
          <p14:tracePt t="79261" x="9013825" y="3444875"/>
          <p14:tracePt t="79278" x="9007475" y="3436938"/>
          <p14:tracePt t="79296" x="9007475" y="3429000"/>
          <p14:tracePt t="79328" x="9007475" y="3421063"/>
          <p14:tracePt t="79344" x="9007475" y="3413125"/>
          <p14:tracePt t="79361" x="9007475" y="3406775"/>
          <p14:tracePt t="79376" x="9007475" y="3398838"/>
          <p14:tracePt t="79392" x="8999538" y="3382963"/>
          <p14:tracePt t="79416" x="8999538" y="3375025"/>
          <p14:tracePt t="79576" x="8999538" y="3360738"/>
          <p14:tracePt t="79816" x="8999538" y="3352800"/>
          <p14:tracePt t="79848" x="8991600" y="3352800"/>
          <p14:tracePt t="79872" x="8983663" y="3368675"/>
          <p14:tracePt t="79896" x="8975725" y="3382963"/>
          <p14:tracePt t="79904" x="8969375" y="3398838"/>
          <p14:tracePt t="79912" x="8961438" y="3398838"/>
          <p14:tracePt t="79928" x="8937625" y="3421063"/>
          <p14:tracePt t="79944" x="8923338" y="3444875"/>
          <p14:tracePt t="79961" x="8893175" y="3467100"/>
          <p14:tracePt t="79978" x="8861425" y="3489325"/>
          <p14:tracePt t="79994" x="8823325" y="3513138"/>
          <p14:tracePt t="80011" x="8770938" y="3535363"/>
          <p14:tracePt t="80028" x="8724900" y="3559175"/>
          <p14:tracePt t="80044" x="8670925" y="3581400"/>
          <p14:tracePt t="80061" x="8632825" y="3597275"/>
          <p14:tracePt t="80078" x="8572500" y="3611563"/>
          <p14:tracePt t="80094" x="8518525" y="3627438"/>
          <p14:tracePt t="80095" x="8488363" y="3635375"/>
          <p14:tracePt t="80111" x="8420100" y="3657600"/>
          <p14:tracePt t="80128" x="8328025" y="3673475"/>
          <p14:tracePt t="80144" x="8267700" y="3679825"/>
          <p14:tracePt t="80161" x="8221663" y="3687763"/>
          <p14:tracePt t="80178" x="8199438" y="3687763"/>
          <p14:tracePt t="80194" x="8175625" y="3695700"/>
          <p14:tracePt t="80211" x="8145463" y="3695700"/>
          <p14:tracePt t="80228" x="8107363" y="3703638"/>
          <p14:tracePt t="80244" x="8069263" y="3711575"/>
          <p14:tracePt t="80261" x="8016875" y="3717925"/>
          <p14:tracePt t="80278" x="7962900" y="3717925"/>
          <p14:tracePt t="80279" x="7940675" y="3725863"/>
          <p14:tracePt t="80294" x="7908925" y="3725863"/>
          <p14:tracePt t="80312" x="7864475" y="3741738"/>
          <p14:tracePt t="80328" x="7826375" y="3741738"/>
          <p14:tracePt t="80345" x="7780338" y="3749675"/>
          <p14:tracePt t="80361" x="7742238" y="3756025"/>
          <p14:tracePt t="80378" x="7704138" y="3763963"/>
          <p14:tracePt t="80394" x="7666038" y="3771900"/>
          <p14:tracePt t="80411" x="7642225" y="3779838"/>
          <p14:tracePt t="80428" x="7635875" y="3779838"/>
          <p14:tracePt t="80444" x="7627938" y="3779838"/>
          <p14:tracePt t="80461" x="7620000" y="3787775"/>
          <p14:tracePt t="80478" x="7604125" y="3794125"/>
          <p14:tracePt t="80496" x="7597775" y="3794125"/>
          <p14:tracePt t="80560" x="7589838" y="3802063"/>
          <p14:tracePt t="80584" x="7581900" y="3802063"/>
          <p14:tracePt t="80600" x="7573963" y="3810000"/>
          <p14:tracePt t="80649" x="7566025" y="3810000"/>
          <p14:tracePt t="80792" x="7573963" y="3810000"/>
          <p14:tracePt t="80832" x="7581900" y="3810000"/>
          <p14:tracePt t="80848" x="7589838" y="3810000"/>
          <p14:tracePt t="80856" x="7597775" y="3810000"/>
          <p14:tracePt t="80864" x="7604125" y="3810000"/>
          <p14:tracePt t="80888" x="7612063" y="3810000"/>
          <p14:tracePt t="80912" x="7620000" y="3810000"/>
          <p14:tracePt t="80929" x="7627938" y="3810000"/>
          <p14:tracePt t="80937" x="7635875" y="3810000"/>
          <p14:tracePt t="80952" x="7642225" y="3810000"/>
          <p14:tracePt t="80969" x="7650163" y="3810000"/>
          <p14:tracePt t="80978" x="7658100" y="3810000"/>
          <p14:tracePt t="80995" x="7680325" y="3810000"/>
          <p14:tracePt t="81012" x="7712075" y="3810000"/>
          <p14:tracePt t="81028" x="7734300" y="3810000"/>
          <p14:tracePt t="81045" x="7756525" y="3817938"/>
          <p14:tracePt t="81061" x="7764463" y="3817938"/>
          <p14:tracePt t="81078" x="7772400" y="3817938"/>
          <p14:tracePt t="81095" x="7780338" y="3817938"/>
          <p14:tracePt t="81111" x="7794625" y="3817938"/>
          <p14:tracePt t="81128" x="7818438" y="3817938"/>
          <p14:tracePt t="81145" x="7840663" y="3817938"/>
          <p14:tracePt t="81161" x="7856538" y="3817938"/>
          <p14:tracePt t="81178" x="7870825" y="3817938"/>
          <p14:tracePt t="81195" x="7878763" y="3817938"/>
          <p14:tracePt t="81212" x="7886700" y="3817938"/>
          <p14:tracePt t="81273" x="7894638" y="3817938"/>
          <p14:tracePt t="81280" x="7894638" y="3810000"/>
          <p14:tracePt t="81296" x="7908925" y="3810000"/>
          <p14:tracePt t="81305" x="7908925" y="3802063"/>
          <p14:tracePt t="81312" x="7916863" y="3802063"/>
          <p14:tracePt t="81328" x="7932738" y="3787775"/>
          <p14:tracePt t="81345" x="7947025" y="3771900"/>
          <p14:tracePt t="81362" x="7962900" y="3749675"/>
          <p14:tracePt t="81378" x="7970838" y="3733800"/>
          <p14:tracePt t="81395" x="7970838" y="3725863"/>
          <p14:tracePt t="81412" x="7978775" y="3725863"/>
          <p14:tracePt t="81428" x="7985125" y="3711575"/>
          <p14:tracePt t="81456" x="7993063" y="3703638"/>
          <p14:tracePt t="81464" x="7993063" y="3695700"/>
          <p14:tracePt t="81479" x="8001000" y="3687763"/>
          <p14:tracePt t="81495" x="8016875" y="3679825"/>
          <p14:tracePt t="81512" x="8023225" y="3673475"/>
          <p14:tracePt t="81528" x="8031163" y="3657600"/>
          <p14:tracePt t="81545" x="8047038" y="3649663"/>
          <p14:tracePt t="81562" x="8054975" y="3635375"/>
          <p14:tracePt t="81632" x="8061325" y="3635375"/>
          <p14:tracePt t="81640" x="8069263" y="3635375"/>
          <p14:tracePt t="81656" x="8085138" y="3635375"/>
          <p14:tracePt t="81664" x="8099425" y="3627438"/>
          <p14:tracePt t="81678" x="8107363" y="3627438"/>
          <p14:tracePt t="81695" x="8153400" y="3619500"/>
          <p14:tracePt t="81712" x="8183563" y="3611563"/>
          <p14:tracePt t="81728" x="8199438" y="3603625"/>
          <p14:tracePt t="81745" x="8213725" y="3603625"/>
          <p14:tracePt t="81762" x="8213725" y="3597275"/>
          <p14:tracePt t="81785" x="8221663" y="3597275"/>
          <p14:tracePt t="81800" x="8229600" y="3597275"/>
          <p14:tracePt t="81817" x="8237538" y="3597275"/>
          <p14:tracePt t="81828" x="8245475" y="3597275"/>
          <p14:tracePt t="81845" x="8259763" y="3597275"/>
          <p14:tracePt t="81862" x="8283575" y="3603625"/>
          <p14:tracePt t="81878" x="8297863" y="3611563"/>
          <p14:tracePt t="81879" x="8313738" y="3611563"/>
          <p14:tracePt t="81895" x="8328025" y="3619500"/>
          <p14:tracePt t="81912" x="8351838" y="3619500"/>
          <p14:tracePt t="81929" x="8366125" y="3619500"/>
          <p14:tracePt t="81945" x="8374063" y="3619500"/>
          <p14:tracePt t="81962" x="8389938" y="3619500"/>
          <p14:tracePt t="81984" x="8397875" y="3619500"/>
          <p14:tracePt t="82017" x="8404225" y="3619500"/>
          <p14:tracePt t="82032" x="8412163" y="3619500"/>
          <p14:tracePt t="82048" x="8420100" y="3619500"/>
          <p14:tracePt t="82064" x="8428038" y="3619500"/>
          <p14:tracePt t="82120" x="8435975" y="3619500"/>
          <p14:tracePt t="82136" x="8442325" y="3619500"/>
          <p14:tracePt t="82152" x="8450263" y="3619500"/>
          <p14:tracePt t="82176" x="8458200" y="3619500"/>
          <p14:tracePt t="82184" x="8466138" y="3619500"/>
          <p14:tracePt t="82200" x="8474075" y="3619500"/>
          <p14:tracePt t="82232" x="8480425" y="3619500"/>
          <p14:tracePt t="82256" x="8488363" y="3619500"/>
          <p14:tracePt t="82264" x="8496300" y="3619500"/>
          <p14:tracePt t="82280" x="8504238" y="3619500"/>
          <p14:tracePt t="82288" x="8512175" y="3619500"/>
          <p14:tracePt t="82369" x="8518525" y="3619500"/>
          <p14:tracePt t="82385" x="8526463" y="3611563"/>
          <p14:tracePt t="82402" x="8534400" y="3603625"/>
          <p14:tracePt t="82416" x="8542338" y="3603625"/>
          <p14:tracePt t="82440" x="8542338" y="3597275"/>
          <p14:tracePt t="82488" x="8550275" y="3597275"/>
          <p14:tracePt t="82504" x="8550275" y="3589338"/>
          <p14:tracePt t="82520" x="8556625" y="3573463"/>
          <p14:tracePt t="82536" x="8564563" y="3565525"/>
          <p14:tracePt t="82552" x="8564563" y="3559175"/>
          <p14:tracePt t="82560" x="8564563" y="3551238"/>
          <p14:tracePt t="82568" x="8572500" y="3543300"/>
          <p14:tracePt t="82579" x="8580438" y="3527425"/>
          <p14:tracePt t="82595" x="8580438" y="3521075"/>
          <p14:tracePt t="82612" x="8580438" y="3505200"/>
          <p14:tracePt t="82629" x="8588375" y="3497263"/>
          <p14:tracePt t="82646" x="8588375" y="3482975"/>
          <p14:tracePt t="82662" x="8594725" y="3459163"/>
          <p14:tracePt t="82663" x="8594725" y="3451225"/>
          <p14:tracePt t="82679" x="8594725" y="3444875"/>
          <p14:tracePt t="82681" x="8594725" y="3436938"/>
          <p14:tracePt t="82696" x="8602663" y="3421063"/>
          <p14:tracePt t="82712" x="8610600" y="3398838"/>
          <p14:tracePt t="82729" x="8610600" y="3390900"/>
          <p14:tracePt t="82808" x="8610600" y="3382963"/>
          <p14:tracePt t="82816" x="8610600" y="3375025"/>
          <p14:tracePt t="82832" x="8610600" y="3368675"/>
          <p14:tracePt t="82840" x="8610600" y="3360738"/>
          <p14:tracePt t="82856" x="8610600" y="3344863"/>
          <p14:tracePt t="82864" x="8610600" y="3336925"/>
          <p14:tracePt t="82879" x="8618538" y="3330575"/>
          <p14:tracePt t="82896" x="8626475" y="3306763"/>
          <p14:tracePt t="82912" x="8632825" y="3284538"/>
          <p14:tracePt t="82929" x="8632825" y="3254375"/>
          <p14:tracePt t="82945" x="8640763" y="3230563"/>
          <p14:tracePt t="82962" x="8640763" y="3200400"/>
          <p14:tracePt t="82979" x="8648700" y="3178175"/>
          <p14:tracePt t="82996" x="8648700" y="3154363"/>
          <p14:tracePt t="83012" x="8656638" y="3140075"/>
          <p14:tracePt t="83029" x="8656638" y="3124200"/>
          <p14:tracePt t="83046" x="8664575" y="3116263"/>
          <p14:tracePt t="83062" x="8664575" y="3101975"/>
          <p14:tracePt t="83065" x="8664575" y="3094038"/>
          <p14:tracePt t="83079" x="8664575" y="3070225"/>
          <p14:tracePt t="83096" x="8670925" y="3048000"/>
          <p14:tracePt t="83112" x="8670925" y="3025775"/>
          <p14:tracePt t="83129" x="8678863" y="2994025"/>
          <p14:tracePt t="83145" x="8678863" y="2971800"/>
          <p14:tracePt t="83162" x="8686800" y="2941638"/>
          <p14:tracePt t="83179" x="8686800" y="2925763"/>
          <p14:tracePt t="83196" x="8694738" y="2903538"/>
          <p14:tracePt t="83212" x="8694738" y="2879725"/>
          <p14:tracePt t="83229" x="8694738" y="2865438"/>
          <p14:tracePt t="83246" x="8694738" y="2849563"/>
          <p14:tracePt t="83262" x="8694738" y="2835275"/>
          <p14:tracePt t="83279" x="8702675" y="2811463"/>
          <p14:tracePt t="83295" x="8709025" y="2797175"/>
          <p14:tracePt t="83312" x="8709025" y="2781300"/>
          <p14:tracePt t="83329" x="8709025" y="2773363"/>
          <p14:tracePt t="83346" x="8709025" y="2751138"/>
          <p14:tracePt t="83362" x="8709025" y="2735263"/>
          <p14:tracePt t="83379" x="8709025" y="2713038"/>
          <p14:tracePt t="83395" x="8709025" y="2689225"/>
          <p14:tracePt t="83412" x="8709025" y="2674938"/>
          <p14:tracePt t="83429" x="8716963" y="2667000"/>
          <p14:tracePt t="83446" x="8716963" y="2659063"/>
          <p14:tracePt t="83463" x="8716963" y="2651125"/>
          <p14:tracePt t="83479" x="8716963" y="2644775"/>
          <p14:tracePt t="83520" x="8716963" y="2636838"/>
          <p14:tracePt t="83536" x="8724900" y="2628900"/>
          <p14:tracePt t="83560" x="8724900" y="2620963"/>
          <p14:tracePt t="83568" x="8724900" y="2613025"/>
          <p14:tracePt t="83584" x="8724900" y="2598738"/>
          <p14:tracePt t="83600" x="8724900" y="2590800"/>
          <p14:tracePt t="83612" x="8732838" y="2574925"/>
          <p14:tracePt t="83629" x="8732838" y="2552700"/>
          <p14:tracePt t="83646" x="8740775" y="2530475"/>
          <p14:tracePt t="83662" x="8740775" y="2506663"/>
          <p14:tracePt t="83665" x="8740775" y="2498725"/>
          <p14:tracePt t="83680" x="8740775" y="2484438"/>
          <p14:tracePt t="83696" x="8747125" y="2468563"/>
          <p14:tracePt t="83713" x="8747125" y="2460625"/>
          <p14:tracePt t="83729" x="8747125" y="2454275"/>
          <p14:tracePt t="83746" x="8747125" y="2446338"/>
          <p14:tracePt t="83762" x="8747125" y="2438400"/>
          <p14:tracePt t="83779" x="8755063" y="2430463"/>
          <p14:tracePt t="83796" x="8755063" y="2422525"/>
          <p14:tracePt t="83812" x="8755063" y="2416175"/>
          <p14:tracePt t="83856" x="8755063" y="2408238"/>
          <p14:tracePt t="83880" x="8763000" y="2408238"/>
          <p14:tracePt t="83896" x="8770938" y="2400300"/>
          <p14:tracePt t="83936" x="8778875" y="2392363"/>
          <p14:tracePt t="83976" x="8785225" y="2384425"/>
          <p14:tracePt t="83993" x="8785225" y="2378075"/>
          <p14:tracePt t="84008" x="8793163" y="2378075"/>
          <p14:tracePt t="84016" x="8801100" y="2378075"/>
          <p14:tracePt t="84032" x="8809038" y="2378075"/>
          <p14:tracePt t="84048" x="8809038" y="2370138"/>
          <p14:tracePt t="84072" x="8816975" y="2370138"/>
          <p14:tracePt t="84089" x="8831263" y="2362200"/>
          <p14:tracePt t="84096" x="8831263" y="2354263"/>
          <p14:tracePt t="84112" x="8847138" y="2354263"/>
          <p14:tracePt t="84129" x="8861425" y="2346325"/>
          <p14:tracePt t="84146" x="8877300" y="2339975"/>
          <p14:tracePt t="84162" x="8899525" y="2332038"/>
          <p14:tracePt t="84180" x="8915400" y="2324100"/>
          <p14:tracePt t="84196" x="8931275" y="2316163"/>
          <p14:tracePt t="84213" x="8945563" y="2301875"/>
          <p14:tracePt t="84229" x="8969375" y="2293938"/>
          <p14:tracePt t="84246" x="8983663" y="2286000"/>
          <p14:tracePt t="84262" x="8999538" y="2286000"/>
          <p14:tracePt t="84279" x="9021763" y="2278063"/>
          <p14:tracePt t="84296" x="9051925" y="2270125"/>
          <p14:tracePt t="84313" x="9083675" y="2255838"/>
          <p14:tracePt t="84329" x="9105900" y="2255838"/>
          <p14:tracePt t="84346" x="9113838" y="2247900"/>
          <p14:tracePt t="84362" x="9121775" y="2247900"/>
          <p14:tracePt t="84408" x="9128125" y="2247900"/>
          <p14:tracePt t="84416" x="9136063" y="2247900"/>
          <p14:tracePt t="84433" x="9144000" y="2247900"/>
          <p14:tracePt t="84448" x="9151938" y="2247900"/>
          <p14:tracePt t="84456" x="9166225" y="2247900"/>
          <p14:tracePt t="84464" x="9174163" y="2247900"/>
          <p14:tracePt t="84480" x="9197975" y="2247900"/>
          <p14:tracePt t="84496" x="9204325" y="2247900"/>
          <p14:tracePt t="84513" x="9220200" y="2247900"/>
          <p14:tracePt t="84529" x="9258300" y="2247900"/>
          <p14:tracePt t="84546" x="9296400" y="2255838"/>
          <p14:tracePt t="84563" x="9342438" y="2270125"/>
          <p14:tracePt t="84579" x="9388475" y="2270125"/>
          <p14:tracePt t="84596" x="9426575" y="2270125"/>
          <p14:tracePt t="84613" x="9440863" y="2270125"/>
          <p14:tracePt t="84681" x="9448800" y="2270125"/>
          <p14:tracePt t="84713" x="9456738" y="2270125"/>
          <p14:tracePt t="84728" x="9464675" y="2270125"/>
          <p14:tracePt t="84736" x="9471025" y="2270125"/>
          <p14:tracePt t="84753" x="9478963" y="2270125"/>
          <p14:tracePt t="84784" x="9486900" y="2270125"/>
          <p14:tracePt t="84792" x="9494838" y="2270125"/>
          <p14:tracePt t="84800" x="9502775" y="2270125"/>
          <p14:tracePt t="84813" x="9509125" y="2270125"/>
          <p14:tracePt t="84829" x="9525000" y="2270125"/>
          <p14:tracePt t="84846" x="9547225" y="2270125"/>
          <p14:tracePt t="84847" x="9555163" y="2270125"/>
          <p14:tracePt t="84863" x="9578975" y="2270125"/>
          <p14:tracePt t="84879" x="9593263" y="2270125"/>
          <p14:tracePt t="84896" x="9609138" y="2270125"/>
          <p14:tracePt t="84913" x="9617075" y="2270125"/>
          <p14:tracePt t="84929" x="9623425" y="2270125"/>
          <p14:tracePt t="84946" x="9631363" y="2270125"/>
          <p14:tracePt t="84963" x="9647238" y="2270125"/>
          <p14:tracePt t="84979" x="9655175" y="2270125"/>
          <p14:tracePt t="84996" x="9669463" y="2270125"/>
          <p14:tracePt t="85013" x="9685338" y="2263775"/>
          <p14:tracePt t="85029" x="9707563" y="2263775"/>
          <p14:tracePt t="85032" x="9715500" y="2263775"/>
          <p14:tracePt t="85046" x="9723438" y="2263775"/>
          <p14:tracePt t="85063" x="9737725" y="2263775"/>
          <p14:tracePt t="85064" x="9745663" y="2263775"/>
          <p14:tracePt t="85080" x="9775825" y="2255838"/>
          <p14:tracePt t="85096" x="9799638" y="2247900"/>
          <p14:tracePt t="85113" x="9829800" y="2247900"/>
          <p14:tracePt t="85130" x="9859963" y="2239963"/>
          <p14:tracePt t="85146" x="9883775" y="2232025"/>
          <p14:tracePt t="85163" x="9890125" y="2232025"/>
          <p14:tracePt t="85192" x="9898063" y="2232025"/>
          <p14:tracePt t="85200" x="9906000" y="2232025"/>
          <p14:tracePt t="85216" x="9913938" y="2232025"/>
          <p14:tracePt t="85230" x="9921875" y="2232025"/>
          <p14:tracePt t="85246" x="9944100" y="2232025"/>
          <p14:tracePt t="85247" x="9959975" y="2232025"/>
          <p14:tracePt t="85263" x="9990138" y="2232025"/>
          <p14:tracePt t="85280" x="10012363" y="2232025"/>
          <p14:tracePt t="85296" x="10028238" y="2232025"/>
          <p14:tracePt t="85313" x="10042525" y="2232025"/>
          <p14:tracePt t="85330" x="10066338" y="2232025"/>
          <p14:tracePt t="85346" x="10088563" y="2232025"/>
          <p14:tracePt t="85363" x="10118725" y="2232025"/>
          <p14:tracePt t="85380" x="10156825" y="2232025"/>
          <p14:tracePt t="85396" x="10188575" y="2232025"/>
          <p14:tracePt t="85413" x="10226675" y="2232025"/>
          <p14:tracePt t="85430" x="10256838" y="2232025"/>
          <p14:tracePt t="85433" x="10264775" y="2232025"/>
          <p14:tracePt t="85446" x="10271125" y="2232025"/>
          <p14:tracePt t="85463" x="10287000" y="2232025"/>
          <p14:tracePt t="85488" x="10294938" y="2232025"/>
          <p14:tracePt t="85497" x="10294938" y="2239963"/>
          <p14:tracePt t="85513" x="10325100" y="2239963"/>
          <p14:tracePt t="85530" x="10340975" y="2247900"/>
          <p14:tracePt t="85546" x="10355263" y="2247900"/>
          <p14:tracePt t="85563" x="10371138" y="2247900"/>
          <p14:tracePt t="85580" x="10393363" y="2247900"/>
          <p14:tracePt t="85597" x="10401300" y="2255838"/>
          <p14:tracePt t="85613" x="10439400" y="2263775"/>
          <p14:tracePt t="85630" x="10469563" y="2270125"/>
          <p14:tracePt t="85633" x="10485438" y="2270125"/>
          <p14:tracePt t="85646" x="10499725" y="2270125"/>
          <p14:tracePt t="85663" x="10553700" y="2286000"/>
          <p14:tracePt t="85680" x="10569575" y="2293938"/>
          <p14:tracePt t="85696" x="10591800" y="2301875"/>
          <p14:tracePt t="85713" x="10607675" y="2301875"/>
          <p14:tracePt t="85736" x="10614025" y="2308225"/>
          <p14:tracePt t="85746" x="10629900" y="2316163"/>
          <p14:tracePt t="85763" x="10652125" y="2324100"/>
          <p14:tracePt t="85780" x="10706100" y="2346325"/>
          <p14:tracePt t="85796" x="10752138" y="2354263"/>
          <p14:tracePt t="85813" x="10798175" y="2370138"/>
          <p14:tracePt t="85815" x="10820400" y="2378075"/>
          <p14:tracePt t="85830" x="10828338" y="2378075"/>
          <p14:tracePt t="85846" x="10836275" y="2384425"/>
          <p14:tracePt t="85880" x="10842625" y="2392363"/>
          <p14:tracePt t="85896" x="10850563" y="2392363"/>
          <p14:tracePt t="85904" x="10858500" y="2392363"/>
          <p14:tracePt t="85914" x="10858500" y="2400300"/>
          <p14:tracePt t="85930" x="10874375" y="2408238"/>
          <p14:tracePt t="85946" x="10896600" y="2422525"/>
          <p14:tracePt t="85963" x="10926763" y="2438400"/>
          <p14:tracePt t="85980" x="10956925" y="2454275"/>
          <p14:tracePt t="85996" x="10972800" y="2460625"/>
          <p14:tracePt t="86013" x="10988675" y="2468563"/>
          <p14:tracePt t="86030" x="10995025" y="2476500"/>
          <p14:tracePt t="86046" x="11002963" y="2484438"/>
          <p14:tracePt t="86063" x="11018838" y="2498725"/>
          <p14:tracePt t="86080" x="11033125" y="2514600"/>
          <p14:tracePt t="86097" x="11041063" y="2530475"/>
          <p14:tracePt t="86113" x="11056938" y="2536825"/>
          <p14:tracePt t="86130" x="11071225" y="2544763"/>
          <p14:tracePt t="86147" x="11087100" y="2560638"/>
          <p14:tracePt t="86180" x="11095038" y="2568575"/>
          <p14:tracePt t="86197" x="11102975" y="2574925"/>
          <p14:tracePt t="86213" x="11109325" y="2582863"/>
          <p14:tracePt t="86230" x="11117263" y="2590800"/>
          <p14:tracePt t="86248" x="11125200" y="2598738"/>
          <p14:tracePt t="86264" x="11133138" y="2606675"/>
          <p14:tracePt t="86280" x="11133138" y="2613025"/>
          <p14:tracePt t="86297" x="11141075" y="2628900"/>
          <p14:tracePt t="86313" x="11147425" y="2636838"/>
          <p14:tracePt t="86330" x="11155363" y="2651125"/>
          <p14:tracePt t="86347" x="11163300" y="2667000"/>
          <p14:tracePt t="86363" x="11171238" y="2682875"/>
          <p14:tracePt t="86380" x="11179175" y="2697163"/>
          <p14:tracePt t="86397" x="11185525" y="2713038"/>
          <p14:tracePt t="86413" x="11193463" y="2735263"/>
          <p14:tracePt t="86430" x="11209338" y="2765425"/>
          <p14:tracePt t="86447" x="11217275" y="2773363"/>
          <p14:tracePt t="86463" x="11231563" y="2811463"/>
          <p14:tracePt t="86480" x="11239500" y="2827338"/>
          <p14:tracePt t="86497" x="11247438" y="2849563"/>
          <p14:tracePt t="86513" x="11255375" y="2873375"/>
          <p14:tracePt t="86530" x="11269663" y="2903538"/>
          <p14:tracePt t="86547" x="11277600" y="2925763"/>
          <p14:tracePt t="86563" x="11293475" y="2949575"/>
          <p14:tracePt t="86580" x="11307763" y="2971800"/>
          <p14:tracePt t="86597" x="11315700" y="2987675"/>
          <p14:tracePt t="86613" x="11323638" y="3001963"/>
          <p14:tracePt t="86630" x="11323638" y="3017838"/>
          <p14:tracePt t="86631" x="11331575" y="3025775"/>
          <p14:tracePt t="86647" x="11337925" y="3032125"/>
          <p14:tracePt t="86663" x="11345863" y="3055938"/>
          <p14:tracePt t="86681" x="11345863" y="3070225"/>
          <p14:tracePt t="86697" x="11361738" y="3086100"/>
          <p14:tracePt t="86714" x="11369675" y="3101975"/>
          <p14:tracePt t="86730" x="11376025" y="3124200"/>
          <p14:tracePt t="86747" x="11383963" y="3132138"/>
          <p14:tracePt t="86763" x="11391900" y="3146425"/>
          <p14:tracePt t="86780" x="11399838" y="3170238"/>
          <p14:tracePt t="86797" x="11414125" y="3178175"/>
          <p14:tracePt t="86813" x="11422063" y="3200400"/>
          <p14:tracePt t="86830" x="11422063" y="3208338"/>
          <p14:tracePt t="86847" x="11430000" y="3222625"/>
          <p14:tracePt t="86864" x="11437938" y="3230563"/>
          <p14:tracePt t="86880" x="11445875" y="3246438"/>
          <p14:tracePt t="86897" x="11452225" y="3254375"/>
          <p14:tracePt t="86914" x="11452225" y="3268663"/>
          <p14:tracePt t="86930" x="11468100" y="3284538"/>
          <p14:tracePt t="86947" x="11476038" y="3292475"/>
          <p14:tracePt t="86963" x="11476038" y="3298825"/>
          <p14:tracePt t="86984" x="11483975" y="3314700"/>
          <p14:tracePt t="87000" x="11490325" y="3322638"/>
          <p14:tracePt t="87013" x="11490325" y="3330575"/>
          <p14:tracePt t="87030" x="11498263" y="3344863"/>
          <p14:tracePt t="87032" x="11498263" y="3352800"/>
          <p14:tracePt t="87047" x="11514138" y="3382963"/>
          <p14:tracePt t="87063" x="11522075" y="3398838"/>
          <p14:tracePt t="87080" x="11528425" y="3421063"/>
          <p14:tracePt t="87097" x="11528425" y="3429000"/>
          <p14:tracePt t="87113" x="11536363" y="3436938"/>
          <p14:tracePt t="87136" x="11544300" y="3444875"/>
          <p14:tracePt t="87147" x="11544300" y="3451225"/>
          <p14:tracePt t="87164" x="11552238" y="3459163"/>
          <p14:tracePt t="87180" x="11560175" y="3467100"/>
          <p14:tracePt t="87197" x="11560175" y="3475038"/>
          <p14:tracePt t="87255" x="11566525" y="3475038"/>
          <p14:tracePt t="87264" x="11566525" y="3482975"/>
          <p14:tracePt t="87271" x="11574463" y="3482975"/>
          <p14:tracePt t="87287" x="11582400" y="3489325"/>
          <p14:tracePt t="87297" x="11590338" y="3489325"/>
          <p14:tracePt t="87314" x="11604625" y="3497263"/>
          <p14:tracePt t="87330" x="11620500" y="3505200"/>
          <p14:tracePt t="87347" x="11642725" y="3513138"/>
          <p14:tracePt t="87364" x="11650663" y="3513138"/>
          <p14:tracePt t="87380" x="11658600" y="3513138"/>
          <p14:tracePt t="87399" x="11666538" y="3513138"/>
          <p14:tracePt t="87439" x="11674475" y="3513138"/>
          <p14:tracePt t="87447" x="11688763" y="3513138"/>
          <p14:tracePt t="87455" x="11696700" y="3513138"/>
          <p14:tracePt t="87464" x="11704638" y="3513138"/>
          <p14:tracePt t="87480" x="11726863" y="3505200"/>
          <p14:tracePt t="87497" x="11750675" y="3505200"/>
          <p14:tracePt t="87514" x="11764963" y="3497263"/>
          <p14:tracePt t="87531" x="11780838" y="3497263"/>
          <p14:tracePt t="87547" x="11795125" y="3497263"/>
          <p14:tracePt t="87564" x="11811000" y="3497263"/>
          <p14:tracePt t="87580" x="11826875" y="3497263"/>
          <p14:tracePt t="87597" x="11833225" y="3497263"/>
          <p14:tracePt t="87615" x="11841163" y="3489325"/>
          <p14:tracePt t="87672" x="11849100" y="3482975"/>
          <p14:tracePt t="87681" x="11857038" y="3482975"/>
          <p14:tracePt t="87696" x="11864975" y="3482975"/>
          <p14:tracePt t="87713" x="11871325" y="3482975"/>
          <p14:tracePt t="87720" x="11871325" y="3475038"/>
          <p14:tracePt t="87730" x="11879263" y="3475038"/>
          <p14:tracePt t="87747" x="11887200" y="3475038"/>
          <p14:tracePt t="87764" x="11903075" y="3467100"/>
          <p14:tracePt t="87797" x="11917363" y="3467100"/>
          <p14:tracePt t="87814" x="11925300" y="3467100"/>
          <p14:tracePt t="87815" x="11941175" y="3467100"/>
          <p14:tracePt t="87831" x="11947525" y="3467100"/>
          <p14:tracePt t="87847" x="11963400" y="3459163"/>
          <p14:tracePt t="87864" x="11971338" y="3459163"/>
          <p14:tracePt t="87904" x="11979275" y="3459163"/>
          <p14:tracePt t="87921" x="11985625" y="3459163"/>
          <p14:tracePt t="87928" x="11993563" y="3459163"/>
          <p14:tracePt t="87944" x="12001500" y="3451225"/>
          <p14:tracePt t="88032" x="12009438" y="3451225"/>
          <p14:tracePt t="88040" x="12017375" y="3451225"/>
          <p14:tracePt t="88057" x="12023725" y="3451225"/>
          <p14:tracePt t="88072" x="12031663" y="3444875"/>
          <p14:tracePt t="88176" x="12039600" y="3444875"/>
          <p14:tracePt t="88208" x="12047538" y="3444875"/>
          <p14:tracePt t="88232" x="12055475" y="3444875"/>
          <p14:tracePt t="88240" x="12061825" y="3444875"/>
          <p14:tracePt t="88328" x="12069763" y="3444875"/>
          <p14:tracePt t="89064" x="12069763" y="3436938"/>
          <p14:tracePt t="90384" x="12061825" y="3436938"/>
          <p14:tracePt t="90424" x="12055475" y="3436938"/>
          <p14:tracePt t="90472" x="12047538" y="3429000"/>
          <p14:tracePt t="90552" x="12039600" y="3429000"/>
          <p14:tracePt t="90568" x="12031663" y="3429000"/>
          <p14:tracePt t="90576" x="12023725" y="3429000"/>
          <p14:tracePt t="90584" x="12017375" y="3429000"/>
          <p14:tracePt t="90600" x="12009438" y="3429000"/>
          <p14:tracePt t="90615" x="12001500" y="3429000"/>
          <p14:tracePt t="90632" x="11993563" y="3429000"/>
          <p14:tracePt t="90648" x="11985625" y="3429000"/>
          <p14:tracePt t="90680" x="11979275" y="3429000"/>
          <p14:tracePt t="90688" x="11971338" y="3429000"/>
          <p14:tracePt t="90704" x="11963400" y="3429000"/>
          <p14:tracePt t="90715" x="11955463" y="3429000"/>
          <p14:tracePt t="90731" x="11941175" y="3429000"/>
          <p14:tracePt t="90748" x="11917363" y="3429000"/>
          <p14:tracePt t="90765" x="11895138" y="3429000"/>
          <p14:tracePt t="90782" x="11887200" y="3429000"/>
          <p14:tracePt t="90798" x="11871325" y="3429000"/>
          <p14:tracePt t="90815" x="11857038" y="3429000"/>
          <p14:tracePt t="90832" x="11849100" y="3429000"/>
          <p14:tracePt t="90848" x="11841163" y="3429000"/>
          <p14:tracePt t="90865" x="11833225" y="3429000"/>
          <p14:tracePt t="90882" x="11803063" y="3436938"/>
          <p14:tracePt t="90898" x="11780838" y="3436938"/>
          <p14:tracePt t="90915" x="11757025" y="3444875"/>
          <p14:tracePt t="90932" x="11734800" y="3444875"/>
          <p14:tracePt t="90948" x="11718925" y="3451225"/>
          <p14:tracePt t="90965" x="11696700" y="3451225"/>
          <p14:tracePt t="90982" x="11674475" y="3451225"/>
          <p14:tracePt t="90998" x="11642725" y="3459163"/>
          <p14:tracePt t="90999" x="11620500" y="3467100"/>
          <p14:tracePt t="91015" x="11590338" y="3475038"/>
          <p14:tracePt t="91031" x="11552238" y="3482975"/>
          <p14:tracePt t="91048" x="11522075" y="3489325"/>
          <p14:tracePt t="91065" x="11476038" y="3497263"/>
          <p14:tracePt t="91082" x="11407775" y="3505200"/>
          <p14:tracePt t="91098" x="11331575" y="3505200"/>
          <p14:tracePt t="91115" x="11231563" y="3521075"/>
          <p14:tracePt t="91132" x="11163300" y="3521075"/>
          <p14:tracePt t="91148" x="11087100" y="3521075"/>
          <p14:tracePt t="91165" x="11041063" y="3521075"/>
          <p14:tracePt t="91182" x="11010900" y="3521075"/>
          <p14:tracePt t="91199" x="10980738" y="3521075"/>
          <p14:tracePt t="91215" x="10956925" y="3521075"/>
          <p14:tracePt t="91232" x="10934700" y="3521075"/>
          <p14:tracePt t="91248" x="10896600" y="3521075"/>
          <p14:tracePt t="91265" x="10850563" y="3521075"/>
          <p14:tracePt t="91282" x="10790238" y="3535363"/>
          <p14:tracePt t="91298" x="10721975" y="3551238"/>
          <p14:tracePt t="91315" x="10645775" y="3573463"/>
          <p14:tracePt t="91332" x="10561638" y="3589338"/>
          <p14:tracePt t="91348" x="10461625" y="3603625"/>
          <p14:tracePt t="91365" x="10371138" y="3619500"/>
          <p14:tracePt t="91382" x="10294938" y="3635375"/>
          <p14:tracePt t="91383" x="10248900" y="3641725"/>
          <p14:tracePt t="91401" x="10202863" y="3649663"/>
          <p14:tracePt t="91415" x="10180638" y="3657600"/>
          <p14:tracePt t="91433" x="10164763" y="3657600"/>
          <p14:tracePt t="91448" x="10156825" y="3657600"/>
          <p14:tracePt t="91465" x="10142538" y="3657600"/>
          <p14:tracePt t="91482" x="10126663" y="3657600"/>
          <p14:tracePt t="91499" x="10088563" y="3665538"/>
          <p14:tracePt t="91515" x="10036175" y="3673475"/>
          <p14:tracePt t="91532" x="9990138" y="3679825"/>
          <p14:tracePt t="91548" x="9952038" y="3687763"/>
          <p14:tracePt t="91565" x="9913938" y="3695700"/>
          <p14:tracePt t="91582" x="9883775" y="3695700"/>
          <p14:tracePt t="91598" x="9859963" y="3703638"/>
          <p14:tracePt t="91599" x="9845675" y="3711575"/>
          <p14:tracePt t="91615" x="9799638" y="3717925"/>
          <p14:tracePt t="91632" x="9761538" y="3733800"/>
          <p14:tracePt t="91648" x="9753600" y="3733800"/>
          <p14:tracePt t="91736" x="9745663" y="3733800"/>
          <p14:tracePt t="91752" x="9737725" y="3733800"/>
          <p14:tracePt t="91776" x="9723438" y="3733800"/>
          <p14:tracePt t="91792" x="9715500" y="3741738"/>
          <p14:tracePt t="91800" x="9707563" y="3741738"/>
          <p14:tracePt t="91808" x="9699625" y="3741738"/>
          <p14:tracePt t="91816" x="9699625" y="3749675"/>
          <p14:tracePt t="91832" x="9693275" y="3749675"/>
          <p14:tracePt t="91872" x="9685338" y="3749675"/>
          <p14:tracePt t="91976" x="9677400" y="3749675"/>
          <p14:tracePt t="91984" x="9669463" y="3749675"/>
          <p14:tracePt t="92008" x="9661525" y="3749675"/>
          <p14:tracePt t="92016" x="9647238" y="3756025"/>
          <p14:tracePt t="92024" x="9647238" y="3763963"/>
          <p14:tracePt t="92032" x="9631363" y="3771900"/>
          <p14:tracePt t="92049" x="9617075" y="3779838"/>
          <p14:tracePt t="92336" x="9609138" y="3779838"/>
          <p14:tracePt t="92344" x="9593263" y="3779838"/>
          <p14:tracePt t="92352" x="9571038" y="3779838"/>
          <p14:tracePt t="92365" x="9555163" y="3779838"/>
          <p14:tracePt t="92382" x="9494838" y="3794125"/>
          <p14:tracePt t="92384" x="9464675" y="3794125"/>
          <p14:tracePt t="92399" x="9410700" y="3794125"/>
          <p14:tracePt t="92415" x="9334500" y="3794125"/>
          <p14:tracePt t="92432" x="9250363" y="3794125"/>
          <p14:tracePt t="92449" x="9159875" y="3794125"/>
          <p14:tracePt t="92465" x="9113838" y="3794125"/>
          <p14:tracePt t="92482" x="9090025" y="3794125"/>
          <p14:tracePt t="92499" x="9083675" y="3794125"/>
          <p14:tracePt t="92520" x="9067800" y="3802063"/>
          <p14:tracePt t="92536" x="9059863" y="3802063"/>
          <p14:tracePt t="92549" x="9029700" y="3802063"/>
          <p14:tracePt t="92565" x="8937625" y="3817938"/>
          <p14:tracePt t="92582" x="8785225" y="3832225"/>
          <p14:tracePt t="92584" x="8686800" y="3840163"/>
          <p14:tracePt t="92599" x="8504238" y="3870325"/>
          <p14:tracePt t="92616" x="8343900" y="3894138"/>
          <p14:tracePt t="92632" x="8213725" y="3894138"/>
          <p14:tracePt t="92649" x="8137525" y="3894138"/>
          <p14:tracePt t="92665" x="8131175" y="3894138"/>
          <p14:tracePt t="92752" x="8123238" y="3894138"/>
          <p14:tracePt t="92768" x="8115300" y="3894138"/>
          <p14:tracePt t="92777" x="8099425" y="3894138"/>
          <p14:tracePt t="92784" x="8085138" y="3894138"/>
          <p14:tracePt t="92799" x="8031163" y="3894138"/>
          <p14:tracePt t="92816" x="8001000" y="3894138"/>
          <p14:tracePt t="92833" x="7985125" y="3894138"/>
          <p14:tracePt t="96360" x="7985125" y="3886200"/>
          <p14:tracePt t="97128" x="7985125" y="3878263"/>
          <p14:tracePt t="97208" x="7993063" y="3870325"/>
          <p14:tracePt t="97225" x="8001000" y="3870325"/>
          <p14:tracePt t="97232" x="8008938" y="3856038"/>
          <p14:tracePt t="97248" x="8023225" y="3848100"/>
          <p14:tracePt t="97264" x="8039100" y="3840163"/>
          <p14:tracePt t="97272" x="8054975" y="3832225"/>
          <p14:tracePt t="97284" x="8069263" y="3832225"/>
          <p14:tracePt t="97300" x="8093075" y="3817938"/>
          <p14:tracePt t="97317" x="8115300" y="3810000"/>
          <p14:tracePt t="97334" x="8131175" y="3802063"/>
          <p14:tracePt t="97335" x="8145463" y="3802063"/>
          <p14:tracePt t="97350" x="8153400" y="3794125"/>
          <p14:tracePt t="97367" x="8213725" y="3779838"/>
          <p14:tracePt t="97384" x="8275638" y="3779838"/>
          <p14:tracePt t="97400" x="8359775" y="3763963"/>
          <p14:tracePt t="97417" x="8474075" y="3749675"/>
          <p14:tracePt t="97434" x="8580438" y="3725863"/>
          <p14:tracePt t="97451" x="8656638" y="3703638"/>
          <p14:tracePt t="97467" x="8716963" y="3679825"/>
          <p14:tracePt t="97484" x="8770938" y="3679825"/>
          <p14:tracePt t="97501" x="8823325" y="3673475"/>
          <p14:tracePt t="97517" x="8861425" y="3673475"/>
          <p14:tracePt t="97534" x="8885238" y="3673475"/>
          <p14:tracePt t="97551" x="8893175" y="3665538"/>
          <p14:tracePt t="97568" x="8899525" y="3665538"/>
          <p14:tracePt t="97600" x="8907463" y="3665538"/>
          <p14:tracePt t="97616" x="8915400" y="3665538"/>
          <p14:tracePt t="97640" x="8923338" y="3665538"/>
          <p14:tracePt t="97657" x="8931275" y="3665538"/>
          <p14:tracePt t="97664" x="8937625" y="3665538"/>
          <p14:tracePt t="97672" x="8945563" y="3665538"/>
          <p14:tracePt t="97688" x="8961438" y="3657600"/>
          <p14:tracePt t="97728" x="8969375" y="3649663"/>
          <p14:tracePt t="98104" x="8969375" y="3641725"/>
          <p14:tracePt t="98128" x="8969375" y="3635375"/>
          <p14:tracePt t="98144" x="8969375" y="3627438"/>
          <p14:tracePt t="98152" x="8969375" y="3619500"/>
          <p14:tracePt t="98176" x="8969375" y="3611563"/>
          <p14:tracePt t="98185" x="8969375" y="3603625"/>
          <p14:tracePt t="98192" x="8969375" y="3597275"/>
          <p14:tracePt t="98201" x="8969375" y="3589338"/>
          <p14:tracePt t="98218" x="8969375" y="3573463"/>
          <p14:tracePt t="98234" x="8969375" y="3559175"/>
          <p14:tracePt t="98251" x="8969375" y="3535363"/>
          <p14:tracePt t="98268" x="8975725" y="3521075"/>
          <p14:tracePt t="98284" x="8983663" y="3497263"/>
          <p14:tracePt t="98301" x="8983663" y="3482975"/>
          <p14:tracePt t="98318" x="8983663" y="3467100"/>
          <p14:tracePt t="98334" x="8983663" y="3459163"/>
          <p14:tracePt t="98351" x="8983663" y="3436938"/>
          <p14:tracePt t="98368" x="8983663" y="3421063"/>
          <p14:tracePt t="98384" x="8983663" y="3413125"/>
          <p14:tracePt t="98401" x="8983663" y="3406775"/>
          <p14:tracePt t="98424" x="8983663" y="3398838"/>
          <p14:tracePt t="98434" x="8983663" y="3390900"/>
          <p14:tracePt t="98451" x="8983663" y="3382963"/>
          <p14:tracePt t="98468" x="8983663" y="3375025"/>
          <p14:tracePt t="98484" x="8983663" y="3368675"/>
          <p14:tracePt t="98501" x="8983663" y="3352800"/>
          <p14:tracePt t="98518" x="8983663" y="3344863"/>
          <p14:tracePt t="98534" x="8983663" y="3322638"/>
          <p14:tracePt t="98537" x="8983663" y="3314700"/>
          <p14:tracePt t="98551" x="8983663" y="3306763"/>
          <p14:tracePt t="98568" x="8983663" y="3298825"/>
          <p14:tracePt t="98584" x="8991600" y="3284538"/>
          <p14:tracePt t="98601" x="8991600" y="3276600"/>
          <p14:tracePt t="98618" x="8991600" y="3260725"/>
          <p14:tracePt t="98634" x="8991600" y="3254375"/>
          <p14:tracePt t="98651" x="8991600" y="3246438"/>
          <p14:tracePt t="98704" x="8999538" y="3246438"/>
          <p14:tracePt t="99144" x="8991600" y="3246438"/>
          <p14:tracePt t="99168" x="8983663" y="3246438"/>
          <p14:tracePt t="99176" x="8975725" y="3260725"/>
          <p14:tracePt t="99185" x="8969375" y="3260725"/>
          <p14:tracePt t="99201" x="8953500" y="3276600"/>
          <p14:tracePt t="99218" x="8923338" y="3292475"/>
          <p14:tracePt t="99234" x="8907463" y="3298825"/>
          <p14:tracePt t="99251" x="8869363" y="3314700"/>
          <p14:tracePt t="99268" x="8831263" y="3344863"/>
          <p14:tracePt t="99284" x="8770938" y="3375025"/>
          <p14:tracePt t="99301" x="8670925" y="3429000"/>
          <p14:tracePt t="99318" x="8542338" y="3497263"/>
          <p14:tracePt t="99319" x="8466138" y="3521075"/>
          <p14:tracePt t="99334" x="8420100" y="3543300"/>
          <p14:tracePt t="99351" x="8297863" y="3603625"/>
          <p14:tracePt t="99368" x="8259763" y="3649663"/>
          <p14:tracePt t="99385" x="8229600" y="3665538"/>
          <p14:tracePt t="99401" x="8229600" y="3673475"/>
          <p14:tracePt t="99418" x="8221663" y="3679825"/>
          <p14:tracePt t="99435" x="8213725" y="3687763"/>
          <p14:tracePt t="99451" x="8183563" y="3711575"/>
          <p14:tracePt t="99468" x="8153400" y="3733800"/>
          <p14:tracePt t="99485" x="8123238" y="3741738"/>
          <p14:tracePt t="99501" x="8093075" y="3763963"/>
          <p14:tracePt t="99518" x="8061325" y="3771900"/>
          <p14:tracePt t="99521" x="8047038" y="3787775"/>
          <p14:tracePt t="99535" x="8039100" y="3794125"/>
          <p14:tracePt t="99551" x="8016875" y="3802063"/>
          <p14:tracePt t="99568" x="8008938" y="3817938"/>
          <p14:tracePt t="99585" x="8001000" y="3817938"/>
          <p14:tracePt t="99648" x="7993063" y="3817938"/>
          <p14:tracePt t="99656" x="7993063" y="3825875"/>
          <p14:tracePt t="99668" x="7985125" y="3825875"/>
          <p14:tracePt t="99685" x="7978775" y="3825875"/>
          <p14:tracePt t="99702" x="7962900" y="3832225"/>
          <p14:tracePt t="99718" x="7954963" y="3840163"/>
          <p14:tracePt t="99720" x="7947025" y="3840163"/>
          <p14:tracePt t="99735" x="7940675" y="3840163"/>
          <p14:tracePt t="99751" x="7932738" y="3848100"/>
          <p14:tracePt t="100040" x="7940675" y="3848100"/>
          <p14:tracePt t="100048" x="7947025" y="3848100"/>
          <p14:tracePt t="100056" x="7954963" y="3848100"/>
          <p14:tracePt t="100068" x="7962900" y="3848100"/>
          <p14:tracePt t="100085" x="7985125" y="3840163"/>
          <p14:tracePt t="100101" x="8008938" y="3840163"/>
          <p14:tracePt t="100118" x="8016875" y="3832225"/>
          <p14:tracePt t="100135" x="8031163" y="3825875"/>
          <p14:tracePt t="100151" x="8054975" y="3817938"/>
          <p14:tracePt t="100168" x="8077200" y="3810000"/>
          <p14:tracePt t="100185" x="8115300" y="3802063"/>
          <p14:tracePt t="100201" x="8161338" y="3771900"/>
          <p14:tracePt t="100218" x="8213725" y="3756025"/>
          <p14:tracePt t="100235" x="8267700" y="3733800"/>
          <p14:tracePt t="100251" x="8313738" y="3711575"/>
          <p14:tracePt t="100268" x="8351838" y="3687763"/>
          <p14:tracePt t="100285" x="8382000" y="3673475"/>
          <p14:tracePt t="100301" x="8412163" y="3649663"/>
          <p14:tracePt t="100318" x="8420100" y="3641725"/>
          <p14:tracePt t="100320" x="8420100" y="3635375"/>
          <p14:tracePt t="100335" x="8428038" y="3635375"/>
          <p14:tracePt t="100352" x="8435975" y="3627438"/>
          <p14:tracePt t="100369" x="8435975" y="3619500"/>
          <p14:tracePt t="100392" x="8442325" y="3611563"/>
          <p14:tracePt t="100416" x="8450263" y="3603625"/>
          <p14:tracePt t="100472" x="8458200" y="3603625"/>
          <p14:tracePt t="100480" x="8466138" y="3603625"/>
          <p14:tracePt t="100497" x="8474075" y="3597275"/>
          <p14:tracePt t="100504" x="8480425" y="3597275"/>
          <p14:tracePt t="100518" x="8496300" y="3589338"/>
          <p14:tracePt t="100535" x="8518525" y="3573463"/>
          <p14:tracePt t="100551" x="8534400" y="3573463"/>
          <p14:tracePt t="100569" x="8542338" y="3573463"/>
          <p14:tracePt t="100585" x="8550275" y="3565525"/>
          <p14:tracePt t="100624" x="8556625" y="3565525"/>
          <p14:tracePt t="100640" x="8564563" y="3565525"/>
          <p14:tracePt t="100656" x="8580438" y="3565525"/>
          <p14:tracePt t="100664" x="8588375" y="3565525"/>
          <p14:tracePt t="100680" x="8602663" y="3565525"/>
          <p14:tracePt t="100704" x="8610600" y="3565525"/>
          <p14:tracePt t="100720" x="8618538" y="3565525"/>
          <p14:tracePt t="100728" x="8626475" y="3565525"/>
          <p14:tracePt t="100736" x="8632825" y="3565525"/>
          <p14:tracePt t="100752" x="8640763" y="3565525"/>
          <p14:tracePt t="100768" x="8656638" y="3565525"/>
          <p14:tracePt t="100785" x="8664575" y="3573463"/>
          <p14:tracePt t="100802" x="8678863" y="3573463"/>
          <p14:tracePt t="100819" x="8686800" y="3573463"/>
          <p14:tracePt t="100835" x="8694738" y="3573463"/>
          <p14:tracePt t="100852" x="8702675" y="3581400"/>
          <p14:tracePt t="100868" x="8709025" y="3581400"/>
          <p14:tracePt t="100885" x="8732838" y="3589338"/>
          <p14:tracePt t="100902" x="8763000" y="3589338"/>
          <p14:tracePt t="100918" x="8793163" y="3589338"/>
          <p14:tracePt t="100920" x="8809038" y="3589338"/>
          <p14:tracePt t="100935" x="8831263" y="3589338"/>
          <p14:tracePt t="100952" x="8839200" y="3589338"/>
          <p14:tracePt t="101008" x="8847138" y="3589338"/>
          <p14:tracePt t="101024" x="8855075" y="3589338"/>
          <p14:tracePt t="101032" x="8861425" y="3589338"/>
          <p14:tracePt t="101040" x="8869363" y="3589338"/>
          <p14:tracePt t="101052" x="8885238" y="3589338"/>
          <p14:tracePt t="101068" x="8907463" y="3589338"/>
          <p14:tracePt t="101085" x="8937625" y="3589338"/>
          <p14:tracePt t="101102" x="8953500" y="3597275"/>
          <p14:tracePt t="101104" x="8969375" y="3603625"/>
          <p14:tracePt t="101120" x="8983663" y="3603625"/>
          <p14:tracePt t="101136" x="8991600" y="3603625"/>
          <p14:tracePt t="101152" x="9007475" y="3603625"/>
          <p14:tracePt t="101168" x="9021763" y="3611563"/>
          <p14:tracePt t="101185" x="9051925" y="3611563"/>
          <p14:tracePt t="101202" x="9083675" y="3611563"/>
          <p14:tracePt t="101218" x="9105900" y="3611563"/>
          <p14:tracePt t="101235" x="9121775" y="3611563"/>
          <p14:tracePt t="101252" x="9136063" y="3611563"/>
          <p14:tracePt t="101268" x="9144000" y="3619500"/>
          <p14:tracePt t="101285" x="9151938" y="3619500"/>
          <p14:tracePt t="101302" x="9159875" y="3619500"/>
          <p14:tracePt t="101319" x="9166225" y="3619500"/>
          <p14:tracePt t="101344" x="9174163" y="3619500"/>
          <p14:tracePt t="101360" x="9182100" y="3619500"/>
          <p14:tracePt t="101369" x="9190038" y="3627438"/>
          <p14:tracePt t="101385" x="9204325" y="3627438"/>
          <p14:tracePt t="101402" x="9228138" y="3627438"/>
          <p14:tracePt t="101419" x="9250363" y="3627438"/>
          <p14:tracePt t="101435" x="9266238" y="3627438"/>
          <p14:tracePt t="101456" x="9274175" y="3627438"/>
          <p14:tracePt t="101472" x="9274175" y="3635375"/>
          <p14:tracePt t="101488" x="9280525" y="3635375"/>
          <p14:tracePt t="101504" x="9296400" y="3635375"/>
          <p14:tracePt t="101519" x="9312275" y="3641725"/>
          <p14:tracePt t="101535" x="9350375" y="3641725"/>
          <p14:tracePt t="101552" x="9372600" y="3649663"/>
          <p14:tracePt t="101569" x="9394825" y="3649663"/>
          <p14:tracePt t="101585" x="9402763" y="3649663"/>
          <p14:tracePt t="101656" x="9410700" y="3649663"/>
          <p14:tracePt t="101680" x="9426575" y="3657600"/>
          <p14:tracePt t="101704" x="9432925" y="3657600"/>
          <p14:tracePt t="101720" x="9440863" y="3657600"/>
          <p14:tracePt t="101728" x="9448800" y="3657600"/>
          <p14:tracePt t="101736" x="9456738" y="3657600"/>
          <p14:tracePt t="101752" x="9471025" y="3657600"/>
          <p14:tracePt t="101769" x="9502775" y="3657600"/>
          <p14:tracePt t="101785" x="9517063" y="3657600"/>
          <p14:tracePt t="101802" x="9540875" y="3657600"/>
          <p14:tracePt t="101819" x="9547225" y="3657600"/>
          <p14:tracePt t="101836" x="9555163" y="3657600"/>
          <p14:tracePt t="101864" x="9563100" y="3657600"/>
          <p14:tracePt t="101880" x="9571038" y="3657600"/>
          <p14:tracePt t="101896" x="9578975" y="3657600"/>
          <p14:tracePt t="101905" x="9585325" y="3657600"/>
          <p14:tracePt t="101920" x="9593263" y="3657600"/>
          <p14:tracePt t="101935" x="9601200" y="3657600"/>
          <p14:tracePt t="101952" x="9617075" y="3657600"/>
          <p14:tracePt t="101969" x="9639300" y="3657600"/>
          <p14:tracePt t="101985" x="9669463" y="3649663"/>
          <p14:tracePt t="102002" x="9715500" y="3649663"/>
          <p14:tracePt t="102019" x="9737725" y="3649663"/>
          <p14:tracePt t="102035" x="9761538" y="3641725"/>
          <p14:tracePt t="103128" x="9769475" y="3635375"/>
          <p14:tracePt t="103368" x="9769475" y="3627438"/>
          <p14:tracePt t="103545" x="9769475" y="3619500"/>
          <p14:tracePt t="103593" x="9769475" y="3611563"/>
          <p14:tracePt t="103632" x="9769475" y="3603625"/>
          <p14:tracePt t="103648" x="9769475" y="3597275"/>
          <p14:tracePt t="103680" x="9769475" y="3589338"/>
          <p14:tracePt t="103736" x="9769475" y="3581400"/>
          <p14:tracePt t="103752" x="9769475" y="3573463"/>
          <p14:tracePt t="103777" x="9769475" y="3565525"/>
          <p14:tracePt t="103992" x="9775825" y="3565525"/>
          <p14:tracePt t="104552" x="9775825" y="3573463"/>
          <p14:tracePt t="104561" x="9783763" y="3581400"/>
          <p14:tracePt t="104584" x="9783763" y="3589338"/>
          <p14:tracePt t="104625" x="9783763" y="3597275"/>
          <p14:tracePt t="104656" x="9791700" y="3603625"/>
          <p14:tracePt t="104680" x="9791700" y="3611563"/>
          <p14:tracePt t="104688" x="9799638" y="3611563"/>
          <p14:tracePt t="104704" x="9807575" y="3619500"/>
          <p14:tracePt t="104768" x="9807575" y="3627438"/>
          <p14:tracePt t="104808" x="9813925" y="3627438"/>
          <p14:tracePt t="104824" x="9813925" y="3635375"/>
          <p14:tracePt t="104848" x="9821863" y="3635375"/>
          <p14:tracePt t="104872" x="9829800" y="3635375"/>
          <p14:tracePt t="104920" x="9837738" y="3635375"/>
          <p14:tracePt t="104952" x="9837738" y="3641725"/>
          <p14:tracePt t="104960" x="9845675" y="3641725"/>
          <p14:tracePt t="106768" x="9845675" y="3635375"/>
          <p14:tracePt t="106792" x="9837738" y="3627438"/>
          <p14:tracePt t="106832" x="9837738" y="3619500"/>
          <p14:tracePt t="106968" x="9829800" y="3611563"/>
          <p14:tracePt t="107336" x="9821863" y="3603625"/>
          <p14:tracePt t="107345" x="9821863" y="3597275"/>
          <p14:tracePt t="107354" x="9821863" y="3589338"/>
          <p14:tracePt t="107371" x="9813925" y="3565525"/>
          <p14:tracePt t="107388" x="9813925" y="3535363"/>
          <p14:tracePt t="107405" x="9807575" y="3505200"/>
          <p14:tracePt t="107421" x="9799638" y="3475038"/>
          <p14:tracePt t="107437" x="9799638" y="3436938"/>
          <p14:tracePt t="107454" x="9783763" y="3406775"/>
          <p14:tracePt t="107471" x="9775825" y="3360738"/>
          <p14:tracePt t="107487" x="9761538" y="3336925"/>
          <p14:tracePt t="107504" x="9753600" y="3298825"/>
          <p14:tracePt t="107521" x="9753600" y="3268663"/>
          <p14:tracePt t="107537" x="9745663" y="3230563"/>
          <p14:tracePt t="107554" x="9745663" y="3192463"/>
          <p14:tracePt t="107571" x="9723438" y="3146425"/>
          <p14:tracePt t="107587" x="9715500" y="3108325"/>
          <p14:tracePt t="107604" x="9699625" y="3063875"/>
          <p14:tracePt t="107621" x="9693275" y="3025775"/>
          <p14:tracePt t="107638" x="9685338" y="3001963"/>
          <p14:tracePt t="107640" x="9677400" y="2987675"/>
          <p14:tracePt t="107654" x="9677400" y="2971800"/>
          <p14:tracePt t="107671" x="9661525" y="2941638"/>
          <p14:tracePt t="107688" x="9661525" y="2917825"/>
          <p14:tracePt t="107704" x="9647238" y="2887663"/>
          <p14:tracePt t="107721" x="9639300" y="2865438"/>
          <p14:tracePt t="107738" x="9623425" y="2835275"/>
          <p14:tracePt t="107754" x="9623425" y="2827338"/>
          <p14:tracePt t="107771" x="9617075" y="2803525"/>
          <p14:tracePt t="107788" x="9609138" y="2781300"/>
          <p14:tracePt t="107804" x="9601200" y="2773363"/>
          <p14:tracePt t="107821" x="9601200" y="2765425"/>
          <p14:tracePt t="107838" x="9601200" y="2759075"/>
          <p14:tracePt t="107854" x="9593263" y="2743200"/>
          <p14:tracePt t="107856" x="9585325" y="2743200"/>
          <p14:tracePt t="107871" x="9578975" y="2720975"/>
          <p14:tracePt t="107888" x="9578975" y="2705100"/>
          <p14:tracePt t="107904" x="9571038" y="2689225"/>
          <p14:tracePt t="107921" x="9563100" y="2674938"/>
          <p14:tracePt t="107938" x="9555163" y="2659063"/>
          <p14:tracePt t="107954" x="9547225" y="2644775"/>
          <p14:tracePt t="107971" x="9540875" y="2636838"/>
          <p14:tracePt t="107988" x="9532938" y="2620963"/>
          <p14:tracePt t="108004" x="9532938" y="2613025"/>
          <p14:tracePt t="108021" x="9525000" y="2598738"/>
          <p14:tracePt t="108038" x="9525000" y="2590800"/>
          <p14:tracePt t="108039" x="9517063" y="2582863"/>
          <p14:tracePt t="108056" x="9509125" y="2582863"/>
          <p14:tracePt t="108071" x="9509125" y="2568575"/>
          <p14:tracePt t="108088" x="9502775" y="2568575"/>
          <p14:tracePt t="108104" x="9502775" y="2560638"/>
          <p14:tracePt t="108121" x="9494838" y="2544763"/>
          <p14:tracePt t="108154" x="9486900" y="2536825"/>
          <p14:tracePt t="108171" x="9478963" y="2530475"/>
          <p14:tracePt t="108208" x="9478963" y="2522538"/>
          <p14:tracePt t="108216" x="9471025" y="2514600"/>
          <p14:tracePt t="108232" x="9464675" y="2492375"/>
          <p14:tracePt t="108240" x="9456738" y="2476500"/>
          <p14:tracePt t="108254" x="9440863" y="2454275"/>
          <p14:tracePt t="108256" x="9440863" y="2422525"/>
          <p14:tracePt t="108271" x="9426575" y="2362200"/>
          <p14:tracePt t="108288" x="9402763" y="2293938"/>
          <p14:tracePt t="108304" x="9394825" y="2255838"/>
          <p14:tracePt t="108321" x="9380538" y="2232025"/>
          <p14:tracePt t="108592" x="9380538" y="2225675"/>
          <p14:tracePt t="108633" x="9380538" y="2217738"/>
          <p14:tracePt t="108648" x="9372600" y="2209800"/>
          <p14:tracePt t="108664" x="9372600" y="2193925"/>
          <p14:tracePt t="108671" x="9364663" y="2193925"/>
          <p14:tracePt t="108680" x="9364663" y="2187575"/>
          <p14:tracePt t="108689" x="9364663" y="2179638"/>
          <p14:tracePt t="108704" x="9356725" y="2171700"/>
          <p14:tracePt t="108721" x="9356725" y="2163763"/>
          <p14:tracePt t="108738" x="9356725" y="2155825"/>
          <p14:tracePt t="108768" x="9356725" y="2149475"/>
          <p14:tracePt t="108784" x="9350375" y="2141538"/>
          <p14:tracePt t="108816" x="9350375" y="2133600"/>
          <p14:tracePt t="108864" x="9350375" y="2125663"/>
          <p14:tracePt t="108872" x="9350375" y="2117725"/>
          <p14:tracePt t="108880" x="9350375" y="2111375"/>
          <p14:tracePt t="108888" x="9342438" y="2103438"/>
          <p14:tracePt t="108904" x="9334500" y="2087563"/>
          <p14:tracePt t="108921" x="9334500" y="2079625"/>
          <p14:tracePt t="108944" x="9334500" y="2073275"/>
          <p14:tracePt t="109033" x="9334500" y="2065338"/>
          <p14:tracePt t="109072" x="9334500" y="2057400"/>
          <p14:tracePt t="109080" x="9326563" y="2041525"/>
          <p14:tracePt t="109096" x="9326563" y="2035175"/>
          <p14:tracePt t="109112" x="9326563" y="2027238"/>
          <p14:tracePt t="109121" x="9318625" y="2019300"/>
          <p14:tracePt t="109488" x="9318625" y="2027238"/>
          <p14:tracePt t="109504" x="9318625" y="2041525"/>
          <p14:tracePt t="109520" x="9318625" y="2049463"/>
          <p14:tracePt t="109537" x="9318625" y="2057400"/>
          <p14:tracePt t="109544" x="9318625" y="2065338"/>
          <p14:tracePt t="109555" x="9326563" y="2065338"/>
          <p14:tracePt t="109571" x="9326563" y="2079625"/>
          <p14:tracePt t="109588" x="9326563" y="2087563"/>
          <p14:tracePt t="109605" x="9326563" y="2103438"/>
          <p14:tracePt t="109624" x="9326563" y="2111375"/>
          <p14:tracePt t="109640" x="9326563" y="2117725"/>
          <p14:tracePt t="109656" x="9334500" y="2133600"/>
          <p14:tracePt t="109680" x="9334500" y="2141538"/>
          <p14:tracePt t="109696" x="9334500" y="2149475"/>
          <p14:tracePt t="109705" x="9334500" y="2155825"/>
          <p14:tracePt t="109721" x="9342438" y="2163763"/>
          <p14:tracePt t="109738" x="9342438" y="2179638"/>
          <p14:tracePt t="109755" x="9342438" y="2193925"/>
          <p14:tracePt t="109771" x="9342438" y="2201863"/>
          <p14:tracePt t="109788" x="9350375" y="2225675"/>
          <p14:tracePt t="109805" x="9350375" y="2232025"/>
          <p14:tracePt t="109822" x="9350375" y="2239963"/>
          <p14:tracePt t="109838" x="9350375" y="2247900"/>
          <p14:tracePt t="109855" x="9356725" y="2263775"/>
          <p14:tracePt t="109872" x="9356725" y="2278063"/>
          <p14:tracePt t="109905" x="9356725" y="2293938"/>
          <p14:tracePt t="110200" x="9356725" y="2308225"/>
          <p14:tracePt t="110208" x="9356725" y="2324100"/>
          <p14:tracePt t="110216" x="9356725" y="2339975"/>
          <p14:tracePt t="110223" x="9350375" y="2362200"/>
          <p14:tracePt t="110238" x="9342438" y="2370138"/>
          <p14:tracePt t="110255" x="9312275" y="2460625"/>
          <p14:tracePt t="110272" x="9288463" y="2522538"/>
          <p14:tracePt t="110288" x="9266238" y="2574925"/>
          <p14:tracePt t="110305" x="9242425" y="2606675"/>
          <p14:tracePt t="110322" x="9212263" y="2659063"/>
          <p14:tracePt t="110338" x="9159875" y="2720975"/>
          <p14:tracePt t="110355" x="9097963" y="2811463"/>
          <p14:tracePt t="110372" x="9037638" y="2903538"/>
          <p14:tracePt t="110388" x="8969375" y="2987675"/>
          <p14:tracePt t="110405" x="8893175" y="3070225"/>
          <p14:tracePt t="110422" x="8839200" y="3146425"/>
          <p14:tracePt t="110424" x="8801100" y="3184525"/>
          <p14:tracePt t="110439" x="8724900" y="3254375"/>
          <p14:tracePt t="110455" x="8640763" y="3314700"/>
          <p14:tracePt t="110472" x="8556625" y="3375025"/>
          <p14:tracePt t="110488" x="8488363" y="3421063"/>
          <p14:tracePt t="110505" x="8428038" y="3459163"/>
          <p14:tracePt t="110522" x="8351838" y="3497263"/>
          <p14:tracePt t="110538" x="8275638" y="3543300"/>
          <p14:tracePt t="110555" x="8183563" y="3581400"/>
          <p14:tracePt t="110572" x="8077200" y="3641725"/>
          <p14:tracePt t="110588" x="7985125" y="3695700"/>
          <p14:tracePt t="110605" x="7902575" y="3741738"/>
          <p14:tracePt t="110607" x="7878763" y="3756025"/>
          <p14:tracePt t="110622" x="7848600" y="3771900"/>
          <p14:tracePt t="110638" x="7826375" y="3787775"/>
          <p14:tracePt t="110640" x="7810500" y="3794125"/>
          <p14:tracePt t="110672" x="7802563" y="3794125"/>
          <p14:tracePt t="110696" x="7794625" y="3794125"/>
          <p14:tracePt t="110704" x="7788275" y="3794125"/>
          <p14:tracePt t="110712" x="7780338" y="3802063"/>
          <p14:tracePt t="110722" x="7764463" y="3802063"/>
          <p14:tracePt t="110738" x="7734300" y="3825875"/>
          <p14:tracePt t="110755" x="7688263" y="3840163"/>
          <p14:tracePt t="110772" x="7642225" y="3863975"/>
          <p14:tracePt t="110789" x="7612063" y="3886200"/>
          <p14:tracePt t="110805" x="7604125" y="3894138"/>
          <p14:tracePt t="110822" x="7597775" y="3902075"/>
          <p14:tracePt t="110912" x="7589838" y="3908425"/>
          <p14:tracePt t="111120" x="7589838" y="3916363"/>
          <p14:tracePt t="111144" x="7597775" y="3916363"/>
          <p14:tracePt t="111168" x="7604125" y="3916363"/>
          <p14:tracePt t="111184" x="7620000" y="3916363"/>
          <p14:tracePt t="111200" x="7627938" y="3916363"/>
          <p14:tracePt t="111208" x="7635875" y="3916363"/>
          <p14:tracePt t="111216" x="7650163" y="3916363"/>
          <p14:tracePt t="111224" x="7658100" y="3916363"/>
          <p14:tracePt t="111239" x="7688263" y="3916363"/>
          <p14:tracePt t="111255" x="7696200" y="3916363"/>
          <p14:tracePt t="111272" x="7712075" y="3916363"/>
          <p14:tracePt t="111289" x="7734300" y="3924300"/>
          <p14:tracePt t="111305" x="7750175" y="3924300"/>
          <p14:tracePt t="111322" x="7780338" y="3932238"/>
          <p14:tracePt t="111339" x="7794625" y="3932238"/>
          <p14:tracePt t="111355" x="7818438" y="3932238"/>
          <p14:tracePt t="111372" x="7826375" y="3932238"/>
          <p14:tracePt t="111400" x="7832725" y="3932238"/>
          <p14:tracePt t="111416" x="7840663" y="3932238"/>
          <p14:tracePt t="111424" x="7848600" y="3924300"/>
          <p14:tracePt t="111439" x="7864475" y="3916363"/>
          <p14:tracePt t="111455" x="7878763" y="3902075"/>
          <p14:tracePt t="111472" x="7894638" y="3886200"/>
          <p14:tracePt t="111489" x="7902575" y="3878263"/>
          <p14:tracePt t="111505" x="7908925" y="3870325"/>
          <p14:tracePt t="111522" x="7916863" y="3863975"/>
          <p14:tracePt t="111544" x="7924800" y="3856038"/>
          <p14:tracePt t="111555" x="7932738" y="3848100"/>
          <p14:tracePt t="111572" x="7940675" y="3840163"/>
          <p14:tracePt t="111589" x="7954963" y="3817938"/>
          <p14:tracePt t="111605" x="7978775" y="3779838"/>
          <p14:tracePt t="111607" x="7993063" y="3749675"/>
          <p14:tracePt t="111622" x="7993063" y="3741738"/>
          <p14:tracePt t="111639" x="8023225" y="3695700"/>
          <p14:tracePt t="111655" x="8039100" y="3673475"/>
          <p14:tracePt t="111672" x="8047038" y="3649663"/>
          <p14:tracePt t="111689" x="8054975" y="3635375"/>
          <p14:tracePt t="111706" x="8069263" y="3619500"/>
          <p14:tracePt t="111722" x="8085138" y="3589338"/>
          <p14:tracePt t="111739" x="8093075" y="3573463"/>
          <p14:tracePt t="111756" x="8099425" y="3559175"/>
          <p14:tracePt t="111772" x="8115300" y="3543300"/>
          <p14:tracePt t="111789" x="8123238" y="3535363"/>
          <p14:tracePt t="111806" x="8123238" y="3527425"/>
          <p14:tracePt t="111822" x="8131175" y="3521075"/>
          <p14:tracePt t="111839" x="8137525" y="3513138"/>
          <p14:tracePt t="111856" x="8145463" y="3513138"/>
          <p14:tracePt t="111880" x="8145463" y="3505200"/>
          <p14:tracePt t="111896" x="8153400" y="3505200"/>
          <p14:tracePt t="111936" x="8161338" y="3505200"/>
          <p14:tracePt t="111944" x="8169275" y="3505200"/>
          <p14:tracePt t="111968" x="8175625" y="3505200"/>
          <p14:tracePt t="111984" x="8183563" y="3505200"/>
          <p14:tracePt t="112000" x="8199438" y="3505200"/>
          <p14:tracePt t="112016" x="8207375" y="3505200"/>
          <p14:tracePt t="112040" x="8213725" y="3505200"/>
          <p14:tracePt t="112048" x="8221663" y="3505200"/>
          <p14:tracePt t="112065" x="8221663" y="3513138"/>
          <p14:tracePt t="112072" x="8229600" y="3521075"/>
          <p14:tracePt t="112089" x="8237538" y="3527425"/>
          <p14:tracePt t="112106" x="8245475" y="3535363"/>
          <p14:tracePt t="112122" x="8251825" y="3543300"/>
          <p14:tracePt t="112139" x="8251825" y="3551238"/>
          <p14:tracePt t="112156" x="8259763" y="3551238"/>
          <p14:tracePt t="112172" x="8259763" y="3559175"/>
          <p14:tracePt t="112296" x="8259763" y="3565525"/>
          <p14:tracePt t="112312" x="8259763" y="3581400"/>
          <p14:tracePt t="112328" x="8259763" y="3589338"/>
          <p14:tracePt t="112336" x="8259763" y="3603625"/>
          <p14:tracePt t="112352" x="8259763" y="3611563"/>
          <p14:tracePt t="112576" x="8267700" y="3619500"/>
          <p14:tracePt t="112584" x="8289925" y="3619500"/>
          <p14:tracePt t="112592" x="8313738" y="3611563"/>
          <p14:tracePt t="112606" x="8335963" y="3611563"/>
          <p14:tracePt t="112623" x="8412163" y="3603625"/>
          <p14:tracePt t="112639" x="8450263" y="3597275"/>
          <p14:tracePt t="112656" x="8480425" y="3597275"/>
          <p14:tracePt t="112673" x="8504238" y="3597275"/>
          <p14:tracePt t="112689" x="8526463" y="3597275"/>
          <p14:tracePt t="112706" x="8550275" y="3597275"/>
          <p14:tracePt t="112723" x="8580438" y="3597275"/>
          <p14:tracePt t="112739" x="8618538" y="3597275"/>
          <p14:tracePt t="112756" x="8670925" y="3597275"/>
          <p14:tracePt t="112773" x="8732838" y="3597275"/>
          <p14:tracePt t="112789" x="8785225" y="3597275"/>
          <p14:tracePt t="112791" x="8816975" y="3597275"/>
          <p14:tracePt t="112806" x="8847138" y="3597275"/>
          <p14:tracePt t="112808" x="8885238" y="3597275"/>
          <p14:tracePt t="112823" x="8953500" y="3597275"/>
          <p14:tracePt t="112839" x="9013825" y="3597275"/>
          <p14:tracePt t="112856" x="9059863" y="3597275"/>
          <p14:tracePt t="112873" x="9090025" y="3597275"/>
          <p14:tracePt t="112889" x="9113838" y="3597275"/>
          <p14:tracePt t="112906" x="9151938" y="3597275"/>
          <p14:tracePt t="112923" x="9204325" y="3597275"/>
          <p14:tracePt t="112939" x="9242425" y="3597275"/>
          <p14:tracePt t="112956" x="9288463" y="3597275"/>
          <p14:tracePt t="112973" x="9318625" y="3597275"/>
          <p14:tracePt t="112989" x="9356725" y="3597275"/>
          <p14:tracePt t="113006" x="9402763" y="3603625"/>
          <p14:tracePt t="113007" x="9418638" y="3603625"/>
          <p14:tracePt t="113023" x="9471025" y="3603625"/>
          <p14:tracePt t="113039" x="9525000" y="3603625"/>
          <p14:tracePt t="113056" x="9571038" y="3603625"/>
          <p14:tracePt t="113073" x="9609138" y="3603625"/>
          <p14:tracePt t="113089" x="9639300" y="3611563"/>
          <p14:tracePt t="113106" x="9655175" y="3611563"/>
          <p14:tracePt t="113123" x="9669463" y="3619500"/>
          <p14:tracePt t="113139" x="9677400" y="3619500"/>
          <p14:tracePt t="113157" x="9685338" y="3627438"/>
          <p14:tracePt t="113173" x="9699625" y="3627438"/>
          <p14:tracePt t="113190" x="9707563" y="3627438"/>
          <p14:tracePt t="113191" x="9723438" y="3635375"/>
          <p14:tracePt t="113206" x="9737725" y="3641725"/>
          <p14:tracePt t="113223" x="9783763" y="3657600"/>
          <p14:tracePt t="113239" x="9799638" y="3657600"/>
          <p14:tracePt t="113256" x="9813925" y="3657600"/>
          <p14:tracePt t="113273" x="9821863" y="3657600"/>
          <p14:tracePt t="113504" x="9829800" y="3657600"/>
          <p14:tracePt t="113528" x="9829800" y="3649663"/>
          <p14:tracePt t="113544" x="9837738" y="3635375"/>
          <p14:tracePt t="113552" x="9845675" y="3627438"/>
          <p14:tracePt t="113560" x="9845675" y="3619500"/>
          <p14:tracePt t="113573" x="9845675" y="3611563"/>
          <p14:tracePt t="113590" x="9867900" y="3589338"/>
          <p14:tracePt t="113606" x="9867900" y="3573463"/>
          <p14:tracePt t="113607" x="9867900" y="3565525"/>
          <p14:tracePt t="113624" x="9875838" y="3559175"/>
          <p14:tracePt t="113640" x="9875838" y="3551238"/>
          <p14:tracePt t="113656" x="9883775" y="3535363"/>
          <p14:tracePt t="113673" x="9883775" y="3527425"/>
          <p14:tracePt t="113690" x="9898063" y="3513138"/>
          <p14:tracePt t="113706" x="9898063" y="3505200"/>
          <p14:tracePt t="113723" x="9906000" y="3497263"/>
          <p14:tracePt t="113740" x="9913938" y="3489325"/>
          <p14:tracePt t="113756" x="9921875" y="3482975"/>
          <p14:tracePt t="113773" x="9928225" y="3467100"/>
          <p14:tracePt t="113790" x="9944100" y="3451225"/>
          <p14:tracePt t="113792" x="9952038" y="3444875"/>
          <p14:tracePt t="113806" x="9966325" y="3436938"/>
          <p14:tracePt t="113823" x="10012363" y="3398838"/>
          <p14:tracePt t="113840" x="10042525" y="3382963"/>
          <p14:tracePt t="113856" x="10058400" y="3375025"/>
          <p14:tracePt t="113873" x="10066338" y="3368675"/>
          <p14:tracePt t="113992" x="10074275" y="3368675"/>
          <p14:tracePt t="114000" x="10074275" y="3375025"/>
          <p14:tracePt t="114016" x="10080625" y="3375025"/>
          <p14:tracePt t="114025" x="10088563" y="3382963"/>
          <p14:tracePt t="114040" x="10096500" y="3382963"/>
          <p14:tracePt t="114057" x="10112375" y="3382963"/>
          <p14:tracePt t="114073" x="10126663" y="3382963"/>
          <p14:tracePt t="114090" x="10142538" y="3382963"/>
          <p14:tracePt t="114106" x="10150475" y="3382963"/>
          <p14:tracePt t="114123" x="10164763" y="3382963"/>
          <p14:tracePt t="114140" x="10172700" y="3382963"/>
          <p14:tracePt t="114156" x="10188575" y="3382963"/>
          <p14:tracePt t="114173" x="10194925" y="3382963"/>
          <p14:tracePt t="114190" x="10210800" y="3390900"/>
          <p14:tracePt t="114191" x="10218738" y="3390900"/>
          <p14:tracePt t="114207" x="10233025" y="3390900"/>
          <p14:tracePt t="114208" x="10240963" y="3390900"/>
          <p14:tracePt t="114223" x="10264775" y="3390900"/>
          <p14:tracePt t="114240" x="10302875" y="3390900"/>
          <p14:tracePt t="114257" x="10309225" y="3390900"/>
          <p14:tracePt t="114273" x="10333038" y="3390900"/>
          <p14:tracePt t="114290" x="10340975" y="3390900"/>
          <p14:tracePt t="114307" x="10355263" y="3390900"/>
          <p14:tracePt t="114323" x="10363200" y="3390900"/>
          <p14:tracePt t="114340" x="10371138" y="3398838"/>
          <p14:tracePt t="114357" x="10385425" y="3398838"/>
          <p14:tracePt t="114373" x="10401300" y="3398838"/>
          <p14:tracePt t="114390" x="10431463" y="3398838"/>
          <p14:tracePt t="114392" x="10455275" y="3398838"/>
          <p14:tracePt t="114406" x="10477500" y="3398838"/>
          <p14:tracePt t="114423" x="10561638" y="3398838"/>
          <p14:tracePt t="114440" x="10621963" y="3398838"/>
          <p14:tracePt t="114457" x="10660063" y="3398838"/>
          <p14:tracePt t="114473" x="10690225" y="3398838"/>
          <p14:tracePt t="114490" x="10714038" y="3398838"/>
          <p14:tracePt t="114507" x="10728325" y="3398838"/>
          <p14:tracePt t="114523" x="10744200" y="3398838"/>
          <p14:tracePt t="114540" x="10752138" y="3398838"/>
          <p14:tracePt t="114556" x="10774363" y="3398838"/>
          <p14:tracePt t="114573" x="10798175" y="3398838"/>
          <p14:tracePt t="114590" x="10804525" y="3398838"/>
          <p14:tracePt t="114607" x="10836275" y="3398838"/>
          <p14:tracePt t="114608" x="10850563" y="3398838"/>
          <p14:tracePt t="114623" x="10888663" y="3398838"/>
          <p14:tracePt t="114640" x="10934700" y="3398838"/>
          <p14:tracePt t="114657" x="10988675" y="3398838"/>
          <p14:tracePt t="114673" x="11033125" y="3398838"/>
          <p14:tracePt t="114691" x="11087100" y="3398838"/>
          <p14:tracePt t="114707" x="11155363" y="3390900"/>
          <p14:tracePt t="114723" x="11201400" y="3390900"/>
          <p14:tracePt t="114740" x="11217275" y="3390900"/>
          <p14:tracePt t="114757" x="11231563" y="3390900"/>
          <p14:tracePt t="114785" x="11239500" y="3390900"/>
          <p14:tracePt t="114800" x="11247438" y="3390900"/>
          <p14:tracePt t="114808" x="11255375" y="3390900"/>
          <p14:tracePt t="114824" x="11277600" y="3390900"/>
          <p14:tracePt t="114840" x="11299825" y="3390900"/>
          <p14:tracePt t="114857" x="11331575" y="3390900"/>
          <p14:tracePt t="114873" x="11345863" y="3382963"/>
          <p14:tracePt t="114890" x="11361738" y="3382963"/>
          <p14:tracePt t="114907" x="11376025" y="3382963"/>
          <p14:tracePt t="114924" x="11391900" y="3382963"/>
          <p14:tracePt t="114940" x="11414125" y="3382963"/>
          <p14:tracePt t="114957" x="11445875" y="3382963"/>
          <p14:tracePt t="114973" x="11483975" y="3382963"/>
          <p14:tracePt t="114990" x="11498263" y="3382963"/>
          <p14:tracePt t="115007" x="11528425" y="3382963"/>
          <p14:tracePt t="115023" x="11552238" y="3382963"/>
          <p14:tracePt t="115040" x="11574463" y="3382963"/>
          <p14:tracePt t="115057" x="11598275" y="3382963"/>
          <p14:tracePt t="115073" x="11604625" y="3382963"/>
          <p14:tracePt t="115090" x="11620500" y="3382963"/>
          <p14:tracePt t="115107" x="11628438" y="3382963"/>
          <p14:tracePt t="115123" x="11650663" y="3382963"/>
          <p14:tracePt t="115140" x="11666538" y="3382963"/>
          <p14:tracePt t="115157" x="11680825" y="3382963"/>
          <p14:tracePt t="115159" x="11688763" y="3382963"/>
          <p14:tracePt t="115173" x="11696700" y="3382963"/>
          <p14:tracePt t="115190" x="11712575" y="3382963"/>
          <p14:tracePt t="115191" x="11726863" y="3382963"/>
          <p14:tracePt t="115207" x="11742738" y="3382963"/>
          <p14:tracePt t="115223" x="11750675" y="3382963"/>
          <p14:tracePt t="115544" x="11757025" y="3382963"/>
          <p14:tracePt t="115552" x="11764963" y="3382963"/>
          <p14:tracePt t="115560" x="11772900" y="3375025"/>
          <p14:tracePt t="115576" x="11780838" y="3375025"/>
          <p14:tracePt t="115590" x="11788775" y="3375025"/>
          <p14:tracePt t="115632" x="11795125" y="3375025"/>
          <p14:tracePt t="115696" x="11803063" y="3375025"/>
          <p14:tracePt t="115760" x="11811000" y="3375025"/>
          <p14:tracePt t="115785" x="11818938" y="3375025"/>
          <p14:tracePt t="116304" x="11818938" y="3368675"/>
          <p14:tracePt t="117399" x="11811000" y="3360738"/>
          <p14:tracePt t="117519" x="11811000" y="3352800"/>
          <p14:tracePt t="117567" x="11803063" y="3352800"/>
          <p14:tracePt t="119136" x="11795125" y="3352800"/>
          <p14:tracePt t="119232" x="11788775" y="3344863"/>
          <p14:tracePt t="119464" x="11780838" y="3344863"/>
          <p14:tracePt t="121152" x="11772900" y="3336925"/>
          <p14:tracePt t="121184" x="11757025" y="3336925"/>
          <p14:tracePt t="121200" x="11757025" y="3330575"/>
          <p14:tracePt t="121216" x="11750675" y="3322638"/>
          <p14:tracePt t="12123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4380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b)Bombas em Paralelo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4912" y="1693889"/>
            <a:ext cx="5291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→Duas ou mais bombas estão associadas em paralelo quando funcionam lado a lado, utilizando a mesma canalização de recalque.</a:t>
            </a:r>
          </a:p>
          <a:p>
            <a:pPr algn="just"/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→Nesse caso o objetivo principal é aumentar a vazão do conjunto.</a:t>
            </a:r>
          </a:p>
          <a:p>
            <a:pPr algn="just"/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→Em certas instalações as bombas sempre trabalham juntas; em outras existe a prerrogativa delas operarem sozinhas ou na associação.</a:t>
            </a:r>
            <a:endParaRPr lang="pt-BR" sz="2400" dirty="0"/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40" y="839450"/>
            <a:ext cx="6598561" cy="580004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5A3D2F73-BFBF-426E-B509-9C22A412C4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2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53"/>
    </mc:Choice>
    <mc:Fallback>
      <p:transition spd="slow" advTm="10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3927"/>
          </a:xfrm>
        </p:spPr>
        <p:txBody>
          <a:bodyPr/>
          <a:lstStyle/>
          <a:p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10.2-Obtenção das curvas características da associação</a:t>
            </a:r>
            <a:b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a)Em série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2073" y="2683796"/>
            <a:ext cx="2923082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→Para uma dada vazão, somam-se as alturas manométricas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27" y="619028"/>
            <a:ext cx="3747542" cy="53298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16" y="619028"/>
            <a:ext cx="4063536" cy="53298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4631960" y="6198590"/>
            <a:ext cx="2473378" cy="400110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Uma bomba em azul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956529" y="6167812"/>
            <a:ext cx="406353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Duas iguais em série em vermelho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7AD90F79-32E7-47FA-A032-70CE2BF2B7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496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42"/>
    </mc:Choice>
    <mc:Fallback>
      <p:transition spd="slow" advTm="6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33927"/>
          </a:xfrm>
        </p:spPr>
        <p:txBody>
          <a:bodyPr/>
          <a:lstStyle/>
          <a:p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10.2-Obtenção das curvas características da associação (Contin.)</a:t>
            </a:r>
            <a:b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a)Em paralelo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2073" y="2683796"/>
            <a:ext cx="2923082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→Para uma dada Hm, somam-se as vazões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361293" y="5613973"/>
            <a:ext cx="2473378" cy="400110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Uma bomba em azul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719934" y="5674619"/>
            <a:ext cx="434714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Duas iguais em paralelo em vermelho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64" y="1214204"/>
            <a:ext cx="4001837" cy="3862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10" y="1187705"/>
            <a:ext cx="3886979" cy="38231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3C76216-824F-4267-B24D-42FEE61D12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61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89"/>
    </mc:Choice>
    <mc:Fallback>
      <p:transition spd="slow" advTm="4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4017364" cy="86942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10.3-Exercício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4931" y="1723868"/>
            <a:ext cx="4661941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Dada a curva da bomba de múltiplo estágios WL 100, estime o número de rotores e o diâmetro desses rotores para que a bomba forneça uma Hm = 450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uma vazão de 140 m3/h.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01" y="120293"/>
            <a:ext cx="4728071" cy="658031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BA8B8DB-206D-4D3D-B4F7-F077416F5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98"/>
    </mc:Choice>
    <mc:Fallback>
      <p:transition spd="slow" advTm="11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60" x="11506200" y="3254375"/>
          <p14:tracePt t="39697" x="11498263" y="3254375"/>
          <p14:tracePt t="39722" x="11490325" y="3254375"/>
          <p14:tracePt t="39730" x="11483975" y="3254375"/>
          <p14:tracePt t="39746" x="11476038" y="3254375"/>
          <p14:tracePt t="39834" x="11468100" y="3246438"/>
          <p14:tracePt t="39874" x="11468100" y="3238500"/>
          <p14:tracePt t="39890" x="11476038" y="3238500"/>
          <p14:tracePt t="39970" x="11483975" y="3238500"/>
          <p14:tracePt t="39986" x="11476038" y="3230563"/>
          <p14:tracePt t="40034" x="11460163" y="3230563"/>
          <p14:tracePt t="40042" x="11460163" y="3222625"/>
          <p14:tracePt t="40051" x="11452225" y="3216275"/>
          <p14:tracePt t="40068" x="11407775" y="3200400"/>
          <p14:tracePt t="40085" x="11361738" y="3192463"/>
          <p14:tracePt t="40102" x="11299825" y="3184525"/>
          <p14:tracePt t="40118" x="11247438" y="3178175"/>
          <p14:tracePt t="40135" x="11231563" y="3178175"/>
          <p14:tracePt t="40152" x="11217275" y="3178175"/>
          <p14:tracePt t="40169" x="11201400" y="3178175"/>
          <p14:tracePt t="40185" x="11171238" y="3178175"/>
          <p14:tracePt t="40202" x="11125200" y="3192463"/>
          <p14:tracePt t="40218" x="11026775" y="3222625"/>
          <p14:tracePt t="40235" x="10888663" y="3246438"/>
          <p14:tracePt t="40252" x="10728325" y="3268663"/>
          <p14:tracePt t="40268" x="10591800" y="3284538"/>
          <p14:tracePt t="40285" x="10507663" y="3298825"/>
          <p14:tracePt t="40302" x="10455275" y="3306763"/>
          <p14:tracePt t="40319" x="10439400" y="3314700"/>
          <p14:tracePt t="40335" x="10409238" y="3314700"/>
          <p14:tracePt t="40352" x="10385425" y="3314700"/>
          <p14:tracePt t="40354" x="10371138" y="3322638"/>
          <p14:tracePt t="40368" x="10355263" y="3330575"/>
          <p14:tracePt t="40385" x="10309225" y="3344863"/>
          <p14:tracePt t="40402" x="10248900" y="3368675"/>
          <p14:tracePt t="40418" x="10156825" y="3390900"/>
          <p14:tracePt t="40435" x="10036175" y="3421063"/>
          <p14:tracePt t="40452" x="9890125" y="3436938"/>
          <p14:tracePt t="40469" x="9753600" y="3467100"/>
          <p14:tracePt t="40485" x="9661525" y="3475038"/>
          <p14:tracePt t="40502" x="9593263" y="3482975"/>
          <p14:tracePt t="40518" x="9578975" y="3489325"/>
          <p14:tracePt t="40535" x="9571038" y="3489325"/>
          <p14:tracePt t="40554" x="9563100" y="3489325"/>
          <p14:tracePt t="40569" x="9547225" y="3497263"/>
          <p14:tracePt t="40585" x="9464675" y="3505200"/>
          <p14:tracePt t="40602" x="9350375" y="3521075"/>
          <p14:tracePt t="40618" x="9236075" y="3535363"/>
          <p14:tracePt t="40635" x="9159875" y="3535363"/>
          <p14:tracePt t="40652" x="9090025" y="3535363"/>
          <p14:tracePt t="40669" x="9037638" y="3535363"/>
          <p14:tracePt t="40685" x="8969375" y="3535363"/>
          <p14:tracePt t="40702" x="8885238" y="3505200"/>
          <p14:tracePt t="40719" x="8809038" y="3482975"/>
          <p14:tracePt t="40735" x="8702675" y="3451225"/>
          <p14:tracePt t="40752" x="8594725" y="3421063"/>
          <p14:tracePt t="40755" x="8556625" y="3413125"/>
          <p14:tracePt t="40769" x="8526463" y="3406775"/>
          <p14:tracePt t="40785" x="8458200" y="3398838"/>
          <p14:tracePt t="40802" x="8404225" y="3390900"/>
          <p14:tracePt t="40819" x="8328025" y="3382963"/>
          <p14:tracePt t="40835" x="8199438" y="3360738"/>
          <p14:tracePt t="40852" x="8023225" y="3306763"/>
          <p14:tracePt t="40869" x="7818438" y="3216275"/>
          <p14:tracePt t="40885" x="7535863" y="3124200"/>
          <p14:tracePt t="40902" x="7239000" y="3001963"/>
          <p14:tracePt t="40919" x="6950075" y="2879725"/>
          <p14:tracePt t="40935" x="6759575" y="2781300"/>
          <p14:tracePt t="40952" x="6621463" y="2705100"/>
          <p14:tracePt t="40969" x="6575425" y="2667000"/>
          <p14:tracePt t="40970" x="6553200" y="2651125"/>
          <p14:tracePt t="40986" x="6530975" y="2628900"/>
          <p14:tracePt t="41002" x="6523038" y="2620963"/>
          <p14:tracePt t="41019" x="6507163" y="2613025"/>
          <p14:tracePt t="41035" x="6499225" y="2598738"/>
          <p14:tracePt t="41052" x="6484938" y="2590800"/>
          <p14:tracePt t="41069" x="6477000" y="2582863"/>
          <p14:tracePt t="41085" x="6477000" y="2568575"/>
          <p14:tracePt t="41102" x="6477000" y="2560638"/>
          <p14:tracePt t="41119" x="6477000" y="2552700"/>
          <p14:tracePt t="41138" x="6469063" y="2536825"/>
          <p14:tracePt t="41152" x="6461125" y="2530475"/>
          <p14:tracePt t="41154" x="6461125" y="2522538"/>
          <p14:tracePt t="41169" x="6454775" y="2514600"/>
          <p14:tracePt t="41185" x="6454775" y="2498725"/>
          <p14:tracePt t="41202" x="6446838" y="2476500"/>
          <p14:tracePt t="41219" x="6446838" y="2460625"/>
          <p14:tracePt t="41235" x="6446838" y="2446338"/>
          <p14:tracePt t="41252" x="6446838" y="2430463"/>
          <p14:tracePt t="41274" x="6446838" y="2422525"/>
          <p14:tracePt t="41286" x="6438900" y="2416175"/>
          <p14:tracePt t="41302" x="6430963" y="2392363"/>
          <p14:tracePt t="41319" x="6430963" y="2370138"/>
          <p14:tracePt t="41321" x="6430963" y="2362200"/>
          <p14:tracePt t="41335" x="6430963" y="2346325"/>
          <p14:tracePt t="41352" x="6430963" y="2324100"/>
          <p14:tracePt t="41353" x="6430963" y="2308225"/>
          <p14:tracePt t="41369" x="6430963" y="2293938"/>
          <p14:tracePt t="41385" x="6430963" y="2286000"/>
          <p14:tracePt t="41402" x="6430963" y="2270125"/>
          <p14:tracePt t="41419" x="6430963" y="2263775"/>
          <p14:tracePt t="41578" x="6430963" y="2255838"/>
          <p14:tracePt t="41586" x="6438900" y="2247900"/>
          <p14:tracePt t="41602" x="6446838" y="2232025"/>
          <p14:tracePt t="41634" x="6446838" y="2225675"/>
          <p14:tracePt t="41659" x="6446838" y="2217738"/>
          <p14:tracePt t="41754" x="6446838" y="2209800"/>
          <p14:tracePt t="41779" x="6446838" y="2201863"/>
          <p14:tracePt t="41794" x="6446838" y="2193925"/>
          <p14:tracePt t="41811" x="6446838" y="2187575"/>
          <p14:tracePt t="41842" x="6446838" y="2179638"/>
          <p14:tracePt t="41858" x="6446838" y="2171700"/>
          <p14:tracePt t="41866" x="6438900" y="2171700"/>
          <p14:tracePt t="41930" x="6430963" y="2171700"/>
          <p14:tracePt t="41946" x="6423025" y="2171700"/>
          <p14:tracePt t="42050" x="6416675" y="2171700"/>
          <p14:tracePt t="42058" x="6408738" y="2187575"/>
          <p14:tracePt t="42074" x="6408738" y="2201863"/>
          <p14:tracePt t="42086" x="6400800" y="2217738"/>
          <p14:tracePt t="42102" x="6392863" y="2239963"/>
          <p14:tracePt t="42119" x="6384925" y="2263775"/>
          <p14:tracePt t="42136" x="6378575" y="2278063"/>
          <p14:tracePt t="42137" x="6378575" y="2286000"/>
          <p14:tracePt t="42153" x="6378575" y="2301875"/>
          <p14:tracePt t="42170" x="6378575" y="2308225"/>
          <p14:tracePt t="42186" x="6378575" y="2316163"/>
          <p14:tracePt t="42203" x="6378575" y="2339975"/>
          <p14:tracePt t="42219" x="6378575" y="2370138"/>
          <p14:tracePt t="42236" x="6378575" y="2392363"/>
          <p14:tracePt t="42252" x="6378575" y="2408238"/>
          <p14:tracePt t="42269" x="6378575" y="2422525"/>
          <p14:tracePt t="42286" x="6378575" y="2430463"/>
          <p14:tracePt t="42302" x="6384925" y="2446338"/>
          <p14:tracePt t="42319" x="6384925" y="2468563"/>
          <p14:tracePt t="42322" x="6392863" y="2476500"/>
          <p14:tracePt t="42336" x="6392863" y="2492375"/>
          <p14:tracePt t="42352" x="6400800" y="2506663"/>
          <p14:tracePt t="42369" x="6416675" y="2522538"/>
          <p14:tracePt t="42386" x="6423025" y="2530475"/>
          <p14:tracePt t="42410" x="6430963" y="2530475"/>
          <p14:tracePt t="42419" x="6438900" y="2530475"/>
          <p14:tracePt t="42436" x="6461125" y="2530475"/>
          <p14:tracePt t="42453" x="6523038" y="2552700"/>
          <p14:tracePt t="42469" x="6591300" y="2582863"/>
          <p14:tracePt t="42486" x="6659563" y="2628900"/>
          <p14:tracePt t="42502" x="6765925" y="2682875"/>
          <p14:tracePt t="42519" x="6880225" y="2720975"/>
          <p14:tracePt t="42536" x="6988175" y="2759075"/>
          <p14:tracePt t="42537" x="7040563" y="2765425"/>
          <p14:tracePt t="42552" x="7086600" y="2773363"/>
          <p14:tracePt t="42569" x="7246938" y="2819400"/>
          <p14:tracePt t="42586" x="7353300" y="2849563"/>
          <p14:tracePt t="42602" x="7451725" y="2879725"/>
          <p14:tracePt t="42619" x="7513638" y="2895600"/>
          <p14:tracePt t="42636" x="7566025" y="2911475"/>
          <p14:tracePt t="42653" x="7635875" y="2925763"/>
          <p14:tracePt t="42669" x="7726363" y="2955925"/>
          <p14:tracePt t="42686" x="7810500" y="2963863"/>
          <p14:tracePt t="42703" x="7908925" y="2963863"/>
          <p14:tracePt t="42719" x="7985125" y="2963863"/>
          <p14:tracePt t="42736" x="8069263" y="2963863"/>
          <p14:tracePt t="42738" x="8107363" y="2949575"/>
          <p14:tracePt t="42753" x="8183563" y="2917825"/>
          <p14:tracePt t="42769" x="8245475" y="2887663"/>
          <p14:tracePt t="42786" x="8297863" y="2865438"/>
          <p14:tracePt t="42803" x="8328025" y="2841625"/>
          <p14:tracePt t="42819" x="8359775" y="2819400"/>
          <p14:tracePt t="42836" x="8382000" y="2803525"/>
          <p14:tracePt t="42853" x="8404225" y="2789238"/>
          <p14:tracePt t="42869" x="8435975" y="2759075"/>
          <p14:tracePt t="42886" x="8466138" y="2735263"/>
          <p14:tracePt t="42903" x="8488363" y="2713038"/>
          <p14:tracePt t="42919" x="8512175" y="2682875"/>
          <p14:tracePt t="42936" x="8526463" y="2636838"/>
          <p14:tracePt t="42953" x="8556625" y="2568575"/>
          <p14:tracePt t="42969" x="8564563" y="2506663"/>
          <p14:tracePt t="42986" x="8572500" y="2446338"/>
          <p14:tracePt t="43003" x="8580438" y="2400300"/>
          <p14:tracePt t="43019" x="8588375" y="2339975"/>
          <p14:tracePt t="43036" x="8588375" y="2301875"/>
          <p14:tracePt t="43053" x="8588375" y="2278063"/>
          <p14:tracePt t="43069" x="8588375" y="2255838"/>
          <p14:tracePt t="43086" x="8580438" y="2232025"/>
          <p14:tracePt t="43103" x="8580438" y="2217738"/>
          <p14:tracePt t="43119" x="8572500" y="2193925"/>
          <p14:tracePt t="43136" x="8564563" y="2179638"/>
          <p14:tracePt t="43139" x="8556625" y="2179638"/>
          <p14:tracePt t="43153" x="8556625" y="2171700"/>
          <p14:tracePt t="43169" x="8550275" y="2163763"/>
          <p14:tracePt t="43186" x="8534400" y="2149475"/>
          <p14:tracePt t="43210" x="8526463" y="2149475"/>
          <p14:tracePt t="43219" x="8518525" y="2149475"/>
          <p14:tracePt t="43236" x="8496300" y="2141538"/>
          <p14:tracePt t="43253" x="8442325" y="2125663"/>
          <p14:tracePt t="43269" x="8366125" y="2103438"/>
          <p14:tracePt t="43286" x="8229600" y="2073275"/>
          <p14:tracePt t="43303" x="8115300" y="2035175"/>
          <p14:tracePt t="43319" x="8008938" y="2003425"/>
          <p14:tracePt t="43322" x="7954963" y="1989138"/>
          <p14:tracePt t="43336" x="7932738" y="1989138"/>
          <p14:tracePt t="43353" x="7848600" y="1958975"/>
          <p14:tracePt t="43370" x="7780338" y="1935163"/>
          <p14:tracePt t="43386" x="7704138" y="1905000"/>
          <p14:tracePt t="43403" x="7604125" y="1882775"/>
          <p14:tracePt t="43420" x="7497763" y="1851025"/>
          <p14:tracePt t="43436" x="7413625" y="1836738"/>
          <p14:tracePt t="43453" x="7337425" y="1812925"/>
          <p14:tracePt t="43470" x="7277100" y="1798638"/>
          <p14:tracePt t="43486" x="7246938" y="1790700"/>
          <p14:tracePt t="43503" x="7216775" y="1782763"/>
          <p14:tracePt t="43505" x="7200900" y="1774825"/>
          <p14:tracePt t="43520" x="7178675" y="1760538"/>
          <p14:tracePt t="43536" x="7086600" y="1722438"/>
          <p14:tracePt t="43539" x="7048500" y="1706563"/>
          <p14:tracePt t="43553" x="6934200" y="1660525"/>
          <p14:tracePt t="43570" x="6858000" y="1630363"/>
          <p14:tracePt t="43586" x="6811963" y="1608138"/>
          <p14:tracePt t="43603" x="6797675" y="1600200"/>
          <p14:tracePt t="43620" x="6781800" y="1592263"/>
          <p14:tracePt t="43666" x="6765925" y="1592263"/>
          <p14:tracePt t="43674" x="6759575" y="1584325"/>
          <p14:tracePt t="43682" x="6743700" y="1584325"/>
          <p14:tracePt t="43690" x="6727825" y="1584325"/>
          <p14:tracePt t="43703" x="6697663" y="1584325"/>
          <p14:tracePt t="43720" x="6629400" y="1570038"/>
          <p14:tracePt t="43736" x="6591300" y="1562100"/>
          <p14:tracePt t="43738" x="6583363" y="1562100"/>
          <p14:tracePt t="43753" x="6569075" y="1562100"/>
          <p14:tracePt t="43802" x="6561138" y="1554163"/>
          <p14:tracePt t="43811" x="6553200" y="1554163"/>
          <p14:tracePt t="43820" x="6545263" y="1554163"/>
          <p14:tracePt t="43836" x="6507163" y="1546225"/>
          <p14:tracePt t="43853" x="6484938" y="1539875"/>
          <p14:tracePt t="43870" x="6469063" y="1539875"/>
          <p14:tracePt t="43946" x="6461125" y="1539875"/>
          <p14:tracePt t="44082" x="6454775" y="1539875"/>
          <p14:tracePt t="44106" x="6454775" y="1531938"/>
          <p14:tracePt t="44114" x="6438900" y="1531938"/>
          <p14:tracePt t="44130" x="6438900" y="1524000"/>
          <p14:tracePt t="44138" x="6430963" y="1516063"/>
          <p14:tracePt t="44155" x="6423025" y="1508125"/>
          <p14:tracePt t="44170" x="6416675" y="1501775"/>
          <p14:tracePt t="44186" x="6416675" y="1493838"/>
          <p14:tracePt t="44203" x="6408738" y="1477963"/>
          <p14:tracePt t="44220" x="6392863" y="1455738"/>
          <p14:tracePt t="44236" x="6378575" y="1431925"/>
          <p14:tracePt t="44253" x="6354763" y="1393825"/>
          <p14:tracePt t="44270" x="6354763" y="1387475"/>
          <p14:tracePt t="44286" x="6354763" y="1371600"/>
          <p14:tracePt t="44303" x="6346825" y="1363663"/>
          <p14:tracePt t="44346" x="6346825" y="1355725"/>
          <p14:tracePt t="44362" x="6346825" y="1349375"/>
          <p14:tracePt t="44370" x="6346825" y="1333500"/>
          <p14:tracePt t="44378" x="6340475" y="1333500"/>
          <p14:tracePt t="44394" x="6340475" y="1325563"/>
          <p14:tracePt t="44410" x="6340475" y="1317625"/>
          <p14:tracePt t="44450" x="6340475" y="1311275"/>
          <p14:tracePt t="44458" x="6332538" y="1303338"/>
          <p14:tracePt t="44474" x="6324600" y="1295400"/>
          <p14:tracePt t="44490" x="6316663" y="1279525"/>
          <p14:tracePt t="44503" x="6308725" y="1265238"/>
          <p14:tracePt t="44520" x="6294438" y="1241425"/>
          <p14:tracePt t="44537" x="6270625" y="1196975"/>
          <p14:tracePt t="44538" x="6264275" y="1189038"/>
          <p14:tracePt t="44553" x="6264275" y="1173163"/>
          <p14:tracePt t="44570" x="6248400" y="1150938"/>
          <p14:tracePt t="44587" x="6248400" y="1143000"/>
          <p14:tracePt t="44603" x="6240463" y="1143000"/>
          <p14:tracePt t="44626" x="6240463" y="1135063"/>
          <p14:tracePt t="44650" x="6232525" y="1135063"/>
          <p14:tracePt t="44682" x="6226175" y="1127125"/>
          <p14:tracePt t="44698" x="6218238" y="1120775"/>
          <p14:tracePt t="44706" x="6202363" y="1120775"/>
          <p14:tracePt t="44714" x="6194425" y="1112838"/>
          <p14:tracePt t="44794" x="6188075" y="1104900"/>
          <p14:tracePt t="44818" x="6172200" y="1104900"/>
          <p14:tracePt t="44826" x="6172200" y="1096963"/>
          <p14:tracePt t="44837" x="6164263" y="1096963"/>
          <p14:tracePt t="44853" x="6142038" y="1089025"/>
          <p14:tracePt t="44870" x="6118225" y="1082675"/>
          <p14:tracePt t="44887" x="6118225" y="1074738"/>
          <p14:tracePt t="44946" x="6111875" y="1074738"/>
          <p14:tracePt t="44986" x="6103938" y="1074738"/>
          <p14:tracePt t="45106" x="6096000" y="1074738"/>
          <p14:tracePt t="45138" x="6088063" y="1074738"/>
          <p14:tracePt t="45146" x="6088063" y="1082675"/>
          <p14:tracePt t="45170" x="6080125" y="1089025"/>
          <p14:tracePt t="45178" x="6080125" y="1096963"/>
          <p14:tracePt t="45187" x="6080125" y="1104900"/>
          <p14:tracePt t="45203" x="6080125" y="1112838"/>
          <p14:tracePt t="45226" x="6080125" y="1120775"/>
          <p14:tracePt t="45242" x="6080125" y="1127125"/>
          <p14:tracePt t="45253" x="6080125" y="1135063"/>
          <p14:tracePt t="45274" x="6080125" y="1143000"/>
          <p14:tracePt t="45287" x="6073775" y="1143000"/>
          <p14:tracePt t="45303" x="6073775" y="1150938"/>
          <p14:tracePt t="45320" x="6065838" y="1165225"/>
          <p14:tracePt t="45337" x="6065838" y="1196975"/>
          <p14:tracePt t="45353" x="6057900" y="1227138"/>
          <p14:tracePt t="45370" x="6049963" y="1249363"/>
          <p14:tracePt t="45387" x="6042025" y="1279525"/>
          <p14:tracePt t="45404" x="6042025" y="1287463"/>
          <p14:tracePt t="45421" x="6042025" y="1311275"/>
          <p14:tracePt t="45437" x="6042025" y="1325563"/>
          <p14:tracePt t="45454" x="6035675" y="1341438"/>
          <p14:tracePt t="45470" x="6035675" y="1355725"/>
          <p14:tracePt t="45487" x="6035675" y="1371600"/>
          <p14:tracePt t="45504" x="6035675" y="1393825"/>
          <p14:tracePt t="45520" x="6035675" y="1425575"/>
          <p14:tracePt t="45537" x="6035675" y="1463675"/>
          <p14:tracePt t="45554" x="6035675" y="1501775"/>
          <p14:tracePt t="45570" x="6035675" y="1539875"/>
          <p14:tracePt t="45587" x="6035675" y="1570038"/>
          <p14:tracePt t="45604" x="6035675" y="1608138"/>
          <p14:tracePt t="45620" x="6027738" y="1660525"/>
          <p14:tracePt t="45637" x="6027738" y="1706563"/>
          <p14:tracePt t="45654" x="6027738" y="1752600"/>
          <p14:tracePt t="45671" x="6027738" y="1798638"/>
          <p14:tracePt t="45687" x="6027738" y="1844675"/>
          <p14:tracePt t="45703" x="6027738" y="1889125"/>
          <p14:tracePt t="45720" x="6027738" y="1927225"/>
          <p14:tracePt t="45721" x="6027738" y="1943100"/>
          <p14:tracePt t="45737" x="6027738" y="1981200"/>
          <p14:tracePt t="45754" x="6027738" y="2035175"/>
          <p14:tracePt t="45770" x="6027738" y="2073275"/>
          <p14:tracePt t="45787" x="6027738" y="2117725"/>
          <p14:tracePt t="45804" x="6027738" y="2155825"/>
          <p14:tracePt t="45820" x="6027738" y="2201863"/>
          <p14:tracePt t="45837" x="6027738" y="2239963"/>
          <p14:tracePt t="45854" x="6027738" y="2286000"/>
          <p14:tracePt t="45870" x="6027738" y="2332038"/>
          <p14:tracePt t="45887" x="6027738" y="2378075"/>
          <p14:tracePt t="45904" x="6027738" y="2422525"/>
          <p14:tracePt t="45905" x="6027738" y="2438400"/>
          <p14:tracePt t="45920" x="6027738" y="2454275"/>
          <p14:tracePt t="45937" x="6027738" y="2498725"/>
          <p14:tracePt t="45954" x="6027738" y="2530475"/>
          <p14:tracePt t="45970" x="6027738" y="2574925"/>
          <p14:tracePt t="45987" x="6027738" y="2613025"/>
          <p14:tracePt t="46004" x="6027738" y="2659063"/>
          <p14:tracePt t="46020" x="6027738" y="2705100"/>
          <p14:tracePt t="46037" x="6027738" y="2743200"/>
          <p14:tracePt t="46054" x="6027738" y="2781300"/>
          <p14:tracePt t="46070" x="6027738" y="2803525"/>
          <p14:tracePt t="46087" x="6027738" y="2841625"/>
          <p14:tracePt t="46104" x="6027738" y="2873375"/>
          <p14:tracePt t="46106" x="6027738" y="2887663"/>
          <p14:tracePt t="46121" x="6027738" y="2925763"/>
          <p14:tracePt t="46137" x="6027738" y="2971800"/>
          <p14:tracePt t="46154" x="6027738" y="3025775"/>
          <p14:tracePt t="46170" x="6027738" y="3070225"/>
          <p14:tracePt t="46188" x="6027738" y="3116263"/>
          <p14:tracePt t="46204" x="6027738" y="3154363"/>
          <p14:tracePt t="46220" x="6027738" y="3192463"/>
          <p14:tracePt t="46237" x="6027738" y="3222625"/>
          <p14:tracePt t="46254" x="6027738" y="3246438"/>
          <p14:tracePt t="46270" x="6027738" y="3268663"/>
          <p14:tracePt t="46287" x="6027738" y="3284538"/>
          <p14:tracePt t="46426" x="6027738" y="3292475"/>
          <p14:tracePt t="46706" x="6035675" y="3292475"/>
          <p14:tracePt t="46714" x="6042025" y="3292475"/>
          <p14:tracePt t="46722" x="6049963" y="3292475"/>
          <p14:tracePt t="46737" x="6073775" y="3284538"/>
          <p14:tracePt t="46754" x="6111875" y="3284538"/>
          <p14:tracePt t="46771" x="6126163" y="3276600"/>
          <p14:tracePt t="46787" x="6156325" y="3268663"/>
          <p14:tracePt t="46804" x="6188075" y="3268663"/>
          <p14:tracePt t="46821" x="6232525" y="3268663"/>
          <p14:tracePt t="46837" x="6278563" y="3268663"/>
          <p14:tracePt t="46854" x="6332538" y="3268663"/>
          <p14:tracePt t="46871" x="6400800" y="3268663"/>
          <p14:tracePt t="46887" x="6477000" y="3268663"/>
          <p14:tracePt t="46905" x="6545263" y="3268663"/>
          <p14:tracePt t="46906" x="6583363" y="3268663"/>
          <p14:tracePt t="46921" x="6637338" y="3260725"/>
          <p14:tracePt t="46937" x="6667500" y="3260725"/>
          <p14:tracePt t="46955" x="6697663" y="3260725"/>
          <p14:tracePt t="46971" x="6727825" y="3260725"/>
          <p14:tracePt t="46987" x="6765925" y="3260725"/>
          <p14:tracePt t="47004" x="6797675" y="3254375"/>
          <p14:tracePt t="47021" x="6835775" y="3254375"/>
          <p14:tracePt t="47037" x="6880225" y="3254375"/>
          <p14:tracePt t="47054" x="6934200" y="3254375"/>
          <p14:tracePt t="47071" x="6980238" y="3254375"/>
          <p14:tracePt t="47087" x="7032625" y="3254375"/>
          <p14:tracePt t="47104" x="7070725" y="3254375"/>
          <p14:tracePt t="47106" x="7086600" y="3254375"/>
          <p14:tracePt t="47121" x="7124700" y="3254375"/>
          <p14:tracePt t="47137" x="7146925" y="3254375"/>
          <p14:tracePt t="47155" x="7185025" y="3254375"/>
          <p14:tracePt t="47171" x="7223125" y="3254375"/>
          <p14:tracePt t="47188" x="7261225" y="3254375"/>
          <p14:tracePt t="47204" x="7307263" y="3254375"/>
          <p14:tracePt t="47221" x="7345363" y="3254375"/>
          <p14:tracePt t="47238" x="7391400" y="3254375"/>
          <p14:tracePt t="47254" x="7445375" y="3254375"/>
          <p14:tracePt t="47271" x="7489825" y="3254375"/>
          <p14:tracePt t="47287" x="7551738" y="3254375"/>
          <p14:tracePt t="47290" x="7589838" y="3254375"/>
          <p14:tracePt t="47304" x="7635875" y="3254375"/>
          <p14:tracePt t="47321" x="7726363" y="3246438"/>
          <p14:tracePt t="47338" x="7802563" y="3230563"/>
          <p14:tracePt t="47354" x="7870825" y="3230563"/>
          <p14:tracePt t="47371" x="7940675" y="3230563"/>
          <p14:tracePt t="47388" x="8001000" y="3230563"/>
          <p14:tracePt t="47404" x="8069263" y="3230563"/>
          <p14:tracePt t="47421" x="8137525" y="3230563"/>
          <p14:tracePt t="47438" x="8213725" y="3230563"/>
          <p14:tracePt t="47454" x="8283575" y="3230563"/>
          <p14:tracePt t="47471" x="8351838" y="3222625"/>
          <p14:tracePt t="47488" x="8428038" y="3216275"/>
          <p14:tracePt t="47504" x="8496300" y="3216275"/>
          <p14:tracePt t="47505" x="8526463" y="3216275"/>
          <p14:tracePt t="47521" x="8602663" y="3216275"/>
          <p14:tracePt t="47538" x="8656638" y="3216275"/>
          <p14:tracePt t="47554" x="8702675" y="3216275"/>
          <p14:tracePt t="47571" x="8755063" y="3216275"/>
          <p14:tracePt t="47588" x="8801100" y="3216275"/>
          <p14:tracePt t="47604" x="8861425" y="3216275"/>
          <p14:tracePt t="47621" x="8907463" y="3216275"/>
          <p14:tracePt t="47638" x="8945563" y="3216275"/>
          <p14:tracePt t="47655" x="8983663" y="3216275"/>
          <p14:tracePt t="47671" x="9013825" y="3216275"/>
          <p14:tracePt t="47688" x="9045575" y="3216275"/>
          <p14:tracePt t="47704" x="9075738" y="3216275"/>
          <p14:tracePt t="47722" x="9136063" y="3216275"/>
          <p14:tracePt t="47738" x="9182100" y="3216275"/>
          <p14:tracePt t="47755" x="9228138" y="3216275"/>
          <p14:tracePt t="47771" x="9280525" y="3216275"/>
          <p14:tracePt t="47788" x="9312275" y="3216275"/>
          <p14:tracePt t="47804" x="9318625" y="3216275"/>
          <p14:tracePt t="48002" x="9312275" y="3216275"/>
          <p14:tracePt t="48010" x="9304338" y="3216275"/>
          <p14:tracePt t="48021" x="9296400" y="3208338"/>
          <p14:tracePt t="48038" x="9258300" y="3184525"/>
          <p14:tracePt t="48054" x="9212263" y="3140075"/>
          <p14:tracePt t="48071" x="9166225" y="3086100"/>
          <p14:tracePt t="48088" x="9128125" y="3017838"/>
          <p14:tracePt t="48105" x="9067800" y="2941638"/>
          <p14:tracePt t="48106" x="9037638" y="2903538"/>
          <p14:tracePt t="48121" x="8991600" y="2827338"/>
          <p14:tracePt t="48138" x="8931275" y="2735263"/>
          <p14:tracePt t="48155" x="8869363" y="2651125"/>
          <p14:tracePt t="48171" x="8816975" y="2574925"/>
          <p14:tracePt t="48188" x="8770938" y="2498725"/>
          <p14:tracePt t="48205" x="8740775" y="2430463"/>
          <p14:tracePt t="48221" x="8694738" y="2354263"/>
          <p14:tracePt t="48238" x="8640763" y="2270125"/>
          <p14:tracePt t="48255" x="8602663" y="2201863"/>
          <p14:tracePt t="48271" x="8580438" y="2149475"/>
          <p14:tracePt t="48288" x="8550275" y="2087563"/>
          <p14:tracePt t="48289" x="8526463" y="2057400"/>
          <p14:tracePt t="48305" x="8512175" y="2035175"/>
          <p14:tracePt t="48321" x="8480425" y="1973263"/>
          <p14:tracePt t="48338" x="8458200" y="1935163"/>
          <p14:tracePt t="48355" x="8442325" y="1897063"/>
          <p14:tracePt t="48371" x="8428038" y="1866900"/>
          <p14:tracePt t="48388" x="8412163" y="1836738"/>
          <p14:tracePt t="48405" x="8397875" y="1812925"/>
          <p14:tracePt t="48421" x="8397875" y="1806575"/>
          <p14:tracePt t="48438" x="8382000" y="1782763"/>
          <p14:tracePt t="48455" x="8382000" y="1760538"/>
          <p14:tracePt t="48471" x="8374063" y="1760538"/>
          <p14:tracePt t="48488" x="8366125" y="1752600"/>
          <p14:tracePt t="48505" x="8359775" y="1730375"/>
          <p14:tracePt t="48521" x="8343900" y="1714500"/>
          <p14:tracePt t="48538" x="8343900" y="1706563"/>
          <p14:tracePt t="48555" x="8335963" y="1706563"/>
          <p14:tracePt t="48571" x="8335963" y="1698625"/>
          <p14:tracePt t="49018" x="8335963" y="1692275"/>
          <p14:tracePt t="49290" x="8335963" y="1698625"/>
          <p14:tracePt t="49298" x="8328025" y="1698625"/>
          <p14:tracePt t="49314" x="8328025" y="1706563"/>
          <p14:tracePt t="49330" x="8328025" y="1722438"/>
          <p14:tracePt t="49346" x="8328025" y="1730375"/>
          <p14:tracePt t="49355" x="8328025" y="1736725"/>
          <p14:tracePt t="49372" x="8321675" y="1752600"/>
          <p14:tracePt t="49388" x="8313738" y="1768475"/>
          <p14:tracePt t="49405" x="8313738" y="1774825"/>
          <p14:tracePt t="49422" x="8313738" y="1790700"/>
          <p14:tracePt t="49438" x="8305800" y="1812925"/>
          <p14:tracePt t="49455" x="8297863" y="1836738"/>
          <p14:tracePt t="49472" x="8289925" y="1851025"/>
          <p14:tracePt t="49488" x="8289925" y="1866900"/>
          <p14:tracePt t="49505" x="8283575" y="1889125"/>
          <p14:tracePt t="49522" x="8283575" y="1897063"/>
          <p14:tracePt t="49538" x="8275638" y="1912938"/>
          <p14:tracePt t="49555" x="8275638" y="1927225"/>
          <p14:tracePt t="49572" x="8275638" y="1943100"/>
          <p14:tracePt t="49589" x="8267700" y="1951038"/>
          <p14:tracePt t="49605" x="8259763" y="1965325"/>
          <p14:tracePt t="49622" x="8259763" y="1981200"/>
          <p14:tracePt t="49638" x="8251825" y="1989138"/>
          <p14:tracePt t="49655" x="8245475" y="1997075"/>
          <p14:tracePt t="49690" x="8245475" y="2003425"/>
          <p14:tracePt t="49706" x="8245475" y="2011363"/>
          <p14:tracePt t="49714" x="8245475" y="2019300"/>
          <p14:tracePt t="49730" x="8237538" y="2027238"/>
          <p14:tracePt t="49738" x="8237538" y="2041525"/>
          <p14:tracePt t="49755" x="8229600" y="2057400"/>
          <p14:tracePt t="49772" x="8221663" y="2073275"/>
          <p14:tracePt t="49788" x="8213725" y="2087563"/>
          <p14:tracePt t="49810" x="8207375" y="2095500"/>
          <p14:tracePt t="49938" x="8207375" y="2103438"/>
          <p14:tracePt t="49962" x="8207375" y="2111375"/>
          <p14:tracePt t="49986" x="8207375" y="2117725"/>
          <p14:tracePt t="50002" x="8199438" y="2117725"/>
          <p14:tracePt t="50026" x="8199438" y="2125663"/>
          <p14:tracePt t="50186" x="8199438" y="2117725"/>
          <p14:tracePt t="50194" x="8199438" y="2095500"/>
          <p14:tracePt t="50205" x="8191500" y="2087563"/>
          <p14:tracePt t="50222" x="8191500" y="2073275"/>
          <p14:tracePt t="50239" x="8191500" y="2049463"/>
          <p14:tracePt t="50255" x="8191500" y="2041525"/>
          <p14:tracePt t="50272" x="8191500" y="2035175"/>
          <p14:tracePt t="50289" x="8191500" y="2027238"/>
          <p14:tracePt t="50306" x="8191500" y="2019300"/>
          <p14:tracePt t="50322" x="8191500" y="2003425"/>
          <p14:tracePt t="50339" x="8191500" y="1981200"/>
          <p14:tracePt t="50355" x="8191500" y="1958975"/>
          <p14:tracePt t="50372" x="8191500" y="1927225"/>
          <p14:tracePt t="50389" x="8191500" y="1912938"/>
          <p14:tracePt t="50405" x="8191500" y="1897063"/>
          <p14:tracePt t="50422" x="8191500" y="1882775"/>
          <p14:tracePt t="50439" x="8191500" y="1858963"/>
          <p14:tracePt t="50456" x="8191500" y="1844675"/>
          <p14:tracePt t="50472" x="8191500" y="1820863"/>
          <p14:tracePt t="50489" x="8191500" y="1798638"/>
          <p14:tracePt t="50505" x="8191500" y="1790700"/>
          <p14:tracePt t="50578" x="8191500" y="1774825"/>
          <p14:tracePt t="50602" x="8191500" y="1768475"/>
          <p14:tracePt t="50618" x="8191500" y="1760538"/>
          <p14:tracePt t="50627" x="8199438" y="1752600"/>
          <p14:tracePt t="50642" x="8199438" y="1744663"/>
          <p14:tracePt t="50666" x="8199438" y="1736725"/>
          <p14:tracePt t="50682" x="8199438" y="1730375"/>
          <p14:tracePt t="50746" x="8199438" y="1722438"/>
          <p14:tracePt t="50763" x="8199438" y="1714500"/>
          <p14:tracePt t="50778" x="8199438" y="1698625"/>
          <p14:tracePt t="50810" x="8199438" y="1692275"/>
          <p14:tracePt t="51146" x="8199438" y="1684338"/>
          <p14:tracePt t="51178" x="8191500" y="1684338"/>
          <p14:tracePt t="51187" x="8183563" y="1692275"/>
          <p14:tracePt t="51202" x="8183563" y="1698625"/>
          <p14:tracePt t="51218" x="8175625" y="1698625"/>
          <p14:tracePt t="51234" x="8175625" y="1706563"/>
          <p14:tracePt t="51242" x="8175625" y="1714500"/>
          <p14:tracePt t="51266" x="8169275" y="1722438"/>
          <p14:tracePt t="51298" x="8161338" y="1730375"/>
          <p14:tracePt t="51306" x="8153400" y="1730375"/>
          <p14:tracePt t="51316" x="8145463" y="1744663"/>
          <p14:tracePt t="51322" x="8137525" y="1752600"/>
          <p14:tracePt t="51339" x="8131175" y="1760538"/>
          <p14:tracePt t="51356" x="8115300" y="1790700"/>
          <p14:tracePt t="51372" x="8107363" y="1798638"/>
          <p14:tracePt t="51389" x="8093075" y="1812925"/>
          <p14:tracePt t="51406" x="8077200" y="1828800"/>
          <p14:tracePt t="51422" x="8069263" y="1836738"/>
          <p14:tracePt t="51439" x="8061325" y="1851025"/>
          <p14:tracePt t="51456" x="8054975" y="1858963"/>
          <p14:tracePt t="51472" x="8039100" y="1874838"/>
          <p14:tracePt t="51489" x="8023225" y="1897063"/>
          <p14:tracePt t="51506" x="8008938" y="1905000"/>
          <p14:tracePt t="51522" x="8001000" y="1912938"/>
          <p14:tracePt t="51539" x="7993063" y="1920875"/>
          <p14:tracePt t="51556" x="7993063" y="1927225"/>
          <p14:tracePt t="51572" x="7978775" y="1935163"/>
          <p14:tracePt t="51606" x="7962900" y="1951038"/>
          <p14:tracePt t="51622" x="7947025" y="1965325"/>
          <p14:tracePt t="51639" x="7940675" y="1973263"/>
          <p14:tracePt t="51656" x="7924800" y="1989138"/>
          <p14:tracePt t="51657" x="7916863" y="1997075"/>
          <p14:tracePt t="51672" x="7908925" y="1997075"/>
          <p14:tracePt t="51689" x="7908925" y="2003425"/>
          <p14:tracePt t="51706" x="7902575" y="2003425"/>
          <p14:tracePt t="51762" x="7894638" y="2011363"/>
          <p14:tracePt t="51802" x="7894638" y="2019300"/>
          <p14:tracePt t="51818" x="7886700" y="2019300"/>
          <p14:tracePt t="51834" x="7870825" y="2027238"/>
          <p14:tracePt t="51850" x="7864475" y="2035175"/>
          <p14:tracePt t="51858" x="7864475" y="2041525"/>
          <p14:tracePt t="51866" x="7856538" y="2049463"/>
          <p14:tracePt t="51874" x="7840663" y="2049463"/>
          <p14:tracePt t="51914" x="7840663" y="2057400"/>
          <p14:tracePt t="52018" x="7840663" y="2049463"/>
          <p14:tracePt t="52034" x="7840663" y="2041525"/>
          <p14:tracePt t="52042" x="7840663" y="2027238"/>
          <p14:tracePt t="52058" x="7840663" y="2019300"/>
          <p14:tracePt t="52072" x="7840663" y="2003425"/>
          <p14:tracePt t="52089" x="7840663" y="1973263"/>
          <p14:tracePt t="52106" x="7840663" y="1965325"/>
          <p14:tracePt t="52123" x="7840663" y="1951038"/>
          <p14:tracePt t="52139" x="7840663" y="1943100"/>
          <p14:tracePt t="52156" x="7840663" y="1927225"/>
          <p14:tracePt t="52172" x="7840663" y="1905000"/>
          <p14:tracePt t="52189" x="7840663" y="1889125"/>
          <p14:tracePt t="52206" x="7840663" y="1866900"/>
          <p14:tracePt t="52223" x="7840663" y="1851025"/>
          <p14:tracePt t="52239" x="7840663" y="1828800"/>
          <p14:tracePt t="52256" x="7840663" y="1812925"/>
          <p14:tracePt t="52273" x="7840663" y="1806575"/>
          <p14:tracePt t="52289" x="7848600" y="1782763"/>
          <p14:tracePt t="52306" x="7848600" y="1768475"/>
          <p14:tracePt t="52323" x="7856538" y="1752600"/>
          <p14:tracePt t="52339" x="7856538" y="1736725"/>
          <p14:tracePt t="52356" x="7856538" y="1722438"/>
          <p14:tracePt t="52378" x="7856538" y="1706563"/>
          <p14:tracePt t="52402" x="7856538" y="1698625"/>
          <p14:tracePt t="52426" x="7856538" y="1692275"/>
          <p14:tracePt t="52442" x="7856538" y="1676400"/>
          <p14:tracePt t="52458" x="7856538" y="1660525"/>
          <p14:tracePt t="52466" x="7848600" y="1660525"/>
          <p14:tracePt t="52474" x="7840663" y="1654175"/>
          <p14:tracePt t="52489" x="7826375" y="1638300"/>
          <p14:tracePt t="52506" x="7810500" y="1622425"/>
          <p14:tracePt t="52523" x="7802563" y="1616075"/>
          <p14:tracePt t="52539" x="7788275" y="1600200"/>
          <p14:tracePt t="52556" x="7764463" y="1592263"/>
          <p14:tracePt t="52573" x="7734300" y="1584325"/>
          <p14:tracePt t="52589" x="7658100" y="1546225"/>
          <p14:tracePt t="52606" x="7573963" y="1508125"/>
          <p14:tracePt t="52623" x="7451725" y="1463675"/>
          <p14:tracePt t="52639" x="7323138" y="1409700"/>
          <p14:tracePt t="52641" x="7254875" y="1393825"/>
          <p14:tracePt t="52656" x="7192963" y="1363663"/>
          <p14:tracePt t="52658" x="7140575" y="1349375"/>
          <p14:tracePt t="52673" x="7048500" y="1325563"/>
          <p14:tracePt t="52689" x="6994525" y="1311275"/>
          <p14:tracePt t="52706" x="6956425" y="1295400"/>
          <p14:tracePt t="52723" x="6926263" y="1295400"/>
          <p14:tracePt t="52739" x="6888163" y="1287463"/>
          <p14:tracePt t="52756" x="6850063" y="1279525"/>
          <p14:tracePt t="52773" x="6811963" y="1273175"/>
          <p14:tracePt t="52789" x="6797675" y="1265238"/>
          <p14:tracePt t="52806" x="6773863" y="1257300"/>
          <p14:tracePt t="52823" x="6743700" y="1249363"/>
          <p14:tracePt t="52839" x="6713538" y="1241425"/>
          <p14:tracePt t="52856" x="6667500" y="1235075"/>
          <p14:tracePt t="52858" x="6637338" y="1219200"/>
          <p14:tracePt t="52873" x="6575425" y="1203325"/>
          <p14:tracePt t="52889" x="6530975" y="1196975"/>
          <p14:tracePt t="52907" x="6499225" y="1189038"/>
          <p14:tracePt t="52923" x="6484938" y="1181100"/>
          <p14:tracePt t="52940" x="6469063" y="1181100"/>
          <p14:tracePt t="52971" x="6461125" y="1181100"/>
          <p14:tracePt t="52978" x="6454775" y="1181100"/>
          <p14:tracePt t="52990" x="6438900" y="1173163"/>
          <p14:tracePt t="53006" x="6408738" y="1165225"/>
          <p14:tracePt t="53023" x="6378575" y="1158875"/>
          <p14:tracePt t="53040" x="6370638" y="1158875"/>
          <p14:tracePt t="53042" x="6362700" y="1158875"/>
          <p14:tracePt t="53106" x="6354763" y="1158875"/>
          <p14:tracePt t="53122" x="6346825" y="1158875"/>
          <p14:tracePt t="53130" x="6332538" y="1150938"/>
          <p14:tracePt t="53147" x="6316663" y="1150938"/>
          <p14:tracePt t="53156" x="6308725" y="1150938"/>
          <p14:tracePt t="53173" x="6302375" y="1150938"/>
          <p14:tracePt t="53243" x="6294438" y="1150938"/>
          <p14:tracePt t="53258" x="6286500" y="1150938"/>
          <p14:tracePt t="53274" x="6278563" y="1150938"/>
          <p14:tracePt t="53283" x="6270625" y="1150938"/>
          <p14:tracePt t="53530" x="6264275" y="1150938"/>
          <p14:tracePt t="53538" x="6256338" y="1150938"/>
          <p14:tracePt t="53547" x="6248400" y="1150938"/>
          <p14:tracePt t="53556" x="6240463" y="1150938"/>
          <p14:tracePt t="53595" x="6232525" y="1150938"/>
          <p14:tracePt t="53962" x="6226175" y="1150938"/>
          <p14:tracePt t="53986" x="6226175" y="1143000"/>
          <p14:tracePt t="53994" x="6226175" y="1135063"/>
          <p14:tracePt t="54026" x="6226175" y="1127125"/>
          <p14:tracePt t="54034" x="6232525" y="1127125"/>
          <p14:tracePt t="54058" x="6232525" y="1120775"/>
          <p14:tracePt t="54082" x="6240463" y="1120775"/>
          <p14:tracePt t="54098" x="6240463" y="1112838"/>
          <p14:tracePt t="54146" x="6240463" y="1104900"/>
          <p14:tracePt t="54170" x="6248400" y="1104900"/>
          <p14:tracePt t="54186" x="6248400" y="1096963"/>
          <p14:tracePt t="54202" x="6256338" y="1096963"/>
          <p14:tracePt t="54226" x="6256338" y="1089025"/>
          <p14:tracePt t="54234" x="6256338" y="1082675"/>
          <p14:tracePt t="54338" x="6256338" y="1074738"/>
          <p14:tracePt t="55130" x="6264275" y="1074738"/>
          <p14:tracePt t="55362" x="6264275" y="1082675"/>
          <p14:tracePt t="55482" x="6264275" y="1089025"/>
          <p14:tracePt t="55514" x="6264275" y="1096963"/>
          <p14:tracePt t="55666" x="6270625" y="1104900"/>
          <p14:tracePt t="55762" x="6270625" y="1112838"/>
          <p14:tracePt t="55866" x="6270625" y="1120775"/>
          <p14:tracePt t="55898" x="6270625" y="1127125"/>
          <p14:tracePt t="55922" x="6270625" y="1135063"/>
          <p14:tracePt t="55962" x="6270625" y="1143000"/>
          <p14:tracePt t="56026" x="6270625" y="1150938"/>
          <p14:tracePt t="56042" x="6270625" y="1158875"/>
          <p14:tracePt t="56058" x="6270625" y="1165225"/>
          <p14:tracePt t="56074" x="6278563" y="1181100"/>
          <p14:tracePt t="56106" x="6278563" y="1189038"/>
          <p14:tracePt t="56186" x="6278563" y="1196975"/>
          <p14:tracePt t="56194" x="6278563" y="1203325"/>
          <p14:tracePt t="56210" x="6286500" y="1211263"/>
          <p14:tracePt t="56234" x="6286500" y="1219200"/>
          <p14:tracePt t="56274" x="6286500" y="1227138"/>
          <p14:tracePt t="56322" x="6286500" y="1235075"/>
          <p14:tracePt t="56347" x="6286500" y="1241425"/>
          <p14:tracePt t="56410" x="6286500" y="1249363"/>
          <p14:tracePt t="56434" x="6286500" y="1257300"/>
          <p14:tracePt t="56442" x="6286500" y="1265238"/>
          <p14:tracePt t="56458" x="6286500" y="1273175"/>
          <p14:tracePt t="56466" x="6286500" y="1279525"/>
          <p14:tracePt t="56474" x="6286500" y="1287463"/>
          <p14:tracePt t="56498" x="6286500" y="1295400"/>
          <p14:tracePt t="56530" x="6286500" y="1303338"/>
          <p14:tracePt t="56546" x="6286500" y="1311275"/>
          <p14:tracePt t="56554" x="6286500" y="1317625"/>
          <p14:tracePt t="56570" x="6286500" y="1325563"/>
          <p14:tracePt t="56586" x="6286500" y="1333500"/>
          <p14:tracePt t="56602" x="6286500" y="1349375"/>
          <p14:tracePt t="56626" x="6286500" y="1355725"/>
          <p14:tracePt t="56641" x="6286500" y="1363663"/>
          <p14:tracePt t="56666" x="6286500" y="1371600"/>
          <p14:tracePt t="56682" x="6286500" y="1379538"/>
          <p14:tracePt t="56731" x="6286500" y="1387475"/>
          <p14:tracePt t="56762" x="6286500" y="1393825"/>
          <p14:tracePt t="56778" x="6286500" y="1401763"/>
          <p14:tracePt t="56890" x="6286500" y="1409700"/>
          <p14:tracePt t="56922" x="6286500" y="1417638"/>
          <p14:tracePt t="56930" x="6286500" y="1425575"/>
          <p14:tracePt t="56941" x="6286500" y="1431925"/>
          <p14:tracePt t="57010" x="6286500" y="1439863"/>
          <p14:tracePt t="57106" x="6286500" y="1447800"/>
          <p14:tracePt t="57138" x="6286500" y="1455738"/>
          <p14:tracePt t="57146" x="6286500" y="1463675"/>
          <p14:tracePt t="57162" x="6286500" y="1470025"/>
          <p14:tracePt t="57174" x="6286500" y="1477963"/>
          <p14:tracePt t="57191" x="6286500" y="1485900"/>
          <p14:tracePt t="57208" x="6286500" y="1493838"/>
          <p14:tracePt t="57226" x="6286500" y="1501775"/>
          <p14:tracePt t="57282" x="6286500" y="1508125"/>
          <p14:tracePt t="57315" x="6286500" y="1516063"/>
          <p14:tracePt t="57322" x="6286500" y="1524000"/>
          <p14:tracePt t="57418" x="6286500" y="1531938"/>
          <p14:tracePt t="57442" x="6294438" y="1546225"/>
          <p14:tracePt t="57474" x="6294438" y="1554163"/>
          <p14:tracePt t="57546" x="6294438" y="1562100"/>
          <p14:tracePt t="57586" x="6294438" y="1570038"/>
          <p14:tracePt t="57602" x="6294438" y="1577975"/>
          <p14:tracePt t="57666" x="6294438" y="1584325"/>
          <p14:tracePt t="57682" x="6294438" y="1592263"/>
          <p14:tracePt t="57698" x="6294438" y="1608138"/>
          <p14:tracePt t="57714" x="6294438" y="1616075"/>
          <p14:tracePt t="57723" x="6294438" y="1622425"/>
          <p14:tracePt t="57730" x="6294438" y="1630363"/>
          <p14:tracePt t="57741" x="6294438" y="1638300"/>
          <p14:tracePt t="57866" x="6294438" y="1646238"/>
          <p14:tracePt t="60554" x="6302375" y="1660525"/>
          <p14:tracePt t="60578" x="6308725" y="1668463"/>
          <p14:tracePt t="60586" x="6308725" y="1676400"/>
          <p14:tracePt t="60594" x="6308725" y="1684338"/>
          <p14:tracePt t="60609" x="6308725" y="1692275"/>
          <p14:tracePt t="60626" x="6316663" y="1706563"/>
          <p14:tracePt t="60642" x="6316663" y="1714500"/>
          <p14:tracePt t="60659" x="6324600" y="1730375"/>
          <p14:tracePt t="60676" x="6324600" y="1744663"/>
          <p14:tracePt t="60692" x="6332538" y="1760538"/>
          <p14:tracePt t="60709" x="6332538" y="1790700"/>
          <p14:tracePt t="60726" x="6340475" y="1812925"/>
          <p14:tracePt t="60742" x="6340475" y="1844675"/>
          <p14:tracePt t="60759" x="6346825" y="1889125"/>
          <p14:tracePt t="60776" x="6354763" y="1927225"/>
          <p14:tracePt t="60792" x="6362700" y="1973263"/>
          <p14:tracePt t="60794" x="6370638" y="1997075"/>
          <p14:tracePt t="60809" x="6392863" y="2057400"/>
          <p14:tracePt t="60826" x="6400800" y="2111375"/>
          <p14:tracePt t="60842" x="6416675" y="2149475"/>
          <p14:tracePt t="60859" x="6423025" y="2193925"/>
          <p14:tracePt t="60876" x="6430963" y="2232025"/>
          <p14:tracePt t="60892" x="6454775" y="2278063"/>
          <p14:tracePt t="60910" x="6454775" y="2332038"/>
          <p14:tracePt t="60926" x="6469063" y="2378075"/>
          <p14:tracePt t="60942" x="6484938" y="2430463"/>
          <p14:tracePt t="60959" x="6492875" y="2484438"/>
          <p14:tracePt t="60976" x="6507163" y="2544763"/>
          <p14:tracePt t="60977" x="6515100" y="2574925"/>
          <p14:tracePt t="60992" x="6523038" y="2613025"/>
          <p14:tracePt t="61009" x="6530975" y="2689225"/>
          <p14:tracePt t="61026" x="6537325" y="2735263"/>
          <p14:tracePt t="61042" x="6545263" y="2765425"/>
          <p14:tracePt t="61059" x="6553200" y="2789238"/>
          <p14:tracePt t="61076" x="6553200" y="2811463"/>
          <p14:tracePt t="61093" x="6561138" y="2841625"/>
          <p14:tracePt t="61109" x="6561138" y="2865438"/>
          <p14:tracePt t="61126" x="6575425" y="2903538"/>
          <p14:tracePt t="61143" x="6583363" y="2941638"/>
          <p14:tracePt t="61159" x="6591300" y="2955925"/>
          <p14:tracePt t="61161" x="6591300" y="2971800"/>
          <p14:tracePt t="61176" x="6599238" y="2987675"/>
          <p14:tracePt t="61192" x="6613525" y="3017838"/>
          <p14:tracePt t="61194" x="6613525" y="3025775"/>
          <p14:tracePt t="61209" x="6613525" y="3063875"/>
          <p14:tracePt t="61226" x="6613525" y="3101975"/>
          <p14:tracePt t="61242" x="6621463" y="3140075"/>
          <p14:tracePt t="61260" x="6637338" y="3184525"/>
          <p14:tracePt t="61276" x="6637338" y="3230563"/>
          <p14:tracePt t="61292" x="6645275" y="3284538"/>
          <p14:tracePt t="61309" x="6651625" y="3330575"/>
          <p14:tracePt t="61326" x="6651625" y="3382963"/>
          <p14:tracePt t="61342" x="6667500" y="3421063"/>
          <p14:tracePt t="61359" x="6667500" y="3459163"/>
          <p14:tracePt t="61376" x="6675438" y="3497263"/>
          <p14:tracePt t="61377" x="6683375" y="3513138"/>
          <p14:tracePt t="61392" x="6689725" y="3527425"/>
          <p14:tracePt t="61410" x="6705600" y="3565525"/>
          <p14:tracePt t="61426" x="6721475" y="3597275"/>
          <p14:tracePt t="61443" x="6721475" y="3611563"/>
          <p14:tracePt t="61459" x="6727825" y="3635375"/>
          <p14:tracePt t="61476" x="6727825" y="3641725"/>
          <p14:tracePt t="61492" x="6735763" y="3657600"/>
          <p14:tracePt t="61509" x="6743700" y="3673475"/>
          <p14:tracePt t="61526" x="6743700" y="3679825"/>
          <p14:tracePt t="61543" x="6751638" y="3695700"/>
          <p14:tracePt t="61559" x="6751638" y="3703638"/>
          <p14:tracePt t="61576" x="6751638" y="3717925"/>
          <p14:tracePt t="61578" x="6751638" y="3725863"/>
          <p14:tracePt t="61593" x="6751638" y="3741738"/>
          <p14:tracePt t="61609" x="6759575" y="3779838"/>
          <p14:tracePt t="61626" x="6765925" y="3810000"/>
          <p14:tracePt t="61643" x="6765925" y="3840163"/>
          <p14:tracePt t="61660" x="6765925" y="3870325"/>
          <p14:tracePt t="61676" x="6765925" y="3908425"/>
          <p14:tracePt t="61693" x="6765925" y="3924300"/>
          <p14:tracePt t="61709" x="6765925" y="3946525"/>
          <p14:tracePt t="61726" x="6765925" y="3954463"/>
          <p14:tracePt t="61778" x="6765925" y="3962400"/>
          <p14:tracePt t="61787" x="6765925" y="3970338"/>
          <p14:tracePt t="61802" x="6765925" y="3978275"/>
          <p14:tracePt t="61810" x="6765925" y="3992563"/>
          <p14:tracePt t="61826" x="6765925" y="4022725"/>
          <p14:tracePt t="61843" x="6759575" y="4060825"/>
          <p14:tracePt t="61859" x="6759575" y="4106863"/>
          <p14:tracePt t="61876" x="6751638" y="4144963"/>
          <p14:tracePt t="61893" x="6751638" y="4168775"/>
          <p14:tracePt t="61910" x="6751638" y="4183063"/>
          <p14:tracePt t="62058" x="6751638" y="4191000"/>
          <p14:tracePt t="62154" x="6751638" y="4198938"/>
          <p14:tracePt t="62170" x="6751638" y="4206875"/>
          <p14:tracePt t="62186" x="6751638" y="4213225"/>
          <p14:tracePt t="62202" x="6751638" y="4221163"/>
          <p14:tracePt t="62210" x="6751638" y="4229100"/>
          <p14:tracePt t="62250" x="6759575" y="4237038"/>
          <p14:tracePt t="62402" x="6765925" y="4237038"/>
          <p14:tracePt t="62426" x="6773863" y="4237038"/>
          <p14:tracePt t="62443" x="6781800" y="4237038"/>
          <p14:tracePt t="62450" x="6789738" y="4237038"/>
          <p14:tracePt t="62460" x="6789738" y="4229100"/>
          <p14:tracePt t="62476" x="6804025" y="4213225"/>
          <p14:tracePt t="62493" x="6811963" y="4206875"/>
          <p14:tracePt t="62510" x="6827838" y="4191000"/>
          <p14:tracePt t="62526" x="6835775" y="4191000"/>
          <p14:tracePt t="62543" x="6842125" y="4175125"/>
          <p14:tracePt t="62560" x="6850063" y="4175125"/>
          <p14:tracePt t="62576" x="6850063" y="4168775"/>
          <p14:tracePt t="62578" x="6858000" y="4168775"/>
          <p14:tracePt t="62593" x="6865938" y="4152900"/>
          <p14:tracePt t="62610" x="6880225" y="4144963"/>
          <p14:tracePt t="62626" x="6904038" y="4130675"/>
          <p14:tracePt t="62643" x="6926263" y="4106863"/>
          <p14:tracePt t="62660" x="6942138" y="4076700"/>
          <p14:tracePt t="62676" x="6964363" y="4054475"/>
          <p14:tracePt t="62693" x="6994525" y="4022725"/>
          <p14:tracePt t="62710" x="7026275" y="4000500"/>
          <p14:tracePt t="62726" x="7048500" y="3978275"/>
          <p14:tracePt t="62743" x="7064375" y="3970338"/>
          <p14:tracePt t="62760" x="7070725" y="3970338"/>
          <p14:tracePt t="62761" x="7070725" y="3962400"/>
          <p14:tracePt t="62793" x="7086600" y="3954463"/>
          <p14:tracePt t="62810" x="7108825" y="3954463"/>
          <p14:tracePt t="62826" x="7140575" y="3940175"/>
          <p14:tracePt t="62843" x="7178675" y="3932238"/>
          <p14:tracePt t="62860" x="7231063" y="3916363"/>
          <p14:tracePt t="62876" x="7285038" y="3908425"/>
          <p14:tracePt t="62893" x="7345363" y="3886200"/>
          <p14:tracePt t="62910" x="7391400" y="3878263"/>
          <p14:tracePt t="62926" x="7437438" y="3863975"/>
          <p14:tracePt t="62943" x="7459663" y="3856038"/>
          <p14:tracePt t="62960" x="7489825" y="3848100"/>
          <p14:tracePt t="62976" x="7543800" y="3840163"/>
          <p14:tracePt t="62977" x="7581900" y="3832225"/>
          <p14:tracePt t="62993" x="7666038" y="3817938"/>
          <p14:tracePt t="63010" x="7764463" y="3810000"/>
          <p14:tracePt t="63026" x="7826375" y="3810000"/>
          <p14:tracePt t="63043" x="7878763" y="3810000"/>
          <p14:tracePt t="63060" x="7924800" y="3810000"/>
          <p14:tracePt t="63077" x="7970838" y="3794125"/>
          <p14:tracePt t="63093" x="8008938" y="3794125"/>
          <p14:tracePt t="63110" x="8047038" y="3787775"/>
          <p14:tracePt t="63127" x="8099425" y="3787775"/>
          <p14:tracePt t="63143" x="8161338" y="3787775"/>
          <p14:tracePt t="63160" x="8213725" y="3787775"/>
          <p14:tracePt t="63162" x="8237538" y="3794125"/>
          <p14:tracePt t="63177" x="8275638" y="3810000"/>
          <p14:tracePt t="63193" x="8374063" y="3832225"/>
          <p14:tracePt t="63210" x="8420100" y="3840163"/>
          <p14:tracePt t="63227" x="8458200" y="3848100"/>
          <p14:tracePt t="63243" x="8480425" y="3848100"/>
          <p14:tracePt t="63260" x="8504238" y="3856038"/>
          <p14:tracePt t="63277" x="8526463" y="3870325"/>
          <p14:tracePt t="63293" x="8580438" y="3902075"/>
          <p14:tracePt t="63310" x="8618538" y="3924300"/>
          <p14:tracePt t="63326" x="8670925" y="3954463"/>
          <p14:tracePt t="63343" x="8709025" y="3970338"/>
          <p14:tracePt t="63360" x="8724900" y="3984625"/>
          <p14:tracePt t="63363" x="8724900" y="3992563"/>
          <p14:tracePt t="63376" x="8732838" y="4000500"/>
          <p14:tracePt t="63482" x="8740775" y="4008438"/>
          <p14:tracePt t="63538" x="8740775" y="4016375"/>
          <p14:tracePt t="63562" x="8740775" y="4022725"/>
          <p14:tracePt t="63570" x="8740775" y="4030663"/>
          <p14:tracePt t="63594" x="8740775" y="4038600"/>
          <p14:tracePt t="63722" x="8740775" y="4046538"/>
          <p14:tracePt t="63755" x="8732838" y="4054475"/>
          <p14:tracePt t="63770" x="8716963" y="4060825"/>
          <p14:tracePt t="63778" x="8702675" y="4068763"/>
          <p14:tracePt t="63787" x="8694738" y="4068763"/>
          <p14:tracePt t="63794" x="8670925" y="4084638"/>
          <p14:tracePt t="63810" x="8626475" y="4084638"/>
          <p14:tracePt t="63827" x="8572500" y="4098925"/>
          <p14:tracePt t="63844" x="8526463" y="4106863"/>
          <p14:tracePt t="63860" x="8480425" y="4106863"/>
          <p14:tracePt t="63877" x="8450263" y="4106863"/>
          <p14:tracePt t="63893" x="8428038" y="4106863"/>
          <p14:tracePt t="63910" x="8412163" y="4106863"/>
          <p14:tracePt t="63926" x="8397875" y="4106863"/>
          <p14:tracePt t="63943" x="8359775" y="4106863"/>
          <p14:tracePt t="63960" x="8328025" y="4106863"/>
          <p14:tracePt t="63977" x="8283575" y="4106863"/>
          <p14:tracePt t="63977" x="8259763" y="4114800"/>
          <p14:tracePt t="63993" x="8221663" y="4130675"/>
          <p14:tracePt t="64010" x="8191500" y="4137025"/>
          <p14:tracePt t="64027" x="8169275" y="4144963"/>
          <p14:tracePt t="64043" x="8153400" y="4144963"/>
          <p14:tracePt t="64060" x="8131175" y="4144963"/>
          <p14:tracePt t="64077" x="8107363" y="4144963"/>
          <p14:tracePt t="64093" x="8085138" y="4144963"/>
          <p14:tracePt t="64110" x="8054975" y="4144963"/>
          <p14:tracePt t="64126" x="8016875" y="4144963"/>
          <p14:tracePt t="64143" x="7978775" y="4144963"/>
          <p14:tracePt t="64160" x="7940675" y="4144963"/>
          <p14:tracePt t="64162" x="7908925" y="4144963"/>
          <p14:tracePt t="64177" x="7864475" y="4144963"/>
          <p14:tracePt t="64193" x="7810500" y="4144963"/>
          <p14:tracePt t="64210" x="7780338" y="4144963"/>
          <p14:tracePt t="64227" x="7750175" y="4144963"/>
          <p14:tracePt t="64243" x="7742238" y="4152900"/>
          <p14:tracePt t="64260" x="7726363" y="4152900"/>
          <p14:tracePt t="64277" x="7718425" y="4152900"/>
          <p14:tracePt t="64293" x="7696200" y="4152900"/>
          <p14:tracePt t="64310" x="7673975" y="4160838"/>
          <p14:tracePt t="64327" x="7650163" y="4168775"/>
          <p14:tracePt t="64343" x="7620000" y="4175125"/>
          <p14:tracePt t="64360" x="7589838" y="4183063"/>
          <p14:tracePt t="64361" x="7581900" y="4183063"/>
          <p14:tracePt t="64377" x="7573963" y="4191000"/>
          <p14:tracePt t="64433" x="7566025" y="4191000"/>
          <p14:tracePt t="64443" x="7559675" y="4191000"/>
          <p14:tracePt t="64458" x="7551738" y="4198938"/>
          <p14:tracePt t="64482" x="7535863" y="4198938"/>
          <p14:tracePt t="64490" x="7527925" y="4198938"/>
          <p14:tracePt t="64498" x="7521575" y="4206875"/>
          <p14:tracePt t="64510" x="7505700" y="4213225"/>
          <p14:tracePt t="64527" x="7483475" y="4213225"/>
          <p14:tracePt t="64544" x="7445375" y="4229100"/>
          <p14:tracePt t="64545" x="7421563" y="4237038"/>
          <p14:tracePt t="64560" x="7399338" y="4237038"/>
          <p14:tracePt t="64577" x="7323138" y="4267200"/>
          <p14:tracePt t="64593" x="7285038" y="4267200"/>
          <p14:tracePt t="64611" x="7285038" y="4275138"/>
          <p14:tracePt t="64714" x="7277100" y="4283075"/>
          <p14:tracePt t="64834" x="7269163" y="4283075"/>
          <p14:tracePt t="64842" x="7261225" y="4283075"/>
          <p14:tracePt t="64859" x="7254875" y="4283075"/>
          <p14:tracePt t="64866" x="7246938" y="4289425"/>
          <p14:tracePt t="64877" x="7239000" y="4289425"/>
          <p14:tracePt t="64954" x="7231063" y="4289425"/>
          <p14:tracePt t="64970" x="7223125" y="4297363"/>
          <p14:tracePt t="64994" x="7216775" y="4305300"/>
          <p14:tracePt t="65010" x="7208838" y="4305300"/>
          <p14:tracePt t="65018" x="7200900" y="4305300"/>
          <p14:tracePt t="65027" x="7192963" y="4305300"/>
          <p14:tracePt t="65044" x="7185025" y="4305300"/>
          <p14:tracePt t="65060" x="7170738" y="4313238"/>
          <p14:tracePt t="65163" x="7162800" y="4313238"/>
          <p14:tracePt t="65202" x="7146925" y="4313238"/>
          <p14:tracePt t="65226" x="7140575" y="4313238"/>
          <p14:tracePt t="65251" x="7132638" y="4321175"/>
          <p14:tracePt t="65298" x="7124700" y="4321175"/>
          <p14:tracePt t="65314" x="7116763" y="4321175"/>
          <p14:tracePt t="65338" x="7108825" y="4321175"/>
          <p14:tracePt t="65355" x="7102475" y="4321175"/>
          <p14:tracePt t="65386" x="7094538" y="4321175"/>
          <p14:tracePt t="65394" x="7086600" y="4321175"/>
          <p14:tracePt t="65410" x="7070725" y="4321175"/>
          <p14:tracePt t="65418" x="7064375" y="4327525"/>
          <p14:tracePt t="65427" x="7056438" y="4327525"/>
          <p14:tracePt t="65444" x="7048500" y="4327525"/>
          <p14:tracePt t="65890" x="7032625" y="4327525"/>
          <p14:tracePt t="65906" x="7026275" y="4327525"/>
          <p14:tracePt t="66130" x="7018338" y="4327525"/>
          <p14:tracePt t="66146" x="7010400" y="4327525"/>
          <p14:tracePt t="66163" x="7002463" y="4327525"/>
          <p14:tracePt t="66178" x="7002463" y="4335463"/>
          <p14:tracePt t="66234" x="6994525" y="4335463"/>
          <p14:tracePt t="66338" x="6988175" y="4335463"/>
          <p14:tracePt t="66738" x="7002463" y="4335463"/>
          <p14:tracePt t="66746" x="7010400" y="4335463"/>
          <p14:tracePt t="66754" x="7026275" y="4335463"/>
          <p14:tracePt t="66762" x="7040563" y="4327525"/>
          <p14:tracePt t="66778" x="7070725" y="4313238"/>
          <p14:tracePt t="66794" x="7094538" y="4305300"/>
          <p14:tracePt t="66811" x="7102475" y="4305300"/>
          <p14:tracePt t="66828" x="7102475" y="4297363"/>
          <p14:tracePt t="66844" x="7116763" y="4289425"/>
          <p14:tracePt t="66861" x="7132638" y="4289425"/>
          <p14:tracePt t="66878" x="7162800" y="4283075"/>
          <p14:tracePt t="66894" x="7192963" y="4275138"/>
          <p14:tracePt t="66912" x="7223125" y="4259263"/>
          <p14:tracePt t="66913" x="7231063" y="4259263"/>
          <p14:tracePt t="66944" x="7231063" y="4251325"/>
          <p14:tracePt t="66961" x="7246938" y="4244975"/>
          <p14:tracePt t="66978" x="7254875" y="4244975"/>
          <p14:tracePt t="66994" x="7269163" y="4244975"/>
          <p14:tracePt t="67011" x="7277100" y="4237038"/>
          <p14:tracePt t="67028" x="7285038" y="4237038"/>
          <p14:tracePt t="67138" x="7292975" y="4237038"/>
          <p14:tracePt t="67146" x="7292975" y="4229100"/>
          <p14:tracePt t="67226" x="7299325" y="4221163"/>
          <p14:tracePt t="67258" x="7307263" y="4213225"/>
          <p14:tracePt t="67274" x="7315200" y="4206875"/>
          <p14:tracePt t="67282" x="7323138" y="4206875"/>
          <p14:tracePt t="67295" x="7323138" y="4198938"/>
          <p14:tracePt t="67311" x="7331075" y="4183063"/>
          <p14:tracePt t="67328" x="7337425" y="4183063"/>
          <p14:tracePt t="67329" x="7345363" y="4168775"/>
          <p14:tracePt t="67355" x="7353300" y="4160838"/>
          <p14:tracePt t="67426" x="7361238" y="4152900"/>
          <p14:tracePt t="67450" x="7369175" y="4144963"/>
          <p14:tracePt t="67458" x="7375525" y="4137025"/>
          <p14:tracePt t="67466" x="7383463" y="4130675"/>
          <p14:tracePt t="67479" x="7391400" y="4122738"/>
          <p14:tracePt t="67495" x="7399338" y="4114800"/>
          <p14:tracePt t="67511" x="7407275" y="4106863"/>
          <p14:tracePt t="67528" x="7413625" y="4092575"/>
          <p14:tracePt t="67545" x="7421563" y="4092575"/>
          <p14:tracePt t="67570" x="7421563" y="4084638"/>
          <p14:tracePt t="67586" x="7429500" y="4084638"/>
          <p14:tracePt t="67595" x="7445375" y="4076700"/>
          <p14:tracePt t="67611" x="7445375" y="4068763"/>
          <p14:tracePt t="67628" x="7451725" y="4060825"/>
          <p14:tracePt t="67645" x="7459663" y="4054475"/>
          <p14:tracePt t="67662" x="7475538" y="4046538"/>
          <p14:tracePt t="67682" x="7489825" y="4038600"/>
          <p14:tracePt t="67698" x="7497763" y="4030663"/>
          <p14:tracePt t="67711" x="7505700" y="4030663"/>
          <p14:tracePt t="67728" x="7521575" y="4016375"/>
          <p14:tracePt t="67730" x="7535863" y="4008438"/>
          <p14:tracePt t="67745" x="7551738" y="4000500"/>
          <p14:tracePt t="67761" x="7559675" y="4000500"/>
          <p14:tracePt t="67778" x="7566025" y="3992563"/>
          <p14:tracePt t="67818" x="7566025" y="3984625"/>
          <p14:tracePt t="67842" x="7573963" y="3984625"/>
          <p14:tracePt t="67866" x="7589838" y="3978275"/>
          <p14:tracePt t="67883" x="7597775" y="3978275"/>
          <p14:tracePt t="67914" x="7604125" y="3970338"/>
          <p14:tracePt t="67930" x="7612063" y="3962400"/>
          <p14:tracePt t="67945" x="7620000" y="3962400"/>
          <p14:tracePt t="67954" x="7620000" y="3954463"/>
          <p14:tracePt t="67970" x="7635875" y="3954463"/>
          <p14:tracePt t="67979" x="7642225" y="3946525"/>
          <p14:tracePt t="67995" x="7658100" y="3940175"/>
          <p14:tracePt t="68012" x="7673975" y="3932238"/>
          <p14:tracePt t="68028" x="7680325" y="3924300"/>
          <p14:tracePt t="68045" x="7688263" y="3924300"/>
          <p14:tracePt t="68066" x="7696200" y="3916363"/>
          <p14:tracePt t="68078" x="7704138" y="3908425"/>
          <p14:tracePt t="68095" x="7712075" y="3908425"/>
          <p14:tracePt t="68112" x="7718425" y="3902075"/>
          <p14:tracePt t="68128" x="7750175" y="3886200"/>
          <p14:tracePt t="68145" x="7772400" y="3878263"/>
          <p14:tracePt t="68161" x="7780338" y="3870325"/>
          <p14:tracePt t="68178" x="7788275" y="3870325"/>
          <p14:tracePt t="68195" x="7802563" y="3870325"/>
          <p14:tracePt t="68242" x="7802563" y="3863975"/>
          <p14:tracePt t="68259" x="7810500" y="3863975"/>
          <p14:tracePt t="68266" x="7810500" y="3856038"/>
          <p14:tracePt t="68278" x="7826375" y="3848100"/>
          <p14:tracePt t="68295" x="7848600" y="3832225"/>
          <p14:tracePt t="68312" x="7878763" y="3817938"/>
          <p14:tracePt t="68328" x="7902575" y="3802063"/>
          <p14:tracePt t="68329" x="7916863" y="3794125"/>
          <p14:tracePt t="68345" x="7940675" y="3779838"/>
          <p14:tracePt t="68362" x="7947025" y="3771900"/>
          <p14:tracePt t="68378" x="7954963" y="3771900"/>
          <p14:tracePt t="68395" x="7962900" y="3763963"/>
          <p14:tracePt t="68412" x="7970838" y="3763963"/>
          <p14:tracePt t="68428" x="7978775" y="3756025"/>
          <p14:tracePt t="68445" x="7993063" y="3756025"/>
          <p14:tracePt t="68462" x="8008938" y="3741738"/>
          <p14:tracePt t="68478" x="8031163" y="3725863"/>
          <p14:tracePt t="68495" x="8061325" y="3711575"/>
          <p14:tracePt t="68512" x="8077200" y="3703638"/>
          <p14:tracePt t="68513" x="8093075" y="3695700"/>
          <p14:tracePt t="68530" x="8099425" y="3687763"/>
          <p14:tracePt t="68545" x="8115300" y="3679825"/>
          <p14:tracePt t="68562" x="8131175" y="3665538"/>
          <p14:tracePt t="68578" x="8145463" y="3657600"/>
          <p14:tracePt t="68595" x="8175625" y="3635375"/>
          <p14:tracePt t="68612" x="8183563" y="3635375"/>
          <p14:tracePt t="68629" x="8199438" y="3627438"/>
          <p14:tracePt t="68645" x="8199438" y="3619500"/>
          <p14:tracePt t="68662" x="8207375" y="3619500"/>
          <p14:tracePt t="68678" x="8207375" y="3611563"/>
          <p14:tracePt t="68695" x="8213725" y="3611563"/>
          <p14:tracePt t="68712" x="8229600" y="3603625"/>
          <p14:tracePt t="68745" x="8237538" y="3597275"/>
          <p14:tracePt t="68762" x="8251825" y="3597275"/>
          <p14:tracePt t="68779" x="8259763" y="3597275"/>
          <p14:tracePt t="68795" x="8283575" y="3597275"/>
          <p14:tracePt t="68812" x="8297863" y="3589338"/>
          <p14:tracePt t="68828" x="8313738" y="3589338"/>
          <p14:tracePt t="68845" x="8328025" y="3581400"/>
          <p14:tracePt t="68862" x="8335963" y="3581400"/>
          <p14:tracePt t="68879" x="8343900" y="3581400"/>
          <p14:tracePt t="68895" x="8359775" y="3573463"/>
          <p14:tracePt t="68912" x="8374063" y="3565525"/>
          <p14:tracePt t="68914" x="8382000" y="3565525"/>
          <p14:tracePt t="68928" x="8389938" y="3565525"/>
          <p14:tracePt t="68945" x="8397875" y="3565525"/>
          <p14:tracePt t="68962" x="8404225" y="3565525"/>
          <p14:tracePt t="68994" x="8412163" y="3565525"/>
          <p14:tracePt t="69019" x="8420100" y="3565525"/>
          <p14:tracePt t="69026" x="8420100" y="3559175"/>
          <p14:tracePt t="69034" x="8428038" y="3559175"/>
          <p14:tracePt t="69045" x="8435975" y="3559175"/>
          <p14:tracePt t="69062" x="8458200" y="3551238"/>
          <p14:tracePt t="69079" x="8480425" y="3551238"/>
          <p14:tracePt t="69095" x="8496300" y="3543300"/>
          <p14:tracePt t="69112" x="8512175" y="3535363"/>
          <p14:tracePt t="69115" x="8518525" y="3535363"/>
          <p14:tracePt t="69128" x="8526463" y="3535363"/>
          <p14:tracePt t="69154" x="8534400" y="3535363"/>
          <p14:tracePt t="69170" x="8550275" y="3527425"/>
          <p14:tracePt t="69178" x="8556625" y="3527425"/>
          <p14:tracePt t="69195" x="8572500" y="3527425"/>
          <p14:tracePt t="69212" x="8588375" y="3527425"/>
          <p14:tracePt t="69229" x="8594725" y="3527425"/>
          <p14:tracePt t="69245" x="8610600" y="3521075"/>
          <p14:tracePt t="69262" x="8618538" y="3521075"/>
          <p14:tracePt t="69279" x="8626475" y="3521075"/>
          <p14:tracePt t="69295" x="8632825" y="3521075"/>
          <p14:tracePt t="69312" x="8648700" y="3521075"/>
          <p14:tracePt t="69329" x="8670925" y="3521075"/>
          <p14:tracePt t="69345" x="8686800" y="3521075"/>
          <p14:tracePt t="69362" x="8702675" y="3513138"/>
          <p14:tracePt t="69442" x="8709025" y="3513138"/>
          <p14:tracePt t="69458" x="8709025" y="3505200"/>
          <p14:tracePt t="69466" x="8709025" y="3489325"/>
          <p14:tracePt t="69479" x="8709025" y="3482975"/>
          <p14:tracePt t="69496" x="8724900" y="3451225"/>
          <p14:tracePt t="69512" x="8732838" y="3406775"/>
          <p14:tracePt t="69513" x="8732838" y="3382963"/>
          <p14:tracePt t="69529" x="8740775" y="3336925"/>
          <p14:tracePt t="69545" x="8747125" y="3292475"/>
          <p14:tracePt t="69562" x="8747125" y="3246438"/>
          <p14:tracePt t="69579" x="8747125" y="3192463"/>
          <p14:tracePt t="69596" x="8747125" y="3140075"/>
          <p14:tracePt t="69612" x="8747125" y="3086100"/>
          <p14:tracePt t="69629" x="8747125" y="3025775"/>
          <p14:tracePt t="69645" x="8747125" y="2963863"/>
          <p14:tracePt t="69663" x="8747125" y="2903538"/>
          <p14:tracePt t="69679" x="8747125" y="2835275"/>
          <p14:tracePt t="69696" x="8747125" y="2751138"/>
          <p14:tracePt t="69712" x="8732838" y="2644775"/>
          <p14:tracePt t="69729" x="8709025" y="2476500"/>
          <p14:tracePt t="69746" x="8702675" y="2400300"/>
          <p14:tracePt t="69762" x="8686800" y="2316163"/>
          <p14:tracePt t="69779" x="8678863" y="2270125"/>
          <p14:tracePt t="69795" x="8678863" y="2217738"/>
          <p14:tracePt t="69812" x="8670925" y="2171700"/>
          <p14:tracePt t="69829" x="8664575" y="2133600"/>
          <p14:tracePt t="69845" x="8656638" y="2095500"/>
          <p14:tracePt t="69862" x="8632825" y="2049463"/>
          <p14:tracePt t="69879" x="8610600" y="1981200"/>
          <p14:tracePt t="69883" x="8588375" y="1935163"/>
          <p14:tracePt t="69895" x="8572500" y="1889125"/>
          <p14:tracePt t="69912" x="8534400" y="1782763"/>
          <p14:tracePt t="69915" x="8518525" y="1752600"/>
          <p14:tracePt t="69929" x="8512175" y="1722438"/>
          <p14:tracePt t="69962" x="8504238" y="1714500"/>
          <p14:tracePt t="69979" x="8496300" y="1722438"/>
          <p14:tracePt t="69995" x="8488363" y="1730375"/>
          <p14:tracePt t="70012" x="8480425" y="1730375"/>
          <p14:tracePt t="70034" x="8474075" y="1736725"/>
          <p14:tracePt t="70066" x="8474075" y="1730375"/>
          <p14:tracePt t="70074" x="8466138" y="1722438"/>
          <p14:tracePt t="70082" x="8458200" y="1706563"/>
          <p14:tracePt t="70096" x="8458200" y="1698625"/>
          <p14:tracePt t="70112" x="8450263" y="1692275"/>
          <p14:tracePt t="70129" x="8442325" y="1684338"/>
          <p14:tracePt t="70162" x="8435975" y="1684338"/>
          <p14:tracePt t="70186" x="8420100" y="1684338"/>
          <p14:tracePt t="70195" x="8412163" y="1676400"/>
          <p14:tracePt t="70202" x="8404225" y="1676400"/>
          <p14:tracePt t="70212" x="8397875" y="1676400"/>
          <p14:tracePt t="70229" x="8374063" y="1668463"/>
          <p14:tracePt t="70246" x="8351838" y="1660525"/>
          <p14:tracePt t="70262" x="8335963" y="1654175"/>
          <p14:tracePt t="70279" x="8321675" y="1646238"/>
          <p14:tracePt t="70296" x="8313738" y="1638300"/>
          <p14:tracePt t="70314" x="8305800" y="1638300"/>
          <p14:tracePt t="70363" x="8297863" y="1638300"/>
          <p14:tracePt t="70370" x="8289925" y="1638300"/>
          <p14:tracePt t="70386" x="8275638" y="1654175"/>
          <p14:tracePt t="70418" x="8267700" y="1660525"/>
          <p14:tracePt t="70490" x="8267700" y="1668463"/>
          <p14:tracePt t="70507" x="8259763" y="1676400"/>
          <p14:tracePt t="70514" x="8259763" y="1684338"/>
          <p14:tracePt t="70522" x="8251825" y="1698625"/>
          <p14:tracePt t="70530" x="8251825" y="1706563"/>
          <p14:tracePt t="70546" x="8245475" y="1730375"/>
          <p14:tracePt t="70562" x="8237538" y="1744663"/>
          <p14:tracePt t="70579" x="8237538" y="1760538"/>
          <p14:tracePt t="70596" x="8237538" y="1768475"/>
          <p14:tracePt t="70612" x="8237538" y="1774825"/>
          <p14:tracePt t="70674" x="8237538" y="1782763"/>
          <p14:tracePt t="70682" x="8237538" y="1790700"/>
          <p14:tracePt t="70690" x="8237538" y="1798638"/>
          <p14:tracePt t="70698" x="8237538" y="1812925"/>
          <p14:tracePt t="70714" x="8237538" y="1828800"/>
          <p14:tracePt t="70729" x="8245475" y="1874838"/>
          <p14:tracePt t="70746" x="8245475" y="1882775"/>
          <p14:tracePt t="70763" x="8259763" y="1897063"/>
          <p14:tracePt t="70779" x="8259763" y="1905000"/>
          <p14:tracePt t="70796" x="8267700" y="1905000"/>
          <p14:tracePt t="70812" x="8267700" y="1912938"/>
          <p14:tracePt t="70829" x="8275638" y="1920875"/>
          <p14:tracePt t="70846" x="8283575" y="1920875"/>
          <p14:tracePt t="70862" x="8305800" y="1927225"/>
          <p14:tracePt t="70879" x="8335963" y="1943100"/>
          <p14:tracePt t="70882" x="8351838" y="1951038"/>
          <p14:tracePt t="70896" x="8366125" y="1951038"/>
          <p14:tracePt t="70912" x="8389938" y="1958975"/>
          <p14:tracePt t="70930" x="8397875" y="1965325"/>
          <p14:tracePt t="70986" x="8404225" y="1965325"/>
          <p14:tracePt t="70994" x="8404225" y="1958975"/>
          <p14:tracePt t="71002" x="8404225" y="1951038"/>
          <p14:tracePt t="71013" x="8404225" y="1927225"/>
          <p14:tracePt t="71029" x="8404225" y="1882775"/>
          <p14:tracePt t="71046" x="8404225" y="1820863"/>
          <p14:tracePt t="71063" x="8404225" y="1760538"/>
          <p14:tracePt t="71079" x="8397875" y="1730375"/>
          <p14:tracePt t="71081" x="8397875" y="1722438"/>
          <p14:tracePt t="71096" x="8397875" y="1714500"/>
          <p14:tracePt t="71122" x="8389938" y="1714500"/>
          <p14:tracePt t="71138" x="8389938" y="1706563"/>
          <p14:tracePt t="71146" x="8374063" y="1698625"/>
          <p14:tracePt t="71163" x="8351838" y="1668463"/>
          <p14:tracePt t="71179" x="8305800" y="1616075"/>
          <p14:tracePt t="71196" x="8251825" y="1562100"/>
          <p14:tracePt t="71213" x="8221663" y="1524000"/>
          <p14:tracePt t="71229" x="8183563" y="1485900"/>
          <p14:tracePt t="71246" x="8161338" y="1470025"/>
          <p14:tracePt t="71263" x="8137525" y="1455738"/>
          <p14:tracePt t="71279" x="8115300" y="1447800"/>
          <p14:tracePt t="71296" x="8077200" y="1431925"/>
          <p14:tracePt t="71299" x="8047038" y="1425575"/>
          <p14:tracePt t="71313" x="8001000" y="1417638"/>
          <p14:tracePt t="71329" x="7962900" y="1409700"/>
          <p14:tracePt t="71346" x="7924800" y="1401763"/>
          <p14:tracePt t="71363" x="7886700" y="1401763"/>
          <p14:tracePt t="71379" x="7848600" y="1401763"/>
          <p14:tracePt t="71396" x="7826375" y="1401763"/>
          <p14:tracePt t="71413" x="7802563" y="1401763"/>
          <p14:tracePt t="71429" x="7788275" y="1401763"/>
          <p14:tracePt t="71446" x="7764463" y="1401763"/>
          <p14:tracePt t="71463" x="7742238" y="1401763"/>
          <p14:tracePt t="71480" x="7726363" y="1409700"/>
          <p14:tracePt t="71496" x="7704138" y="1425575"/>
          <p14:tracePt t="71513" x="7688263" y="1439863"/>
          <p14:tracePt t="71529" x="7666038" y="1463675"/>
          <p14:tracePt t="71546" x="7658100" y="1470025"/>
          <p14:tracePt t="71563" x="7642225" y="1485900"/>
          <p14:tracePt t="71596" x="7635875" y="1493838"/>
          <p14:tracePt t="71613" x="7635875" y="1508125"/>
          <p14:tracePt t="71629" x="7635875" y="1524000"/>
          <p14:tracePt t="71646" x="7635875" y="1546225"/>
          <p14:tracePt t="71663" x="7627938" y="1577975"/>
          <p14:tracePt t="71679" x="7627938" y="1600200"/>
          <p14:tracePt t="71696" x="7627938" y="1638300"/>
          <p14:tracePt t="71698" x="7627938" y="1654175"/>
          <p14:tracePt t="71713" x="7627938" y="1676400"/>
          <p14:tracePt t="71729" x="7627938" y="1698625"/>
          <p14:tracePt t="71746" x="7627938" y="1706563"/>
          <p14:tracePt t="71763" x="7627938" y="1714500"/>
          <p14:tracePt t="71786" x="7635875" y="1722438"/>
          <p14:tracePt t="71796" x="7642225" y="1730375"/>
          <p14:tracePt t="71813" x="7650163" y="1744663"/>
          <p14:tracePt t="71829" x="7666038" y="1760538"/>
          <p14:tracePt t="71846" x="7680325" y="1774825"/>
          <p14:tracePt t="71863" x="7704138" y="1806575"/>
          <p14:tracePt t="71865" x="7718425" y="1820863"/>
          <p14:tracePt t="71880" x="7734300" y="1820863"/>
          <p14:tracePt t="71883" x="7756525" y="1836738"/>
          <p14:tracePt t="71896" x="7788275" y="1844675"/>
          <p14:tracePt t="71913" x="7826375" y="1858963"/>
          <p14:tracePt t="71930" x="7840663" y="1866900"/>
          <p14:tracePt t="71970" x="7848600" y="1866900"/>
          <p14:tracePt t="71986" x="7856538" y="1866900"/>
          <p14:tracePt t="71994" x="7864475" y="1866900"/>
          <p14:tracePt t="72018" x="7870825" y="1866900"/>
          <p14:tracePt t="72154" x="7870825" y="1874838"/>
          <p14:tracePt t="72162" x="7870825" y="1882775"/>
          <p14:tracePt t="72178" x="7870825" y="1889125"/>
          <p14:tracePt t="72186" x="7864475" y="1912938"/>
          <p14:tracePt t="72196" x="7848600" y="1927225"/>
          <p14:tracePt t="72213" x="7826375" y="1997075"/>
          <p14:tracePt t="72230" x="7788275" y="2079625"/>
          <p14:tracePt t="72246" x="7756525" y="2171700"/>
          <p14:tracePt t="72263" x="7734300" y="2278063"/>
          <p14:tracePt t="72280" x="7704138" y="2370138"/>
          <p14:tracePt t="72296" x="7688263" y="2492375"/>
          <p14:tracePt t="72297" x="7680325" y="2536825"/>
          <p14:tracePt t="72313" x="7673975" y="2644775"/>
          <p14:tracePt t="72330" x="7658100" y="2743200"/>
          <p14:tracePt t="72346" x="7658100" y="2835275"/>
          <p14:tracePt t="72363" x="7658100" y="2895600"/>
          <p14:tracePt t="72380" x="7658100" y="2955925"/>
          <p14:tracePt t="72396" x="7658100" y="3040063"/>
          <p14:tracePt t="72414" x="7658100" y="3154363"/>
          <p14:tracePt t="72430" x="7642225" y="3276600"/>
          <p14:tracePt t="72446" x="7620000" y="3444875"/>
          <p14:tracePt t="72463" x="7620000" y="3603625"/>
          <p14:tracePt t="72480" x="7620000" y="3756025"/>
          <p14:tracePt t="72481" x="7620000" y="3832225"/>
          <p14:tracePt t="72496" x="7620000" y="3886200"/>
          <p14:tracePt t="72513" x="7620000" y="3992563"/>
          <p14:tracePt t="72530" x="7627938" y="4030663"/>
          <p14:tracePt t="72546" x="7627938" y="4054475"/>
          <p14:tracePt t="72563" x="7627938" y="4060825"/>
          <p14:tracePt t="72580" x="7627938" y="4068763"/>
          <p14:tracePt t="72604" x="7627938" y="4076700"/>
          <p14:tracePt t="72613" x="7627938" y="4084638"/>
          <p14:tracePt t="72630" x="7627938" y="4098925"/>
          <p14:tracePt t="72646" x="7627938" y="4137025"/>
          <p14:tracePt t="72663" x="7627938" y="4198938"/>
          <p14:tracePt t="72680" x="7627938" y="4267200"/>
          <p14:tracePt t="72681" x="7627938" y="4313238"/>
          <p14:tracePt t="72697" x="7627938" y="4403725"/>
          <p14:tracePt t="72713" x="7627938" y="4457700"/>
          <p14:tracePt t="72730" x="7635875" y="4479925"/>
          <p14:tracePt t="72778" x="7642225" y="4479925"/>
          <p14:tracePt t="72794" x="7650163" y="4479925"/>
          <p14:tracePt t="72978" x="7650163" y="4465638"/>
          <p14:tracePt t="72986" x="7650163" y="4449763"/>
          <p14:tracePt t="72997" x="7650163" y="4441825"/>
          <p14:tracePt t="73013" x="7650163" y="4419600"/>
          <p14:tracePt t="73030" x="7650163" y="4411663"/>
          <p14:tracePt t="73047" x="7650163" y="4403725"/>
          <p14:tracePt t="73063" x="7650163" y="4389438"/>
          <p14:tracePt t="73138" x="7650163" y="4381500"/>
          <p14:tracePt t="73147" x="7650163" y="4373563"/>
          <p14:tracePt t="73154" x="7650163" y="4365625"/>
          <p14:tracePt t="73164" x="7650163" y="4351338"/>
          <p14:tracePt t="73180" x="7650163" y="4343400"/>
          <p14:tracePt t="73197" x="7650163" y="4327525"/>
          <p14:tracePt t="73274" x="7650163" y="4321175"/>
          <p14:tracePt t="73282" x="7658100" y="4321175"/>
          <p14:tracePt t="73306" x="7658100" y="4313238"/>
          <p14:tracePt t="73314" x="7658100" y="4305300"/>
          <p14:tracePt t="73330" x="7658100" y="4297363"/>
          <p14:tracePt t="73346" x="7666038" y="4289425"/>
          <p14:tracePt t="73362" x="7666038" y="4283075"/>
          <p14:tracePt t="73370" x="7673975" y="4283075"/>
          <p14:tracePt t="73380" x="7673975" y="4275138"/>
          <p14:tracePt t="73397" x="7680325" y="4259263"/>
          <p14:tracePt t="73430" x="7688263" y="4244975"/>
          <p14:tracePt t="73490" x="7696200" y="4237038"/>
          <p14:tracePt t="73498" x="7704138" y="4229100"/>
          <p14:tracePt t="73514" x="7704138" y="4221163"/>
          <p14:tracePt t="73522" x="7712075" y="4221163"/>
          <p14:tracePt t="73539" x="7712075" y="4213225"/>
          <p14:tracePt t="73562" x="7718425" y="4213225"/>
          <p14:tracePt t="73610" x="7734300" y="4206875"/>
          <p14:tracePt t="73636" x="7750175" y="4198938"/>
          <p14:tracePt t="73642" x="7756525" y="4191000"/>
          <p14:tracePt t="73650" x="7764463" y="4191000"/>
          <p14:tracePt t="73664" x="7772400" y="4183063"/>
          <p14:tracePt t="73680" x="7788275" y="4175125"/>
          <p14:tracePt t="73697" x="7802563" y="4168775"/>
          <p14:tracePt t="73714" x="7818438" y="4160838"/>
          <p14:tracePt t="73730" x="7840663" y="4144963"/>
          <p14:tracePt t="73747" x="7856538" y="4130675"/>
          <p14:tracePt t="73764" x="7886700" y="4114800"/>
          <p14:tracePt t="73780" x="7908925" y="4098925"/>
          <p14:tracePt t="73797" x="7932738" y="4084638"/>
          <p14:tracePt t="73814" x="7962900" y="4068763"/>
          <p14:tracePt t="73830" x="7985125" y="4060825"/>
          <p14:tracePt t="73847" x="8001000" y="4046538"/>
          <p14:tracePt t="73864" x="8016875" y="4038600"/>
          <p14:tracePt t="73865" x="8031163" y="4030663"/>
          <p14:tracePt t="73897" x="8054975" y="4016375"/>
          <p14:tracePt t="73914" x="8093075" y="4000500"/>
          <p14:tracePt t="73930" x="8099425" y="4000500"/>
          <p14:tracePt t="73947" x="8123238" y="3984625"/>
          <p14:tracePt t="73963" x="8131175" y="3978275"/>
          <p14:tracePt t="74002" x="8137525" y="3978275"/>
          <p14:tracePt t="74018" x="8145463" y="3978275"/>
          <p14:tracePt t="74026" x="8153400" y="3970338"/>
          <p14:tracePt t="74042" x="8169275" y="3962400"/>
          <p14:tracePt t="74050" x="8175625" y="3962400"/>
          <p14:tracePt t="74064" x="8191500" y="3954463"/>
          <p14:tracePt t="74080" x="8229600" y="3932238"/>
          <p14:tracePt t="74083" x="8237538" y="3924300"/>
          <p14:tracePt t="74097" x="8275638" y="3902075"/>
          <p14:tracePt t="74114" x="8297863" y="3878263"/>
          <p14:tracePt t="74130" x="8328025" y="3856038"/>
          <p14:tracePt t="74147" x="8366125" y="3832225"/>
          <p14:tracePt t="74164" x="8397875" y="3810000"/>
          <p14:tracePt t="74180" x="8442325" y="3779838"/>
          <p14:tracePt t="74197" x="8474075" y="3756025"/>
          <p14:tracePt t="74214" x="8488363" y="3741738"/>
          <p14:tracePt t="74231" x="8496300" y="3733800"/>
          <p14:tracePt t="74402" x="8488363" y="3725863"/>
          <p14:tracePt t="74410" x="8480425" y="3725863"/>
          <p14:tracePt t="74418" x="8458200" y="3725863"/>
          <p14:tracePt t="74431" x="8428038" y="3717925"/>
          <p14:tracePt t="74447" x="8335963" y="3703638"/>
          <p14:tracePt t="74464" x="8251825" y="3703638"/>
          <p14:tracePt t="74481" x="8207375" y="3703638"/>
          <p14:tracePt t="74482" x="8175625" y="3703638"/>
          <p14:tracePt t="74497" x="8137525" y="3725863"/>
          <p14:tracePt t="74514" x="8093075" y="3733800"/>
          <p14:tracePt t="74530" x="8054975" y="3749675"/>
          <p14:tracePt t="74547" x="8016875" y="3756025"/>
          <p14:tracePt t="74564" x="7978775" y="3771900"/>
          <p14:tracePt t="74581" x="7932738" y="3794125"/>
          <p14:tracePt t="74597" x="7886700" y="3817938"/>
          <p14:tracePt t="74614" x="7856538" y="3825875"/>
          <p14:tracePt t="74630" x="7826375" y="3848100"/>
          <p14:tracePt t="74647" x="7794625" y="3863975"/>
          <p14:tracePt t="74649" x="7788275" y="3878263"/>
          <p14:tracePt t="74664" x="7764463" y="3894138"/>
          <p14:tracePt t="74666" x="7750175" y="3902075"/>
          <p14:tracePt t="74680" x="7734300" y="3916363"/>
          <p14:tracePt t="74697" x="7680325" y="3962400"/>
          <p14:tracePt t="74714" x="7650163" y="3984625"/>
          <p14:tracePt t="74730" x="7627938" y="4000500"/>
          <p14:tracePt t="74747" x="7589838" y="4030663"/>
          <p14:tracePt t="74764" x="7566025" y="4054475"/>
          <p14:tracePt t="74781" x="7535863" y="4076700"/>
          <p14:tracePt t="74797" x="7513638" y="4092575"/>
          <p14:tracePt t="74814" x="7497763" y="4106863"/>
          <p14:tracePt t="74831" x="7489825" y="4114800"/>
          <p14:tracePt t="74866" x="7483475" y="4122738"/>
          <p14:tracePt t="74890" x="7475538" y="4122738"/>
          <p14:tracePt t="74898" x="7475538" y="4130675"/>
          <p14:tracePt t="74915" x="7467600" y="4130675"/>
          <p14:tracePt t="74962" x="7467600" y="4137025"/>
          <p14:tracePt t="74994" x="7459663" y="4137025"/>
          <p14:tracePt t="75018" x="7445375" y="4144963"/>
          <p14:tracePt t="75042" x="7445375" y="4152900"/>
          <p14:tracePt t="75298" x="7437438" y="4152900"/>
          <p14:tracePt t="75322" x="7437438" y="4144963"/>
          <p14:tracePt t="75386" x="7437438" y="4137025"/>
          <p14:tracePt t="75402" x="7445375" y="4137025"/>
          <p14:tracePt t="75410" x="7445375" y="4130675"/>
          <p14:tracePt t="75418" x="7451725" y="4130675"/>
          <p14:tracePt t="75431" x="7459663" y="4122738"/>
          <p14:tracePt t="75448" x="7467600" y="4114800"/>
          <p14:tracePt t="75464" x="7483475" y="4106863"/>
          <p14:tracePt t="75481" x="7489825" y="4098925"/>
          <p14:tracePt t="75497" x="7513638" y="4092575"/>
          <p14:tracePt t="75514" x="7527925" y="4076700"/>
          <p14:tracePt t="75531" x="7551738" y="4060825"/>
          <p14:tracePt t="75548" x="7589838" y="4038600"/>
          <p14:tracePt t="75564" x="7612063" y="4022725"/>
          <p14:tracePt t="75581" x="7635875" y="4000500"/>
          <p14:tracePt t="75598" x="7650163" y="3992563"/>
          <p14:tracePt t="75614" x="7666038" y="3984625"/>
          <p14:tracePt t="75631" x="7673975" y="3978275"/>
          <p14:tracePt t="75647" x="7688263" y="3970338"/>
          <p14:tracePt t="75667" x="7696200" y="3962400"/>
          <p14:tracePt t="75681" x="7712075" y="3954463"/>
          <p14:tracePt t="75697" x="7718425" y="3946525"/>
          <p14:tracePt t="75714" x="7734300" y="3940175"/>
          <p14:tracePt t="75731" x="7742238" y="3932238"/>
          <p14:tracePt t="75748" x="7764463" y="3916363"/>
          <p14:tracePt t="75764" x="7780338" y="3908425"/>
          <p14:tracePt t="75781" x="7802563" y="3886200"/>
          <p14:tracePt t="75798" x="7826375" y="3863975"/>
          <p14:tracePt t="75814" x="7856538" y="3848100"/>
          <p14:tracePt t="75831" x="7886700" y="3825875"/>
          <p14:tracePt t="75848" x="7916863" y="3802063"/>
          <p14:tracePt t="75865" x="7947025" y="3771900"/>
          <p14:tracePt t="75881" x="7962900" y="3763963"/>
          <p14:tracePt t="75898" x="7962900" y="3756025"/>
          <p14:tracePt t="75914" x="7970838" y="3756025"/>
          <p14:tracePt t="75962" x="7978775" y="3749675"/>
          <p14:tracePt t="75986" x="7985125" y="3741738"/>
          <p14:tracePt t="76002" x="7993063" y="3733800"/>
          <p14:tracePt t="76043" x="8001000" y="3725863"/>
          <p14:tracePt t="76058" x="8008938" y="3725863"/>
          <p14:tracePt t="76066" x="8016875" y="3717925"/>
          <p14:tracePt t="76082" x="8023225" y="3711575"/>
          <p14:tracePt t="76090" x="8039100" y="3703638"/>
          <p14:tracePt t="76098" x="8047038" y="3695700"/>
          <p14:tracePt t="76114" x="8061325" y="3679825"/>
          <p14:tracePt t="76131" x="8077200" y="3679825"/>
          <p14:tracePt t="76148" x="8093075" y="3673475"/>
          <p14:tracePt t="76164" x="8099425" y="3665538"/>
          <p14:tracePt t="76181" x="8107363" y="3657600"/>
          <p14:tracePt t="76198" x="8115300" y="3657600"/>
          <p14:tracePt t="76214" x="8123238" y="3657600"/>
          <p14:tracePt t="76231" x="8131175" y="3649663"/>
          <p14:tracePt t="76248" x="8145463" y="3641725"/>
          <p14:tracePt t="76264" x="8161338" y="3635375"/>
          <p14:tracePt t="76265" x="8175625" y="3627438"/>
          <p14:tracePt t="76281" x="8199438" y="3611563"/>
          <p14:tracePt t="76298" x="8221663" y="3603625"/>
          <p14:tracePt t="76314" x="8237538" y="3597275"/>
          <p14:tracePt t="76331" x="8251825" y="3597275"/>
          <p14:tracePt t="76348" x="8267700" y="3589338"/>
          <p14:tracePt t="76364" x="8275638" y="3589338"/>
          <p14:tracePt t="76381" x="8283575" y="3581400"/>
          <p14:tracePt t="76398" x="8305800" y="3565525"/>
          <p14:tracePt t="76415" x="8321675" y="3559175"/>
          <p14:tracePt t="76431" x="8335963" y="3551238"/>
          <p14:tracePt t="76448" x="8351838" y="3551238"/>
          <p14:tracePt t="76464" x="8359775" y="3551238"/>
          <p14:tracePt t="76481" x="8366125" y="3543300"/>
          <p14:tracePt t="76498" x="8374063" y="3543300"/>
          <p14:tracePt t="76515" x="8382000" y="3535363"/>
          <p14:tracePt t="76531" x="8397875" y="3535363"/>
          <p14:tracePt t="76548" x="8412163" y="3535363"/>
          <p14:tracePt t="76565" x="8435975" y="3521075"/>
          <p14:tracePt t="76581" x="8458200" y="3521075"/>
          <p14:tracePt t="76598" x="8474075" y="3521075"/>
          <p14:tracePt t="76615" x="8504238" y="3513138"/>
          <p14:tracePt t="76636" x="8512175" y="3513138"/>
          <p14:tracePt t="76650" x="8518525" y="3513138"/>
          <p14:tracePt t="76665" x="8534400" y="3513138"/>
          <p14:tracePt t="76681" x="8556625" y="3513138"/>
          <p14:tracePt t="76698" x="8588375" y="3513138"/>
          <p14:tracePt t="76715" x="8618538" y="3513138"/>
          <p14:tracePt t="76731" x="8640763" y="3513138"/>
          <p14:tracePt t="76748" x="8648700" y="3505200"/>
          <p14:tracePt t="76765" x="8656638" y="3505200"/>
          <p14:tracePt t="76802" x="8664575" y="3505200"/>
          <p14:tracePt t="76818" x="8670925" y="3505200"/>
          <p14:tracePt t="76826" x="8678863" y="3505200"/>
          <p14:tracePt t="76834" x="8686800" y="3505200"/>
          <p14:tracePt t="76848" x="8694738" y="3505200"/>
          <p14:tracePt t="76865" x="8716963" y="3505200"/>
          <p14:tracePt t="76881" x="8740775" y="3505200"/>
          <p14:tracePt t="76898" x="8763000" y="3505200"/>
          <p14:tracePt t="76914" x="8770938" y="3505200"/>
          <p14:tracePt t="76931" x="8801100" y="3505200"/>
          <p14:tracePt t="76948" x="8809038" y="3497263"/>
          <p14:tracePt t="76965" x="8831263" y="3489325"/>
          <p14:tracePt t="76981" x="8839200" y="3489325"/>
          <p14:tracePt t="76998" x="8847138" y="3489325"/>
          <p14:tracePt t="77015" x="8861425" y="3489325"/>
          <p14:tracePt t="77031" x="8877300" y="3489325"/>
          <p14:tracePt t="77048" x="8885238" y="3489325"/>
          <p14:tracePt t="77050" x="8899525" y="3489325"/>
          <p14:tracePt t="77066" x="8907463" y="3489325"/>
          <p14:tracePt t="77082" x="8923338" y="3489325"/>
          <p14:tracePt t="77106" x="8931275" y="3482975"/>
          <p14:tracePt t="77122" x="8937625" y="3482975"/>
          <p14:tracePt t="77138" x="8953500" y="3482975"/>
          <p14:tracePt t="77154" x="8969375" y="3475038"/>
          <p14:tracePt t="77170" x="8975725" y="3475038"/>
          <p14:tracePt t="77181" x="8983663" y="3467100"/>
          <p14:tracePt t="77198" x="8999538" y="3467100"/>
          <p14:tracePt t="77226" x="9007475" y="3467100"/>
          <p14:tracePt t="77242" x="9013825" y="3467100"/>
          <p14:tracePt t="77250" x="9021763" y="3459163"/>
          <p14:tracePt t="77266" x="9029700" y="3459163"/>
          <p14:tracePt t="77282" x="9037638" y="3459163"/>
          <p14:tracePt t="77298" x="9051925" y="3459163"/>
          <p14:tracePt t="77315" x="9067800" y="3451225"/>
          <p14:tracePt t="77332" x="9075738" y="3451225"/>
          <p14:tracePt t="77348" x="9090025" y="3444875"/>
          <p14:tracePt t="77365" x="9097963" y="3444875"/>
          <p14:tracePt t="77426" x="9105900" y="3444875"/>
          <p14:tracePt t="77442" x="9113838" y="3444875"/>
          <p14:tracePt t="77450" x="9121775" y="3444875"/>
          <p14:tracePt t="77458" x="9128125" y="3444875"/>
          <p14:tracePt t="77474" x="9144000" y="3444875"/>
          <p14:tracePt t="77482" x="9151938" y="3444875"/>
          <p14:tracePt t="77498" x="9174163" y="3436938"/>
          <p14:tracePt t="77515" x="9182100" y="3429000"/>
          <p14:tracePt t="77532" x="9197975" y="3429000"/>
          <p14:tracePt t="77565" x="9204325" y="3429000"/>
          <p14:tracePt t="77582" x="9212263" y="3429000"/>
          <p14:tracePt t="77598" x="9228138" y="3429000"/>
          <p14:tracePt t="77642" x="9236075" y="3429000"/>
          <p14:tracePt t="77674" x="9242425" y="3429000"/>
          <p14:tracePt t="77682" x="9250363" y="3429000"/>
          <p14:tracePt t="77690" x="9258300" y="3429000"/>
          <p14:tracePt t="77700" x="9274175" y="3429000"/>
          <p14:tracePt t="77715" x="9288463" y="3429000"/>
          <p14:tracePt t="77732" x="9312275" y="3429000"/>
          <p14:tracePt t="77754" x="9318625" y="3429000"/>
          <p14:tracePt t="77810" x="9326563" y="3429000"/>
          <p14:tracePt t="77818" x="9334500" y="3429000"/>
          <p14:tracePt t="77826" x="9342438" y="3429000"/>
          <p14:tracePt t="77834" x="9350375" y="3429000"/>
          <p14:tracePt t="77848" x="9356725" y="3429000"/>
          <p14:tracePt t="77865" x="9380538" y="3436938"/>
          <p14:tracePt t="77882" x="9394825" y="3436938"/>
          <p14:tracePt t="77898" x="9410700" y="3436938"/>
          <p14:tracePt t="77915" x="9432925" y="3436938"/>
          <p14:tracePt t="77932" x="9440863" y="3444875"/>
          <p14:tracePt t="77965" x="9448800" y="3444875"/>
          <p14:tracePt t="77982" x="9456738" y="3451225"/>
          <p14:tracePt t="78018" x="9464675" y="3451225"/>
          <p14:tracePt t="78042" x="9471025" y="3451225"/>
          <p14:tracePt t="78050" x="9478963" y="3459163"/>
          <p14:tracePt t="78058" x="9494838" y="3459163"/>
          <p14:tracePt t="78066" x="9502775" y="3459163"/>
          <p14:tracePt t="78082" x="9532938" y="3475038"/>
          <p14:tracePt t="78099" x="9547225" y="3475038"/>
          <p14:tracePt t="78115" x="9555163" y="3475038"/>
          <p14:tracePt t="78132" x="9571038" y="3482975"/>
          <p14:tracePt t="78149" x="9578975" y="3482975"/>
          <p14:tracePt t="78166" x="9578975" y="3489325"/>
          <p14:tracePt t="78182" x="9585325" y="3489325"/>
          <p14:tracePt t="78198" x="9593263" y="3489325"/>
          <p14:tracePt t="78215" x="9601200" y="3497263"/>
          <p14:tracePt t="78232" x="9609138" y="3497263"/>
          <p14:tracePt t="78248" x="9623425" y="3505200"/>
          <p14:tracePt t="78265" x="9647238" y="3513138"/>
          <p14:tracePt t="78323" x="9655175" y="3513138"/>
          <p14:tracePt t="78346" x="9661525" y="3513138"/>
          <p14:tracePt t="78356" x="9669463" y="3513138"/>
          <p14:tracePt t="78365" x="9669463" y="3521075"/>
          <p14:tracePt t="78382" x="9677400" y="3521075"/>
          <p14:tracePt t="78399" x="9693275" y="3527425"/>
          <p14:tracePt t="78434" x="9693275" y="3535363"/>
          <p14:tracePt t="78442" x="9699625" y="3535363"/>
          <p14:tracePt t="78458" x="9707563" y="3535363"/>
          <p14:tracePt t="78466" x="9715500" y="3535363"/>
          <p14:tracePt t="78482" x="9731375" y="3543300"/>
          <p14:tracePt t="78498" x="9737725" y="3543300"/>
          <p14:tracePt t="78515" x="9753600" y="3551238"/>
          <p14:tracePt t="78618" x="9769475" y="3559175"/>
          <p14:tracePt t="78658" x="9775825" y="3559175"/>
          <p14:tracePt t="78682" x="9783763" y="3565525"/>
          <p14:tracePt t="78706" x="9799638" y="3573463"/>
          <p14:tracePt t="78722" x="9799638" y="3581400"/>
          <p14:tracePt t="78730" x="9813925" y="3581400"/>
          <p14:tracePt t="78746" x="9821863" y="3581400"/>
          <p14:tracePt t="78754" x="9821863" y="3589338"/>
          <p14:tracePt t="78770" x="9829800" y="3589338"/>
          <p14:tracePt t="78826" x="9837738" y="3589338"/>
          <p14:tracePt t="78834" x="9845675" y="3589338"/>
          <p14:tracePt t="78922" x="9852025" y="3597275"/>
          <p14:tracePt t="78946" x="9852025" y="3603625"/>
          <p14:tracePt t="78962" x="9859963" y="3603625"/>
          <p14:tracePt t="78978" x="9859963" y="3611563"/>
          <p14:tracePt t="78986" x="9867900" y="3611563"/>
          <p14:tracePt t="81146" x="9867900" y="3619500"/>
          <p14:tracePt t="81218" x="9859963" y="3619500"/>
          <p14:tracePt t="81242" x="9852025" y="3619500"/>
          <p14:tracePt t="81250" x="9837738" y="3627438"/>
          <p14:tracePt t="81258" x="9829800" y="3627438"/>
          <p14:tracePt t="81266" x="9807575" y="3635375"/>
          <p14:tracePt t="81283" x="9745663" y="3641725"/>
          <p14:tracePt t="81300" x="9661525" y="3649663"/>
          <p14:tracePt t="81316" x="9555163" y="3665538"/>
          <p14:tracePt t="81333" x="9464675" y="3687763"/>
          <p14:tracePt t="81350" x="9380538" y="3717925"/>
          <p14:tracePt t="81366" x="9304338" y="3733800"/>
          <p14:tracePt t="81369" x="9258300" y="3756025"/>
          <p14:tracePt t="81383" x="9220200" y="3771900"/>
          <p14:tracePt t="81400" x="9136063" y="3810000"/>
          <p14:tracePt t="81402" x="9083675" y="3832225"/>
          <p14:tracePt t="81416" x="9013825" y="3848100"/>
          <p14:tracePt t="81433" x="8747125" y="3902075"/>
          <p14:tracePt t="81450" x="8526463" y="3932238"/>
          <p14:tracePt t="81466" x="8289925" y="3970338"/>
          <p14:tracePt t="81483" x="8137525" y="4022725"/>
          <p14:tracePt t="81500" x="8016875" y="4068763"/>
          <p14:tracePt t="81516" x="7916863" y="4106863"/>
          <p14:tracePt t="81533" x="7840663" y="4137025"/>
          <p14:tracePt t="81550" x="7780338" y="4168775"/>
          <p14:tracePt t="81566" x="7756525" y="4175125"/>
          <p14:tracePt t="81583" x="7750175" y="4183063"/>
          <p14:tracePt t="81600" x="7742238" y="4183063"/>
          <p14:tracePt t="81634" x="7726363" y="4183063"/>
          <p14:tracePt t="81642" x="7712075" y="4183063"/>
          <p14:tracePt t="81650" x="7696200" y="4191000"/>
          <p14:tracePt t="81666" x="7658100" y="4191000"/>
          <p14:tracePt t="81683" x="7620000" y="4206875"/>
          <p14:tracePt t="81700" x="7566025" y="4221163"/>
          <p14:tracePt t="81716" x="7551738" y="4221163"/>
          <p14:tracePt t="81733" x="7551738" y="4229100"/>
          <p14:tracePt t="81994" x="7543800" y="4229100"/>
          <p14:tracePt t="82002" x="7543800" y="4237038"/>
          <p14:tracePt t="82018" x="7535863" y="4237038"/>
          <p14:tracePt t="82026" x="7527925" y="4237038"/>
          <p14:tracePt t="82034" x="7521575" y="4237038"/>
          <p14:tracePt t="82050" x="7489825" y="4251325"/>
          <p14:tracePt t="82067" x="7467600" y="4259263"/>
          <p14:tracePt t="82083" x="7437438" y="4259263"/>
          <p14:tracePt t="82100" x="7399338" y="4267200"/>
          <p14:tracePt t="82117" x="7353300" y="4275138"/>
          <p14:tracePt t="82133" x="7299325" y="4297363"/>
          <p14:tracePt t="82150" x="7254875" y="4305300"/>
          <p14:tracePt t="82167" x="7208838" y="4327525"/>
          <p14:tracePt t="82183" x="7170738" y="4335463"/>
          <p14:tracePt t="82200" x="7154863" y="4343400"/>
          <p14:tracePt t="82217" x="7140575" y="4343400"/>
          <p14:tracePt t="82258" x="7132638" y="4343400"/>
          <p14:tracePt t="82274" x="7124700" y="4343400"/>
          <p14:tracePt t="82282" x="7108825" y="4343400"/>
          <p14:tracePt t="82290" x="7102475" y="4351338"/>
          <p14:tracePt t="82300" x="7086600" y="4351338"/>
          <p14:tracePt t="82317" x="7056438" y="4359275"/>
          <p14:tracePt t="82333" x="7010400" y="4365625"/>
          <p14:tracePt t="82350" x="6972300" y="4365625"/>
          <p14:tracePt t="82367" x="6942138" y="4373563"/>
          <p14:tracePt t="82383" x="6934200" y="4381500"/>
          <p14:tracePt t="82458" x="6926263" y="4381500"/>
          <p14:tracePt t="82522" x="6918325" y="4381500"/>
          <p14:tracePt t="82530" x="6911975" y="4381500"/>
          <p14:tracePt t="82546" x="6904038" y="4381500"/>
          <p14:tracePt t="82562" x="6904038" y="4389438"/>
          <p14:tracePt t="82714" x="6896100" y="4381500"/>
          <p14:tracePt t="82764" x="6896100" y="4373563"/>
          <p14:tracePt t="82770" x="6896100" y="4365625"/>
          <p14:tracePt t="82786" x="6896100" y="4351338"/>
          <p14:tracePt t="82800" x="6896100" y="4343400"/>
          <p14:tracePt t="82817" x="6911975" y="4321175"/>
          <p14:tracePt t="82833" x="6926263" y="4289425"/>
          <p14:tracePt t="82850" x="6942138" y="4267200"/>
          <p14:tracePt t="82867" x="6964363" y="4244975"/>
          <p14:tracePt t="82884" x="6980238" y="4221163"/>
          <p14:tracePt t="82900" x="6994525" y="4206875"/>
          <p14:tracePt t="82917" x="7010400" y="4175125"/>
          <p14:tracePt t="82933" x="7032625" y="4144963"/>
          <p14:tracePt t="82950" x="7056438" y="4130675"/>
          <p14:tracePt t="82967" x="7078663" y="4098925"/>
          <p14:tracePt t="82970" x="7094538" y="4084638"/>
          <p14:tracePt t="82983" x="7102475" y="4076700"/>
          <p14:tracePt t="83000" x="7108825" y="4068763"/>
          <p14:tracePt t="83017" x="7140575" y="4046538"/>
          <p14:tracePt t="83033" x="7146925" y="4030663"/>
          <p14:tracePt t="83050" x="7170738" y="4022725"/>
          <p14:tracePt t="83067" x="7200900" y="4000500"/>
          <p14:tracePt t="83083" x="7231063" y="3984625"/>
          <p14:tracePt t="83100" x="7269163" y="3962400"/>
          <p14:tracePt t="83117" x="7307263" y="3946525"/>
          <p14:tracePt t="83133" x="7353300" y="3924300"/>
          <p14:tracePt t="83150" x="7383463" y="3908425"/>
          <p14:tracePt t="83167" x="7413625" y="3886200"/>
          <p14:tracePt t="83183" x="7459663" y="3870325"/>
          <p14:tracePt t="83201" x="7483475" y="3863975"/>
          <p14:tracePt t="83202" x="7505700" y="3848100"/>
          <p14:tracePt t="83217" x="7527925" y="3832225"/>
          <p14:tracePt t="83234" x="7551738" y="3825875"/>
          <p14:tracePt t="83282" x="7612063" y="3787775"/>
          <p14:tracePt t="83290" x="7620000" y="3779838"/>
          <p14:tracePt t="83300" x="7635875" y="3779838"/>
          <p14:tracePt t="83317" x="7658100" y="3763963"/>
          <p14:tracePt t="83334" x="7666038" y="3763963"/>
          <p14:tracePt t="83350" x="7680325" y="3756025"/>
          <p14:tracePt t="83367" x="7688263" y="3749675"/>
          <p14:tracePt t="83384" x="7712075" y="3741738"/>
          <p14:tracePt t="83400" x="7718425" y="3741738"/>
          <p14:tracePt t="83402" x="7734300" y="3733800"/>
          <p14:tracePt t="83419" x="7742238" y="3733800"/>
          <p14:tracePt t="83434" x="7756525" y="3733800"/>
          <p14:tracePt t="83450" x="7756525" y="3725863"/>
          <p14:tracePt t="83467" x="7772400" y="3725863"/>
          <p14:tracePt t="83484" x="7794625" y="3717925"/>
          <p14:tracePt t="83500" x="7818438" y="3711575"/>
          <p14:tracePt t="83517" x="7864475" y="3695700"/>
          <p14:tracePt t="83534" x="7886700" y="3679825"/>
          <p14:tracePt t="83550" x="7916863" y="3673475"/>
          <p14:tracePt t="83567" x="7932738" y="3665538"/>
          <p14:tracePt t="83584" x="7940675" y="3657600"/>
          <p14:tracePt t="83585" x="7947025" y="3657600"/>
          <p14:tracePt t="83602" x="7954963" y="3641725"/>
          <p14:tracePt t="83618" x="7970838" y="3635375"/>
          <p14:tracePt t="83634" x="7993063" y="3619500"/>
          <p14:tracePt t="83650" x="8023225" y="3597275"/>
          <p14:tracePt t="83668" x="8054975" y="3573463"/>
          <p14:tracePt t="83684" x="8069263" y="3559175"/>
          <p14:tracePt t="83700" x="8093075" y="3551238"/>
          <p14:tracePt t="83717" x="8107363" y="3543300"/>
          <p14:tracePt t="83738" x="8115300" y="3543300"/>
          <p14:tracePt t="83754" x="8123238" y="3543300"/>
          <p14:tracePt t="83767" x="8123238" y="3535363"/>
          <p14:tracePt t="83784" x="8137525" y="3535363"/>
          <p14:tracePt t="83800" x="8169275" y="3521075"/>
          <p14:tracePt t="83802" x="8183563" y="3513138"/>
          <p14:tracePt t="83817" x="8207375" y="3497263"/>
          <p14:tracePt t="83834" x="8237538" y="3489325"/>
          <p14:tracePt t="83850" x="8251825" y="3482975"/>
          <p14:tracePt t="83867" x="8267700" y="3467100"/>
          <p14:tracePt t="83884" x="8283575" y="3467100"/>
          <p14:tracePt t="83900" x="8305800" y="3451225"/>
          <p14:tracePt t="83918" x="8321675" y="3451225"/>
          <p14:tracePt t="83934" x="8351838" y="3444875"/>
          <p14:tracePt t="83950" x="8359775" y="3444875"/>
          <p14:tracePt t="83967" x="8366125" y="3444875"/>
          <p14:tracePt t="83984" x="8382000" y="3444875"/>
          <p14:tracePt t="83987" x="8389938" y="3436938"/>
          <p14:tracePt t="84000" x="8404225" y="3436938"/>
          <p14:tracePt t="84017" x="8442325" y="3436938"/>
          <p14:tracePt t="84034" x="8466138" y="3436938"/>
          <p14:tracePt t="84050" x="8496300" y="3436938"/>
          <p14:tracePt t="84067" x="8512175" y="3436938"/>
          <p14:tracePt t="84084" x="8526463" y="3436938"/>
          <p14:tracePt t="84101" x="8556625" y="3444875"/>
          <p14:tracePt t="84117" x="8602663" y="3451225"/>
          <p14:tracePt t="84134" x="8640763" y="3467100"/>
          <p14:tracePt t="84150" x="8664575" y="3467100"/>
          <p14:tracePt t="84168" x="8670925" y="3475038"/>
          <p14:tracePt t="84184" x="8686800" y="3482975"/>
          <p14:tracePt t="84201" x="8740775" y="3497263"/>
          <p14:tracePt t="84217" x="8770938" y="3497263"/>
          <p14:tracePt t="84234" x="8809038" y="3497263"/>
          <p14:tracePt t="84251" x="8831263" y="3513138"/>
          <p14:tracePt t="84267" x="8839200" y="3513138"/>
          <p14:tracePt t="84284" x="8855075" y="3521075"/>
          <p14:tracePt t="84301" x="8869363" y="3527425"/>
          <p14:tracePt t="84317" x="8877300" y="3535363"/>
          <p14:tracePt t="84334" x="8907463" y="3551238"/>
          <p14:tracePt t="84351" x="8945563" y="3573463"/>
          <p14:tracePt t="84367" x="8999538" y="3581400"/>
          <p14:tracePt t="84370" x="9007475" y="3589338"/>
          <p14:tracePt t="84384" x="9021763" y="3589338"/>
          <p14:tracePt t="84401" x="9037638" y="3597275"/>
          <p14:tracePt t="84418" x="9045575" y="3603625"/>
          <p14:tracePt t="84434" x="9059863" y="3603625"/>
          <p14:tracePt t="84451" x="9067800" y="3611563"/>
          <p14:tracePt t="84467" x="9090025" y="3627438"/>
          <p14:tracePt t="84484" x="9121775" y="3641725"/>
          <p14:tracePt t="84501" x="9159875" y="3657600"/>
          <p14:tracePt t="84517" x="9182100" y="3679825"/>
          <p14:tracePt t="84534" x="9204325" y="3695700"/>
          <p14:tracePt t="84551" x="9242425" y="3717925"/>
          <p14:tracePt t="84554" x="9258300" y="3733800"/>
          <p14:tracePt t="84567" x="9280525" y="3749675"/>
          <p14:tracePt t="84584" x="9334500" y="3763963"/>
          <p14:tracePt t="84586" x="9356725" y="3779838"/>
          <p14:tracePt t="84601" x="9402763" y="3794125"/>
          <p14:tracePt t="84617" x="9418638" y="3802063"/>
          <p14:tracePt t="84634" x="9426575" y="3810000"/>
          <p14:tracePt t="84666" x="9432925" y="3817938"/>
          <p14:tracePt t="84690" x="9432925" y="3825875"/>
          <p14:tracePt t="84722" x="9440863" y="3832225"/>
          <p14:tracePt t="84738" x="9448800" y="3832225"/>
          <p14:tracePt t="84763" x="9448800" y="3840163"/>
          <p14:tracePt t="85434" x="9440863" y="3856038"/>
          <p14:tracePt t="85442" x="9432925" y="3863975"/>
          <p14:tracePt t="85451" x="9418638" y="3878263"/>
          <p14:tracePt t="85468" x="9388475" y="3924300"/>
          <p14:tracePt t="85485" x="9342438" y="3984625"/>
          <p14:tracePt t="85501" x="9280525" y="4068763"/>
          <p14:tracePt t="85518" x="9212263" y="4168775"/>
          <p14:tracePt t="85534" x="9128125" y="4283075"/>
          <p14:tracePt t="85551" x="9045575" y="4403725"/>
          <p14:tracePt t="85554" x="8999538" y="4473575"/>
          <p14:tracePt t="85568" x="8945563" y="4541838"/>
          <p14:tracePt t="85584" x="8847138" y="4648200"/>
          <p14:tracePt t="85586" x="8793163" y="4716463"/>
          <p14:tracePt t="85601" x="8678863" y="4854575"/>
          <p14:tracePt t="85618" x="8572500" y="4953000"/>
          <p14:tracePt t="85634" x="8474075" y="5059363"/>
          <p14:tracePt t="85651" x="8374063" y="5173663"/>
          <p14:tracePt t="85668" x="8283575" y="5287963"/>
          <p14:tracePt t="85684" x="8207375" y="5387975"/>
          <p14:tracePt t="85701" x="8137525" y="5478463"/>
          <p14:tracePt t="85717" x="8061325" y="5578475"/>
          <p14:tracePt t="85734" x="7985125" y="5661025"/>
          <p14:tracePt t="85751" x="7902575" y="5737225"/>
          <p14:tracePt t="85768" x="7818438" y="5813425"/>
          <p14:tracePt t="85784" x="7734300" y="5867400"/>
          <p14:tracePt t="85801" x="7673975" y="5905500"/>
          <p14:tracePt t="85818" x="7635875" y="5927725"/>
          <p14:tracePt t="85835" x="7620000" y="5935663"/>
          <p14:tracePt t="85851" x="7612063" y="5935663"/>
          <p14:tracePt t="85868" x="7597775" y="5943600"/>
          <p14:tracePt t="85885" x="7573963" y="5959475"/>
          <p14:tracePt t="85901" x="7543800" y="5965825"/>
          <p14:tracePt t="85918" x="7513638" y="5973763"/>
          <p14:tracePt t="85935" x="7497763" y="5981700"/>
          <p14:tracePt t="85994" x="7483475" y="5973763"/>
          <p14:tracePt t="86010" x="7475538" y="5965825"/>
          <p14:tracePt t="86018" x="7475538" y="5959475"/>
          <p14:tracePt t="86026" x="7467600" y="5951538"/>
          <p14:tracePt t="86034" x="7451725" y="5935663"/>
          <p14:tracePt t="86051" x="7437438" y="5913438"/>
          <p14:tracePt t="86068" x="7421563" y="5897563"/>
          <p14:tracePt t="86085" x="7399338" y="5875338"/>
          <p14:tracePt t="86101" x="7375525" y="5859463"/>
          <p14:tracePt t="86118" x="7361238" y="5845175"/>
          <p14:tracePt t="86135" x="7345363" y="5837238"/>
          <p14:tracePt t="86151" x="7323138" y="5813425"/>
          <p14:tracePt t="86169" x="7307263" y="5813425"/>
          <p14:tracePt t="86170" x="7299325" y="5807075"/>
          <p14:tracePt t="86185" x="7285038" y="5799138"/>
          <p14:tracePt t="86201" x="7277100" y="5791200"/>
          <p14:tracePt t="86218" x="7261225" y="5783263"/>
          <p14:tracePt t="86235" x="7246938" y="5783263"/>
          <p14:tracePt t="86251" x="7231063" y="5768975"/>
          <p14:tracePt t="86268" x="7223125" y="5768975"/>
          <p14:tracePt t="86285" x="7192963" y="5761038"/>
          <p14:tracePt t="86301" x="7170738" y="5761038"/>
          <p14:tracePt t="86318" x="7140575" y="5753100"/>
          <p14:tracePt t="86335" x="7102475" y="5745163"/>
          <p14:tracePt t="86351" x="7070725" y="5745163"/>
          <p14:tracePt t="86368" x="7040563" y="5737225"/>
          <p14:tracePt t="86370" x="7026275" y="5737225"/>
          <p14:tracePt t="86386" x="7018338" y="5737225"/>
          <p14:tracePt t="86401" x="7002463" y="5737225"/>
          <p14:tracePt t="86418" x="6980238" y="5737225"/>
          <p14:tracePt t="86435" x="6972300" y="5737225"/>
          <p14:tracePt t="86451" x="6956425" y="5737225"/>
          <p14:tracePt t="86468" x="6950075" y="5737225"/>
          <p14:tracePt t="86485" x="6942138" y="5737225"/>
          <p14:tracePt t="86501" x="6934200" y="5737225"/>
          <p14:tracePt t="86518" x="6926263" y="5737225"/>
          <p14:tracePt t="86570" x="6918325" y="5737225"/>
          <p14:tracePt t="86618" x="6904038" y="5737225"/>
          <p14:tracePt t="86634" x="6896100" y="5737225"/>
          <p14:tracePt t="86649" x="6888163" y="5737225"/>
          <p14:tracePt t="86658" x="6873875" y="5737225"/>
          <p14:tracePt t="86802" x="6865938" y="5737225"/>
          <p14:tracePt t="86818" x="6858000" y="5737225"/>
          <p14:tracePt t="87090" x="6850063" y="5737225"/>
          <p14:tracePt t="87130" x="6850063" y="5730875"/>
          <p14:tracePt t="87186" x="6842125" y="5730875"/>
          <p14:tracePt t="87210" x="6835775" y="5730875"/>
          <p14:tracePt t="87225" x="6827838" y="5722938"/>
          <p14:tracePt t="87250" x="6819900" y="5715000"/>
          <p14:tracePt t="87266" x="6811963" y="5707063"/>
          <p14:tracePt t="87274" x="6804025" y="5707063"/>
          <p14:tracePt t="87285" x="6797675" y="5707063"/>
          <p14:tracePt t="87302" x="6789738" y="5699125"/>
          <p14:tracePt t="87319" x="6773863" y="5699125"/>
          <p14:tracePt t="87442" x="6765925" y="5699125"/>
          <p14:tracePt t="87466" x="6765925" y="5692775"/>
          <p14:tracePt t="87514" x="6759575" y="5692775"/>
          <p14:tracePt t="87705" x="6759575" y="5684838"/>
          <p14:tracePt t="87746" x="6765925" y="5684838"/>
          <p14:tracePt t="87763" x="6773863" y="5684838"/>
          <p14:tracePt t="87770" x="6781800" y="5676900"/>
          <p14:tracePt t="87778" x="6789738" y="5676900"/>
          <p14:tracePt t="87795" x="6804025" y="5676900"/>
          <p14:tracePt t="87810" x="6811963" y="5676900"/>
          <p14:tracePt t="87818" x="6827838" y="5676900"/>
          <p14:tracePt t="87835" x="6835775" y="5668963"/>
          <p14:tracePt t="87852" x="6858000" y="5668963"/>
          <p14:tracePt t="87869" x="6888163" y="5661025"/>
          <p14:tracePt t="87885" x="6934200" y="5661025"/>
          <p14:tracePt t="87902" x="6972300" y="5654675"/>
          <p14:tracePt t="87920" x="7002463" y="5654675"/>
          <p14:tracePt t="87935" x="7026275" y="5654675"/>
          <p14:tracePt t="87952" x="7040563" y="5654675"/>
          <p14:tracePt t="87953" x="7048500" y="5654675"/>
          <p14:tracePt t="87969" x="7064375" y="5654675"/>
          <p14:tracePt t="87985" x="7086600" y="5654675"/>
          <p14:tracePt t="88002" x="7108825" y="5654675"/>
          <p14:tracePt t="88018" x="7140575" y="5654675"/>
          <p14:tracePt t="88035" x="7162800" y="5654675"/>
          <p14:tracePt t="88052" x="7185025" y="5654675"/>
          <p14:tracePt t="88069" x="7216775" y="5654675"/>
          <p14:tracePt t="88085" x="7261225" y="5654675"/>
          <p14:tracePt t="88102" x="7307263" y="5654675"/>
          <p14:tracePt t="88119" x="7361238" y="5654675"/>
          <p14:tracePt t="88135" x="7413625" y="5654675"/>
          <p14:tracePt t="88152" x="7451725" y="5654675"/>
          <p14:tracePt t="88153" x="7467600" y="5654675"/>
          <p14:tracePt t="88169" x="7513638" y="5646738"/>
          <p14:tracePt t="88185" x="7535863" y="5638800"/>
          <p14:tracePt t="88202" x="7543800" y="5630863"/>
          <p14:tracePt t="88218" x="7559675" y="5630863"/>
          <p14:tracePt t="88235" x="7566025" y="5630863"/>
          <p14:tracePt t="88252" x="7581900" y="5630863"/>
          <p14:tracePt t="88269" x="7604125" y="5630863"/>
          <p14:tracePt t="88285" x="7650163" y="5630863"/>
          <p14:tracePt t="88302" x="7688263" y="5622925"/>
          <p14:tracePt t="88319" x="7742238" y="5600700"/>
          <p14:tracePt t="88335" x="7794625" y="5592763"/>
          <p14:tracePt t="88352" x="7840663" y="5578475"/>
          <p14:tracePt t="88369" x="7916863" y="5554663"/>
          <p14:tracePt t="88385" x="7954963" y="5546725"/>
          <p14:tracePt t="88402" x="7978775" y="5546725"/>
          <p14:tracePt t="88419" x="7993063" y="5546725"/>
          <p14:tracePt t="88435" x="8001000" y="5540375"/>
          <p14:tracePt t="88452" x="8023225" y="5540375"/>
          <p14:tracePt t="88469" x="8039100" y="5532438"/>
          <p14:tracePt t="88485" x="8061325" y="5524500"/>
          <p14:tracePt t="88502" x="8099425" y="5516563"/>
          <p14:tracePt t="88519" x="8137525" y="5516563"/>
          <p14:tracePt t="88535" x="8161338" y="5508625"/>
          <p14:tracePt t="88552" x="8183563" y="5508625"/>
          <p14:tracePt t="88553" x="8191500" y="5508625"/>
          <p14:tracePt t="88569" x="8207375" y="5502275"/>
          <p14:tracePt t="88585" x="8221663" y="5502275"/>
          <p14:tracePt t="88602" x="8237538" y="5502275"/>
          <p14:tracePt t="88619" x="8259763" y="5502275"/>
          <p14:tracePt t="88635" x="8283575" y="5494338"/>
          <p14:tracePt t="88652" x="8328025" y="5486400"/>
          <p14:tracePt t="88669" x="8374063" y="5486400"/>
          <p14:tracePt t="88685" x="8420100" y="5470525"/>
          <p14:tracePt t="88702" x="8458200" y="5464175"/>
          <p14:tracePt t="88719" x="8480425" y="5464175"/>
          <p14:tracePt t="88735" x="8504238" y="5464175"/>
          <p14:tracePt t="88752" x="8526463" y="5456238"/>
          <p14:tracePt t="88769" x="8580438" y="5432425"/>
          <p14:tracePt t="88785" x="8626475" y="5426075"/>
          <p14:tracePt t="88802" x="8656638" y="5418138"/>
          <p14:tracePt t="88819" x="8702675" y="5410200"/>
          <p14:tracePt t="88835" x="8732838" y="5402263"/>
          <p14:tracePt t="88852" x="8747125" y="5402263"/>
          <p14:tracePt t="88869" x="8763000" y="5394325"/>
          <p14:tracePt t="88885" x="8770938" y="5394325"/>
          <p14:tracePt t="88902" x="8785225" y="5394325"/>
          <p14:tracePt t="88919" x="8801100" y="5394325"/>
          <p14:tracePt t="88936" x="8809038" y="5394325"/>
          <p14:tracePt t="88952" x="8831263" y="5387975"/>
          <p14:tracePt t="88953" x="8839200" y="5387975"/>
          <p14:tracePt t="88969" x="8869363" y="5387975"/>
          <p14:tracePt t="88985" x="8899525" y="5387975"/>
          <p14:tracePt t="89002" x="8923338" y="5380038"/>
          <p14:tracePt t="89019" x="8937625" y="5380038"/>
          <p14:tracePt t="89035" x="8961438" y="5380038"/>
          <p14:tracePt t="89052" x="8975725" y="5372100"/>
          <p14:tracePt t="89069" x="8999538" y="5364163"/>
          <p14:tracePt t="89085" x="9029700" y="5364163"/>
          <p14:tracePt t="89102" x="9059863" y="5356225"/>
          <p14:tracePt t="89119" x="9083675" y="5341938"/>
          <p14:tracePt t="89135" x="9105900" y="5341938"/>
          <p14:tracePt t="89152" x="9121775" y="5341938"/>
          <p14:tracePt t="89153" x="9128125" y="5341938"/>
          <p14:tracePt t="89169" x="9144000" y="5334000"/>
          <p14:tracePt t="89185" x="9159875" y="5334000"/>
          <p14:tracePt t="89202" x="9174163" y="5326063"/>
          <p14:tracePt t="89219" x="9190038" y="5326063"/>
          <p14:tracePt t="89235" x="9212263" y="5311775"/>
          <p14:tracePt t="89252" x="9236075" y="5311775"/>
          <p14:tracePt t="89269" x="9288463" y="5295900"/>
          <p14:tracePt t="89285" x="9318625" y="5287963"/>
          <p14:tracePt t="89302" x="9350375" y="5280025"/>
          <p14:tracePt t="89319" x="9372600" y="5273675"/>
          <p14:tracePt t="89336" x="9402763" y="5273675"/>
          <p14:tracePt t="89352" x="9410700" y="5265738"/>
          <p14:tracePt t="89369" x="9448800" y="5249863"/>
          <p14:tracePt t="89386" x="9464675" y="5241925"/>
          <p14:tracePt t="89402" x="9486900" y="5235575"/>
          <p14:tracePt t="89419" x="9502775" y="5227638"/>
          <p14:tracePt t="89436" x="9525000" y="5219700"/>
          <p14:tracePt t="89452" x="9532938" y="5211763"/>
          <p14:tracePt t="89469" x="9540875" y="5211763"/>
          <p14:tracePt t="89486" x="9547225" y="5203825"/>
          <p14:tracePt t="89502" x="9563100" y="5197475"/>
          <p14:tracePt t="89519" x="9571038" y="5189538"/>
          <p14:tracePt t="89536" x="9593263" y="5173663"/>
          <p14:tracePt t="89552" x="9623425" y="5159375"/>
          <p14:tracePt t="89553" x="9631363" y="5151438"/>
          <p14:tracePt t="89569" x="9661525" y="5135563"/>
          <p14:tracePt t="89586" x="9699625" y="5113338"/>
          <p14:tracePt t="89602" x="9731375" y="5097463"/>
          <p14:tracePt t="89619" x="9753600" y="5089525"/>
          <p14:tracePt t="89636" x="9769475" y="5075238"/>
          <p14:tracePt t="89652" x="9791700" y="5059363"/>
          <p14:tracePt t="89669" x="9807575" y="5037138"/>
          <p14:tracePt t="89686" x="9821863" y="5021263"/>
          <p14:tracePt t="89702" x="9837738" y="5013325"/>
          <p14:tracePt t="89719" x="9852025" y="4999038"/>
          <p14:tracePt t="89736" x="9859963" y="4983163"/>
          <p14:tracePt t="89752" x="9867900" y="4983163"/>
          <p14:tracePt t="89769" x="9875838" y="4975225"/>
          <p14:tracePt t="89794" x="9883775" y="4960938"/>
          <p14:tracePt t="89809" x="9890125" y="4953000"/>
          <p14:tracePt t="89819" x="9890125" y="4945063"/>
          <p14:tracePt t="89836" x="9906000" y="4937125"/>
          <p14:tracePt t="89852" x="9913938" y="4930775"/>
          <p14:tracePt t="89869" x="9928225" y="4914900"/>
          <p14:tracePt t="89886" x="9936163" y="4906963"/>
          <p14:tracePt t="89902" x="9952038" y="4899025"/>
          <p14:tracePt t="89919" x="9952038" y="4892675"/>
          <p14:tracePt t="89936" x="9959975" y="4884738"/>
          <p14:tracePt t="89952" x="9966325" y="4876800"/>
          <p14:tracePt t="90033" x="9974263" y="4868863"/>
          <p14:tracePt t="90065" x="9982200" y="4868863"/>
          <p14:tracePt t="90081" x="9982200" y="4860925"/>
          <p14:tracePt t="90089" x="9990138" y="4860925"/>
          <p14:tracePt t="90097" x="9990138" y="4854575"/>
          <p14:tracePt t="90113" x="9998075" y="4854575"/>
          <p14:tracePt t="90129" x="9998075" y="4846638"/>
          <p14:tracePt t="90617" x="9990138" y="4846638"/>
          <p14:tracePt t="90625" x="9990138" y="4854575"/>
          <p14:tracePt t="90636" x="9982200" y="4854575"/>
          <p14:tracePt t="90653" x="9974263" y="4854575"/>
          <p14:tracePt t="90670" x="9966325" y="4860925"/>
          <p14:tracePt t="90686" x="9959975" y="4868863"/>
          <p14:tracePt t="90703" x="9944100" y="4876800"/>
          <p14:tracePt t="90719" x="9928225" y="4884738"/>
          <p14:tracePt t="90736" x="9906000" y="4892675"/>
          <p14:tracePt t="90737" x="9898063" y="4899025"/>
          <p14:tracePt t="90753" x="9875838" y="4914900"/>
          <p14:tracePt t="90769" x="9845675" y="4930775"/>
          <p14:tracePt t="90786" x="9799638" y="4945063"/>
          <p14:tracePt t="90803" x="9761538" y="4968875"/>
          <p14:tracePt t="90820" x="9699625" y="5006975"/>
          <p14:tracePt t="90836" x="9631363" y="5045075"/>
          <p14:tracePt t="90853" x="9540875" y="5097463"/>
          <p14:tracePt t="90869" x="9448800" y="5151438"/>
          <p14:tracePt t="90886" x="9356725" y="5203825"/>
          <p14:tracePt t="90903" x="9242425" y="5265738"/>
          <p14:tracePt t="90920" x="9151938" y="5318125"/>
          <p14:tracePt t="90936" x="9051925" y="5372100"/>
          <p14:tracePt t="90937" x="9021763" y="5394325"/>
          <p14:tracePt t="90953" x="8931275" y="5448300"/>
          <p14:tracePt t="90969" x="8855075" y="5494338"/>
          <p14:tracePt t="90986" x="8785225" y="5546725"/>
          <p14:tracePt t="91003" x="8702675" y="5608638"/>
          <p14:tracePt t="91019" x="8610600" y="5668963"/>
          <p14:tracePt t="91036" x="8518525" y="5737225"/>
          <p14:tracePt t="91053" x="8404225" y="5813425"/>
          <p14:tracePt t="91069" x="8275638" y="5905500"/>
          <p14:tracePt t="91086" x="8123238" y="5997575"/>
          <p14:tracePt t="91103" x="7970838" y="6103938"/>
          <p14:tracePt t="91119" x="7832725" y="6194425"/>
          <p14:tracePt t="91136" x="7718425" y="6270625"/>
          <p14:tracePt t="91153" x="7566025" y="6370638"/>
          <p14:tracePt t="91170" x="7497763" y="6408738"/>
          <p14:tracePt t="91186" x="7445375" y="6430963"/>
          <p14:tracePt t="91203" x="7407275" y="6454775"/>
          <p14:tracePt t="91219" x="7383463" y="6454775"/>
          <p14:tracePt t="91236" x="7345363" y="6469063"/>
          <p14:tracePt t="91253" x="7307263" y="6477000"/>
          <p14:tracePt t="91269" x="7239000" y="6492875"/>
          <p14:tracePt t="91286" x="7154863" y="6515100"/>
          <p14:tracePt t="91303" x="7048500" y="6545263"/>
          <p14:tracePt t="91319" x="6942138" y="6575425"/>
          <p14:tracePt t="91336" x="6865938" y="6583363"/>
          <p14:tracePt t="91337" x="6827838" y="6591300"/>
          <p14:tracePt t="91353" x="6789738" y="6599238"/>
          <p14:tracePt t="91369" x="6759575" y="6599238"/>
          <p14:tracePt t="91386" x="6743700" y="6599238"/>
          <p14:tracePt t="91403" x="6735763" y="6599238"/>
          <p14:tracePt t="91577" x="6743700" y="6599238"/>
          <p14:tracePt t="91593" x="6751638" y="6599238"/>
          <p14:tracePt t="91617" x="6751638" y="6591300"/>
          <p14:tracePt t="91633" x="6765925" y="6583363"/>
          <p14:tracePt t="91970" x="6765925" y="6575425"/>
          <p14:tracePt t="92042" x="6759575" y="6569075"/>
          <p14:tracePt t="92074" x="6751638" y="6569075"/>
          <p14:tracePt t="92082" x="6751638" y="6561138"/>
          <p14:tracePt t="92098" x="6751638" y="6553200"/>
          <p14:tracePt t="92106" x="6751638" y="6545263"/>
          <p14:tracePt t="92120" x="6751638" y="6537325"/>
          <p14:tracePt t="92137" x="6751638" y="6507163"/>
          <p14:tracePt t="92154" x="6751638" y="6499225"/>
          <p14:tracePt t="92171" x="6743700" y="6492875"/>
          <p14:tracePt t="92642" x="6751638" y="6484938"/>
          <p14:tracePt t="92650" x="6759575" y="6484938"/>
          <p14:tracePt t="92658" x="6765925" y="6484938"/>
          <p14:tracePt t="92670" x="6765925" y="6477000"/>
          <p14:tracePt t="92687" x="6804025" y="6469063"/>
          <p14:tracePt t="92704" x="6819900" y="6454775"/>
          <p14:tracePt t="92720" x="6842125" y="6446838"/>
          <p14:tracePt t="92737" x="6858000" y="6438900"/>
          <p14:tracePt t="92754" x="6865938" y="6438900"/>
          <p14:tracePt t="92770" x="6873875" y="6430963"/>
          <p14:tracePt t="92787" x="6888163" y="6423025"/>
          <p14:tracePt t="92804" x="6896100" y="6416675"/>
          <p14:tracePt t="92827" x="6904038" y="6416675"/>
          <p14:tracePt t="92882" x="6911975" y="6416675"/>
          <p14:tracePt t="92898" x="6926263" y="6416675"/>
          <p14:tracePt t="92906" x="6934200" y="6408738"/>
          <p14:tracePt t="92922" x="6942138" y="6408738"/>
          <p14:tracePt t="92930" x="6950075" y="6408738"/>
          <p14:tracePt t="92938" x="6956425" y="6408738"/>
          <p14:tracePt t="92955" x="6956425" y="6400800"/>
          <p14:tracePt t="93010" x="6972300" y="6400800"/>
          <p14:tracePt t="93018" x="6980238" y="6392863"/>
          <p14:tracePt t="93026" x="6988175" y="6392863"/>
          <p14:tracePt t="93037" x="7002463" y="6392863"/>
          <p14:tracePt t="93054" x="7010400" y="6384925"/>
          <p14:tracePt t="93070" x="7026275" y="6378575"/>
          <p14:tracePt t="93087" x="7032625" y="6378575"/>
          <p14:tracePt t="93138" x="7040563" y="6378575"/>
          <p14:tracePt t="93146" x="7048500" y="6370638"/>
          <p14:tracePt t="93154" x="7056438" y="6370638"/>
          <p14:tracePt t="93171" x="7078663" y="6354763"/>
          <p14:tracePt t="93187" x="7094538" y="6340475"/>
          <p14:tracePt t="93204" x="7116763" y="6332538"/>
          <p14:tracePt t="93220" x="7124700" y="6332538"/>
          <p14:tracePt t="93237" x="7132638" y="6324600"/>
          <p14:tracePt t="93254" x="7146925" y="6324600"/>
          <p14:tracePt t="93270" x="7162800" y="6316663"/>
          <p14:tracePt t="93287" x="7185025" y="6308725"/>
          <p14:tracePt t="93304" x="7200900" y="6308725"/>
          <p14:tracePt t="93490" x="7208838" y="6308725"/>
          <p14:tracePt t="93498" x="7216775" y="6302375"/>
          <p14:tracePt t="93506" x="7223125" y="6302375"/>
          <p14:tracePt t="93521" x="7246938" y="6286500"/>
          <p14:tracePt t="93538" x="7292975" y="6278563"/>
          <p14:tracePt t="93554" x="7307263" y="6270625"/>
          <p14:tracePt t="93570" x="7323138" y="6264275"/>
          <p14:tracePt t="94506" x="7331075" y="6264275"/>
          <p14:tracePt t="94514" x="7337425" y="6264275"/>
          <p14:tracePt t="94530" x="7345363" y="6264275"/>
          <p14:tracePt t="94538" x="7353300" y="6264275"/>
          <p14:tracePt t="94554" x="7361238" y="6264275"/>
          <p14:tracePt t="94571" x="7369175" y="6264275"/>
          <p14:tracePt t="94588" x="7375525" y="6264275"/>
          <p14:tracePt t="94604" x="7391400" y="6264275"/>
          <p14:tracePt t="94621" x="7407275" y="6264275"/>
          <p14:tracePt t="94638" x="7421563" y="6264275"/>
          <p14:tracePt t="94654" x="7437438" y="6256338"/>
          <p14:tracePt t="94738" x="7445375" y="6256338"/>
          <p14:tracePt t="94754" x="7451725" y="6256338"/>
          <p14:tracePt t="94762" x="7467600" y="6248400"/>
          <p14:tracePt t="94771" x="7475538" y="6248400"/>
          <p14:tracePt t="94788" x="7497763" y="6248400"/>
          <p14:tracePt t="94804" x="7505700" y="6248400"/>
          <p14:tracePt t="94821" x="7513638" y="6248400"/>
          <p14:tracePt t="94838" x="7521575" y="6248400"/>
          <p14:tracePt t="94866" x="7527925" y="6248400"/>
          <p14:tracePt t="94882" x="7543800" y="6248400"/>
          <p14:tracePt t="94898" x="7551738" y="6248400"/>
          <p14:tracePt t="94906" x="7566025" y="6240463"/>
          <p14:tracePt t="94922" x="7573963" y="6240463"/>
          <p14:tracePt t="94938" x="7589838" y="6232525"/>
          <p14:tracePt t="94954" x="7597775" y="6232525"/>
          <p14:tracePt t="94971" x="7604125" y="6232525"/>
          <p14:tracePt t="94988" x="7612063" y="6232525"/>
          <p14:tracePt t="95004" x="7620000" y="6232525"/>
          <p14:tracePt t="95074" x="7627938" y="6232525"/>
          <p14:tracePt t="95090" x="7635875" y="6232525"/>
          <p14:tracePt t="95106" x="7650163" y="6232525"/>
          <p14:tracePt t="95122" x="7658100" y="6226175"/>
          <p14:tracePt t="95130" x="7680325" y="6226175"/>
          <p14:tracePt t="95138" x="7688263" y="6226175"/>
          <p14:tracePt t="95154" x="7704138" y="6218238"/>
          <p14:tracePt t="95172" x="7712075" y="6218238"/>
          <p14:tracePt t="95188" x="7726363" y="6210300"/>
          <p14:tracePt t="95204" x="7734300" y="6210300"/>
          <p14:tracePt t="95221" x="7742238" y="6210300"/>
          <p14:tracePt t="95238" x="7750175" y="6202363"/>
          <p14:tracePt t="95254" x="7764463" y="6202363"/>
          <p14:tracePt t="95271" x="7788275" y="6194425"/>
          <p14:tracePt t="95288" x="7802563" y="6194425"/>
          <p14:tracePt t="95305" x="7810500" y="6194425"/>
          <p14:tracePt t="95330" x="7818438" y="6194425"/>
          <p14:tracePt t="95346" x="7832725" y="6188075"/>
          <p14:tracePt t="95355" x="7840663" y="6188075"/>
          <p14:tracePt t="95371" x="7864475" y="6188075"/>
          <p14:tracePt t="95388" x="7886700" y="6180138"/>
          <p14:tracePt t="95405" x="7916863" y="6180138"/>
          <p14:tracePt t="95422" x="7932738" y="6172200"/>
          <p14:tracePt t="95438" x="7954963" y="6164263"/>
          <p14:tracePt t="95455" x="7970838" y="6164263"/>
          <p14:tracePt t="95471" x="7985125" y="6156325"/>
          <p14:tracePt t="95488" x="8016875" y="6156325"/>
          <p14:tracePt t="95489" x="8016875" y="6149975"/>
          <p14:tracePt t="95505" x="8039100" y="6142038"/>
          <p14:tracePt t="95521" x="8054975" y="6142038"/>
          <p14:tracePt t="95538" x="8069263" y="6142038"/>
          <p14:tracePt t="95555" x="8093075" y="6126163"/>
          <p14:tracePt t="95571" x="8131175" y="6118225"/>
          <p14:tracePt t="95588" x="8169275" y="6111875"/>
          <p14:tracePt t="95605" x="8213725" y="6088063"/>
          <p14:tracePt t="95621" x="8259763" y="6080125"/>
          <p14:tracePt t="95638" x="8305800" y="6073775"/>
          <p14:tracePt t="95655" x="8343900" y="6065838"/>
          <p14:tracePt t="95672" x="8382000" y="6049963"/>
          <p14:tracePt t="95688" x="8420100" y="6042025"/>
          <p14:tracePt t="95705" x="8474075" y="6019800"/>
          <p14:tracePt t="95721" x="8496300" y="6011863"/>
          <p14:tracePt t="95738" x="8526463" y="6003925"/>
          <p14:tracePt t="95755" x="8556625" y="5997575"/>
          <p14:tracePt t="95771" x="8594725" y="5981700"/>
          <p14:tracePt t="95788" x="8632825" y="5973763"/>
          <p14:tracePt t="95805" x="8664575" y="5965825"/>
          <p14:tracePt t="95821" x="8686800" y="5959475"/>
          <p14:tracePt t="95838" x="8716963" y="5951538"/>
          <p14:tracePt t="95855" x="8740775" y="5943600"/>
          <p14:tracePt t="95871" x="8755063" y="5943600"/>
          <p14:tracePt t="95873" x="8763000" y="5943600"/>
          <p14:tracePt t="95898" x="8770938" y="5943600"/>
          <p14:tracePt t="95923" x="8778875" y="5943600"/>
          <p14:tracePt t="95938" x="8785225" y="5943600"/>
          <p14:tracePt t="95946" x="8793163" y="5943600"/>
          <p14:tracePt t="95954" x="8801100" y="5943600"/>
          <p14:tracePt t="95971" x="8816975" y="5943600"/>
          <p14:tracePt t="95988" x="8831263" y="5943600"/>
          <p14:tracePt t="96004" x="8855075" y="5943600"/>
          <p14:tracePt t="96021" x="8861425" y="5943600"/>
          <p14:tracePt t="96038" x="8877300" y="5943600"/>
          <p14:tracePt t="96055" x="8885238" y="5943600"/>
          <p14:tracePt t="96071" x="8907463" y="5943600"/>
          <p14:tracePt t="96088" x="8937625" y="5951538"/>
          <p14:tracePt t="96089" x="8953500" y="5951538"/>
          <p14:tracePt t="96105" x="8983663" y="5951538"/>
          <p14:tracePt t="96121" x="9013825" y="5959475"/>
          <p14:tracePt t="96138" x="9021763" y="5959475"/>
          <p14:tracePt t="96155" x="9045575" y="5959475"/>
          <p14:tracePt t="96172" x="9075738" y="5959475"/>
          <p14:tracePt t="96188" x="9113838" y="5959475"/>
          <p14:tracePt t="96205" x="9151938" y="5959475"/>
          <p14:tracePt t="96221" x="9182100" y="5959475"/>
          <p14:tracePt t="96238" x="9204325" y="5959475"/>
          <p14:tracePt t="96255" x="9242425" y="5959475"/>
          <p14:tracePt t="96271" x="9280525" y="5959475"/>
          <p14:tracePt t="96288" x="9318625" y="5959475"/>
          <p14:tracePt t="96305" x="9388475" y="5943600"/>
          <p14:tracePt t="96321" x="9410700" y="5935663"/>
          <p14:tracePt t="96338" x="9432925" y="5935663"/>
          <p14:tracePt t="96355" x="9440863" y="5935663"/>
          <p14:tracePt t="96371" x="9456738" y="5935663"/>
          <p14:tracePt t="96388" x="9486900" y="5935663"/>
          <p14:tracePt t="96405" x="9532938" y="5935663"/>
          <p14:tracePt t="96421" x="9578975" y="5935663"/>
          <p14:tracePt t="96438" x="9593263" y="5935663"/>
          <p14:tracePt t="96570" x="9585325" y="5935663"/>
          <p14:tracePt t="96578" x="9563100" y="5943600"/>
          <p14:tracePt t="96588" x="9525000" y="5943600"/>
          <p14:tracePt t="96605" x="9402763" y="5943600"/>
          <p14:tracePt t="96622" x="9228138" y="5943600"/>
          <p14:tracePt t="96638" x="9083675" y="5965825"/>
          <p14:tracePt t="96655" x="8953500" y="5989638"/>
          <p14:tracePt t="96672" x="8839200" y="6003925"/>
          <p14:tracePt t="96688" x="8740775" y="6027738"/>
          <p14:tracePt t="96690" x="8709025" y="6027738"/>
          <p14:tracePt t="96705" x="8610600" y="6035675"/>
          <p14:tracePt t="96722" x="8466138" y="6035675"/>
          <p14:tracePt t="96738" x="8335963" y="6035675"/>
          <p14:tracePt t="96755" x="8207375" y="6057900"/>
          <p14:tracePt t="96772" x="8085138" y="6080125"/>
          <p14:tracePt t="96788" x="7947025" y="6118225"/>
          <p14:tracePt t="96805" x="7810500" y="6156325"/>
          <p14:tracePt t="96822" x="7680325" y="6194425"/>
          <p14:tracePt t="96838" x="7566025" y="6232525"/>
          <p14:tracePt t="96855" x="7459663" y="6264275"/>
          <p14:tracePt t="96872" x="7361238" y="6294438"/>
          <p14:tracePt t="96874" x="7315200" y="6308725"/>
          <p14:tracePt t="96888" x="7269163" y="6332538"/>
          <p14:tracePt t="96905" x="7192963" y="6362700"/>
          <p14:tracePt t="96922" x="7132638" y="6392863"/>
          <p14:tracePt t="96938" x="7086600" y="6400800"/>
          <p14:tracePt t="96955" x="7064375" y="6416675"/>
          <p14:tracePt t="96972" x="7026275" y="6423025"/>
          <p14:tracePt t="96988" x="7002463" y="6438900"/>
          <p14:tracePt t="97005" x="6964363" y="6454775"/>
          <p14:tracePt t="97022" x="6942138" y="6461125"/>
          <p14:tracePt t="97038" x="6896100" y="6484938"/>
          <p14:tracePt t="97055" x="6873875" y="6499225"/>
          <p14:tracePt t="97057" x="6858000" y="6507163"/>
          <p14:tracePt t="97072" x="6842125" y="6515100"/>
          <p14:tracePt t="97089" x="6835775" y="6523038"/>
          <p14:tracePt t="97322" x="6842125" y="6523038"/>
          <p14:tracePt t="97331" x="6858000" y="6523038"/>
          <p14:tracePt t="97338" x="6880225" y="6523038"/>
          <p14:tracePt t="97355" x="6926263" y="6523038"/>
          <p14:tracePt t="97372" x="6988175" y="6515100"/>
          <p14:tracePt t="97389" x="7026275" y="6507163"/>
          <p14:tracePt t="97405" x="7056438" y="6507163"/>
          <p14:tracePt t="97423" x="7086600" y="6499225"/>
          <p14:tracePt t="97439" x="7116763" y="6492875"/>
          <p14:tracePt t="97455" x="7146925" y="6484938"/>
          <p14:tracePt t="97472" x="7192963" y="6484938"/>
          <p14:tracePt t="97489" x="7254875" y="6477000"/>
          <p14:tracePt t="97505" x="7285038" y="6469063"/>
          <p14:tracePt t="97522" x="7315200" y="6461125"/>
          <p14:tracePt t="97539" x="7331075" y="6461125"/>
          <p14:tracePt t="97556" x="7353300" y="6446838"/>
          <p14:tracePt t="97572" x="7391400" y="6446838"/>
          <p14:tracePt t="97589" x="7445375" y="6423025"/>
          <p14:tracePt t="97606" x="7505700" y="6408738"/>
          <p14:tracePt t="97622" x="7566025" y="6392863"/>
          <p14:tracePt t="97639" x="7597775" y="6384925"/>
          <p14:tracePt t="97655" x="7612063" y="6384925"/>
          <p14:tracePt t="97672" x="7627938" y="6384925"/>
          <p14:tracePt t="97689" x="7650163" y="6378575"/>
          <p14:tracePt t="97705" x="7673975" y="6378575"/>
          <p14:tracePt t="97722" x="7704138" y="6370638"/>
          <p14:tracePt t="97739" x="7734300" y="6362700"/>
          <p14:tracePt t="97755" x="7756525" y="6346825"/>
          <p14:tracePt t="97772" x="7780338" y="6346825"/>
          <p14:tracePt t="97789" x="7802563" y="6340475"/>
          <p14:tracePt t="97805" x="7826375" y="6332538"/>
          <p14:tracePt t="97822" x="7848600" y="6332538"/>
          <p14:tracePt t="97839" x="7870825" y="6316663"/>
          <p14:tracePt t="97856" x="7902575" y="6316663"/>
          <p14:tracePt t="97872" x="7932738" y="6316663"/>
          <p14:tracePt t="97873" x="7947025" y="6308725"/>
          <p14:tracePt t="97889" x="7970838" y="6308725"/>
          <p14:tracePt t="97905" x="7993063" y="6302375"/>
          <p14:tracePt t="97923" x="8016875" y="6302375"/>
          <p14:tracePt t="97939" x="8039100" y="6294438"/>
          <p14:tracePt t="97955" x="8054975" y="6294438"/>
          <p14:tracePt t="97972" x="8085138" y="6294438"/>
          <p14:tracePt t="97989" x="8099425" y="6286500"/>
          <p14:tracePt t="98005" x="8123238" y="6286500"/>
          <p14:tracePt t="98022" x="8131175" y="6286500"/>
          <p14:tracePt t="98039" x="8137525" y="6286500"/>
          <p14:tracePt t="98055" x="8161338" y="6286500"/>
          <p14:tracePt t="98072" x="8191500" y="6286500"/>
          <p14:tracePt t="98089" x="8259763" y="6286500"/>
          <p14:tracePt t="98105" x="8297863" y="6278563"/>
          <p14:tracePt t="98122" x="8328025" y="6278563"/>
          <p14:tracePt t="98139" x="8343900" y="6270625"/>
          <p14:tracePt t="98155" x="8351838" y="6270625"/>
          <p14:tracePt t="98173" x="8374063" y="6270625"/>
          <p14:tracePt t="98189" x="8389938" y="6270625"/>
          <p14:tracePt t="98205" x="8397875" y="6270625"/>
          <p14:tracePt t="98222" x="8412163" y="6270625"/>
          <p14:tracePt t="98239" x="8420100" y="6270625"/>
          <p14:tracePt t="98255" x="8428038" y="6270625"/>
          <p14:tracePt t="98272" x="8450263" y="6270625"/>
          <p14:tracePt t="98274" x="8466138" y="6270625"/>
          <p14:tracePt t="98289" x="8496300" y="6270625"/>
          <p14:tracePt t="98305" x="8518525" y="6270625"/>
          <p14:tracePt t="98323" x="8542338" y="6270625"/>
          <p14:tracePt t="98339" x="8550275" y="6270625"/>
          <p14:tracePt t="98356" x="8572500" y="6270625"/>
          <p14:tracePt t="98372" x="8588375" y="6270625"/>
          <p14:tracePt t="98389" x="8602663" y="6270625"/>
          <p14:tracePt t="98406" x="8626475" y="6270625"/>
          <p14:tracePt t="98422" x="8648700" y="6270625"/>
          <p14:tracePt t="98439" x="8678863" y="6270625"/>
          <p14:tracePt t="98456" x="8686800" y="6270625"/>
          <p14:tracePt t="98472" x="8702675" y="6270625"/>
          <p14:tracePt t="98498" x="8702675" y="6264275"/>
          <p14:tracePt t="98530" x="8709025" y="6264275"/>
          <p14:tracePt t="99106" x="8702675" y="6264275"/>
          <p14:tracePt t="99114" x="8694738" y="6264275"/>
          <p14:tracePt t="99130" x="8686800" y="6264275"/>
          <p14:tracePt t="99139" x="8670925" y="6264275"/>
          <p14:tracePt t="99156" x="8656638" y="6264275"/>
          <p14:tracePt t="99189" x="8648700" y="6264275"/>
          <p14:tracePt t="99410" x="8640763" y="6264275"/>
          <p14:tracePt t="99428" x="8626475" y="6264275"/>
          <p14:tracePt t="99442" x="8618538" y="6264275"/>
          <p14:tracePt t="99458" x="8610600" y="6264275"/>
          <p14:tracePt t="99490" x="8602663" y="6264275"/>
          <p14:tracePt t="99530" x="8594725" y="6264275"/>
          <p14:tracePt t="99586" x="8588375" y="6264275"/>
          <p14:tracePt t="99602" x="8580438" y="6264275"/>
          <p14:tracePt t="99626" x="8580438" y="6256338"/>
          <p14:tracePt t="99730" x="8572500" y="6256338"/>
          <p14:tracePt t="99802" x="8572500" y="6248400"/>
          <p14:tracePt t="99826" x="8564563" y="6248400"/>
          <p14:tracePt t="99842" x="8564563" y="6240463"/>
          <p14:tracePt t="99850" x="8550275" y="6240463"/>
          <p14:tracePt t="99858" x="8550275" y="6232525"/>
          <p14:tracePt t="99873" x="8534400" y="6218238"/>
          <p14:tracePt t="99889" x="8518525" y="6210300"/>
          <p14:tracePt t="99906" x="8496300" y="6188075"/>
          <p14:tracePt t="99923" x="8496300" y="6180138"/>
          <p14:tracePt t="100266" x="8488363" y="6180138"/>
          <p14:tracePt t="100578" x="8474075" y="6180138"/>
          <p14:tracePt t="100634" x="8466138" y="6180138"/>
          <p14:tracePt t="100707" x="8450263" y="6164263"/>
          <p14:tracePt t="100722" x="8442325" y="6156325"/>
          <p14:tracePt t="100730" x="8442325" y="6149975"/>
          <p14:tracePt t="100740" x="8435975" y="6134100"/>
          <p14:tracePt t="100756" x="8412163" y="6103938"/>
          <p14:tracePt t="100773" x="8404225" y="6080125"/>
          <p14:tracePt t="100790" x="8382000" y="6042025"/>
          <p14:tracePt t="100806" x="8351838" y="6003925"/>
          <p14:tracePt t="100823" x="8335963" y="5973763"/>
          <p14:tracePt t="100840" x="8313738" y="5935663"/>
          <p14:tracePt t="100842" x="8305800" y="5927725"/>
          <p14:tracePt t="100856" x="8297863" y="5913438"/>
          <p14:tracePt t="100873" x="8283575" y="5875338"/>
          <p14:tracePt t="100890" x="8275638" y="5829300"/>
          <p14:tracePt t="100906" x="8259763" y="5791200"/>
          <p14:tracePt t="100924" x="8237538" y="5730875"/>
          <p14:tracePt t="100940" x="8199438" y="5646738"/>
          <p14:tracePt t="100957" x="8161338" y="5554663"/>
          <p14:tracePt t="100973" x="8131175" y="5440363"/>
          <p14:tracePt t="100990" x="8093075" y="5303838"/>
          <p14:tracePt t="101007" x="8047038" y="5143500"/>
          <p14:tracePt t="101010" x="8031163" y="5059363"/>
          <p14:tracePt t="101023" x="8008938" y="4991100"/>
          <p14:tracePt t="101040" x="7985125" y="4830763"/>
          <p14:tracePt t="101057" x="7908925" y="4594225"/>
          <p14:tracePt t="101073" x="7848600" y="4449763"/>
          <p14:tracePt t="101090" x="7802563" y="4267200"/>
          <p14:tracePt t="101107" x="7756525" y="4106863"/>
          <p14:tracePt t="101123" x="7718425" y="3954463"/>
          <p14:tracePt t="101140" x="7688263" y="3794125"/>
          <p14:tracePt t="101157" x="7658100" y="3649663"/>
          <p14:tracePt t="101174" x="7635875" y="3513138"/>
          <p14:tracePt t="101190" x="7612063" y="3375025"/>
          <p14:tracePt t="101207" x="7597775" y="3254375"/>
          <p14:tracePt t="101223" x="7581900" y="3116263"/>
          <p14:tracePt t="101240" x="7559675" y="2994025"/>
          <p14:tracePt t="101242" x="7551738" y="2933700"/>
          <p14:tracePt t="101257" x="7535863" y="2819400"/>
          <p14:tracePt t="101273" x="7521575" y="2705100"/>
          <p14:tracePt t="101290" x="7505700" y="2590800"/>
          <p14:tracePt t="101307" x="7489825" y="2484438"/>
          <p14:tracePt t="101323" x="7475538" y="2400300"/>
          <p14:tracePt t="101340" x="7467600" y="2354263"/>
          <p14:tracePt t="101357" x="7451725" y="2293938"/>
          <p14:tracePt t="101373" x="7445375" y="2270125"/>
          <p14:tracePt t="101390" x="7445375" y="2263775"/>
          <p14:tracePt t="101407" x="7445375" y="2247900"/>
          <p14:tracePt t="101440" x="7437438" y="2239963"/>
          <p14:tracePt t="101457" x="7437438" y="2232025"/>
          <p14:tracePt t="101473" x="7437438" y="2225675"/>
          <p14:tracePt t="101490" x="7437438" y="2209800"/>
          <p14:tracePt t="101507" x="7437438" y="2201863"/>
          <p14:tracePt t="101523" x="7437438" y="2171700"/>
          <p14:tracePt t="101540" x="7437438" y="2155825"/>
          <p14:tracePt t="101557" x="7437438" y="2133600"/>
          <p14:tracePt t="101573" x="7437438" y="2125663"/>
          <p14:tracePt t="101658" x="7437438" y="2117725"/>
          <p14:tracePt t="101666" x="7437438" y="2111375"/>
          <p14:tracePt t="101675" x="7437438" y="2103438"/>
          <p14:tracePt t="101690" x="7437438" y="2087563"/>
          <p14:tracePt t="101707" x="7437438" y="2065338"/>
          <p14:tracePt t="101723" x="7437438" y="2027238"/>
          <p14:tracePt t="101740" x="7437438" y="1997075"/>
          <p14:tracePt t="101757" x="7437438" y="1973263"/>
          <p14:tracePt t="101773" x="7437438" y="1958975"/>
          <p14:tracePt t="101790" x="7437438" y="1951038"/>
          <p14:tracePt t="101970" x="7437438" y="1965325"/>
          <p14:tracePt t="101978" x="7437438" y="1973263"/>
          <p14:tracePt t="101990" x="7437438" y="1981200"/>
          <p14:tracePt t="102007" x="7437438" y="2003425"/>
          <p14:tracePt t="102010" x="7437438" y="2011363"/>
          <p14:tracePt t="102024" x="7445375" y="2027238"/>
          <p14:tracePt t="102040" x="7445375" y="2041525"/>
          <p14:tracePt t="102057" x="7445375" y="2065338"/>
          <p14:tracePt t="102074" x="7445375" y="2079625"/>
          <p14:tracePt t="102090" x="7445375" y="2103438"/>
          <p14:tracePt t="102107" x="7445375" y="2141538"/>
          <p14:tracePt t="102124" x="7451725" y="2171700"/>
          <p14:tracePt t="102140" x="7451725" y="2209800"/>
          <p14:tracePt t="102157" x="7451725" y="2239963"/>
          <p14:tracePt t="102174" x="7459663" y="2270125"/>
          <p14:tracePt t="102190" x="7467600" y="2293938"/>
          <p14:tracePt t="102207" x="7467600" y="2332038"/>
          <p14:tracePt t="102223" x="7475538" y="2362200"/>
          <p14:tracePt t="102240" x="7475538" y="2392363"/>
          <p14:tracePt t="102241" x="7483475" y="2416175"/>
          <p14:tracePt t="102257" x="7489825" y="2460625"/>
          <p14:tracePt t="102274" x="7489825" y="2498725"/>
          <p14:tracePt t="102290" x="7489825" y="2536825"/>
          <p14:tracePt t="102307" x="7489825" y="2560638"/>
          <p14:tracePt t="102324" x="7489825" y="2590800"/>
          <p14:tracePt t="102340" x="7489825" y="2628900"/>
          <p14:tracePt t="102357" x="7489825" y="2667000"/>
          <p14:tracePt t="102374" x="7489825" y="2720975"/>
          <p14:tracePt t="102390" x="7489825" y="2765425"/>
          <p14:tracePt t="102407" x="7489825" y="2797175"/>
          <p14:tracePt t="102424" x="7489825" y="2827338"/>
          <p14:tracePt t="102426" x="7489825" y="2849563"/>
          <p14:tracePt t="102440" x="7489825" y="2857500"/>
          <p14:tracePt t="102457" x="7489825" y="2895600"/>
          <p14:tracePt t="102474" x="7489825" y="2917825"/>
          <p14:tracePt t="102490" x="7489825" y="2941638"/>
          <p14:tracePt t="102507" x="7489825" y="2955925"/>
          <p14:tracePt t="102524" x="7489825" y="2979738"/>
          <p14:tracePt t="102540" x="7489825" y="2994025"/>
          <p14:tracePt t="102557" x="7489825" y="3009900"/>
          <p14:tracePt t="102574" x="7489825" y="3017838"/>
          <p14:tracePt t="102590" x="7489825" y="3025775"/>
          <p14:tracePt t="102607" x="7489825" y="3032125"/>
          <p14:tracePt t="102624" x="7489825" y="3040063"/>
          <p14:tracePt t="102641" x="7489825" y="3055938"/>
          <p14:tracePt t="102657" x="7489825" y="3078163"/>
          <p14:tracePt t="102674" x="7489825" y="3086100"/>
          <p14:tracePt t="102691" x="7489825" y="3094038"/>
          <p14:tracePt t="102707" x="7489825" y="3101975"/>
          <p14:tracePt t="102724" x="7489825" y="3108325"/>
          <p14:tracePt t="102741" x="7489825" y="3116263"/>
          <p14:tracePt t="102757" x="7489825" y="3124200"/>
          <p14:tracePt t="102826" x="7489825" y="3132138"/>
          <p14:tracePt t="102866" x="7489825" y="3140075"/>
          <p14:tracePt t="102882" x="7489825" y="3146425"/>
          <p14:tracePt t="102970" x="7489825" y="3154363"/>
          <p14:tracePt t="102994" x="7489825" y="3162300"/>
          <p14:tracePt t="103010" x="7489825" y="3170238"/>
          <p14:tracePt t="103250" x="7489825" y="3178175"/>
          <p14:tracePt t="103610" x="7489825" y="3170238"/>
          <p14:tracePt t="106771" x="7483475" y="3162300"/>
          <p14:tracePt t="11031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4796852" cy="704537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Solução do exercício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79488" y="1978702"/>
            <a:ext cx="37925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Deseja-se:</a:t>
            </a:r>
          </a:p>
          <a:p>
            <a:r>
              <a:rPr lang="pt-BR" sz="2400" dirty="0"/>
              <a:t>*Q = 140 m3/h</a:t>
            </a:r>
          </a:p>
          <a:p>
            <a:r>
              <a:rPr lang="pt-BR" sz="2400" dirty="0"/>
              <a:t>*Hm = 450 </a:t>
            </a:r>
            <a:r>
              <a:rPr lang="pt-BR" sz="2400" dirty="0" err="1"/>
              <a:t>mca</a:t>
            </a:r>
            <a:endParaRPr lang="pt-BR" sz="2400" dirty="0"/>
          </a:p>
          <a:p>
            <a:endParaRPr lang="pt-BR" sz="2400" dirty="0"/>
          </a:p>
          <a:p>
            <a:r>
              <a:rPr lang="pt-BR" sz="2400" b="1" dirty="0"/>
              <a:t>Pede-se:</a:t>
            </a:r>
          </a:p>
          <a:p>
            <a:r>
              <a:rPr lang="pt-BR" sz="2400" dirty="0"/>
              <a:t>*Número rotores</a:t>
            </a:r>
          </a:p>
          <a:p>
            <a:r>
              <a:rPr lang="pt-BR" sz="2400" dirty="0"/>
              <a:t>*Diâmetro desses rotores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83" y="106650"/>
            <a:ext cx="7060367" cy="6516591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 flipH="1" flipV="1">
            <a:off x="9039069" y="239843"/>
            <a:ext cx="74951" cy="6383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5021705" y="1858780"/>
            <a:ext cx="5546361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AC0A38D-211A-4685-8FA3-ED6341EF03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30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73"/>
    </mc:Choice>
    <mc:Fallback>
      <p:transition spd="slow" advTm="5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455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Continuação do exercício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2406" y="1828800"/>
            <a:ext cx="48792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÷ 106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4,25 → 5 rotores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Rotor pleno ( 240 mm ) → 5 x 106 = 530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Menor rotor (225 mm ) → 5 x 84 = 420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                 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15                          110 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X                           30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15 x 30 ÷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4,1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Diâmetro dos 5 rotores = 225 + 4,1 = 229,1 mm  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65" y="674557"/>
            <a:ext cx="6955435" cy="5948684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H="1" flipV="1">
            <a:off x="9308890" y="794479"/>
            <a:ext cx="44971" cy="55313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5501390" y="2278505"/>
            <a:ext cx="5426440" cy="1499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5531370" y="3147934"/>
            <a:ext cx="5822430" cy="5996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9C73327-ADFE-46F2-A243-47054D82A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58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72"/>
    </mc:Choice>
    <mc:Fallback>
      <p:transition spd="slow" advTm="16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098" x="7261225" y="2955925"/>
          <p14:tracePt t="100161" x="7254875" y="2955925"/>
          <p14:tracePt t="100233" x="7246938" y="2955925"/>
          <p14:tracePt t="100265" x="7239000" y="2955925"/>
          <p14:tracePt t="100281" x="7231063" y="2955925"/>
          <p14:tracePt t="100289" x="7223125" y="2955925"/>
          <p14:tracePt t="100297" x="7216775" y="2955925"/>
          <p14:tracePt t="100312" x="7185025" y="2955925"/>
          <p14:tracePt t="100329" x="7094538" y="2979738"/>
          <p14:tracePt t="100345" x="6994525" y="2987675"/>
          <p14:tracePt t="100362" x="6888163" y="2987675"/>
          <p14:tracePt t="100379" x="6842125" y="2987675"/>
          <p14:tracePt t="100396" x="6819900" y="2987675"/>
          <p14:tracePt t="100412" x="6797675" y="2994025"/>
          <p14:tracePt t="100429" x="6743700" y="3009900"/>
          <p14:tracePt t="100445" x="6637338" y="3025775"/>
          <p14:tracePt t="100462" x="6469063" y="3048000"/>
          <p14:tracePt t="100479" x="6256338" y="3070225"/>
          <p14:tracePt t="100495" x="5997575" y="3094038"/>
          <p14:tracePt t="100512" x="5783263" y="3116263"/>
          <p14:tracePt t="100513" x="5715000" y="3124200"/>
          <p14:tracePt t="100529" x="5600700" y="3146425"/>
          <p14:tracePt t="100545" x="5532438" y="3154363"/>
          <p14:tracePt t="100562" x="5502275" y="3162300"/>
          <p14:tracePt t="100579" x="5478463" y="3162300"/>
          <p14:tracePt t="100595" x="5464175" y="3162300"/>
          <p14:tracePt t="100612" x="5426075" y="3162300"/>
          <p14:tracePt t="100629" x="5380038" y="3162300"/>
          <p14:tracePt t="100646" x="5287963" y="3162300"/>
          <p14:tracePt t="100662" x="5173663" y="3178175"/>
          <p14:tracePt t="100679" x="5051425" y="3192463"/>
          <p14:tracePt t="100696" x="4930775" y="3192463"/>
          <p14:tracePt t="100697" x="4868863" y="3192463"/>
          <p14:tracePt t="100712" x="4808538" y="3200400"/>
          <p14:tracePt t="100729" x="4602163" y="3200400"/>
          <p14:tracePt t="100746" x="4503738" y="3200400"/>
          <p14:tracePt t="100762" x="4419600" y="3200400"/>
          <p14:tracePt t="100780" x="4359275" y="3200400"/>
          <p14:tracePt t="100796" x="4313238" y="3200400"/>
          <p14:tracePt t="100812" x="4237038" y="3200400"/>
          <p14:tracePt t="100829" x="4144963" y="3200400"/>
          <p14:tracePt t="100846" x="4022725" y="3200400"/>
          <p14:tracePt t="100862" x="3870325" y="3200400"/>
          <p14:tracePt t="100879" x="3703638" y="3200400"/>
          <p14:tracePt t="100882" x="3611563" y="3200400"/>
          <p14:tracePt t="100896" x="3521075" y="3200400"/>
          <p14:tracePt t="100913" x="3276600" y="3200400"/>
          <p14:tracePt t="100929" x="3170238" y="3200400"/>
          <p14:tracePt t="100946" x="3101975" y="3192463"/>
          <p14:tracePt t="100962" x="3040063" y="3184525"/>
          <p14:tracePt t="100979" x="2994025" y="3178175"/>
          <p14:tracePt t="100996" x="2925763" y="3154363"/>
          <p14:tracePt t="101012" x="2879725" y="3146425"/>
          <p14:tracePt t="101029" x="2835275" y="3146425"/>
          <p14:tracePt t="101046" x="2797175" y="3146425"/>
          <p14:tracePt t="101062" x="2751138" y="3140075"/>
          <p14:tracePt t="101079" x="2705100" y="3132138"/>
          <p14:tracePt t="101082" x="2682875" y="3124200"/>
          <p14:tracePt t="101096" x="2644775" y="3108325"/>
          <p14:tracePt t="101113" x="2476500" y="3063875"/>
          <p14:tracePt t="101129" x="2370138" y="3032125"/>
          <p14:tracePt t="101146" x="2332038" y="3025775"/>
          <p14:tracePt t="101162" x="2316163" y="3017838"/>
          <p14:tracePt t="101266" x="2293938" y="3009900"/>
          <p14:tracePt t="101274" x="2286000" y="3001963"/>
          <p14:tracePt t="101282" x="2270125" y="3001963"/>
          <p14:tracePt t="101296" x="2263775" y="2994025"/>
          <p14:tracePt t="101313" x="2255838" y="2994025"/>
          <p14:tracePt t="101521" x="2255838" y="2987675"/>
          <p14:tracePt t="101570" x="2247900" y="2979738"/>
          <p14:tracePt t="101577" x="2239963" y="2971800"/>
          <p14:tracePt t="101770" x="2239963" y="2963863"/>
          <p14:tracePt t="101810" x="2232025" y="2963863"/>
          <p14:tracePt t="101826" x="2225675" y="2963863"/>
          <p14:tracePt t="101890" x="2217738" y="2955925"/>
          <p14:tracePt t="101913" x="2217738" y="2949575"/>
          <p14:tracePt t="101922" x="2217738" y="2941638"/>
          <p14:tracePt t="101946" x="2209800" y="2933700"/>
          <p14:tracePt t="101953" x="2209800" y="2925763"/>
          <p14:tracePt t="102074" x="2201863" y="2925763"/>
          <p14:tracePt t="102098" x="2193925" y="2917825"/>
          <p14:tracePt t="102122" x="2193925" y="2911475"/>
          <p14:tracePt t="102130" x="2187575" y="2903538"/>
          <p14:tracePt t="102146" x="2187575" y="2895600"/>
          <p14:tracePt t="102882" x="2187575" y="2887663"/>
          <p14:tracePt t="102889" x="2187575" y="2879725"/>
          <p14:tracePt t="102897" x="2179638" y="2873375"/>
          <p14:tracePt t="102914" x="2179638" y="2865438"/>
          <p14:tracePt t="103026" x="2179638" y="2857500"/>
          <p14:tracePt t="103050" x="2179638" y="2849563"/>
          <p14:tracePt t="103130" x="2179638" y="2841625"/>
          <p14:tracePt t="103145" x="2179638" y="2835275"/>
          <p14:tracePt t="103155" x="2179638" y="2827338"/>
          <p14:tracePt t="103170" x="2179638" y="2811463"/>
          <p14:tracePt t="103180" x="2179638" y="2803525"/>
          <p14:tracePt t="103196" x="2179638" y="2789238"/>
          <p14:tracePt t="103213" x="2179638" y="2781300"/>
          <p14:tracePt t="103242" x="2179638" y="2773363"/>
          <p14:tracePt t="103298" x="2179638" y="2765425"/>
          <p14:tracePt t="103338" x="2179638" y="2759075"/>
          <p14:tracePt t="103354" x="2179638" y="2751138"/>
          <p14:tracePt t="103370" x="2179638" y="2743200"/>
          <p14:tracePt t="103378" x="2179638" y="2735263"/>
          <p14:tracePt t="103402" x="2179638" y="2727325"/>
          <p14:tracePt t="103418" x="2179638" y="2720975"/>
          <p14:tracePt t="103426" x="2179638" y="2713038"/>
          <p14:tracePt t="103433" x="2179638" y="2705100"/>
          <p14:tracePt t="103450" x="2179638" y="2697163"/>
          <p14:tracePt t="103463" x="2179638" y="2689225"/>
          <p14:tracePt t="103480" x="2179638" y="2682875"/>
          <p14:tracePt t="103611" x="2179638" y="2674938"/>
          <p14:tracePt t="103642" x="2179638" y="2667000"/>
          <p14:tracePt t="103666" x="2179638" y="2659063"/>
          <p14:tracePt t="103674" x="2179638" y="2651125"/>
          <p14:tracePt t="103698" x="2179638" y="2644775"/>
          <p14:tracePt t="103713" x="2179638" y="2636838"/>
          <p14:tracePt t="103738" x="2179638" y="2628900"/>
          <p14:tracePt t="103762" x="2179638" y="2620963"/>
          <p14:tracePt t="103866" x="2179638" y="2613025"/>
          <p14:tracePt t="103906" x="2179638" y="2606675"/>
          <p14:tracePt t="103946" x="2179638" y="2598738"/>
          <p14:tracePt t="103970" x="2179638" y="2590800"/>
          <p14:tracePt t="103986" x="2179638" y="2582863"/>
          <p14:tracePt t="104017" x="2179638" y="2568575"/>
          <p14:tracePt t="105074" x="2179638" y="2574925"/>
          <p14:tracePt t="105090" x="2171700" y="2574925"/>
          <p14:tracePt t="105097" x="2163763" y="2574925"/>
          <p14:tracePt t="105106" x="2155825" y="2582863"/>
          <p14:tracePt t="105138" x="2149475" y="2590800"/>
          <p14:tracePt t="105154" x="2141538" y="2590800"/>
          <p14:tracePt t="105162" x="2141538" y="2598738"/>
          <p14:tracePt t="105170" x="2133600" y="2606675"/>
          <p14:tracePt t="105181" x="2125663" y="2606675"/>
          <p14:tracePt t="105197" x="2095500" y="2620963"/>
          <p14:tracePt t="105214" x="2079625" y="2636838"/>
          <p14:tracePt t="105231" x="2065338" y="2644775"/>
          <p14:tracePt t="105247" x="2041525" y="2659063"/>
          <p14:tracePt t="105264" x="2035175" y="2667000"/>
          <p14:tracePt t="105282" x="2027238" y="2667000"/>
          <p14:tracePt t="105297" x="2019300" y="2674938"/>
          <p14:tracePt t="105314" x="2003425" y="2682875"/>
          <p14:tracePt t="105331" x="1989138" y="2697163"/>
          <p14:tracePt t="105347" x="1965325" y="2713038"/>
          <p14:tracePt t="105364" x="1951038" y="2727325"/>
          <p14:tracePt t="105381" x="1927225" y="2735263"/>
          <p14:tracePt t="105397" x="1920875" y="2751138"/>
          <p14:tracePt t="105414" x="1897063" y="2765425"/>
          <p14:tracePt t="105431" x="1874838" y="2781300"/>
          <p14:tracePt t="105447" x="1858963" y="2797175"/>
          <p14:tracePt t="105449" x="1851025" y="2803525"/>
          <p14:tracePt t="105464" x="1844675" y="2811463"/>
          <p14:tracePt t="105481" x="1812925" y="2827338"/>
          <p14:tracePt t="105497" x="1798638" y="2841625"/>
          <p14:tracePt t="105514" x="1790700" y="2841625"/>
          <p14:tracePt t="105546" x="1774825" y="2849563"/>
          <p14:tracePt t="105563" x="1768475" y="2849563"/>
          <p14:tracePt t="105570" x="1752600" y="2865438"/>
          <p14:tracePt t="105581" x="1744663" y="2865438"/>
          <p14:tracePt t="105597" x="1714500" y="2887663"/>
          <p14:tracePt t="105614" x="1676400" y="2917825"/>
          <p14:tracePt t="105631" x="1654175" y="2933700"/>
          <p14:tracePt t="105633" x="1638300" y="2949575"/>
          <p14:tracePt t="105664" x="1616075" y="2971800"/>
          <p14:tracePt t="105666" x="1600200" y="2987675"/>
          <p14:tracePt t="105681" x="1577975" y="3001963"/>
          <p14:tracePt t="105697" x="1554163" y="3017838"/>
          <p14:tracePt t="105714" x="1546225" y="3040063"/>
          <p14:tracePt t="105731" x="1539875" y="3040063"/>
          <p14:tracePt t="105785" x="1531938" y="3048000"/>
          <p14:tracePt t="105794" x="1531938" y="3055938"/>
          <p14:tracePt t="105802" x="1524000" y="3055938"/>
          <p14:tracePt t="105818" x="1524000" y="3063875"/>
          <p14:tracePt t="105831" x="1516063" y="3070225"/>
          <p14:tracePt t="105848" x="1508125" y="3078163"/>
          <p14:tracePt t="105865" x="1493838" y="3094038"/>
          <p14:tracePt t="105881" x="1485900" y="3108325"/>
          <p14:tracePt t="105897" x="1477963" y="3108325"/>
          <p14:tracePt t="105914" x="1477963" y="3116263"/>
          <p14:tracePt t="105931" x="1470025" y="3124200"/>
          <p14:tracePt t="105947" x="1455738" y="3140075"/>
          <p14:tracePt t="105964" x="1439863" y="3154363"/>
          <p14:tracePt t="105981" x="1431925" y="3170238"/>
          <p14:tracePt t="105997" x="1417638" y="3184525"/>
          <p14:tracePt t="106014" x="1409700" y="3192463"/>
          <p14:tracePt t="106031" x="1393825" y="3208338"/>
          <p14:tracePt t="106048" x="1379538" y="3238500"/>
          <p14:tracePt t="106064" x="1355725" y="3260725"/>
          <p14:tracePt t="106066" x="1349375" y="3276600"/>
          <p14:tracePt t="106081" x="1333500" y="3298825"/>
          <p14:tracePt t="106098" x="1325563" y="3306763"/>
          <p14:tracePt t="106114" x="1317625" y="3314700"/>
          <p14:tracePt t="106161" x="1311275" y="3322638"/>
          <p14:tracePt t="106186" x="1303338" y="3330575"/>
          <p14:tracePt t="106202" x="1303338" y="3336925"/>
          <p14:tracePt t="106209" x="1287463" y="3352800"/>
          <p14:tracePt t="106226" x="1279525" y="3360738"/>
          <p14:tracePt t="106234" x="1273175" y="3368675"/>
          <p14:tracePt t="106248" x="1273175" y="3375025"/>
          <p14:tracePt t="106264" x="1265238" y="3382963"/>
          <p14:tracePt t="106282" x="1257300" y="3390900"/>
          <p14:tracePt t="106314" x="1249363" y="3398838"/>
          <p14:tracePt t="106322" x="1241425" y="3406775"/>
          <p14:tracePt t="106338" x="1235075" y="3413125"/>
          <p14:tracePt t="106348" x="1227138" y="3421063"/>
          <p14:tracePt t="106364" x="1211263" y="3436938"/>
          <p14:tracePt t="106381" x="1196975" y="3451225"/>
          <p14:tracePt t="106398" x="1181100" y="3467100"/>
          <p14:tracePt t="106414" x="1173163" y="3475038"/>
          <p14:tracePt t="106431" x="1158875" y="3489325"/>
          <p14:tracePt t="106448" x="1143000" y="3497263"/>
          <p14:tracePt t="106449" x="1127125" y="3513138"/>
          <p14:tracePt t="106465" x="1104900" y="3543300"/>
          <p14:tracePt t="106481" x="1066800" y="3573463"/>
          <p14:tracePt t="106498" x="1044575" y="3597275"/>
          <p14:tracePt t="106514" x="1028700" y="3619500"/>
          <p14:tracePt t="106531" x="1020763" y="3627438"/>
          <p14:tracePt t="106617" x="1012825" y="3635375"/>
          <p14:tracePt t="106681" x="1006475" y="3635375"/>
          <p14:tracePt t="106690" x="1006475" y="3641725"/>
          <p14:tracePt t="106706" x="990600" y="3649663"/>
          <p14:tracePt t="106730" x="982663" y="3657600"/>
          <p14:tracePt t="106738" x="974725" y="3657600"/>
          <p14:tracePt t="106748" x="968375" y="3665538"/>
          <p14:tracePt t="106764" x="960438" y="3665538"/>
          <p14:tracePt t="106781" x="960438" y="3673475"/>
          <p14:tracePt t="106798" x="952500" y="3679825"/>
          <p14:tracePt t="106818" x="944563" y="3679825"/>
          <p14:tracePt t="106849" x="936625" y="3679825"/>
          <p14:tracePt t="106874" x="930275" y="3679825"/>
          <p14:tracePt t="106890" x="922338" y="3687763"/>
          <p14:tracePt t="106898" x="914400" y="3687763"/>
          <p14:tracePt t="106906" x="906463" y="3687763"/>
          <p14:tracePt t="107058" x="898525" y="3687763"/>
          <p14:tracePt t="107178" x="892175" y="3687763"/>
          <p14:tracePt t="107186" x="884238" y="3687763"/>
          <p14:tracePt t="108250" x="892175" y="3687763"/>
          <p14:tracePt t="108258" x="892175" y="3679825"/>
          <p14:tracePt t="108266" x="898525" y="3679825"/>
          <p14:tracePt t="108282" x="914400" y="3673475"/>
          <p14:tracePt t="108298" x="922338" y="3665538"/>
          <p14:tracePt t="108315" x="936625" y="3649663"/>
          <p14:tracePt t="108332" x="952500" y="3641725"/>
          <p14:tracePt t="108348" x="974725" y="3635375"/>
          <p14:tracePt t="108365" x="1012825" y="3619500"/>
          <p14:tracePt t="108382" x="1044575" y="3603625"/>
          <p14:tracePt t="108398" x="1089025" y="3589338"/>
          <p14:tracePt t="108415" x="1135063" y="3565525"/>
          <p14:tracePt t="108418" x="1173163" y="3559175"/>
          <p14:tracePt t="108432" x="1196975" y="3551238"/>
          <p14:tracePt t="108449" x="1303338" y="3521075"/>
          <p14:tracePt t="108465" x="1379538" y="3505200"/>
          <p14:tracePt t="108482" x="1477963" y="3489325"/>
          <p14:tracePt t="108498" x="1584325" y="3459163"/>
          <p14:tracePt t="108515" x="1668463" y="3436938"/>
          <p14:tracePt t="108532" x="1744663" y="3413125"/>
          <p14:tracePt t="108548" x="1836738" y="3390900"/>
          <p14:tracePt t="108565" x="1912938" y="3375025"/>
          <p14:tracePt t="108582" x="1997075" y="3360738"/>
          <p14:tracePt t="108599" x="2079625" y="3352800"/>
          <p14:tracePt t="108615" x="2155825" y="3344863"/>
          <p14:tracePt t="108632" x="2239963" y="3336925"/>
          <p14:tracePt t="108633" x="2286000" y="3330575"/>
          <p14:tracePt t="108649" x="2378075" y="3314700"/>
          <p14:tracePt t="108665" x="2460625" y="3298825"/>
          <p14:tracePt t="108682" x="2536825" y="3284538"/>
          <p14:tracePt t="108698" x="2606675" y="3276600"/>
          <p14:tracePt t="108715" x="2651125" y="3276600"/>
          <p14:tracePt t="108732" x="2689225" y="3276600"/>
          <p14:tracePt t="108748" x="2735263" y="3276600"/>
          <p14:tracePt t="108765" x="2789238" y="3276600"/>
          <p14:tracePt t="108782" x="2849563" y="3276600"/>
          <p14:tracePt t="108798" x="2925763" y="3276600"/>
          <p14:tracePt t="108847" x="3154363" y="3276600"/>
          <p14:tracePt t="108850" x="3184525" y="3276600"/>
          <p14:tracePt t="108858" x="3216275" y="3268663"/>
          <p14:tracePt t="108866" x="3246438" y="3260725"/>
          <p14:tracePt t="108882" x="3306763" y="3246438"/>
          <p14:tracePt t="108899" x="3360738" y="3230563"/>
          <p14:tracePt t="108915" x="3382963" y="3222625"/>
          <p14:tracePt t="108932" x="3390900" y="3216275"/>
          <p14:tracePt t="109018" x="3398838" y="3216275"/>
          <p14:tracePt t="109025" x="3406775" y="3216275"/>
          <p14:tracePt t="109049" x="3406775" y="3208338"/>
          <p14:tracePt t="109066" x="3413125" y="3208338"/>
          <p14:tracePt t="109082" x="3421063" y="3200400"/>
          <p14:tracePt t="109090" x="3429000" y="3192463"/>
          <p14:tracePt t="109114" x="3436938" y="3184525"/>
          <p14:tracePt t="109186" x="3451225" y="3170238"/>
          <p14:tracePt t="109194" x="3451225" y="3162300"/>
          <p14:tracePt t="109201" x="3467100" y="3154363"/>
          <p14:tracePt t="109216" x="3467100" y="3146425"/>
          <p14:tracePt t="109232" x="3475038" y="3140075"/>
          <p14:tracePt t="109234" x="3475038" y="3132138"/>
          <p14:tracePt t="109249" x="3482975" y="3132138"/>
          <p14:tracePt t="109338" x="3482975" y="3124200"/>
          <p14:tracePt t="109354" x="3482975" y="3116263"/>
          <p14:tracePt t="109378" x="3482975" y="3108325"/>
          <p14:tracePt t="109386" x="3482975" y="3101975"/>
          <p14:tracePt t="109546" x="3482975" y="3094038"/>
          <p14:tracePt t="109578" x="3482975" y="3086100"/>
          <p14:tracePt t="109826" x="3482975" y="3078163"/>
          <p14:tracePt t="109842" x="3489325" y="3070225"/>
          <p14:tracePt t="109866" x="3497263" y="3070225"/>
          <p14:tracePt t="109890" x="3505200" y="3063875"/>
          <p14:tracePt t="109898" x="3513138" y="3063875"/>
          <p14:tracePt t="109906" x="3521075" y="3063875"/>
          <p14:tracePt t="109916" x="3535363" y="3063875"/>
          <p14:tracePt t="109932" x="3559175" y="3048000"/>
          <p14:tracePt t="109949" x="3581400" y="3040063"/>
          <p14:tracePt t="109966" x="3603625" y="3040063"/>
          <p14:tracePt t="109982" x="3635375" y="3040063"/>
          <p14:tracePt t="109999" x="3665538" y="3032125"/>
          <p14:tracePt t="110016" x="3711575" y="3032125"/>
          <p14:tracePt t="110018" x="3733800" y="3032125"/>
          <p14:tracePt t="110033" x="3779838" y="3025775"/>
          <p14:tracePt t="110049" x="3794125" y="3025775"/>
          <p14:tracePt t="110122" x="3802063" y="3025775"/>
          <p14:tracePt t="110130" x="3810000" y="3025775"/>
          <p14:tracePt t="110138" x="3817938" y="3025775"/>
          <p14:tracePt t="110149" x="3825875" y="3025775"/>
          <p14:tracePt t="110166" x="3832225" y="3025775"/>
          <p14:tracePt t="110182" x="3840163" y="3025775"/>
          <p14:tracePt t="110202" x="3848100" y="3025775"/>
          <p14:tracePt t="110217" x="3856038" y="3025775"/>
          <p14:tracePt t="110242" x="3863975" y="3025775"/>
          <p14:tracePt t="110258" x="3870325" y="3025775"/>
          <p14:tracePt t="110266" x="3878263" y="3025775"/>
          <p14:tracePt t="110283" x="3908425" y="3025775"/>
          <p14:tracePt t="110299" x="3940175" y="3025775"/>
          <p14:tracePt t="110316" x="3954463" y="3025775"/>
          <p14:tracePt t="110409" x="3962400" y="3017838"/>
          <p14:tracePt t="110418" x="3970338" y="3009900"/>
          <p14:tracePt t="110426" x="3984625" y="3009900"/>
          <p14:tracePt t="110441" x="3984625" y="3001963"/>
          <p14:tracePt t="111242" x="3992563" y="3001963"/>
          <p14:tracePt t="111618" x="3992563" y="2994025"/>
          <p14:tracePt t="111826" x="3992563" y="2987675"/>
          <p14:tracePt t="111869" x="3992563" y="2979738"/>
          <p14:tracePt t="111881" x="4000500" y="2971800"/>
          <p14:tracePt t="111978" x="4008438" y="2955925"/>
          <p14:tracePt t="112002" x="4008438" y="2949575"/>
          <p14:tracePt t="112025" x="4016375" y="2941638"/>
          <p14:tracePt t="112073" x="4016375" y="2933700"/>
          <p14:tracePt t="112090" x="4016375" y="2925763"/>
          <p14:tracePt t="112114" x="4022725" y="2917825"/>
          <p14:tracePt t="112129" x="4022725" y="2911475"/>
          <p14:tracePt t="112154" x="4022725" y="2903538"/>
          <p14:tracePt t="112162" x="4030663" y="2895600"/>
          <p14:tracePt t="112186" x="4030663" y="2887663"/>
          <p14:tracePt t="112201" x="4038600" y="2879725"/>
          <p14:tracePt t="112217" x="4038600" y="2873375"/>
          <p14:tracePt t="112226" x="4038600" y="2865438"/>
          <p14:tracePt t="112249" x="4046538" y="2857500"/>
          <p14:tracePt t="112274" x="4046538" y="2849563"/>
          <p14:tracePt t="112393" x="4054475" y="2841625"/>
          <p14:tracePt t="112410" x="4054475" y="2835275"/>
          <p14:tracePt t="112482" x="4054475" y="2827338"/>
          <p14:tracePt t="112490" x="4054475" y="2819400"/>
          <p14:tracePt t="112500" x="4060825" y="2811463"/>
          <p14:tracePt t="112516" x="4060825" y="2803525"/>
          <p14:tracePt t="112534" x="4068763" y="2789238"/>
          <p14:tracePt t="112578" x="4068763" y="2781300"/>
          <p14:tracePt t="112602" x="4076700" y="2773363"/>
          <p14:tracePt t="112625" x="4076700" y="2765425"/>
          <p14:tracePt t="112633" x="4076700" y="2759075"/>
          <p14:tracePt t="112642" x="4084638" y="2759075"/>
          <p14:tracePt t="112658" x="4084638" y="2751138"/>
          <p14:tracePt t="112666" x="4092575" y="2743200"/>
          <p14:tracePt t="112683" x="4092575" y="2735263"/>
          <p14:tracePt t="112706" x="4092575" y="2727325"/>
          <p14:tracePt t="112716" x="4098925" y="2727325"/>
          <p14:tracePt t="112762" x="4098925" y="2720975"/>
          <p14:tracePt t="112810" x="4098925" y="2713038"/>
          <p14:tracePt t="112842" x="4098925" y="2705100"/>
          <p14:tracePt t="112898" x="4098925" y="2697163"/>
          <p14:tracePt t="112922" x="4106863" y="2697163"/>
          <p14:tracePt t="112969" x="4106863" y="2689225"/>
          <p14:tracePt t="113026" x="4106863" y="2682875"/>
          <p14:tracePt t="113034" x="4106863" y="2674938"/>
          <p14:tracePt t="113090" x="4106863" y="2667000"/>
          <p14:tracePt t="113106" x="4114800" y="2667000"/>
          <p14:tracePt t="113130" x="4114800" y="2659063"/>
          <p14:tracePt t="113154" x="4122738" y="2651125"/>
          <p14:tracePt t="113209" x="4122738" y="2644775"/>
          <p14:tracePt t="113250" x="4122738" y="2636838"/>
          <p14:tracePt t="113305" x="4122738" y="2628900"/>
          <p14:tracePt t="113322" x="4130675" y="2620963"/>
          <p14:tracePt t="113330" x="4130675" y="2613025"/>
          <p14:tracePt t="113346" x="4130675" y="2606675"/>
          <p14:tracePt t="113353" x="4130675" y="2598738"/>
          <p14:tracePt t="113754" x="4122738" y="2598738"/>
          <p14:tracePt t="113762" x="4114800" y="2598738"/>
          <p14:tracePt t="113778" x="4106863" y="2606675"/>
          <p14:tracePt t="113785" x="4098925" y="2606675"/>
          <p14:tracePt t="113801" x="4084638" y="2620963"/>
          <p14:tracePt t="113817" x="4054475" y="2636838"/>
          <p14:tracePt t="113834" x="4030663" y="2644775"/>
          <p14:tracePt t="113850" x="3984625" y="2667000"/>
          <p14:tracePt t="113867" x="3954463" y="2682875"/>
          <p14:tracePt t="113884" x="3924300" y="2697163"/>
          <p14:tracePt t="113900" x="3908425" y="2705100"/>
          <p14:tracePt t="113917" x="3886200" y="2720975"/>
          <p14:tracePt t="113934" x="3848100" y="2751138"/>
          <p14:tracePt t="113950" x="3802063" y="2781300"/>
          <p14:tracePt t="113953" x="3787775" y="2797175"/>
          <p14:tracePt t="113967" x="3749675" y="2819400"/>
          <p14:tracePt t="113984" x="3711575" y="2849563"/>
          <p14:tracePt t="113985" x="3695700" y="2857500"/>
          <p14:tracePt t="114001" x="3657600" y="2873375"/>
          <p14:tracePt t="114017" x="3635375" y="2887663"/>
          <p14:tracePt t="114035" x="3603625" y="2911475"/>
          <p14:tracePt t="114050" x="3559175" y="2933700"/>
          <p14:tracePt t="114067" x="3513138" y="2971800"/>
          <p14:tracePt t="114084" x="3451225" y="3001963"/>
          <p14:tracePt t="114100" x="3382963" y="3048000"/>
          <p14:tracePt t="114117" x="3344863" y="3070225"/>
          <p14:tracePt t="114134" x="3314700" y="3086100"/>
          <p14:tracePt t="114150" x="3298825" y="3101975"/>
          <p14:tracePt t="114167" x="3268663" y="3116263"/>
          <p14:tracePt t="114169" x="3254375" y="3124200"/>
          <p14:tracePt t="114184" x="3246438" y="3140075"/>
          <p14:tracePt t="114201" x="3200400" y="3170238"/>
          <p14:tracePt t="114217" x="3170238" y="3192463"/>
          <p14:tracePt t="114234" x="3140075" y="3216275"/>
          <p14:tracePt t="114250" x="3116263" y="3230563"/>
          <p14:tracePt t="114267" x="3094038" y="3246438"/>
          <p14:tracePt t="114284" x="3086100" y="3260725"/>
          <p14:tracePt t="114300" x="3070225" y="3268663"/>
          <p14:tracePt t="114317" x="3055938" y="3292475"/>
          <p14:tracePt t="114334" x="3025775" y="3314700"/>
          <p14:tracePt t="114350" x="2994025" y="3336925"/>
          <p14:tracePt t="114367" x="2963863" y="3360738"/>
          <p14:tracePt t="114384" x="2941638" y="3382963"/>
          <p14:tracePt t="114385" x="2925763" y="3398838"/>
          <p14:tracePt t="114401" x="2911475" y="3413125"/>
          <p14:tracePt t="114417" x="2903538" y="3421063"/>
          <p14:tracePt t="114434" x="2887663" y="3429000"/>
          <p14:tracePt t="114450" x="2879725" y="3444875"/>
          <p14:tracePt t="114467" x="2857500" y="3459163"/>
          <p14:tracePt t="114484" x="2849563" y="3467100"/>
          <p14:tracePt t="114500" x="2841625" y="3482975"/>
          <p14:tracePt t="114517" x="2827338" y="3505200"/>
          <p14:tracePt t="114534" x="2819400" y="3513138"/>
          <p14:tracePt t="114551" x="2803525" y="3535363"/>
          <p14:tracePt t="114567" x="2789238" y="3551238"/>
          <p14:tracePt t="114569" x="2773363" y="3565525"/>
          <p14:tracePt t="114601" x="2743200" y="3603625"/>
          <p14:tracePt t="114617" x="2727325" y="3619500"/>
          <p14:tracePt t="114634" x="2727325" y="3627438"/>
          <p14:tracePt t="114651" x="2720975" y="3635375"/>
          <p14:tracePt t="114667" x="2713038" y="3635375"/>
          <p14:tracePt t="114684" x="2713038" y="3649663"/>
          <p14:tracePt t="114700" x="2697163" y="3657600"/>
          <p14:tracePt t="114717" x="2689225" y="3673475"/>
          <p14:tracePt t="114734" x="2689225" y="3679825"/>
          <p14:tracePt t="114751" x="2682875" y="3679825"/>
          <p14:tracePt t="114801" x="2674938" y="3687763"/>
          <p14:tracePt t="114810" x="2674938" y="3695700"/>
          <p14:tracePt t="114818" x="2674938" y="3703638"/>
          <p14:tracePt t="114834" x="2667000" y="3717925"/>
          <p14:tracePt t="114851" x="2644775" y="3741738"/>
          <p14:tracePt t="114867" x="2644775" y="3749675"/>
          <p14:tracePt t="115066" x="2644775" y="3763963"/>
          <p14:tracePt t="115074" x="2636838" y="3763963"/>
          <p14:tracePt t="118185" x="2628900" y="3763963"/>
          <p14:tracePt t="118234" x="2628900" y="3771900"/>
          <p14:tracePt t="118266" x="2628900" y="3779838"/>
          <p14:tracePt t="118281" x="2628900" y="3787775"/>
          <p14:tracePt t="118290" x="2628900" y="3794125"/>
          <p14:tracePt t="118302" x="2620963" y="3794125"/>
          <p14:tracePt t="118322" x="2620963" y="3802063"/>
          <p14:tracePt t="118369" x="2620963" y="3810000"/>
          <p14:tracePt t="118386" x="2620963" y="3817938"/>
          <p14:tracePt t="118393" x="2620963" y="3825875"/>
          <p14:tracePt t="118410" x="2620963" y="3832225"/>
          <p14:tracePt t="118433" x="2620963" y="3840163"/>
          <p14:tracePt t="118450" x="2620963" y="3848100"/>
          <p14:tracePt t="118466" x="2620963" y="3856038"/>
          <p14:tracePt t="118706" x="2636838" y="3856038"/>
          <p14:tracePt t="118722" x="2651125" y="3848100"/>
          <p14:tracePt t="118729" x="2667000" y="3840163"/>
          <p14:tracePt t="118746" x="2674938" y="3832225"/>
          <p14:tracePt t="118754" x="2689225" y="3832225"/>
          <p14:tracePt t="118769" x="2713038" y="3817938"/>
          <p14:tracePt t="118785" x="2751138" y="3794125"/>
          <p14:tracePt t="118802" x="2803525" y="3771900"/>
          <p14:tracePt t="118819" x="2873375" y="3733800"/>
          <p14:tracePt t="118835" x="2949575" y="3703638"/>
          <p14:tracePt t="118852" x="3025775" y="3649663"/>
          <p14:tracePt t="118869" x="3086100" y="3611563"/>
          <p14:tracePt t="118885" x="3170238" y="3573463"/>
          <p14:tracePt t="118902" x="3238500" y="3527425"/>
          <p14:tracePt t="118919" x="3336925" y="3467100"/>
          <p14:tracePt t="118922" x="3382963" y="3444875"/>
          <p14:tracePt t="118935" x="3429000" y="3421063"/>
          <p14:tracePt t="118952" x="3513138" y="3368675"/>
          <p14:tracePt t="118954" x="3527425" y="3352800"/>
          <p14:tracePt t="118969" x="3573463" y="3330575"/>
          <p14:tracePt t="118985" x="3597275" y="3314700"/>
          <p14:tracePt t="119002" x="3611563" y="3298825"/>
          <p14:tracePt t="119019" x="3627438" y="3298825"/>
          <p14:tracePt t="119036" x="3635375" y="3292475"/>
          <p14:tracePt t="119058" x="3641725" y="3292475"/>
          <p14:tracePt t="119069" x="3641725" y="3284538"/>
          <p14:tracePt t="119086" x="3649663" y="3276600"/>
          <p14:tracePt t="119102" x="3657600" y="3276600"/>
          <p14:tracePt t="119119" x="3687763" y="3254375"/>
          <p14:tracePt t="119135" x="3725863" y="3230563"/>
          <p14:tracePt t="119136" x="3741738" y="3216275"/>
          <p14:tracePt t="119152" x="3763963" y="3208338"/>
          <p14:tracePt t="119169" x="3779838" y="3184525"/>
          <p14:tracePt t="119186" x="3779838" y="3178175"/>
          <p14:tracePt t="119218" x="3787775" y="3178175"/>
          <p14:tracePt t="119242" x="3787775" y="3170238"/>
          <p14:tracePt t="119265" x="3794125" y="3162300"/>
          <p14:tracePt t="119273" x="3794125" y="3154363"/>
          <p14:tracePt t="119290" x="3802063" y="3154363"/>
          <p14:tracePt t="119302" x="3810000" y="3146425"/>
          <p14:tracePt t="119319" x="3810000" y="3140075"/>
          <p14:tracePt t="119335" x="3825875" y="3132138"/>
          <p14:tracePt t="119353" x="3848100" y="3116263"/>
          <p14:tracePt t="119369" x="3870325" y="3086100"/>
          <p14:tracePt t="119385" x="3902075" y="3055938"/>
          <p14:tracePt t="119402" x="3946525" y="3017838"/>
          <p14:tracePt t="119419" x="3970338" y="2994025"/>
          <p14:tracePt t="119436" x="3978275" y="2979738"/>
          <p14:tracePt t="119452" x="3984625" y="2963863"/>
          <p14:tracePt t="119482" x="3984625" y="2955925"/>
          <p14:tracePt t="119498" x="3992563" y="2955925"/>
          <p14:tracePt t="119522" x="4000500" y="2949575"/>
          <p14:tracePt t="119530" x="4000500" y="2941638"/>
          <p14:tracePt t="119538" x="4008438" y="2933700"/>
          <p14:tracePt t="120946" x="4008438" y="2925763"/>
          <p14:tracePt t="121353" x="4008438" y="2917825"/>
          <p14:tracePt t="121929" x="4000500" y="2911475"/>
          <p14:tracePt t="121937" x="3992563" y="2903538"/>
          <p14:tracePt t="121945" x="3984625" y="2895600"/>
          <p14:tracePt t="121953" x="3970338" y="2887663"/>
          <p14:tracePt t="121970" x="3940175" y="2865438"/>
          <p14:tracePt t="121986" x="3902075" y="2841625"/>
          <p14:tracePt t="122003" x="3856038" y="2819400"/>
          <p14:tracePt t="122020" x="3817938" y="2797175"/>
          <p14:tracePt t="122036" x="3787775" y="2773363"/>
          <p14:tracePt t="122053" x="3763963" y="2759075"/>
          <p14:tracePt t="122070" x="3741738" y="2751138"/>
          <p14:tracePt t="122086" x="3711575" y="2735263"/>
          <p14:tracePt t="122103" x="3665538" y="2720975"/>
          <p14:tracePt t="122120" x="3611563" y="2697163"/>
          <p14:tracePt t="122137" x="3505200" y="2674938"/>
          <p14:tracePt t="122153" x="3459163" y="2651125"/>
          <p14:tracePt t="122170" x="3421063" y="2628900"/>
          <p14:tracePt t="122186" x="3375025" y="2606675"/>
          <p14:tracePt t="122203" x="3344863" y="2590800"/>
          <p14:tracePt t="122220" x="3314700" y="2574925"/>
          <p14:tracePt t="122236" x="3276600" y="2560638"/>
          <p14:tracePt t="122253" x="3246438" y="2552700"/>
          <p14:tracePt t="122270" x="3216275" y="2544763"/>
          <p14:tracePt t="122287" x="3178175" y="2536825"/>
          <p14:tracePt t="122303" x="3116263" y="2522538"/>
          <p14:tracePt t="122320" x="3048000" y="2498725"/>
          <p14:tracePt t="122321" x="3009900" y="2492375"/>
          <p14:tracePt t="122336" x="2941638" y="2468563"/>
          <p14:tracePt t="122353" x="2887663" y="2446338"/>
          <p14:tracePt t="122370" x="2827338" y="2422525"/>
          <p14:tracePt t="122386" x="2781300" y="2400300"/>
          <p14:tracePt t="122403" x="2705100" y="2370138"/>
          <p14:tracePt t="122420" x="2620963" y="2332038"/>
          <p14:tracePt t="122436" x="2552700" y="2301875"/>
          <p14:tracePt t="122453" x="2530475" y="2293938"/>
          <p14:tracePt t="122470" x="2514600" y="2293938"/>
          <p14:tracePt t="122487" x="2498725" y="2286000"/>
          <p14:tracePt t="122489" x="2492375" y="2286000"/>
          <p14:tracePt t="122503" x="2468563" y="2286000"/>
          <p14:tracePt t="122520" x="2430463" y="2270125"/>
          <p14:tracePt t="122537" x="2354263" y="2255838"/>
          <p14:tracePt t="122553" x="2286000" y="2232025"/>
          <p14:tracePt t="122570" x="2209800" y="2193925"/>
          <p14:tracePt t="122587" x="2141538" y="2171700"/>
          <p14:tracePt t="122603" x="2087563" y="2141538"/>
          <p14:tracePt t="122620" x="2035175" y="2125663"/>
          <p14:tracePt t="122637" x="2003425" y="2111375"/>
          <p14:tracePt t="122653" x="1973263" y="2103438"/>
          <p14:tracePt t="122670" x="1935163" y="2087563"/>
          <p14:tracePt t="122687" x="1882775" y="2079625"/>
          <p14:tracePt t="122703" x="1790700" y="2057400"/>
          <p14:tracePt t="122705" x="1752600" y="2049463"/>
          <p14:tracePt t="122720" x="1706563" y="2035175"/>
          <p14:tracePt t="122737" x="1630363" y="2011363"/>
          <p14:tracePt t="122753" x="1600200" y="1997075"/>
          <p14:tracePt t="122770" x="1570038" y="1989138"/>
          <p14:tracePt t="122787" x="1554163" y="1981200"/>
          <p14:tracePt t="122803" x="1524000" y="1973263"/>
          <p14:tracePt t="122820" x="1493838" y="1965325"/>
          <p14:tracePt t="122837" x="1470025" y="1965325"/>
          <p14:tracePt t="122853" x="1439863" y="1965325"/>
          <p14:tracePt t="122870" x="1409700" y="1965325"/>
          <p14:tracePt t="122887" x="1349375" y="1958975"/>
          <p14:tracePt t="122889" x="1311275" y="1958975"/>
          <p14:tracePt t="122904" x="1273175" y="1958975"/>
          <p14:tracePt t="122921" x="1158875" y="1943100"/>
          <p14:tracePt t="122937" x="1096963" y="1935163"/>
          <p14:tracePt t="122953" x="1066800" y="1935163"/>
          <p14:tracePt t="122970" x="1058863" y="1935163"/>
          <p14:tracePt t="122987" x="1050925" y="1935163"/>
          <p14:tracePt t="123017" x="1044575" y="1935163"/>
          <p14:tracePt t="123034" x="1036638" y="1935163"/>
          <p14:tracePt t="123041" x="1028700" y="1935163"/>
          <p14:tracePt t="123057" x="1012825" y="1935163"/>
          <p14:tracePt t="123074" x="1006475" y="1935163"/>
          <p14:tracePt t="123097" x="998538" y="1935163"/>
          <p14:tracePt t="123114" x="982663" y="1935163"/>
          <p14:tracePt t="123146" x="974725" y="1935163"/>
          <p14:tracePt t="123154" x="974725" y="1943100"/>
          <p14:tracePt t="123650" x="974725" y="1951038"/>
          <p14:tracePt t="123658" x="974725" y="1958975"/>
          <p14:tracePt t="123674" x="974725" y="1965325"/>
          <p14:tracePt t="123687" x="974725" y="1973263"/>
          <p14:tracePt t="123704" x="982663" y="1989138"/>
          <p14:tracePt t="123721" x="990600" y="1997075"/>
          <p14:tracePt t="123737" x="990600" y="2011363"/>
          <p14:tracePt t="123754" x="1006475" y="2027238"/>
          <p14:tracePt t="123770" x="1028700" y="2065338"/>
          <p14:tracePt t="123787" x="1044575" y="2095500"/>
          <p14:tracePt t="123804" x="1058863" y="2133600"/>
          <p14:tracePt t="123820" x="1066800" y="2163763"/>
          <p14:tracePt t="123837" x="1089025" y="2193925"/>
          <p14:tracePt t="123854" x="1104900" y="2217738"/>
          <p14:tracePt t="123870" x="1120775" y="2239963"/>
          <p14:tracePt t="123887" x="1143000" y="2278063"/>
          <p14:tracePt t="123890" x="1165225" y="2301875"/>
          <p14:tracePt t="123904" x="1189038" y="2332038"/>
          <p14:tracePt t="123921" x="1287463" y="2438400"/>
          <p14:tracePt t="123937" x="1355725" y="2514600"/>
          <p14:tracePt t="123954" x="1439863" y="2606675"/>
          <p14:tracePt t="123970" x="1531938" y="2697163"/>
          <p14:tracePt t="123987" x="1608138" y="2781300"/>
          <p14:tracePt t="124004" x="1668463" y="2895600"/>
          <p14:tracePt t="124020" x="1714500" y="3017838"/>
          <p14:tracePt t="124038" x="1752600" y="3124200"/>
          <p14:tracePt t="124054" x="1798638" y="3238500"/>
          <p14:tracePt t="124071" x="1836738" y="3336925"/>
          <p14:tracePt t="124087" x="1882775" y="3436938"/>
          <p14:tracePt t="124104" x="1935163" y="3527425"/>
          <p14:tracePt t="124105" x="1958975" y="3573463"/>
          <p14:tracePt t="124121" x="2011363" y="3665538"/>
          <p14:tracePt t="124137" x="2041525" y="3725863"/>
          <p14:tracePt t="124154" x="2079625" y="3787775"/>
          <p14:tracePt t="124171" x="2095500" y="3832225"/>
          <p14:tracePt t="124187" x="2117725" y="3886200"/>
          <p14:tracePt t="124204" x="2141538" y="3940175"/>
          <p14:tracePt t="124221" x="2171700" y="4008438"/>
          <p14:tracePt t="124237" x="2187575" y="4060825"/>
          <p14:tracePt t="124254" x="2209800" y="4114800"/>
          <p14:tracePt t="124271" x="2225675" y="4168775"/>
          <p14:tracePt t="124273" x="2232025" y="4191000"/>
          <p14:tracePt t="124287" x="2239963" y="4213225"/>
          <p14:tracePt t="124304" x="2255838" y="4244975"/>
          <p14:tracePt t="124306" x="2263775" y="4251325"/>
          <p14:tracePt t="124321" x="2263775" y="4267200"/>
          <p14:tracePt t="124337" x="2278063" y="4283075"/>
          <p14:tracePt t="124457" x="2286000" y="4289425"/>
          <p14:tracePt t="124721" x="2293938" y="4289425"/>
          <p14:tracePt t="124746" x="2301875" y="4283075"/>
          <p14:tracePt t="124850" x="2308225" y="4275138"/>
          <p14:tracePt t="124866" x="2324100" y="4267200"/>
          <p14:tracePt t="124874" x="2324100" y="4259263"/>
          <p14:tracePt t="124888" x="2332038" y="4251325"/>
          <p14:tracePt t="124904" x="2339975" y="4244975"/>
          <p14:tracePt t="124970" x="2346325" y="4244975"/>
          <p14:tracePt t="125002" x="2346325" y="4237038"/>
          <p14:tracePt t="125018" x="2354263" y="4237038"/>
          <p14:tracePt t="125026" x="2362200" y="4229100"/>
          <p14:tracePt t="125038" x="2370138" y="4221163"/>
          <p14:tracePt t="125054" x="2378075" y="4213225"/>
          <p14:tracePt t="125071" x="2378075" y="4206875"/>
          <p14:tracePt t="125087" x="2384425" y="4191000"/>
          <p14:tracePt t="125105" x="2392363" y="4183063"/>
          <p14:tracePt t="125121" x="2400300" y="4175125"/>
          <p14:tracePt t="125138" x="2400300" y="4168775"/>
          <p14:tracePt t="125154" x="2408238" y="4160838"/>
          <p14:tracePt t="125178" x="2408238" y="4152900"/>
          <p14:tracePt t="125188" x="2416175" y="4144963"/>
          <p14:tracePt t="125204" x="2422525" y="4137025"/>
          <p14:tracePt t="125233" x="2422525" y="4130675"/>
          <p14:tracePt t="125242" x="2430463" y="4130675"/>
          <p14:tracePt t="125254" x="2430463" y="4122738"/>
          <p14:tracePt t="125271" x="2430463" y="4114800"/>
          <p14:tracePt t="125288" x="2438400" y="4106863"/>
          <p14:tracePt t="125289" x="2438400" y="4098925"/>
          <p14:tracePt t="125305" x="2438400" y="4092575"/>
          <p14:tracePt t="125321" x="2446338" y="4084638"/>
          <p14:tracePt t="125338" x="2446338" y="4076700"/>
          <p14:tracePt t="125354" x="2454275" y="4076700"/>
          <p14:tracePt t="125371" x="2454275" y="4068763"/>
          <p14:tracePt t="125394" x="2454275" y="4060825"/>
          <p14:tracePt t="125404" x="2454275" y="4054475"/>
          <p14:tracePt t="125421" x="2460625" y="4038600"/>
          <p14:tracePt t="125438" x="2468563" y="4016375"/>
          <p14:tracePt t="125454" x="2476500" y="3992563"/>
          <p14:tracePt t="125457" x="2476500" y="3984625"/>
          <p14:tracePt t="125471" x="2476500" y="3978275"/>
          <p14:tracePt t="125488" x="2476500" y="3970338"/>
          <p14:tracePt t="125521" x="2484438" y="3962400"/>
          <p14:tracePt t="125546" x="2484438" y="3954463"/>
          <p14:tracePt t="125553" x="2484438" y="3946525"/>
          <p14:tracePt t="125561" x="2492375" y="3940175"/>
          <p14:tracePt t="125578" x="2492375" y="3924300"/>
          <p14:tracePt t="125594" x="2492375" y="3916363"/>
          <p14:tracePt t="125604" x="2492375" y="3908425"/>
          <p14:tracePt t="125621" x="2492375" y="3902075"/>
          <p14:tracePt t="126154" x="2492375" y="3894138"/>
          <p14:tracePt t="126169" x="2484438" y="3894138"/>
          <p14:tracePt t="126178" x="2476500" y="3894138"/>
          <p14:tracePt t="126188" x="2460625" y="3894138"/>
          <p14:tracePt t="126205" x="2430463" y="3894138"/>
          <p14:tracePt t="126221" x="2400300" y="3902075"/>
          <p14:tracePt t="126238" x="2378075" y="3902075"/>
          <p14:tracePt t="126255" x="2346325" y="3902075"/>
          <p14:tracePt t="126272" x="2301875" y="3902075"/>
          <p14:tracePt t="126273" x="2270125" y="3902075"/>
          <p14:tracePt t="126288" x="2239963" y="3902075"/>
          <p14:tracePt t="126290" x="2201863" y="3902075"/>
          <p14:tracePt t="126305" x="2133600" y="3902075"/>
          <p14:tracePt t="126322" x="2065338" y="3902075"/>
          <p14:tracePt t="126338" x="2027238" y="3902075"/>
          <p14:tracePt t="126355" x="2003425" y="3902075"/>
          <p14:tracePt t="126371" x="1989138" y="3902075"/>
          <p14:tracePt t="126388" x="1973263" y="3902075"/>
          <p14:tracePt t="126405" x="1951038" y="3902075"/>
          <p14:tracePt t="126421" x="1927225" y="3902075"/>
          <p14:tracePt t="126438" x="1897063" y="3902075"/>
          <p14:tracePt t="126455" x="1866900" y="3902075"/>
          <p14:tracePt t="126458" x="1851025" y="3902075"/>
          <p14:tracePt t="126471" x="1844675" y="3902075"/>
          <p14:tracePt t="126488" x="1820863" y="3902075"/>
          <p14:tracePt t="126490" x="1812925" y="3902075"/>
          <p14:tracePt t="126505" x="1790700" y="3902075"/>
          <p14:tracePt t="126522" x="1760538" y="3902075"/>
          <p14:tracePt t="126539" x="1714500" y="3908425"/>
          <p14:tracePt t="126555" x="1654175" y="3916363"/>
          <p14:tracePt t="126571" x="1600200" y="3932238"/>
          <p14:tracePt t="126588" x="1570038" y="3932238"/>
          <p14:tracePt t="126605" x="1562100" y="3932238"/>
          <p14:tracePt t="126658" x="1554163" y="3932238"/>
          <p14:tracePt t="126673" x="1546225" y="3932238"/>
          <p14:tracePt t="126682" x="1531938" y="3932238"/>
          <p14:tracePt t="126690" x="1524000" y="3932238"/>
          <p14:tracePt t="126705" x="1493838" y="3932238"/>
          <p14:tracePt t="126722" x="1477963" y="3932238"/>
          <p14:tracePt t="126738" x="1455738" y="3940175"/>
          <p14:tracePt t="126755" x="1431925" y="3940175"/>
          <p14:tracePt t="126771" x="1401763" y="3940175"/>
          <p14:tracePt t="126788" x="1387475" y="3940175"/>
          <p14:tracePt t="126805" x="1371600" y="3940175"/>
          <p14:tracePt t="126821" x="1363663" y="3940175"/>
          <p14:tracePt t="126838" x="1355725" y="3940175"/>
          <p14:tracePt t="126855" x="1349375" y="3940175"/>
          <p14:tracePt t="126882" x="1341438" y="3940175"/>
          <p14:tracePt t="126898" x="1333500" y="3940175"/>
          <p14:tracePt t="126906" x="1325563" y="3940175"/>
          <p14:tracePt t="126922" x="1303338" y="3940175"/>
          <p14:tracePt t="126938" x="1279525" y="3940175"/>
          <p14:tracePt t="126955" x="1249363" y="3940175"/>
          <p14:tracePt t="126972" x="1235075" y="3940175"/>
          <p14:tracePt t="126988" x="1219200" y="3940175"/>
          <p14:tracePt t="127005" x="1211263" y="3940175"/>
          <p14:tracePt t="127050" x="1203325" y="3940175"/>
          <p14:tracePt t="127065" x="1196975" y="3940175"/>
          <p14:tracePt t="127073" x="1181100" y="3940175"/>
          <p14:tracePt t="127089" x="1173163" y="3940175"/>
          <p14:tracePt t="127105" x="1165225" y="3940175"/>
          <p14:tracePt t="127113" x="1158875" y="3940175"/>
          <p14:tracePt t="127146" x="1150938" y="3940175"/>
          <p14:tracePt t="127170" x="1143000" y="3940175"/>
          <p14:tracePt t="127186" x="1135063" y="3940175"/>
          <p14:tracePt t="127193" x="1127125" y="3940175"/>
          <p14:tracePt t="127205" x="1120775" y="3940175"/>
          <p14:tracePt t="127258" x="1112838" y="3940175"/>
          <p14:tracePt t="127297" x="1104900" y="3940175"/>
          <p14:tracePt t="127306" x="1096963" y="3940175"/>
          <p14:tracePt t="127322" x="1089025" y="3940175"/>
          <p14:tracePt t="127330" x="1082675" y="3940175"/>
          <p14:tracePt t="127339" x="1074738" y="3940175"/>
          <p14:tracePt t="127355" x="1058863" y="3940175"/>
          <p14:tracePt t="127372" x="1036638" y="3940175"/>
          <p14:tracePt t="127388" x="1028700" y="3940175"/>
          <p14:tracePt t="127405" x="1020763" y="3940175"/>
          <p14:tracePt t="127498" x="1012825" y="3940175"/>
          <p14:tracePt t="127522" x="1006475" y="3940175"/>
          <p14:tracePt t="127537" x="998538" y="3940175"/>
          <p14:tracePt t="127562" x="990600" y="3940175"/>
          <p14:tracePt t="127586" x="982663" y="3940175"/>
          <p14:tracePt t="127641" x="974725" y="3940175"/>
          <p14:tracePt t="127650" x="968375" y="3940175"/>
          <p14:tracePt t="127666" x="952500" y="3940175"/>
          <p14:tracePt t="127729" x="944563" y="3940175"/>
          <p14:tracePt t="127746" x="936625" y="3940175"/>
          <p14:tracePt t="127762" x="930275" y="3940175"/>
          <p14:tracePt t="127770" x="922338" y="3946525"/>
          <p14:tracePt t="127874" x="914400" y="3946525"/>
          <p14:tracePt t="128010" x="906463" y="3946525"/>
          <p14:tracePt t="128033" x="898525" y="3946525"/>
          <p14:tracePt t="12912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44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 da WL 100 com 6 rotores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22" y="839449"/>
            <a:ext cx="8159955" cy="58761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3BB9745-0819-4FCE-8339-8A2D45C92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3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3"/>
    </mc:Choice>
    <mc:Fallback>
      <p:transition spd="slow" advTm="2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9|6.4|15.9|10.7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5|7|5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9.4|9.8|15.4|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6.8|7.4|12.5|1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|8.7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4.8|5.5|6.2|10.6|7.5|37.2|36.5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8151</TotalTime>
  <Words>364</Words>
  <Application>Microsoft Office PowerPoint</Application>
  <PresentationFormat>Widescreen</PresentationFormat>
  <Paragraphs>53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BOMBAS EM SÉRIE E EM PARALELO (Aula 12.2)</vt:lpstr>
      <vt:lpstr>b)Bombas em Paralelo</vt:lpstr>
      <vt:lpstr>10.2-Obtenção das curvas características da associação  a)Em série</vt:lpstr>
      <vt:lpstr>10.2-Obtenção das curvas características da associação (Contin.)  a)Em paralelo</vt:lpstr>
      <vt:lpstr>10.3-Exercício</vt:lpstr>
      <vt:lpstr>Solução do exercício</vt:lpstr>
      <vt:lpstr>Continuação do exercício</vt:lpstr>
      <vt:lpstr>Foto da WL 100 com 6 rotores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985</cp:revision>
  <dcterms:created xsi:type="dcterms:W3CDTF">2018-09-13T21:05:33Z</dcterms:created>
  <dcterms:modified xsi:type="dcterms:W3CDTF">2020-10-21T13:30:03Z</dcterms:modified>
</cp:coreProperties>
</file>