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2" r:id="rId3"/>
    <p:sldId id="263" r:id="rId4"/>
    <p:sldId id="264" r:id="rId5"/>
    <p:sldId id="265" r:id="rId6"/>
    <p:sldId id="266" r:id="rId7"/>
    <p:sldId id="269" r:id="rId8"/>
    <p:sldId id="270" r:id="rId9"/>
  </p:sldIdLst>
  <p:sldSz cx="12192000" cy="6858000"/>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4994" autoAdjust="0"/>
    <p:restoredTop sz="94660"/>
  </p:normalViewPr>
  <p:slideViewPr>
    <p:cSldViewPr snapToGrid="0">
      <p:cViewPr varScale="1">
        <p:scale>
          <a:sx n="69" d="100"/>
          <a:sy n="69" d="100"/>
        </p:scale>
        <p:origin x="-684" y="-108"/>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89FE0897-CC9E-4334-9101-B45A9B6FBD87}"/>
              </a:ext>
            </a:extLst>
          </p:cNvPr>
          <p:cNvSpPr>
            <a:spLocks noGrp="1"/>
          </p:cNvSpPr>
          <p:nvPr>
            <p:ph type="ctrTitle"/>
          </p:nvPr>
        </p:nvSpPr>
        <p:spPr>
          <a:xfrm>
            <a:off x="1524000" y="1122363"/>
            <a:ext cx="9144000" cy="2387600"/>
          </a:xfrm>
        </p:spPr>
        <p:txBody>
          <a:bodyPr anchor="b"/>
          <a:lstStyle>
            <a:lvl1pPr algn="ctr">
              <a:defRPr sz="6000"/>
            </a:lvl1pPr>
          </a:lstStyle>
          <a:p>
            <a:r>
              <a:rPr lang="pt-BR"/>
              <a:t>Clique para editar o título Mestre</a:t>
            </a:r>
          </a:p>
        </p:txBody>
      </p:sp>
      <p:sp>
        <p:nvSpPr>
          <p:cNvPr id="3" name="Subtítulo 2">
            <a:extLst>
              <a:ext uri="{FF2B5EF4-FFF2-40B4-BE49-F238E27FC236}">
                <a16:creationId xmlns:a16="http://schemas.microsoft.com/office/drawing/2014/main" xmlns="" id="{00E1AE41-D38F-41BF-96E1-35D5C04D85B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t-BR"/>
              <a:t>Clique para editar o estilo do subtítulo Mestre</a:t>
            </a:r>
          </a:p>
        </p:txBody>
      </p:sp>
      <p:sp>
        <p:nvSpPr>
          <p:cNvPr id="4" name="Espaço Reservado para Data 3">
            <a:extLst>
              <a:ext uri="{FF2B5EF4-FFF2-40B4-BE49-F238E27FC236}">
                <a16:creationId xmlns:a16="http://schemas.microsoft.com/office/drawing/2014/main" xmlns="" id="{277BDA2F-3BB3-4505-B0E7-67D315D23162}"/>
              </a:ext>
            </a:extLst>
          </p:cNvPr>
          <p:cNvSpPr>
            <a:spLocks noGrp="1"/>
          </p:cNvSpPr>
          <p:nvPr>
            <p:ph type="dt" sz="half" idx="10"/>
          </p:nvPr>
        </p:nvSpPr>
        <p:spPr/>
        <p:txBody>
          <a:bodyPr/>
          <a:lstStyle/>
          <a:p>
            <a:fld id="{B7511C14-7491-4766-8EAC-DE8664230409}" type="datetimeFigureOut">
              <a:rPr lang="pt-BR" smtClean="0"/>
              <a:pPr/>
              <a:t>11/09/2020</a:t>
            </a:fld>
            <a:endParaRPr lang="pt-BR"/>
          </a:p>
        </p:txBody>
      </p:sp>
      <p:sp>
        <p:nvSpPr>
          <p:cNvPr id="5" name="Espaço Reservado para Rodapé 4">
            <a:extLst>
              <a:ext uri="{FF2B5EF4-FFF2-40B4-BE49-F238E27FC236}">
                <a16:creationId xmlns:a16="http://schemas.microsoft.com/office/drawing/2014/main" xmlns="" id="{4E48A6B4-3668-4B9E-8C33-42095DA6625F}"/>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xmlns="" id="{3716A3BB-EE67-442D-A412-F01F5CE40DE6}"/>
              </a:ext>
            </a:extLst>
          </p:cNvPr>
          <p:cNvSpPr>
            <a:spLocks noGrp="1"/>
          </p:cNvSpPr>
          <p:nvPr>
            <p:ph type="sldNum" sz="quarter" idx="12"/>
          </p:nvPr>
        </p:nvSpPr>
        <p:spPr/>
        <p:txBody>
          <a:bodyPr/>
          <a:lstStyle/>
          <a:p>
            <a:fld id="{395ED2B5-2CEA-4D61-80FF-6511994E6718}" type="slidenum">
              <a:rPr lang="pt-BR" smtClean="0"/>
              <a:pPr/>
              <a:t>‹nº›</a:t>
            </a:fld>
            <a:endParaRPr lang="pt-BR"/>
          </a:p>
        </p:txBody>
      </p:sp>
    </p:spTree>
    <p:extLst>
      <p:ext uri="{BB962C8B-B14F-4D97-AF65-F5344CB8AC3E}">
        <p14:creationId xmlns:p14="http://schemas.microsoft.com/office/powerpoint/2010/main" xmlns="" val="33933966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3C96E9AE-957C-41A3-8B91-E834531008B7}"/>
              </a:ext>
            </a:extLst>
          </p:cNvPr>
          <p:cNvSpPr>
            <a:spLocks noGrp="1"/>
          </p:cNvSpPr>
          <p:nvPr>
            <p:ph type="title"/>
          </p:nvPr>
        </p:nvSpPr>
        <p:spPr/>
        <p:txBody>
          <a:bodyPr/>
          <a:lstStyle/>
          <a:p>
            <a:r>
              <a:rPr lang="pt-BR"/>
              <a:t>Clique para editar o título Mestre</a:t>
            </a:r>
          </a:p>
        </p:txBody>
      </p:sp>
      <p:sp>
        <p:nvSpPr>
          <p:cNvPr id="3" name="Espaço Reservado para Texto Vertical 2">
            <a:extLst>
              <a:ext uri="{FF2B5EF4-FFF2-40B4-BE49-F238E27FC236}">
                <a16:creationId xmlns:a16="http://schemas.microsoft.com/office/drawing/2014/main" xmlns="" id="{6E3C0A99-AC51-4042-AD8E-2A3A343A463B}"/>
              </a:ext>
            </a:extLst>
          </p:cNvPr>
          <p:cNvSpPr>
            <a:spLocks noGrp="1"/>
          </p:cNvSpPr>
          <p:nvPr>
            <p:ph type="body" orient="vert" idx="1"/>
          </p:nvPr>
        </p:nvSpPr>
        <p:spPr/>
        <p:txBody>
          <a:bodyPr vert="eaVert"/>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xmlns="" id="{D2C727CD-FC7C-4541-9EB8-A5A3F57E840D}"/>
              </a:ext>
            </a:extLst>
          </p:cNvPr>
          <p:cNvSpPr>
            <a:spLocks noGrp="1"/>
          </p:cNvSpPr>
          <p:nvPr>
            <p:ph type="dt" sz="half" idx="10"/>
          </p:nvPr>
        </p:nvSpPr>
        <p:spPr/>
        <p:txBody>
          <a:bodyPr/>
          <a:lstStyle/>
          <a:p>
            <a:fld id="{B7511C14-7491-4766-8EAC-DE8664230409}" type="datetimeFigureOut">
              <a:rPr lang="pt-BR" smtClean="0"/>
              <a:pPr/>
              <a:t>11/09/2020</a:t>
            </a:fld>
            <a:endParaRPr lang="pt-BR"/>
          </a:p>
        </p:txBody>
      </p:sp>
      <p:sp>
        <p:nvSpPr>
          <p:cNvPr id="5" name="Espaço Reservado para Rodapé 4">
            <a:extLst>
              <a:ext uri="{FF2B5EF4-FFF2-40B4-BE49-F238E27FC236}">
                <a16:creationId xmlns:a16="http://schemas.microsoft.com/office/drawing/2014/main" xmlns="" id="{02FACC7E-958B-468C-B3FD-3CA50CDE2BE2}"/>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xmlns="" id="{9FEE68B7-082D-4E5D-97D9-38DD3E918E77}"/>
              </a:ext>
            </a:extLst>
          </p:cNvPr>
          <p:cNvSpPr>
            <a:spLocks noGrp="1"/>
          </p:cNvSpPr>
          <p:nvPr>
            <p:ph type="sldNum" sz="quarter" idx="12"/>
          </p:nvPr>
        </p:nvSpPr>
        <p:spPr/>
        <p:txBody>
          <a:bodyPr/>
          <a:lstStyle/>
          <a:p>
            <a:fld id="{395ED2B5-2CEA-4D61-80FF-6511994E6718}" type="slidenum">
              <a:rPr lang="pt-BR" smtClean="0"/>
              <a:pPr/>
              <a:t>‹nº›</a:t>
            </a:fld>
            <a:endParaRPr lang="pt-BR"/>
          </a:p>
        </p:txBody>
      </p:sp>
    </p:spTree>
    <p:extLst>
      <p:ext uri="{BB962C8B-B14F-4D97-AF65-F5344CB8AC3E}">
        <p14:creationId xmlns:p14="http://schemas.microsoft.com/office/powerpoint/2010/main" xmlns="" val="497055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xmlns="" id="{CA145836-C835-4875-A222-CE8B303151AD}"/>
              </a:ext>
            </a:extLst>
          </p:cNvPr>
          <p:cNvSpPr>
            <a:spLocks noGrp="1"/>
          </p:cNvSpPr>
          <p:nvPr>
            <p:ph type="title" orient="vert"/>
          </p:nvPr>
        </p:nvSpPr>
        <p:spPr>
          <a:xfrm>
            <a:off x="8724900" y="365125"/>
            <a:ext cx="2628900" cy="5811838"/>
          </a:xfrm>
        </p:spPr>
        <p:txBody>
          <a:bodyPr vert="eaVert"/>
          <a:lstStyle/>
          <a:p>
            <a:r>
              <a:rPr lang="pt-BR"/>
              <a:t>Clique para editar o título Mestre</a:t>
            </a:r>
          </a:p>
        </p:txBody>
      </p:sp>
      <p:sp>
        <p:nvSpPr>
          <p:cNvPr id="3" name="Espaço Reservado para Texto Vertical 2">
            <a:extLst>
              <a:ext uri="{FF2B5EF4-FFF2-40B4-BE49-F238E27FC236}">
                <a16:creationId xmlns:a16="http://schemas.microsoft.com/office/drawing/2014/main" xmlns="" id="{57BBA570-57DA-4136-A123-B797EFDFB345}"/>
              </a:ext>
            </a:extLst>
          </p:cNvPr>
          <p:cNvSpPr>
            <a:spLocks noGrp="1"/>
          </p:cNvSpPr>
          <p:nvPr>
            <p:ph type="body" orient="vert" idx="1"/>
          </p:nvPr>
        </p:nvSpPr>
        <p:spPr>
          <a:xfrm>
            <a:off x="838200" y="365125"/>
            <a:ext cx="7734300" cy="5811838"/>
          </a:xfrm>
        </p:spPr>
        <p:txBody>
          <a:bodyPr vert="eaVert"/>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xmlns="" id="{84F1129B-94A2-45CF-83D4-ED1F2714C229}"/>
              </a:ext>
            </a:extLst>
          </p:cNvPr>
          <p:cNvSpPr>
            <a:spLocks noGrp="1"/>
          </p:cNvSpPr>
          <p:nvPr>
            <p:ph type="dt" sz="half" idx="10"/>
          </p:nvPr>
        </p:nvSpPr>
        <p:spPr/>
        <p:txBody>
          <a:bodyPr/>
          <a:lstStyle/>
          <a:p>
            <a:fld id="{B7511C14-7491-4766-8EAC-DE8664230409}" type="datetimeFigureOut">
              <a:rPr lang="pt-BR" smtClean="0"/>
              <a:pPr/>
              <a:t>11/09/2020</a:t>
            </a:fld>
            <a:endParaRPr lang="pt-BR"/>
          </a:p>
        </p:txBody>
      </p:sp>
      <p:sp>
        <p:nvSpPr>
          <p:cNvPr id="5" name="Espaço Reservado para Rodapé 4">
            <a:extLst>
              <a:ext uri="{FF2B5EF4-FFF2-40B4-BE49-F238E27FC236}">
                <a16:creationId xmlns:a16="http://schemas.microsoft.com/office/drawing/2014/main" xmlns="" id="{749F2F5E-6820-4669-BE8A-47FD91434957}"/>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xmlns="" id="{BC2E481D-01E2-4968-8FBB-1B615F62735C}"/>
              </a:ext>
            </a:extLst>
          </p:cNvPr>
          <p:cNvSpPr>
            <a:spLocks noGrp="1"/>
          </p:cNvSpPr>
          <p:nvPr>
            <p:ph type="sldNum" sz="quarter" idx="12"/>
          </p:nvPr>
        </p:nvSpPr>
        <p:spPr/>
        <p:txBody>
          <a:bodyPr/>
          <a:lstStyle/>
          <a:p>
            <a:fld id="{395ED2B5-2CEA-4D61-80FF-6511994E6718}" type="slidenum">
              <a:rPr lang="pt-BR" smtClean="0"/>
              <a:pPr/>
              <a:t>‹nº›</a:t>
            </a:fld>
            <a:endParaRPr lang="pt-BR"/>
          </a:p>
        </p:txBody>
      </p:sp>
    </p:spTree>
    <p:extLst>
      <p:ext uri="{BB962C8B-B14F-4D97-AF65-F5344CB8AC3E}">
        <p14:creationId xmlns:p14="http://schemas.microsoft.com/office/powerpoint/2010/main" xmlns="" val="17925271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7FDE6288-39B5-4EC8-B248-2929C9D6405C}"/>
              </a:ext>
            </a:extLst>
          </p:cNvPr>
          <p:cNvSpPr>
            <a:spLocks noGrp="1"/>
          </p:cNvSpPr>
          <p:nvPr>
            <p:ph type="title"/>
          </p:nvPr>
        </p:nvSpPr>
        <p:spPr/>
        <p:txBody>
          <a:bodyPr/>
          <a:lstStyle/>
          <a:p>
            <a:r>
              <a:rPr lang="pt-BR"/>
              <a:t>Clique para editar o título Mestre</a:t>
            </a:r>
          </a:p>
        </p:txBody>
      </p:sp>
      <p:sp>
        <p:nvSpPr>
          <p:cNvPr id="3" name="Espaço Reservado para Conteúdo 2">
            <a:extLst>
              <a:ext uri="{FF2B5EF4-FFF2-40B4-BE49-F238E27FC236}">
                <a16:creationId xmlns:a16="http://schemas.microsoft.com/office/drawing/2014/main" xmlns="" id="{72A8DB1C-8E84-4077-93BB-8E3973AB1523}"/>
              </a:ext>
            </a:extLst>
          </p:cNvPr>
          <p:cNvSpPr>
            <a:spLocks noGrp="1"/>
          </p:cNvSpPr>
          <p:nvPr>
            <p:ph idx="1"/>
          </p:nvPr>
        </p:nvSpPr>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xmlns="" id="{350747F9-F848-4975-B429-DB5AC8734708}"/>
              </a:ext>
            </a:extLst>
          </p:cNvPr>
          <p:cNvSpPr>
            <a:spLocks noGrp="1"/>
          </p:cNvSpPr>
          <p:nvPr>
            <p:ph type="dt" sz="half" idx="10"/>
          </p:nvPr>
        </p:nvSpPr>
        <p:spPr/>
        <p:txBody>
          <a:bodyPr/>
          <a:lstStyle/>
          <a:p>
            <a:fld id="{B7511C14-7491-4766-8EAC-DE8664230409}" type="datetimeFigureOut">
              <a:rPr lang="pt-BR" smtClean="0"/>
              <a:pPr/>
              <a:t>11/09/2020</a:t>
            </a:fld>
            <a:endParaRPr lang="pt-BR"/>
          </a:p>
        </p:txBody>
      </p:sp>
      <p:sp>
        <p:nvSpPr>
          <p:cNvPr id="5" name="Espaço Reservado para Rodapé 4">
            <a:extLst>
              <a:ext uri="{FF2B5EF4-FFF2-40B4-BE49-F238E27FC236}">
                <a16:creationId xmlns:a16="http://schemas.microsoft.com/office/drawing/2014/main" xmlns="" id="{3479AFAE-13C0-4038-AEF1-4E308EB799B2}"/>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xmlns="" id="{87FA5C1F-943C-4BFC-8C54-29E1A093397A}"/>
              </a:ext>
            </a:extLst>
          </p:cNvPr>
          <p:cNvSpPr>
            <a:spLocks noGrp="1"/>
          </p:cNvSpPr>
          <p:nvPr>
            <p:ph type="sldNum" sz="quarter" idx="12"/>
          </p:nvPr>
        </p:nvSpPr>
        <p:spPr/>
        <p:txBody>
          <a:bodyPr/>
          <a:lstStyle/>
          <a:p>
            <a:fld id="{395ED2B5-2CEA-4D61-80FF-6511994E6718}" type="slidenum">
              <a:rPr lang="pt-BR" smtClean="0"/>
              <a:pPr/>
              <a:t>‹nº›</a:t>
            </a:fld>
            <a:endParaRPr lang="pt-BR"/>
          </a:p>
        </p:txBody>
      </p:sp>
    </p:spTree>
    <p:extLst>
      <p:ext uri="{BB962C8B-B14F-4D97-AF65-F5344CB8AC3E}">
        <p14:creationId xmlns:p14="http://schemas.microsoft.com/office/powerpoint/2010/main" xmlns="" val="36755855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69E6E647-6EC6-47BE-AA6F-62DED70A142C}"/>
              </a:ext>
            </a:extLst>
          </p:cNvPr>
          <p:cNvSpPr>
            <a:spLocks noGrp="1"/>
          </p:cNvSpPr>
          <p:nvPr>
            <p:ph type="title"/>
          </p:nvPr>
        </p:nvSpPr>
        <p:spPr>
          <a:xfrm>
            <a:off x="831850" y="1709738"/>
            <a:ext cx="10515600" cy="2852737"/>
          </a:xfrm>
        </p:spPr>
        <p:txBody>
          <a:bodyPr anchor="b"/>
          <a:lstStyle>
            <a:lvl1pPr>
              <a:defRPr sz="6000"/>
            </a:lvl1pPr>
          </a:lstStyle>
          <a:p>
            <a:r>
              <a:rPr lang="pt-BR"/>
              <a:t>Clique para editar o título Mestre</a:t>
            </a:r>
          </a:p>
        </p:txBody>
      </p:sp>
      <p:sp>
        <p:nvSpPr>
          <p:cNvPr id="3" name="Espaço Reservado para Texto 2">
            <a:extLst>
              <a:ext uri="{FF2B5EF4-FFF2-40B4-BE49-F238E27FC236}">
                <a16:creationId xmlns:a16="http://schemas.microsoft.com/office/drawing/2014/main" xmlns="" id="{8FA60807-A6D4-426A-9EEF-E66A8D57259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t-BR"/>
              <a:t>Editar estilos de texto Mestre</a:t>
            </a:r>
          </a:p>
        </p:txBody>
      </p:sp>
      <p:sp>
        <p:nvSpPr>
          <p:cNvPr id="4" name="Espaço Reservado para Data 3">
            <a:extLst>
              <a:ext uri="{FF2B5EF4-FFF2-40B4-BE49-F238E27FC236}">
                <a16:creationId xmlns:a16="http://schemas.microsoft.com/office/drawing/2014/main" xmlns="" id="{614B7079-B077-4103-BF81-9557383D34AF}"/>
              </a:ext>
            </a:extLst>
          </p:cNvPr>
          <p:cNvSpPr>
            <a:spLocks noGrp="1"/>
          </p:cNvSpPr>
          <p:nvPr>
            <p:ph type="dt" sz="half" idx="10"/>
          </p:nvPr>
        </p:nvSpPr>
        <p:spPr/>
        <p:txBody>
          <a:bodyPr/>
          <a:lstStyle/>
          <a:p>
            <a:fld id="{B7511C14-7491-4766-8EAC-DE8664230409}" type="datetimeFigureOut">
              <a:rPr lang="pt-BR" smtClean="0"/>
              <a:pPr/>
              <a:t>11/09/2020</a:t>
            </a:fld>
            <a:endParaRPr lang="pt-BR"/>
          </a:p>
        </p:txBody>
      </p:sp>
      <p:sp>
        <p:nvSpPr>
          <p:cNvPr id="5" name="Espaço Reservado para Rodapé 4">
            <a:extLst>
              <a:ext uri="{FF2B5EF4-FFF2-40B4-BE49-F238E27FC236}">
                <a16:creationId xmlns:a16="http://schemas.microsoft.com/office/drawing/2014/main" xmlns="" id="{37F45DF4-CA50-4FF4-85D7-0C2AE298416D}"/>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xmlns="" id="{A8AED60C-D58C-4B45-B179-7102FE09FF11}"/>
              </a:ext>
            </a:extLst>
          </p:cNvPr>
          <p:cNvSpPr>
            <a:spLocks noGrp="1"/>
          </p:cNvSpPr>
          <p:nvPr>
            <p:ph type="sldNum" sz="quarter" idx="12"/>
          </p:nvPr>
        </p:nvSpPr>
        <p:spPr/>
        <p:txBody>
          <a:bodyPr/>
          <a:lstStyle/>
          <a:p>
            <a:fld id="{395ED2B5-2CEA-4D61-80FF-6511994E6718}" type="slidenum">
              <a:rPr lang="pt-BR" smtClean="0"/>
              <a:pPr/>
              <a:t>‹nº›</a:t>
            </a:fld>
            <a:endParaRPr lang="pt-BR"/>
          </a:p>
        </p:txBody>
      </p:sp>
    </p:spTree>
    <p:extLst>
      <p:ext uri="{BB962C8B-B14F-4D97-AF65-F5344CB8AC3E}">
        <p14:creationId xmlns:p14="http://schemas.microsoft.com/office/powerpoint/2010/main" xmlns="" val="8063634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D58DB096-A7A8-4DFC-AE6C-D5DCCC230911}"/>
              </a:ext>
            </a:extLst>
          </p:cNvPr>
          <p:cNvSpPr>
            <a:spLocks noGrp="1"/>
          </p:cNvSpPr>
          <p:nvPr>
            <p:ph type="title"/>
          </p:nvPr>
        </p:nvSpPr>
        <p:spPr/>
        <p:txBody>
          <a:bodyPr/>
          <a:lstStyle/>
          <a:p>
            <a:r>
              <a:rPr lang="pt-BR"/>
              <a:t>Clique para editar o título Mestre</a:t>
            </a:r>
          </a:p>
        </p:txBody>
      </p:sp>
      <p:sp>
        <p:nvSpPr>
          <p:cNvPr id="3" name="Espaço Reservado para Conteúdo 2">
            <a:extLst>
              <a:ext uri="{FF2B5EF4-FFF2-40B4-BE49-F238E27FC236}">
                <a16:creationId xmlns:a16="http://schemas.microsoft.com/office/drawing/2014/main" xmlns="" id="{CA291382-F78E-438D-BA0F-4D618A306424}"/>
              </a:ext>
            </a:extLst>
          </p:cNvPr>
          <p:cNvSpPr>
            <a:spLocks noGrp="1"/>
          </p:cNvSpPr>
          <p:nvPr>
            <p:ph sz="half" idx="1"/>
          </p:nvPr>
        </p:nvSpPr>
        <p:spPr>
          <a:xfrm>
            <a:off x="838200" y="1825625"/>
            <a:ext cx="5181600" cy="4351338"/>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Conteúdo 3">
            <a:extLst>
              <a:ext uri="{FF2B5EF4-FFF2-40B4-BE49-F238E27FC236}">
                <a16:creationId xmlns:a16="http://schemas.microsoft.com/office/drawing/2014/main" xmlns="" id="{ED6D74F8-C97E-44FB-A7CE-61E537D4367B}"/>
              </a:ext>
            </a:extLst>
          </p:cNvPr>
          <p:cNvSpPr>
            <a:spLocks noGrp="1"/>
          </p:cNvSpPr>
          <p:nvPr>
            <p:ph sz="half" idx="2"/>
          </p:nvPr>
        </p:nvSpPr>
        <p:spPr>
          <a:xfrm>
            <a:off x="6172200" y="1825625"/>
            <a:ext cx="5181600" cy="4351338"/>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Data 4">
            <a:extLst>
              <a:ext uri="{FF2B5EF4-FFF2-40B4-BE49-F238E27FC236}">
                <a16:creationId xmlns:a16="http://schemas.microsoft.com/office/drawing/2014/main" xmlns="" id="{3EF548B3-9DC7-419E-AF97-3DDC592A7473}"/>
              </a:ext>
            </a:extLst>
          </p:cNvPr>
          <p:cNvSpPr>
            <a:spLocks noGrp="1"/>
          </p:cNvSpPr>
          <p:nvPr>
            <p:ph type="dt" sz="half" idx="10"/>
          </p:nvPr>
        </p:nvSpPr>
        <p:spPr/>
        <p:txBody>
          <a:bodyPr/>
          <a:lstStyle/>
          <a:p>
            <a:fld id="{B7511C14-7491-4766-8EAC-DE8664230409}" type="datetimeFigureOut">
              <a:rPr lang="pt-BR" smtClean="0"/>
              <a:pPr/>
              <a:t>11/09/2020</a:t>
            </a:fld>
            <a:endParaRPr lang="pt-BR"/>
          </a:p>
        </p:txBody>
      </p:sp>
      <p:sp>
        <p:nvSpPr>
          <p:cNvPr id="6" name="Espaço Reservado para Rodapé 5">
            <a:extLst>
              <a:ext uri="{FF2B5EF4-FFF2-40B4-BE49-F238E27FC236}">
                <a16:creationId xmlns:a16="http://schemas.microsoft.com/office/drawing/2014/main" xmlns="" id="{630BBF2F-02D9-4BF0-895E-9BA543048705}"/>
              </a:ext>
            </a:extLst>
          </p:cNvPr>
          <p:cNvSpPr>
            <a:spLocks noGrp="1"/>
          </p:cNvSpPr>
          <p:nvPr>
            <p:ph type="ftr" sz="quarter" idx="11"/>
          </p:nvPr>
        </p:nvSpPr>
        <p:spPr/>
        <p:txBody>
          <a:bodyPr/>
          <a:lstStyle/>
          <a:p>
            <a:endParaRPr lang="pt-BR"/>
          </a:p>
        </p:txBody>
      </p:sp>
      <p:sp>
        <p:nvSpPr>
          <p:cNvPr id="7" name="Espaço Reservado para Número de Slide 6">
            <a:extLst>
              <a:ext uri="{FF2B5EF4-FFF2-40B4-BE49-F238E27FC236}">
                <a16:creationId xmlns:a16="http://schemas.microsoft.com/office/drawing/2014/main" xmlns="" id="{BD732D58-742D-49A3-8997-1FFE2C54426C}"/>
              </a:ext>
            </a:extLst>
          </p:cNvPr>
          <p:cNvSpPr>
            <a:spLocks noGrp="1"/>
          </p:cNvSpPr>
          <p:nvPr>
            <p:ph type="sldNum" sz="quarter" idx="12"/>
          </p:nvPr>
        </p:nvSpPr>
        <p:spPr/>
        <p:txBody>
          <a:bodyPr/>
          <a:lstStyle/>
          <a:p>
            <a:fld id="{395ED2B5-2CEA-4D61-80FF-6511994E6718}" type="slidenum">
              <a:rPr lang="pt-BR" smtClean="0"/>
              <a:pPr/>
              <a:t>‹nº›</a:t>
            </a:fld>
            <a:endParaRPr lang="pt-BR"/>
          </a:p>
        </p:txBody>
      </p:sp>
    </p:spTree>
    <p:extLst>
      <p:ext uri="{BB962C8B-B14F-4D97-AF65-F5344CB8AC3E}">
        <p14:creationId xmlns:p14="http://schemas.microsoft.com/office/powerpoint/2010/main" xmlns="" val="12045295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CC09EF23-BB4D-43EA-A0C3-FFF20F60BB7A}"/>
              </a:ext>
            </a:extLst>
          </p:cNvPr>
          <p:cNvSpPr>
            <a:spLocks noGrp="1"/>
          </p:cNvSpPr>
          <p:nvPr>
            <p:ph type="title"/>
          </p:nvPr>
        </p:nvSpPr>
        <p:spPr>
          <a:xfrm>
            <a:off x="839788" y="365125"/>
            <a:ext cx="10515600" cy="1325563"/>
          </a:xfrm>
        </p:spPr>
        <p:txBody>
          <a:bodyPr/>
          <a:lstStyle/>
          <a:p>
            <a:r>
              <a:rPr lang="pt-BR"/>
              <a:t>Clique para editar o título Mestre</a:t>
            </a:r>
          </a:p>
        </p:txBody>
      </p:sp>
      <p:sp>
        <p:nvSpPr>
          <p:cNvPr id="3" name="Espaço Reservado para Texto 2">
            <a:extLst>
              <a:ext uri="{FF2B5EF4-FFF2-40B4-BE49-F238E27FC236}">
                <a16:creationId xmlns:a16="http://schemas.microsoft.com/office/drawing/2014/main" xmlns="" id="{E457E193-BDCE-4D2A-81E6-8780D218EC1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Editar estilos de texto Mestre</a:t>
            </a:r>
          </a:p>
        </p:txBody>
      </p:sp>
      <p:sp>
        <p:nvSpPr>
          <p:cNvPr id="4" name="Espaço Reservado para Conteúdo 3">
            <a:extLst>
              <a:ext uri="{FF2B5EF4-FFF2-40B4-BE49-F238E27FC236}">
                <a16:creationId xmlns:a16="http://schemas.microsoft.com/office/drawing/2014/main" xmlns="" id="{D1EEC21E-61A6-4433-9736-BA3A7CE12C30}"/>
              </a:ext>
            </a:extLst>
          </p:cNvPr>
          <p:cNvSpPr>
            <a:spLocks noGrp="1"/>
          </p:cNvSpPr>
          <p:nvPr>
            <p:ph sz="half" idx="2"/>
          </p:nvPr>
        </p:nvSpPr>
        <p:spPr>
          <a:xfrm>
            <a:off x="839788" y="2505075"/>
            <a:ext cx="5157787" cy="3684588"/>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Texto 4">
            <a:extLst>
              <a:ext uri="{FF2B5EF4-FFF2-40B4-BE49-F238E27FC236}">
                <a16:creationId xmlns:a16="http://schemas.microsoft.com/office/drawing/2014/main" xmlns="" id="{957D4834-612B-4B59-A91C-CBF50859858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Editar estilos de texto Mestre</a:t>
            </a:r>
          </a:p>
        </p:txBody>
      </p:sp>
      <p:sp>
        <p:nvSpPr>
          <p:cNvPr id="6" name="Espaço Reservado para Conteúdo 5">
            <a:extLst>
              <a:ext uri="{FF2B5EF4-FFF2-40B4-BE49-F238E27FC236}">
                <a16:creationId xmlns:a16="http://schemas.microsoft.com/office/drawing/2014/main" xmlns="" id="{0BE56E9B-A386-4570-9B1D-FE594DA7567E}"/>
              </a:ext>
            </a:extLst>
          </p:cNvPr>
          <p:cNvSpPr>
            <a:spLocks noGrp="1"/>
          </p:cNvSpPr>
          <p:nvPr>
            <p:ph sz="quarter" idx="4"/>
          </p:nvPr>
        </p:nvSpPr>
        <p:spPr>
          <a:xfrm>
            <a:off x="6172200" y="2505075"/>
            <a:ext cx="5183188" cy="3684588"/>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7" name="Espaço Reservado para Data 6">
            <a:extLst>
              <a:ext uri="{FF2B5EF4-FFF2-40B4-BE49-F238E27FC236}">
                <a16:creationId xmlns:a16="http://schemas.microsoft.com/office/drawing/2014/main" xmlns="" id="{C57259D5-2E55-4CC3-BC3D-9B6FDDFACBCB}"/>
              </a:ext>
            </a:extLst>
          </p:cNvPr>
          <p:cNvSpPr>
            <a:spLocks noGrp="1"/>
          </p:cNvSpPr>
          <p:nvPr>
            <p:ph type="dt" sz="half" idx="10"/>
          </p:nvPr>
        </p:nvSpPr>
        <p:spPr/>
        <p:txBody>
          <a:bodyPr/>
          <a:lstStyle/>
          <a:p>
            <a:fld id="{B7511C14-7491-4766-8EAC-DE8664230409}" type="datetimeFigureOut">
              <a:rPr lang="pt-BR" smtClean="0"/>
              <a:pPr/>
              <a:t>11/09/2020</a:t>
            </a:fld>
            <a:endParaRPr lang="pt-BR"/>
          </a:p>
        </p:txBody>
      </p:sp>
      <p:sp>
        <p:nvSpPr>
          <p:cNvPr id="8" name="Espaço Reservado para Rodapé 7">
            <a:extLst>
              <a:ext uri="{FF2B5EF4-FFF2-40B4-BE49-F238E27FC236}">
                <a16:creationId xmlns:a16="http://schemas.microsoft.com/office/drawing/2014/main" xmlns="" id="{84B7863B-102D-4ECA-B13C-619D401B7C1D}"/>
              </a:ext>
            </a:extLst>
          </p:cNvPr>
          <p:cNvSpPr>
            <a:spLocks noGrp="1"/>
          </p:cNvSpPr>
          <p:nvPr>
            <p:ph type="ftr" sz="quarter" idx="11"/>
          </p:nvPr>
        </p:nvSpPr>
        <p:spPr/>
        <p:txBody>
          <a:bodyPr/>
          <a:lstStyle/>
          <a:p>
            <a:endParaRPr lang="pt-BR"/>
          </a:p>
        </p:txBody>
      </p:sp>
      <p:sp>
        <p:nvSpPr>
          <p:cNvPr id="9" name="Espaço Reservado para Número de Slide 8">
            <a:extLst>
              <a:ext uri="{FF2B5EF4-FFF2-40B4-BE49-F238E27FC236}">
                <a16:creationId xmlns:a16="http://schemas.microsoft.com/office/drawing/2014/main" xmlns="" id="{17A65F8F-4E9A-4861-A17A-E0AA008CDD1E}"/>
              </a:ext>
            </a:extLst>
          </p:cNvPr>
          <p:cNvSpPr>
            <a:spLocks noGrp="1"/>
          </p:cNvSpPr>
          <p:nvPr>
            <p:ph type="sldNum" sz="quarter" idx="12"/>
          </p:nvPr>
        </p:nvSpPr>
        <p:spPr/>
        <p:txBody>
          <a:bodyPr/>
          <a:lstStyle/>
          <a:p>
            <a:fld id="{395ED2B5-2CEA-4D61-80FF-6511994E6718}" type="slidenum">
              <a:rPr lang="pt-BR" smtClean="0"/>
              <a:pPr/>
              <a:t>‹nº›</a:t>
            </a:fld>
            <a:endParaRPr lang="pt-BR"/>
          </a:p>
        </p:txBody>
      </p:sp>
    </p:spTree>
    <p:extLst>
      <p:ext uri="{BB962C8B-B14F-4D97-AF65-F5344CB8AC3E}">
        <p14:creationId xmlns:p14="http://schemas.microsoft.com/office/powerpoint/2010/main" xmlns="" val="1902168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241E586F-AD77-40C2-A82D-56AC4AF11285}"/>
              </a:ext>
            </a:extLst>
          </p:cNvPr>
          <p:cNvSpPr>
            <a:spLocks noGrp="1"/>
          </p:cNvSpPr>
          <p:nvPr>
            <p:ph type="title"/>
          </p:nvPr>
        </p:nvSpPr>
        <p:spPr/>
        <p:txBody>
          <a:bodyPr/>
          <a:lstStyle/>
          <a:p>
            <a:r>
              <a:rPr lang="pt-BR"/>
              <a:t>Clique para editar o título Mestre</a:t>
            </a:r>
          </a:p>
        </p:txBody>
      </p:sp>
      <p:sp>
        <p:nvSpPr>
          <p:cNvPr id="3" name="Espaço Reservado para Data 2">
            <a:extLst>
              <a:ext uri="{FF2B5EF4-FFF2-40B4-BE49-F238E27FC236}">
                <a16:creationId xmlns:a16="http://schemas.microsoft.com/office/drawing/2014/main" xmlns="" id="{11FABF6D-F170-442F-8513-DEEFD26348C1}"/>
              </a:ext>
            </a:extLst>
          </p:cNvPr>
          <p:cNvSpPr>
            <a:spLocks noGrp="1"/>
          </p:cNvSpPr>
          <p:nvPr>
            <p:ph type="dt" sz="half" idx="10"/>
          </p:nvPr>
        </p:nvSpPr>
        <p:spPr/>
        <p:txBody>
          <a:bodyPr/>
          <a:lstStyle/>
          <a:p>
            <a:fld id="{B7511C14-7491-4766-8EAC-DE8664230409}" type="datetimeFigureOut">
              <a:rPr lang="pt-BR" smtClean="0"/>
              <a:pPr/>
              <a:t>11/09/2020</a:t>
            </a:fld>
            <a:endParaRPr lang="pt-BR"/>
          </a:p>
        </p:txBody>
      </p:sp>
      <p:sp>
        <p:nvSpPr>
          <p:cNvPr id="4" name="Espaço Reservado para Rodapé 3">
            <a:extLst>
              <a:ext uri="{FF2B5EF4-FFF2-40B4-BE49-F238E27FC236}">
                <a16:creationId xmlns:a16="http://schemas.microsoft.com/office/drawing/2014/main" xmlns="" id="{BC643DC1-449B-4091-B669-88892F43A297}"/>
              </a:ext>
            </a:extLst>
          </p:cNvPr>
          <p:cNvSpPr>
            <a:spLocks noGrp="1"/>
          </p:cNvSpPr>
          <p:nvPr>
            <p:ph type="ftr" sz="quarter" idx="11"/>
          </p:nvPr>
        </p:nvSpPr>
        <p:spPr/>
        <p:txBody>
          <a:bodyPr/>
          <a:lstStyle/>
          <a:p>
            <a:endParaRPr lang="pt-BR"/>
          </a:p>
        </p:txBody>
      </p:sp>
      <p:sp>
        <p:nvSpPr>
          <p:cNvPr id="5" name="Espaço Reservado para Número de Slide 4">
            <a:extLst>
              <a:ext uri="{FF2B5EF4-FFF2-40B4-BE49-F238E27FC236}">
                <a16:creationId xmlns:a16="http://schemas.microsoft.com/office/drawing/2014/main" xmlns="" id="{EC51E520-AD85-430B-B369-29D621FAFEC0}"/>
              </a:ext>
            </a:extLst>
          </p:cNvPr>
          <p:cNvSpPr>
            <a:spLocks noGrp="1"/>
          </p:cNvSpPr>
          <p:nvPr>
            <p:ph type="sldNum" sz="quarter" idx="12"/>
          </p:nvPr>
        </p:nvSpPr>
        <p:spPr/>
        <p:txBody>
          <a:bodyPr/>
          <a:lstStyle/>
          <a:p>
            <a:fld id="{395ED2B5-2CEA-4D61-80FF-6511994E6718}" type="slidenum">
              <a:rPr lang="pt-BR" smtClean="0"/>
              <a:pPr/>
              <a:t>‹nº›</a:t>
            </a:fld>
            <a:endParaRPr lang="pt-BR"/>
          </a:p>
        </p:txBody>
      </p:sp>
    </p:spTree>
    <p:extLst>
      <p:ext uri="{BB962C8B-B14F-4D97-AF65-F5344CB8AC3E}">
        <p14:creationId xmlns:p14="http://schemas.microsoft.com/office/powerpoint/2010/main" xmlns="" val="4744859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a:extLst>
              <a:ext uri="{FF2B5EF4-FFF2-40B4-BE49-F238E27FC236}">
                <a16:creationId xmlns:a16="http://schemas.microsoft.com/office/drawing/2014/main" xmlns="" id="{669C6B35-1F58-4358-8354-9EBA2232935B}"/>
              </a:ext>
            </a:extLst>
          </p:cNvPr>
          <p:cNvSpPr>
            <a:spLocks noGrp="1"/>
          </p:cNvSpPr>
          <p:nvPr>
            <p:ph type="dt" sz="half" idx="10"/>
          </p:nvPr>
        </p:nvSpPr>
        <p:spPr/>
        <p:txBody>
          <a:bodyPr/>
          <a:lstStyle/>
          <a:p>
            <a:fld id="{B7511C14-7491-4766-8EAC-DE8664230409}" type="datetimeFigureOut">
              <a:rPr lang="pt-BR" smtClean="0"/>
              <a:pPr/>
              <a:t>11/09/2020</a:t>
            </a:fld>
            <a:endParaRPr lang="pt-BR"/>
          </a:p>
        </p:txBody>
      </p:sp>
      <p:sp>
        <p:nvSpPr>
          <p:cNvPr id="3" name="Espaço Reservado para Rodapé 2">
            <a:extLst>
              <a:ext uri="{FF2B5EF4-FFF2-40B4-BE49-F238E27FC236}">
                <a16:creationId xmlns:a16="http://schemas.microsoft.com/office/drawing/2014/main" xmlns="" id="{CEE24AB6-D209-424E-A2C9-84A74C0C237F}"/>
              </a:ext>
            </a:extLst>
          </p:cNvPr>
          <p:cNvSpPr>
            <a:spLocks noGrp="1"/>
          </p:cNvSpPr>
          <p:nvPr>
            <p:ph type="ftr" sz="quarter" idx="11"/>
          </p:nvPr>
        </p:nvSpPr>
        <p:spPr/>
        <p:txBody>
          <a:bodyPr/>
          <a:lstStyle/>
          <a:p>
            <a:endParaRPr lang="pt-BR"/>
          </a:p>
        </p:txBody>
      </p:sp>
      <p:sp>
        <p:nvSpPr>
          <p:cNvPr id="4" name="Espaço Reservado para Número de Slide 3">
            <a:extLst>
              <a:ext uri="{FF2B5EF4-FFF2-40B4-BE49-F238E27FC236}">
                <a16:creationId xmlns:a16="http://schemas.microsoft.com/office/drawing/2014/main" xmlns="" id="{314A7045-917E-4725-A64F-490A25966B99}"/>
              </a:ext>
            </a:extLst>
          </p:cNvPr>
          <p:cNvSpPr>
            <a:spLocks noGrp="1"/>
          </p:cNvSpPr>
          <p:nvPr>
            <p:ph type="sldNum" sz="quarter" idx="12"/>
          </p:nvPr>
        </p:nvSpPr>
        <p:spPr/>
        <p:txBody>
          <a:bodyPr/>
          <a:lstStyle/>
          <a:p>
            <a:fld id="{395ED2B5-2CEA-4D61-80FF-6511994E6718}" type="slidenum">
              <a:rPr lang="pt-BR" smtClean="0"/>
              <a:pPr/>
              <a:t>‹nº›</a:t>
            </a:fld>
            <a:endParaRPr lang="pt-BR"/>
          </a:p>
        </p:txBody>
      </p:sp>
    </p:spTree>
    <p:extLst>
      <p:ext uri="{BB962C8B-B14F-4D97-AF65-F5344CB8AC3E}">
        <p14:creationId xmlns:p14="http://schemas.microsoft.com/office/powerpoint/2010/main" xmlns="" val="34142828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CB4E9F9B-4EDF-43AA-AB1D-275553C86B97}"/>
              </a:ext>
            </a:extLst>
          </p:cNvPr>
          <p:cNvSpPr>
            <a:spLocks noGrp="1"/>
          </p:cNvSpPr>
          <p:nvPr>
            <p:ph type="title"/>
          </p:nvPr>
        </p:nvSpPr>
        <p:spPr>
          <a:xfrm>
            <a:off x="839788" y="457200"/>
            <a:ext cx="3932237" cy="1600200"/>
          </a:xfrm>
        </p:spPr>
        <p:txBody>
          <a:bodyPr anchor="b"/>
          <a:lstStyle>
            <a:lvl1pPr>
              <a:defRPr sz="3200"/>
            </a:lvl1pPr>
          </a:lstStyle>
          <a:p>
            <a:r>
              <a:rPr lang="pt-BR"/>
              <a:t>Clique para editar o título Mestre</a:t>
            </a:r>
          </a:p>
        </p:txBody>
      </p:sp>
      <p:sp>
        <p:nvSpPr>
          <p:cNvPr id="3" name="Espaço Reservado para Conteúdo 2">
            <a:extLst>
              <a:ext uri="{FF2B5EF4-FFF2-40B4-BE49-F238E27FC236}">
                <a16:creationId xmlns:a16="http://schemas.microsoft.com/office/drawing/2014/main" xmlns="" id="{677FC96E-19D8-483E-90C3-7960064B862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Texto 3">
            <a:extLst>
              <a:ext uri="{FF2B5EF4-FFF2-40B4-BE49-F238E27FC236}">
                <a16:creationId xmlns:a16="http://schemas.microsoft.com/office/drawing/2014/main" xmlns="" id="{F8EDCEE3-CDF7-4A72-B31A-C5C271F4B7B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Editar estilos de texto Mestre</a:t>
            </a:r>
          </a:p>
        </p:txBody>
      </p:sp>
      <p:sp>
        <p:nvSpPr>
          <p:cNvPr id="5" name="Espaço Reservado para Data 4">
            <a:extLst>
              <a:ext uri="{FF2B5EF4-FFF2-40B4-BE49-F238E27FC236}">
                <a16:creationId xmlns:a16="http://schemas.microsoft.com/office/drawing/2014/main" xmlns="" id="{1CA9C0E6-E618-41A3-9213-1CED50D2CED4}"/>
              </a:ext>
            </a:extLst>
          </p:cNvPr>
          <p:cNvSpPr>
            <a:spLocks noGrp="1"/>
          </p:cNvSpPr>
          <p:nvPr>
            <p:ph type="dt" sz="half" idx="10"/>
          </p:nvPr>
        </p:nvSpPr>
        <p:spPr/>
        <p:txBody>
          <a:bodyPr/>
          <a:lstStyle/>
          <a:p>
            <a:fld id="{B7511C14-7491-4766-8EAC-DE8664230409}" type="datetimeFigureOut">
              <a:rPr lang="pt-BR" smtClean="0"/>
              <a:pPr/>
              <a:t>11/09/2020</a:t>
            </a:fld>
            <a:endParaRPr lang="pt-BR"/>
          </a:p>
        </p:txBody>
      </p:sp>
      <p:sp>
        <p:nvSpPr>
          <p:cNvPr id="6" name="Espaço Reservado para Rodapé 5">
            <a:extLst>
              <a:ext uri="{FF2B5EF4-FFF2-40B4-BE49-F238E27FC236}">
                <a16:creationId xmlns:a16="http://schemas.microsoft.com/office/drawing/2014/main" xmlns="" id="{14B0DD6A-3284-49FB-B3B9-AD51B1D5ED3D}"/>
              </a:ext>
            </a:extLst>
          </p:cNvPr>
          <p:cNvSpPr>
            <a:spLocks noGrp="1"/>
          </p:cNvSpPr>
          <p:nvPr>
            <p:ph type="ftr" sz="quarter" idx="11"/>
          </p:nvPr>
        </p:nvSpPr>
        <p:spPr/>
        <p:txBody>
          <a:bodyPr/>
          <a:lstStyle/>
          <a:p>
            <a:endParaRPr lang="pt-BR"/>
          </a:p>
        </p:txBody>
      </p:sp>
      <p:sp>
        <p:nvSpPr>
          <p:cNvPr id="7" name="Espaço Reservado para Número de Slide 6">
            <a:extLst>
              <a:ext uri="{FF2B5EF4-FFF2-40B4-BE49-F238E27FC236}">
                <a16:creationId xmlns:a16="http://schemas.microsoft.com/office/drawing/2014/main" xmlns="" id="{3CEC9374-F965-49E0-99E8-665B0CA6AE2B}"/>
              </a:ext>
            </a:extLst>
          </p:cNvPr>
          <p:cNvSpPr>
            <a:spLocks noGrp="1"/>
          </p:cNvSpPr>
          <p:nvPr>
            <p:ph type="sldNum" sz="quarter" idx="12"/>
          </p:nvPr>
        </p:nvSpPr>
        <p:spPr/>
        <p:txBody>
          <a:bodyPr/>
          <a:lstStyle/>
          <a:p>
            <a:fld id="{395ED2B5-2CEA-4D61-80FF-6511994E6718}" type="slidenum">
              <a:rPr lang="pt-BR" smtClean="0"/>
              <a:pPr/>
              <a:t>‹nº›</a:t>
            </a:fld>
            <a:endParaRPr lang="pt-BR"/>
          </a:p>
        </p:txBody>
      </p:sp>
    </p:spTree>
    <p:extLst>
      <p:ext uri="{BB962C8B-B14F-4D97-AF65-F5344CB8AC3E}">
        <p14:creationId xmlns:p14="http://schemas.microsoft.com/office/powerpoint/2010/main" xmlns="" val="15481885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8C570775-0E0C-4B42-B66B-158610C8768E}"/>
              </a:ext>
            </a:extLst>
          </p:cNvPr>
          <p:cNvSpPr>
            <a:spLocks noGrp="1"/>
          </p:cNvSpPr>
          <p:nvPr>
            <p:ph type="title"/>
          </p:nvPr>
        </p:nvSpPr>
        <p:spPr>
          <a:xfrm>
            <a:off x="839788" y="457200"/>
            <a:ext cx="3932237" cy="1600200"/>
          </a:xfrm>
        </p:spPr>
        <p:txBody>
          <a:bodyPr anchor="b"/>
          <a:lstStyle>
            <a:lvl1pPr>
              <a:defRPr sz="3200"/>
            </a:lvl1pPr>
          </a:lstStyle>
          <a:p>
            <a:r>
              <a:rPr lang="pt-BR"/>
              <a:t>Clique para editar o título Mestre</a:t>
            </a:r>
          </a:p>
        </p:txBody>
      </p:sp>
      <p:sp>
        <p:nvSpPr>
          <p:cNvPr id="3" name="Espaço Reservado para Imagem 2">
            <a:extLst>
              <a:ext uri="{FF2B5EF4-FFF2-40B4-BE49-F238E27FC236}">
                <a16:creationId xmlns:a16="http://schemas.microsoft.com/office/drawing/2014/main" xmlns="" id="{B7205028-D697-4E95-B119-7B1D4527D7B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a:extLst>
              <a:ext uri="{FF2B5EF4-FFF2-40B4-BE49-F238E27FC236}">
                <a16:creationId xmlns:a16="http://schemas.microsoft.com/office/drawing/2014/main" xmlns="" id="{49B5D53E-E068-49CD-BB26-C83BB3433D4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Editar estilos de texto Mestre</a:t>
            </a:r>
          </a:p>
        </p:txBody>
      </p:sp>
      <p:sp>
        <p:nvSpPr>
          <p:cNvPr id="5" name="Espaço Reservado para Data 4">
            <a:extLst>
              <a:ext uri="{FF2B5EF4-FFF2-40B4-BE49-F238E27FC236}">
                <a16:creationId xmlns:a16="http://schemas.microsoft.com/office/drawing/2014/main" xmlns="" id="{6A109237-D3C9-47AF-94CC-8A7FFA22C00A}"/>
              </a:ext>
            </a:extLst>
          </p:cNvPr>
          <p:cNvSpPr>
            <a:spLocks noGrp="1"/>
          </p:cNvSpPr>
          <p:nvPr>
            <p:ph type="dt" sz="half" idx="10"/>
          </p:nvPr>
        </p:nvSpPr>
        <p:spPr/>
        <p:txBody>
          <a:bodyPr/>
          <a:lstStyle/>
          <a:p>
            <a:fld id="{B7511C14-7491-4766-8EAC-DE8664230409}" type="datetimeFigureOut">
              <a:rPr lang="pt-BR" smtClean="0"/>
              <a:pPr/>
              <a:t>11/09/2020</a:t>
            </a:fld>
            <a:endParaRPr lang="pt-BR"/>
          </a:p>
        </p:txBody>
      </p:sp>
      <p:sp>
        <p:nvSpPr>
          <p:cNvPr id="6" name="Espaço Reservado para Rodapé 5">
            <a:extLst>
              <a:ext uri="{FF2B5EF4-FFF2-40B4-BE49-F238E27FC236}">
                <a16:creationId xmlns:a16="http://schemas.microsoft.com/office/drawing/2014/main" xmlns="" id="{5947D57F-CEFE-4CEF-9BA2-A91658B73031}"/>
              </a:ext>
            </a:extLst>
          </p:cNvPr>
          <p:cNvSpPr>
            <a:spLocks noGrp="1"/>
          </p:cNvSpPr>
          <p:nvPr>
            <p:ph type="ftr" sz="quarter" idx="11"/>
          </p:nvPr>
        </p:nvSpPr>
        <p:spPr/>
        <p:txBody>
          <a:bodyPr/>
          <a:lstStyle/>
          <a:p>
            <a:endParaRPr lang="pt-BR"/>
          </a:p>
        </p:txBody>
      </p:sp>
      <p:sp>
        <p:nvSpPr>
          <p:cNvPr id="7" name="Espaço Reservado para Número de Slide 6">
            <a:extLst>
              <a:ext uri="{FF2B5EF4-FFF2-40B4-BE49-F238E27FC236}">
                <a16:creationId xmlns:a16="http://schemas.microsoft.com/office/drawing/2014/main" xmlns="" id="{41406440-6287-4A9B-BEC3-5AA0B1233AB0}"/>
              </a:ext>
            </a:extLst>
          </p:cNvPr>
          <p:cNvSpPr>
            <a:spLocks noGrp="1"/>
          </p:cNvSpPr>
          <p:nvPr>
            <p:ph type="sldNum" sz="quarter" idx="12"/>
          </p:nvPr>
        </p:nvSpPr>
        <p:spPr/>
        <p:txBody>
          <a:bodyPr/>
          <a:lstStyle/>
          <a:p>
            <a:fld id="{395ED2B5-2CEA-4D61-80FF-6511994E6718}" type="slidenum">
              <a:rPr lang="pt-BR" smtClean="0"/>
              <a:pPr/>
              <a:t>‹nº›</a:t>
            </a:fld>
            <a:endParaRPr lang="pt-BR"/>
          </a:p>
        </p:txBody>
      </p:sp>
    </p:spTree>
    <p:extLst>
      <p:ext uri="{BB962C8B-B14F-4D97-AF65-F5344CB8AC3E}">
        <p14:creationId xmlns:p14="http://schemas.microsoft.com/office/powerpoint/2010/main" xmlns="" val="39033567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a:extLst>
              <a:ext uri="{FF2B5EF4-FFF2-40B4-BE49-F238E27FC236}">
                <a16:creationId xmlns:a16="http://schemas.microsoft.com/office/drawing/2014/main" xmlns="" id="{0398CDF4-AA33-4FB2-AAE6-A4635DFF208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t-BR"/>
              <a:t>Clique para editar o título Mestre</a:t>
            </a:r>
          </a:p>
        </p:txBody>
      </p:sp>
      <p:sp>
        <p:nvSpPr>
          <p:cNvPr id="3" name="Espaço Reservado para Texto 2">
            <a:extLst>
              <a:ext uri="{FF2B5EF4-FFF2-40B4-BE49-F238E27FC236}">
                <a16:creationId xmlns:a16="http://schemas.microsoft.com/office/drawing/2014/main" xmlns="" id="{C9719964-6A5E-4F81-9404-C8BFFCD3A74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xmlns="" id="{643D633B-4BCE-4011-BE86-88429EE2C25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7511C14-7491-4766-8EAC-DE8664230409}" type="datetimeFigureOut">
              <a:rPr lang="pt-BR" smtClean="0"/>
              <a:pPr/>
              <a:t>11/09/2020</a:t>
            </a:fld>
            <a:endParaRPr lang="pt-BR"/>
          </a:p>
        </p:txBody>
      </p:sp>
      <p:sp>
        <p:nvSpPr>
          <p:cNvPr id="5" name="Espaço Reservado para Rodapé 4">
            <a:extLst>
              <a:ext uri="{FF2B5EF4-FFF2-40B4-BE49-F238E27FC236}">
                <a16:creationId xmlns:a16="http://schemas.microsoft.com/office/drawing/2014/main" xmlns="" id="{8262FF62-8C60-4A26-87FF-8591FB6298C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a:extLst>
              <a:ext uri="{FF2B5EF4-FFF2-40B4-BE49-F238E27FC236}">
                <a16:creationId xmlns:a16="http://schemas.microsoft.com/office/drawing/2014/main" xmlns="" id="{8A339AEB-2D2F-46C6-9D97-1993AE85B3E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95ED2B5-2CEA-4D61-80FF-6511994E6718}" type="slidenum">
              <a:rPr lang="pt-BR" smtClean="0"/>
              <a:pPr/>
              <a:t>‹nº›</a:t>
            </a:fld>
            <a:endParaRPr lang="pt-BR"/>
          </a:p>
        </p:txBody>
      </p:sp>
    </p:spTree>
    <p:extLst>
      <p:ext uri="{BB962C8B-B14F-4D97-AF65-F5344CB8AC3E}">
        <p14:creationId xmlns:p14="http://schemas.microsoft.com/office/powerpoint/2010/main" xmlns="" val="39544749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FEC413A0-4E8F-477A-9FED-F69E63338102}"/>
              </a:ext>
            </a:extLst>
          </p:cNvPr>
          <p:cNvSpPr>
            <a:spLocks noGrp="1"/>
          </p:cNvSpPr>
          <p:nvPr>
            <p:ph type="ctrTitle"/>
          </p:nvPr>
        </p:nvSpPr>
        <p:spPr>
          <a:xfrm>
            <a:off x="1524000" y="1122363"/>
            <a:ext cx="9144000" cy="1817455"/>
          </a:xfrm>
        </p:spPr>
        <p:txBody>
          <a:bodyPr/>
          <a:lstStyle/>
          <a:p>
            <a:r>
              <a:rPr lang="pt-BR" dirty="0"/>
              <a:t>Animais como sujeitos?</a:t>
            </a:r>
          </a:p>
        </p:txBody>
      </p:sp>
      <p:sp>
        <p:nvSpPr>
          <p:cNvPr id="3" name="Subtítulo 2">
            <a:extLst>
              <a:ext uri="{FF2B5EF4-FFF2-40B4-BE49-F238E27FC236}">
                <a16:creationId xmlns:a16="http://schemas.microsoft.com/office/drawing/2014/main" xmlns="" id="{B101FBAE-8175-46E0-A836-60FCDB8958C8}"/>
              </a:ext>
            </a:extLst>
          </p:cNvPr>
          <p:cNvSpPr>
            <a:spLocks noGrp="1"/>
          </p:cNvSpPr>
          <p:nvPr>
            <p:ph type="subTitle" idx="1"/>
          </p:nvPr>
        </p:nvSpPr>
        <p:spPr>
          <a:xfrm>
            <a:off x="1524000" y="3233855"/>
            <a:ext cx="9144000" cy="2185638"/>
          </a:xfrm>
        </p:spPr>
        <p:txBody>
          <a:bodyPr>
            <a:normAutofit fontScale="85000" lnSpcReduction="20000"/>
          </a:bodyPr>
          <a:lstStyle/>
          <a:p>
            <a:r>
              <a:rPr lang="pt-BR" dirty="0"/>
              <a:t>Carlos Frederico Ramos de Jesus</a:t>
            </a:r>
          </a:p>
          <a:p>
            <a:r>
              <a:rPr lang="pt-BR" dirty="0"/>
              <a:t>Faculdade de Direito-USP</a:t>
            </a:r>
          </a:p>
          <a:p>
            <a:r>
              <a:rPr lang="pt-BR" dirty="0"/>
              <a:t>Grupo de Estudos de Ética e Direito Animal – FDUSP</a:t>
            </a:r>
          </a:p>
          <a:p>
            <a:r>
              <a:rPr lang="pt-BR" dirty="0"/>
              <a:t>Oxford Centre for Animal </a:t>
            </a:r>
            <a:r>
              <a:rPr lang="pt-BR" dirty="0" err="1"/>
              <a:t>Ethics</a:t>
            </a:r>
            <a:endParaRPr lang="pt-BR" dirty="0"/>
          </a:p>
          <a:p>
            <a:r>
              <a:rPr lang="pt-BR" dirty="0"/>
              <a:t>carlosfredericor@yahoo.com.br</a:t>
            </a:r>
          </a:p>
          <a:p>
            <a:r>
              <a:rPr lang="pt-BR" dirty="0"/>
              <a:t>São Paulo, 11/09/2020</a:t>
            </a:r>
          </a:p>
        </p:txBody>
      </p:sp>
    </p:spTree>
    <p:extLst>
      <p:ext uri="{BB962C8B-B14F-4D97-AF65-F5344CB8AC3E}">
        <p14:creationId xmlns:p14="http://schemas.microsoft.com/office/powerpoint/2010/main" xmlns="" val="356680263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xmlns="" id="{0FE2D22C-409B-48AF-B24F-7988A8F7F84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xmlns="" id="{90464369-70FA-42AF-948F-80664CA7BFE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2146816"/>
          </a:xfrm>
          <a:prstGeom prst="rect">
            <a:avLst/>
          </a:prstGeom>
          <a:solidFill>
            <a:schemeClr val="bg1">
              <a:lumMod val="85000"/>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xmlns="" id="{D9DB6FCC-4222-43E3-978E-F3048012429B}"/>
              </a:ext>
            </a:extLst>
          </p:cNvPr>
          <p:cNvSpPr>
            <a:spLocks noGrp="1"/>
          </p:cNvSpPr>
          <p:nvPr>
            <p:ph type="title"/>
          </p:nvPr>
        </p:nvSpPr>
        <p:spPr>
          <a:xfrm>
            <a:off x="5764783" y="349664"/>
            <a:ext cx="5845571" cy="1638377"/>
          </a:xfrm>
        </p:spPr>
        <p:txBody>
          <a:bodyPr anchor="b">
            <a:normAutofit/>
          </a:bodyPr>
          <a:lstStyle/>
          <a:p>
            <a:r>
              <a:rPr lang="pt-BR" dirty="0"/>
              <a:t>Direitos só para seres racionais?</a:t>
            </a:r>
          </a:p>
        </p:txBody>
      </p:sp>
      <p:sp>
        <p:nvSpPr>
          <p:cNvPr id="13" name="Rectangle 12">
            <a:extLst>
              <a:ext uri="{FF2B5EF4-FFF2-40B4-BE49-F238E27FC236}">
                <a16:creationId xmlns:a16="http://schemas.microsoft.com/office/drawing/2014/main" xmlns="" id="{A648176E-454C-437C-B0FC-9B82FCF32B2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5400000">
            <a:off x="-106441" y="6131892"/>
            <a:ext cx="524256"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xmlns="" id="{A6604B49-AD5C-4590-B051-06C8222ECD9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16200000" flipH="1">
            <a:off x="5998176" y="277912"/>
            <a:ext cx="524256" cy="1186339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xmlns="" id="{CC552A98-EF7D-4D42-AB69-066B786AB55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329185" y="399675"/>
            <a:ext cx="4647368" cy="5809932"/>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Imagem 3">
            <a:extLst>
              <a:ext uri="{FF2B5EF4-FFF2-40B4-BE49-F238E27FC236}">
                <a16:creationId xmlns:a16="http://schemas.microsoft.com/office/drawing/2014/main" xmlns="" id="{A7061722-2BB6-4065-856E-FD715A82B48F}"/>
              </a:ext>
            </a:extLst>
          </p:cNvPr>
          <p:cNvPicPr>
            <a:picLocks noChangeAspect="1"/>
          </p:cNvPicPr>
          <p:nvPr/>
        </p:nvPicPr>
        <p:blipFill rotWithShape="1">
          <a:blip r:embed="rId2"/>
          <a:srcRect r="2" b="6788"/>
          <a:stretch/>
        </p:blipFill>
        <p:spPr>
          <a:xfrm>
            <a:off x="535110" y="627954"/>
            <a:ext cx="4235516" cy="5353373"/>
          </a:xfrm>
          <a:prstGeom prst="rect">
            <a:avLst/>
          </a:prstGeom>
        </p:spPr>
      </p:pic>
      <p:sp>
        <p:nvSpPr>
          <p:cNvPr id="3" name="Espaço Reservado para Conteúdo 2">
            <a:extLst>
              <a:ext uri="{FF2B5EF4-FFF2-40B4-BE49-F238E27FC236}">
                <a16:creationId xmlns:a16="http://schemas.microsoft.com/office/drawing/2014/main" xmlns="" id="{45447F1F-F7C5-428C-A139-C83F882A11CD}"/>
              </a:ext>
            </a:extLst>
          </p:cNvPr>
          <p:cNvSpPr>
            <a:spLocks noGrp="1"/>
          </p:cNvSpPr>
          <p:nvPr>
            <p:ph idx="1"/>
          </p:nvPr>
        </p:nvSpPr>
        <p:spPr>
          <a:xfrm>
            <a:off x="5766262" y="2620641"/>
            <a:ext cx="5837750" cy="3023702"/>
          </a:xfrm>
        </p:spPr>
        <p:txBody>
          <a:bodyPr anchor="ctr">
            <a:normAutofit/>
          </a:bodyPr>
          <a:lstStyle/>
          <a:p>
            <a:r>
              <a:rPr lang="pt-BR" dirty="0"/>
              <a:t>Jeremy Bentham:</a:t>
            </a:r>
          </a:p>
          <a:p>
            <a:pPr marL="0" indent="0">
              <a:buNone/>
            </a:pPr>
            <a:r>
              <a:rPr lang="pt-BR" dirty="0"/>
              <a:t>“A questão não é ‘eles podem raciocinar?’, nem ‘eles podem falar?, mas sim ‘eles podem sofrer?´’” – </a:t>
            </a:r>
            <a:r>
              <a:rPr lang="pt-BR" dirty="0" err="1"/>
              <a:t>senciência</a:t>
            </a:r>
            <a:r>
              <a:rPr lang="pt-BR" dirty="0"/>
              <a:t>.</a:t>
            </a:r>
          </a:p>
          <a:p>
            <a:pPr marL="0" indent="0">
              <a:buNone/>
            </a:pPr>
            <a:endParaRPr lang="pt-BR" sz="2000" dirty="0"/>
          </a:p>
        </p:txBody>
      </p:sp>
    </p:spTree>
    <p:extLst>
      <p:ext uri="{BB962C8B-B14F-4D97-AF65-F5344CB8AC3E}">
        <p14:creationId xmlns:p14="http://schemas.microsoft.com/office/powerpoint/2010/main" xmlns="" val="38375370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09476214-461B-4697-86F2-F344344608A9}"/>
              </a:ext>
            </a:extLst>
          </p:cNvPr>
          <p:cNvSpPr>
            <a:spLocks noGrp="1"/>
          </p:cNvSpPr>
          <p:nvPr>
            <p:ph type="title"/>
          </p:nvPr>
        </p:nvSpPr>
        <p:spPr/>
        <p:txBody>
          <a:bodyPr/>
          <a:lstStyle/>
          <a:p>
            <a:r>
              <a:rPr lang="pt-BR" dirty="0"/>
              <a:t>A proteção animal implica dignidade animal?</a:t>
            </a:r>
          </a:p>
        </p:txBody>
      </p:sp>
      <p:sp>
        <p:nvSpPr>
          <p:cNvPr id="3" name="Espaço Reservado para Conteúdo 2">
            <a:extLst>
              <a:ext uri="{FF2B5EF4-FFF2-40B4-BE49-F238E27FC236}">
                <a16:creationId xmlns:a16="http://schemas.microsoft.com/office/drawing/2014/main" xmlns="" id="{6C7A2225-2732-4392-A025-30D5BAF399B1}"/>
              </a:ext>
            </a:extLst>
          </p:cNvPr>
          <p:cNvSpPr>
            <a:spLocks noGrp="1"/>
          </p:cNvSpPr>
          <p:nvPr>
            <p:ph idx="1"/>
          </p:nvPr>
        </p:nvSpPr>
        <p:spPr>
          <a:xfrm>
            <a:off x="554865" y="1622613"/>
            <a:ext cx="9820049" cy="4625049"/>
          </a:xfrm>
        </p:spPr>
        <p:txBody>
          <a:bodyPr>
            <a:normAutofit/>
          </a:bodyPr>
          <a:lstStyle/>
          <a:p>
            <a:r>
              <a:rPr lang="pt-BR" dirty="0"/>
              <a:t>A princípio, não. Razão X </a:t>
            </a:r>
            <a:r>
              <a:rPr lang="pt-BR" dirty="0" err="1"/>
              <a:t>senciência</a:t>
            </a:r>
            <a:r>
              <a:rPr lang="pt-BR" dirty="0"/>
              <a:t>.</a:t>
            </a:r>
          </a:p>
          <a:p>
            <a:r>
              <a:rPr lang="pt-BR" dirty="0"/>
              <a:t>Peter Singer (1946): princípio da igual consideração de interesses:</a:t>
            </a:r>
          </a:p>
          <a:p>
            <a:pPr marL="0" indent="0">
              <a:buNone/>
            </a:pPr>
            <a:r>
              <a:rPr lang="pt-PT" dirty="0"/>
              <a:t>“</a:t>
            </a:r>
            <a:r>
              <a:rPr lang="pt-PT" i="1" dirty="0"/>
              <a:t>um interesse é um interesse, seja lá de quem for esse interesse</a:t>
            </a:r>
            <a:r>
              <a:rPr lang="pt-PT" dirty="0"/>
              <a:t>.”</a:t>
            </a:r>
            <a:endParaRPr lang="pt-BR" dirty="0"/>
          </a:p>
          <a:p>
            <a:endParaRPr lang="pt-BR" dirty="0"/>
          </a:p>
          <a:p>
            <a:endParaRPr lang="pt-BR" dirty="0"/>
          </a:p>
          <a:p>
            <a:endParaRPr lang="pt-BR" dirty="0"/>
          </a:p>
          <a:p>
            <a:r>
              <a:rPr lang="pt-BR" dirty="0"/>
              <a:t>Utilitarismo. Agregação X inviolabilidade</a:t>
            </a:r>
          </a:p>
          <a:p>
            <a:r>
              <a:rPr lang="pt-BR" dirty="0"/>
              <a:t>Não há </a:t>
            </a:r>
            <a:r>
              <a:rPr lang="pt-BR" i="1" dirty="0"/>
              <a:t>direitos</a:t>
            </a:r>
          </a:p>
        </p:txBody>
      </p:sp>
      <p:pic>
        <p:nvPicPr>
          <p:cNvPr id="1026" name="Picture 2" descr="Peter Singer | Australian philosopher | Britannica">
            <a:extLst>
              <a:ext uri="{FF2B5EF4-FFF2-40B4-BE49-F238E27FC236}">
                <a16:creationId xmlns:a16="http://schemas.microsoft.com/office/drawing/2014/main" xmlns="" id="{1BCBC789-E1BF-420A-9A8A-9D5EAF90CC2F}"/>
              </a:ext>
            </a:extLst>
          </p:cNvPr>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7356386" y="3676783"/>
            <a:ext cx="2166568" cy="2389299"/>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95782053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841EEC2D-D760-4E42-99A0-6E977EE27AC8}"/>
              </a:ext>
            </a:extLst>
          </p:cNvPr>
          <p:cNvSpPr>
            <a:spLocks noGrp="1"/>
          </p:cNvSpPr>
          <p:nvPr>
            <p:ph type="title"/>
          </p:nvPr>
        </p:nvSpPr>
        <p:spPr/>
        <p:txBody>
          <a:bodyPr/>
          <a:lstStyle/>
          <a:p>
            <a:r>
              <a:rPr lang="pt-BR" dirty="0"/>
              <a:t>Primeira teoria baseada em direitos</a:t>
            </a:r>
          </a:p>
        </p:txBody>
      </p:sp>
      <p:pic>
        <p:nvPicPr>
          <p:cNvPr id="5" name="Espaço Reservado para Imagem 4">
            <a:extLst>
              <a:ext uri="{FF2B5EF4-FFF2-40B4-BE49-F238E27FC236}">
                <a16:creationId xmlns:a16="http://schemas.microsoft.com/office/drawing/2014/main" xmlns="" id="{D773AD36-CF3D-4A18-B789-C8BF24836CD0}"/>
              </a:ext>
            </a:extLst>
          </p:cNvPr>
          <p:cNvPicPr>
            <a:picLocks noGrp="1" noChangeAspect="1"/>
          </p:cNvPicPr>
          <p:nvPr>
            <p:ph type="pic" idx="1"/>
          </p:nvPr>
        </p:nvPicPr>
        <p:blipFill>
          <a:blip r:embed="rId2"/>
          <a:srcRect t="18946" b="18946"/>
          <a:stretch>
            <a:fillRect/>
          </a:stretch>
        </p:blipFill>
        <p:spPr>
          <a:xfrm>
            <a:off x="5695950" y="858838"/>
            <a:ext cx="6172200" cy="4873625"/>
          </a:xfrm>
          <a:prstGeom prst="rect">
            <a:avLst/>
          </a:prstGeom>
        </p:spPr>
      </p:pic>
      <p:sp>
        <p:nvSpPr>
          <p:cNvPr id="3" name="Espaço Reservado para Conteúdo 2">
            <a:extLst>
              <a:ext uri="{FF2B5EF4-FFF2-40B4-BE49-F238E27FC236}">
                <a16:creationId xmlns:a16="http://schemas.microsoft.com/office/drawing/2014/main" xmlns="" id="{93E54F3E-B408-40A0-8F9F-5C3521CCAE81}"/>
              </a:ext>
            </a:extLst>
          </p:cNvPr>
          <p:cNvSpPr>
            <a:spLocks noGrp="1"/>
          </p:cNvSpPr>
          <p:nvPr>
            <p:ph type="body" sz="half" idx="2"/>
          </p:nvPr>
        </p:nvSpPr>
        <p:spPr>
          <a:xfrm>
            <a:off x="839788" y="2057400"/>
            <a:ext cx="4736764" cy="3811588"/>
          </a:xfrm>
        </p:spPr>
        <p:txBody>
          <a:bodyPr>
            <a:normAutofit lnSpcReduction="10000"/>
          </a:bodyPr>
          <a:lstStyle/>
          <a:p>
            <a:r>
              <a:rPr lang="pt-BR" dirty="0"/>
              <a:t>Tom </a:t>
            </a:r>
            <a:r>
              <a:rPr lang="pt-BR" dirty="0" err="1"/>
              <a:t>Regan</a:t>
            </a:r>
            <a:r>
              <a:rPr lang="pt-BR" dirty="0"/>
              <a:t> (1938-2017) </a:t>
            </a:r>
          </a:p>
          <a:p>
            <a:r>
              <a:rPr lang="pt-PT" sz="2000" dirty="0"/>
              <a:t>"Indivíduos são sujeitos-de-uma-vida se eles têm crenças e desejos; percepção, memória e o senso de futuro, incluindo o próprio; uma vida emocional junto com sentimentos de prazer e dor; interesses preferenciais e de bem-estar; habilidade para iniciar uma ação, em busca de seus desejos e objetivos; uma identidade psicofísica ao longo do tempo; e um bem-estar individual no sentido que sua vida experiencial vai bem ou mal para eles.“</a:t>
            </a:r>
          </a:p>
          <a:p>
            <a:r>
              <a:rPr lang="pt-PT" sz="2000" dirty="0"/>
              <a:t>Suprimento da lacuna léxica</a:t>
            </a:r>
          </a:p>
          <a:p>
            <a:endParaRPr lang="pt-BR" dirty="0"/>
          </a:p>
        </p:txBody>
      </p:sp>
    </p:spTree>
    <p:extLst>
      <p:ext uri="{BB962C8B-B14F-4D97-AF65-F5344CB8AC3E}">
        <p14:creationId xmlns:p14="http://schemas.microsoft.com/office/powerpoint/2010/main" xmlns="" val="368855013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xmlns="" id="{F56F5174-31D9-4DBB-AAB7-A1FD7BDB135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 y="0"/>
            <a:ext cx="5614875" cy="6858000"/>
          </a:xfrm>
          <a:prstGeom prst="rect">
            <a:avLst/>
          </a:prstGeom>
          <a:gradFill>
            <a:gsLst>
              <a:gs pos="0">
                <a:schemeClr val="accent1">
                  <a:lumMod val="100000"/>
                  <a:alpha val="82000"/>
                </a:schemeClr>
              </a:gs>
              <a:gs pos="25000">
                <a:schemeClr val="accent1">
                  <a:alpha val="60000"/>
                </a:schemeClr>
              </a:gs>
              <a:gs pos="94000">
                <a:schemeClr val="bg2">
                  <a:lumMod val="75000"/>
                </a:schemeClr>
              </a:gs>
              <a:gs pos="100000">
                <a:schemeClr val="bg2">
                  <a:lumMod val="7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a:extLst>
              <a:ext uri="{FF2B5EF4-FFF2-40B4-BE49-F238E27FC236}">
                <a16:creationId xmlns:a16="http://schemas.microsoft.com/office/drawing/2014/main" xmlns="" id="{AE113210-7872-481A-ADE6-3A05CCAF5EB2}"/>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xmlns="" val="1"/>
              </p:ext>
            </p:extLst>
          </p:nvPr>
        </p:nvPicPr>
        <p:blipFill>
          <a:blip r:embed="rId2">
            <a:extLst>
              <a:ext uri="{28A0092B-C50C-407E-A947-70E740481C1C}">
                <a14:useLocalDpi xmlns:a14="http://schemas.microsoft.com/office/drawing/2010/main" xmlns="" val="0"/>
              </a:ext>
            </a:extLst>
          </a:blip>
          <a:stretch>
            <a:fillRect/>
          </a:stretch>
        </p:blipFill>
        <p:spPr>
          <a:xfrm>
            <a:off x="0" y="0"/>
            <a:ext cx="12192000" cy="6858000"/>
          </a:xfrm>
          <a:prstGeom prst="rect">
            <a:avLst/>
          </a:prstGeom>
        </p:spPr>
      </p:pic>
      <p:sp>
        <p:nvSpPr>
          <p:cNvPr id="2" name="Título 1">
            <a:extLst>
              <a:ext uri="{FF2B5EF4-FFF2-40B4-BE49-F238E27FC236}">
                <a16:creationId xmlns:a16="http://schemas.microsoft.com/office/drawing/2014/main" xmlns="" id="{D6049751-0F49-4E29-B8EB-67D8D9FC2AB8}"/>
              </a:ext>
            </a:extLst>
          </p:cNvPr>
          <p:cNvSpPr>
            <a:spLocks noGrp="1"/>
          </p:cNvSpPr>
          <p:nvPr>
            <p:ph type="title"/>
          </p:nvPr>
        </p:nvSpPr>
        <p:spPr>
          <a:xfrm>
            <a:off x="6094105" y="802955"/>
            <a:ext cx="4977976" cy="1454051"/>
          </a:xfrm>
        </p:spPr>
        <p:txBody>
          <a:bodyPr>
            <a:normAutofit/>
          </a:bodyPr>
          <a:lstStyle/>
          <a:p>
            <a:r>
              <a:rPr lang="pt-BR" sz="3700">
                <a:solidFill>
                  <a:srgbClr val="000000"/>
                </a:solidFill>
              </a:rPr>
              <a:t>Animais como pessoas – Gary Francione (1954)</a:t>
            </a:r>
          </a:p>
        </p:txBody>
      </p:sp>
      <p:sp>
        <p:nvSpPr>
          <p:cNvPr id="13" name="Freeform 62">
            <a:extLst>
              <a:ext uri="{FF2B5EF4-FFF2-40B4-BE49-F238E27FC236}">
                <a16:creationId xmlns:a16="http://schemas.microsoft.com/office/drawing/2014/main" xmlns="" id="{F9A95BEE-6BB1-4A28-A8E6-A34B2E42EF8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738619"/>
            <a:ext cx="5000438" cy="5400962"/>
          </a:xfrm>
          <a:custGeom>
            <a:avLst/>
            <a:gdLst>
              <a:gd name="connsiteX0" fmla="*/ 2299956 w 5000438"/>
              <a:gd name="connsiteY0" fmla="*/ 0 h 5400962"/>
              <a:gd name="connsiteX1" fmla="*/ 5000438 w 5000438"/>
              <a:gd name="connsiteY1" fmla="*/ 2700481 h 5400962"/>
              <a:gd name="connsiteX2" fmla="*/ 2299956 w 5000438"/>
              <a:gd name="connsiteY2" fmla="*/ 5400962 h 5400962"/>
              <a:gd name="connsiteX3" fmla="*/ 60675 w 5000438"/>
              <a:gd name="connsiteY3" fmla="*/ 4210346 h 5400962"/>
              <a:gd name="connsiteX4" fmla="*/ 0 w 5000438"/>
              <a:gd name="connsiteY4" fmla="*/ 4110472 h 5400962"/>
              <a:gd name="connsiteX5" fmla="*/ 0 w 5000438"/>
              <a:gd name="connsiteY5" fmla="*/ 1290491 h 5400962"/>
              <a:gd name="connsiteX6" fmla="*/ 60675 w 5000438"/>
              <a:gd name="connsiteY6" fmla="*/ 1190617 h 5400962"/>
              <a:gd name="connsiteX7" fmla="*/ 2299956 w 5000438"/>
              <a:gd name="connsiteY7" fmla="*/ 0 h 54009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00438" h="5400962">
                <a:moveTo>
                  <a:pt x="2299956" y="0"/>
                </a:moveTo>
                <a:cubicBezTo>
                  <a:pt x="3791390" y="0"/>
                  <a:pt x="5000438" y="1209047"/>
                  <a:pt x="5000438" y="2700481"/>
                </a:cubicBezTo>
                <a:cubicBezTo>
                  <a:pt x="5000438" y="4191915"/>
                  <a:pt x="3791390" y="5400962"/>
                  <a:pt x="2299956" y="5400962"/>
                </a:cubicBezTo>
                <a:cubicBezTo>
                  <a:pt x="1367810" y="5400962"/>
                  <a:pt x="545971" y="4928678"/>
                  <a:pt x="60675" y="4210346"/>
                </a:cubicBezTo>
                <a:lnTo>
                  <a:pt x="0" y="4110472"/>
                </a:lnTo>
                <a:lnTo>
                  <a:pt x="0" y="1290491"/>
                </a:lnTo>
                <a:lnTo>
                  <a:pt x="60675" y="1190617"/>
                </a:lnTo>
                <a:cubicBezTo>
                  <a:pt x="545971" y="472284"/>
                  <a:pt x="1367810" y="0"/>
                  <a:pt x="2299956" y="0"/>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4" name="Imagem 3">
            <a:extLst>
              <a:ext uri="{FF2B5EF4-FFF2-40B4-BE49-F238E27FC236}">
                <a16:creationId xmlns:a16="http://schemas.microsoft.com/office/drawing/2014/main" xmlns="" id="{1014F900-3EED-45C0-91EB-82C11B09F891}"/>
              </a:ext>
            </a:extLst>
          </p:cNvPr>
          <p:cNvPicPr>
            <a:picLocks noChangeAspect="1"/>
          </p:cNvPicPr>
          <p:nvPr/>
        </p:nvPicPr>
        <p:blipFill rotWithShape="1">
          <a:blip r:embed="rId3">
            <a:alphaModFix/>
            <a:extLst/>
          </a:blip>
          <a:srcRect l="23566" r="-1" b="-1"/>
          <a:stretch/>
        </p:blipFill>
        <p:spPr>
          <a:xfrm>
            <a:off x="20" y="907231"/>
            <a:ext cx="4838021" cy="5063738"/>
          </a:xfrm>
          <a:custGeom>
            <a:avLst/>
            <a:gdLst/>
            <a:ahLst/>
            <a:cxnLst/>
            <a:rect l="l" t="t" r="r" b="b"/>
            <a:pathLst>
              <a:path w="4838041" h="5063738">
                <a:moveTo>
                  <a:pt x="2306172" y="0"/>
                </a:moveTo>
                <a:cubicBezTo>
                  <a:pt x="3704485" y="0"/>
                  <a:pt x="4838041" y="1133556"/>
                  <a:pt x="4838041" y="2531869"/>
                </a:cubicBezTo>
                <a:cubicBezTo>
                  <a:pt x="4838041" y="3930182"/>
                  <a:pt x="3704485" y="5063738"/>
                  <a:pt x="2306172" y="5063738"/>
                </a:cubicBezTo>
                <a:cubicBezTo>
                  <a:pt x="1344832" y="5063738"/>
                  <a:pt x="508631" y="4527956"/>
                  <a:pt x="79886" y="3738709"/>
                </a:cubicBezTo>
                <a:lnTo>
                  <a:pt x="0" y="3572876"/>
                </a:lnTo>
                <a:lnTo>
                  <a:pt x="0" y="1490863"/>
                </a:lnTo>
                <a:lnTo>
                  <a:pt x="79886" y="1325030"/>
                </a:lnTo>
                <a:cubicBezTo>
                  <a:pt x="508631" y="535783"/>
                  <a:pt x="1344832" y="0"/>
                  <a:pt x="2306172" y="0"/>
                </a:cubicBezTo>
                <a:close/>
              </a:path>
            </a:pathLst>
          </a:custGeom>
          <a:effectLst>
            <a:softEdge rad="0"/>
          </a:effectLst>
        </p:spPr>
      </p:pic>
      <p:sp>
        <p:nvSpPr>
          <p:cNvPr id="3" name="Espaço Reservado para Conteúdo 2">
            <a:extLst>
              <a:ext uri="{FF2B5EF4-FFF2-40B4-BE49-F238E27FC236}">
                <a16:creationId xmlns:a16="http://schemas.microsoft.com/office/drawing/2014/main" xmlns="" id="{C37643C3-7058-47A1-9DF0-1B63F212282D}"/>
              </a:ext>
            </a:extLst>
          </p:cNvPr>
          <p:cNvSpPr>
            <a:spLocks noGrp="1"/>
          </p:cNvSpPr>
          <p:nvPr>
            <p:ph idx="1"/>
          </p:nvPr>
        </p:nvSpPr>
        <p:spPr>
          <a:xfrm>
            <a:off x="5241701" y="2472744"/>
            <a:ext cx="5826451" cy="3588227"/>
          </a:xfrm>
        </p:spPr>
        <p:txBody>
          <a:bodyPr anchor="ctr">
            <a:noAutofit/>
          </a:bodyPr>
          <a:lstStyle/>
          <a:p>
            <a:r>
              <a:rPr lang="pt-BR" sz="2000" dirty="0" err="1">
                <a:solidFill>
                  <a:srgbClr val="000000"/>
                </a:solidFill>
              </a:rPr>
              <a:t>Senciência</a:t>
            </a:r>
            <a:r>
              <a:rPr lang="pt-BR" sz="2000" dirty="0">
                <a:solidFill>
                  <a:srgbClr val="000000"/>
                </a:solidFill>
              </a:rPr>
              <a:t> abrangente – inviolabilidade</a:t>
            </a:r>
          </a:p>
          <a:p>
            <a:pPr marL="0" indent="0">
              <a:buNone/>
            </a:pPr>
            <a:r>
              <a:rPr lang="pt-PT" sz="2000" dirty="0">
                <a:solidFill>
                  <a:srgbClr val="000000"/>
                </a:solidFill>
              </a:rPr>
              <a:t>"Dizer que um ser é uma pessoa é meramente dizer que esse ser tem interesses moralmente significativos, que o princípio da igual consideração se aplica a esse ser, que esse ser não é uma coisa." (...) "o direito de não ser tratado como propriedade alheia é </a:t>
            </a:r>
            <a:r>
              <a:rPr lang="pt-PT" sz="2000" i="1" dirty="0">
                <a:solidFill>
                  <a:srgbClr val="000000"/>
                </a:solidFill>
              </a:rPr>
              <a:t>básico</a:t>
            </a:r>
            <a:r>
              <a:rPr lang="pt-PT" sz="2000" dirty="0">
                <a:solidFill>
                  <a:srgbClr val="000000"/>
                </a:solidFill>
              </a:rPr>
              <a:t>, pois é diferente de quaisquer outros direitos que poderíamos ter, porque é a fundação para esses outros direitos; é uma precondição para a posse de interesses moralmente significativos."</a:t>
            </a:r>
            <a:endParaRPr lang="pt-BR" sz="2000" dirty="0">
              <a:solidFill>
                <a:srgbClr val="000000"/>
              </a:solidFill>
            </a:endParaRPr>
          </a:p>
          <a:p>
            <a:r>
              <a:rPr lang="pt-BR" sz="2000" dirty="0">
                <a:solidFill>
                  <a:srgbClr val="000000"/>
                </a:solidFill>
              </a:rPr>
              <a:t>Dignidade?</a:t>
            </a:r>
          </a:p>
        </p:txBody>
      </p:sp>
    </p:spTree>
    <p:extLst>
      <p:ext uri="{BB962C8B-B14F-4D97-AF65-F5344CB8AC3E}">
        <p14:creationId xmlns:p14="http://schemas.microsoft.com/office/powerpoint/2010/main" xmlns="" val="376483996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xmlns="" id="{9D80C9EF-3CC6-4ECC-9C2D-9D0396C96ED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xmlns="" id="{FD1A5A84-1C9A-4DFC-8493-045D3FD6356B}"/>
              </a:ext>
            </a:extLst>
          </p:cNvPr>
          <p:cNvSpPr>
            <a:spLocks noGrp="1"/>
          </p:cNvSpPr>
          <p:nvPr>
            <p:ph type="title"/>
          </p:nvPr>
        </p:nvSpPr>
        <p:spPr>
          <a:xfrm>
            <a:off x="795528" y="386930"/>
            <a:ext cx="10141799" cy="1300554"/>
          </a:xfrm>
        </p:spPr>
        <p:txBody>
          <a:bodyPr anchor="b">
            <a:normAutofit/>
          </a:bodyPr>
          <a:lstStyle/>
          <a:p>
            <a:r>
              <a:rPr lang="pt-BR" dirty="0"/>
              <a:t>Christine </a:t>
            </a:r>
            <a:r>
              <a:rPr lang="pt-BR" dirty="0" err="1"/>
              <a:t>Korsgaard</a:t>
            </a:r>
            <a:r>
              <a:rPr lang="pt-BR" dirty="0"/>
              <a:t> (1954) – animais como fins em si mesmos</a:t>
            </a:r>
          </a:p>
        </p:txBody>
      </p:sp>
      <p:sp>
        <p:nvSpPr>
          <p:cNvPr id="11" name="Rectangle 10">
            <a:extLst>
              <a:ext uri="{FF2B5EF4-FFF2-40B4-BE49-F238E27FC236}">
                <a16:creationId xmlns:a16="http://schemas.microsoft.com/office/drawing/2014/main" xmlns="" id="{5DA32751-37A2-45C0-BE94-63D375E2700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H="1" flipV="1">
            <a:off x="-2" y="1998845"/>
            <a:ext cx="11454595" cy="7816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xmlns="" id="{E659831F-0D9A-4C63-9EBB-8435B85A440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2203079"/>
            <a:ext cx="11383362" cy="4267991"/>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Imagem 3">
            <a:extLst>
              <a:ext uri="{FF2B5EF4-FFF2-40B4-BE49-F238E27FC236}">
                <a16:creationId xmlns:a16="http://schemas.microsoft.com/office/drawing/2014/main" xmlns="" id="{15815B5B-F5D4-4CDF-8422-5BB1693DFC9F}"/>
              </a:ext>
            </a:extLst>
          </p:cNvPr>
          <p:cNvPicPr>
            <a:picLocks noChangeAspect="1"/>
          </p:cNvPicPr>
          <p:nvPr/>
        </p:nvPicPr>
        <p:blipFill rotWithShape="1">
          <a:blip r:embed="rId2"/>
          <a:srcRect l="7443"/>
          <a:stretch/>
        </p:blipFill>
        <p:spPr>
          <a:xfrm>
            <a:off x="635295" y="2524715"/>
            <a:ext cx="5150277" cy="3714244"/>
          </a:xfrm>
          <a:prstGeom prst="rect">
            <a:avLst/>
          </a:prstGeom>
        </p:spPr>
      </p:pic>
      <p:sp>
        <p:nvSpPr>
          <p:cNvPr id="3" name="Espaço Reservado para Conteúdo 2">
            <a:extLst>
              <a:ext uri="{FF2B5EF4-FFF2-40B4-BE49-F238E27FC236}">
                <a16:creationId xmlns:a16="http://schemas.microsoft.com/office/drawing/2014/main" xmlns="" id="{E2A4AF0F-F642-431E-A21B-AAEED36D8AFD}"/>
              </a:ext>
            </a:extLst>
          </p:cNvPr>
          <p:cNvSpPr>
            <a:spLocks noGrp="1"/>
          </p:cNvSpPr>
          <p:nvPr>
            <p:ph idx="1"/>
          </p:nvPr>
        </p:nvSpPr>
        <p:spPr>
          <a:xfrm>
            <a:off x="6406429" y="2517349"/>
            <a:ext cx="4530898" cy="3639450"/>
          </a:xfrm>
        </p:spPr>
        <p:txBody>
          <a:bodyPr anchor="ctr">
            <a:normAutofit fontScale="92500" lnSpcReduction="10000"/>
          </a:bodyPr>
          <a:lstStyle/>
          <a:p>
            <a:r>
              <a:rPr lang="pt-BR" dirty="0"/>
              <a:t>"É bom para mim, eu digo; e, portanto, é bom. Isso sugere que o fato pertinente sobre mim – o fundamento que me permite requerer posição normativa ao meu querer – é simplesmente que eu sou um tipo de ser para o qual, ou para cujo ponto de vista, as coisas podem ser boas ou más"</a:t>
            </a:r>
            <a:endParaRPr lang="pt-BR" sz="2000" dirty="0"/>
          </a:p>
        </p:txBody>
      </p:sp>
      <p:sp>
        <p:nvSpPr>
          <p:cNvPr id="15" name="Rectangle 14">
            <a:extLst>
              <a:ext uri="{FF2B5EF4-FFF2-40B4-BE49-F238E27FC236}">
                <a16:creationId xmlns:a16="http://schemas.microsoft.com/office/drawing/2014/main" xmlns="" id="{5A55FBCD-CD42-40F5-8A1B-3203F9CAEEA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5400000">
            <a:off x="11228040" y="2313027"/>
            <a:ext cx="7817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xmlns="" val="140609096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12BB2E10-918D-48C5-A232-9E8CD1176FA5}"/>
              </a:ext>
            </a:extLst>
          </p:cNvPr>
          <p:cNvSpPr>
            <a:spLocks noGrp="1"/>
          </p:cNvSpPr>
          <p:nvPr>
            <p:ph type="title"/>
          </p:nvPr>
        </p:nvSpPr>
        <p:spPr/>
        <p:txBody>
          <a:bodyPr/>
          <a:lstStyle/>
          <a:p>
            <a:r>
              <a:rPr lang="pt-BR" dirty="0"/>
              <a:t>Christine </a:t>
            </a:r>
            <a:r>
              <a:rPr lang="pt-BR" dirty="0" err="1"/>
              <a:t>Korsgaard</a:t>
            </a:r>
            <a:r>
              <a:rPr lang="pt-BR" dirty="0"/>
              <a:t> – animais como fins em si mesmos</a:t>
            </a:r>
          </a:p>
        </p:txBody>
      </p:sp>
      <p:sp>
        <p:nvSpPr>
          <p:cNvPr id="3" name="Espaço Reservado para Conteúdo 2">
            <a:extLst>
              <a:ext uri="{FF2B5EF4-FFF2-40B4-BE49-F238E27FC236}">
                <a16:creationId xmlns:a16="http://schemas.microsoft.com/office/drawing/2014/main" xmlns="" id="{6D6756C3-9A3D-4B56-9F73-D4032E65E274}"/>
              </a:ext>
            </a:extLst>
          </p:cNvPr>
          <p:cNvSpPr>
            <a:spLocks noGrp="1"/>
          </p:cNvSpPr>
          <p:nvPr>
            <p:ph idx="1"/>
          </p:nvPr>
        </p:nvSpPr>
        <p:spPr/>
        <p:txBody>
          <a:bodyPr/>
          <a:lstStyle/>
          <a:p>
            <a:r>
              <a:rPr lang="pt-BR" dirty="0"/>
              <a:t>Fins em si mesmos em sentido passivo (animais) X ativo (humanos)</a:t>
            </a:r>
          </a:p>
          <a:p>
            <a:endParaRPr lang="pt-BR" dirty="0"/>
          </a:p>
          <a:p>
            <a:r>
              <a:rPr lang="pt-BR" dirty="0"/>
              <a:t>Universalização das máximas: “Da mesma forma que uma máxima não pode passar no teste de Kant se der tratamento especial a um grupo de humanos, ou apenas a um humano, omitindo outros humanos em situação análoga, também não pode passar no teste de Kant se isolar a parte animal da vida humana das vidas animais das outras criaturas” (Martha </a:t>
            </a:r>
            <a:r>
              <a:rPr lang="pt-BR" dirty="0" err="1"/>
              <a:t>Nussbaum</a:t>
            </a:r>
            <a:r>
              <a:rPr lang="pt-BR" dirty="0"/>
              <a:t>)</a:t>
            </a:r>
          </a:p>
          <a:p>
            <a:endParaRPr lang="pt-BR" dirty="0"/>
          </a:p>
        </p:txBody>
      </p:sp>
    </p:spTree>
    <p:extLst>
      <p:ext uri="{BB962C8B-B14F-4D97-AF65-F5344CB8AC3E}">
        <p14:creationId xmlns:p14="http://schemas.microsoft.com/office/powerpoint/2010/main" xmlns="" val="90057374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xmlns="" id="{3A93628A-4A26-42A6-859F-D1C95150AD7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xmlns="" id="{9AA61016-7A71-4347-B27D-612ABF575050}"/>
              </a:ext>
            </a:extLst>
          </p:cNvPr>
          <p:cNvSpPr>
            <a:spLocks noGrp="1"/>
          </p:cNvSpPr>
          <p:nvPr>
            <p:ph type="title"/>
          </p:nvPr>
        </p:nvSpPr>
        <p:spPr>
          <a:xfrm>
            <a:off x="1197864" y="891539"/>
            <a:ext cx="5715000" cy="1346693"/>
          </a:xfrm>
        </p:spPr>
        <p:txBody>
          <a:bodyPr>
            <a:normAutofit/>
          </a:bodyPr>
          <a:lstStyle/>
          <a:p>
            <a:r>
              <a:rPr lang="pt-BR" sz="2800" dirty="0"/>
              <a:t>Christine </a:t>
            </a:r>
            <a:r>
              <a:rPr lang="pt-BR" sz="2800" dirty="0" err="1"/>
              <a:t>Korsgaard</a:t>
            </a:r>
            <a:r>
              <a:rPr lang="pt-BR" sz="2800" dirty="0"/>
              <a:t> – animais como fins em si mesmos – dignidade animal</a:t>
            </a:r>
          </a:p>
        </p:txBody>
      </p:sp>
      <p:sp>
        <p:nvSpPr>
          <p:cNvPr id="11" name="Rectangle 10">
            <a:extLst>
              <a:ext uri="{FF2B5EF4-FFF2-40B4-BE49-F238E27FC236}">
                <a16:creationId xmlns:a16="http://schemas.microsoft.com/office/drawing/2014/main" xmlns="" id="{DC61D707-5E7F-4B7C-910D-94A83595D59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891540"/>
            <a:ext cx="722376" cy="5071110"/>
          </a:xfrm>
          <a:prstGeom prst="rect">
            <a:avLst/>
          </a:prstGeom>
          <a:solidFill>
            <a:srgbClr val="4C52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Espaço Reservado para Conteúdo 2">
            <a:extLst>
              <a:ext uri="{FF2B5EF4-FFF2-40B4-BE49-F238E27FC236}">
                <a16:creationId xmlns:a16="http://schemas.microsoft.com/office/drawing/2014/main" xmlns="" id="{036D48BB-8DA2-4F28-A9CA-419133B939D7}"/>
              </a:ext>
            </a:extLst>
          </p:cNvPr>
          <p:cNvSpPr>
            <a:spLocks noGrp="1"/>
          </p:cNvSpPr>
          <p:nvPr>
            <p:ph idx="1"/>
          </p:nvPr>
        </p:nvSpPr>
        <p:spPr>
          <a:xfrm>
            <a:off x="1197864" y="2238232"/>
            <a:ext cx="5715000" cy="3724418"/>
          </a:xfrm>
        </p:spPr>
        <p:txBody>
          <a:bodyPr>
            <a:normAutofit/>
          </a:bodyPr>
          <a:lstStyle/>
          <a:p>
            <a:pPr marL="0" indent="0">
              <a:buNone/>
            </a:pPr>
            <a:endParaRPr lang="pt-BR" sz="2000" dirty="0"/>
          </a:p>
          <a:p>
            <a:r>
              <a:rPr lang="pt-BR" sz="2000" dirty="0"/>
              <a:t>“Existe algo que pode ser chamado de bem porque, neste mundo, existem criaturas para as quais as coisas podem ir bem ou mal. Essas criaturas são os animais, que buscam seu bem funcional através da ação: a locomoção guiada por representações com valência, ou, em termos mais simples, guiada pela </a:t>
            </a:r>
            <a:r>
              <a:rPr lang="pt-BR" sz="2000" dirty="0" err="1"/>
              <a:t>senciência</a:t>
            </a:r>
            <a:r>
              <a:rPr lang="pt-BR" sz="2000" dirty="0"/>
              <a:t>. (...) As coisas são boas ou más na perspectiva dos próprios animais, nas suas respostas com valência ao que ocorre com eles.” </a:t>
            </a:r>
          </a:p>
        </p:txBody>
      </p:sp>
      <p:pic>
        <p:nvPicPr>
          <p:cNvPr id="4" name="Imagem 3">
            <a:extLst>
              <a:ext uri="{FF2B5EF4-FFF2-40B4-BE49-F238E27FC236}">
                <a16:creationId xmlns:a16="http://schemas.microsoft.com/office/drawing/2014/main" xmlns="" id="{4BBD5294-9431-43C4-B4BF-C7AC37DBD7D5}"/>
              </a:ext>
            </a:extLst>
          </p:cNvPr>
          <p:cNvPicPr>
            <a:picLocks noChangeAspect="1"/>
          </p:cNvPicPr>
          <p:nvPr/>
        </p:nvPicPr>
        <p:blipFill rotWithShape="1">
          <a:blip r:embed="rId2"/>
          <a:srcRect t="5989" r="-3" b="-3"/>
          <a:stretch/>
        </p:blipFill>
        <p:spPr>
          <a:xfrm>
            <a:off x="7553810" y="891540"/>
            <a:ext cx="3600607" cy="5071110"/>
          </a:xfrm>
          <a:prstGeom prst="rect">
            <a:avLst/>
          </a:prstGeom>
          <a:effectLst>
            <a:outerShdw blurRad="406400" dist="317500" dir="5400000" sx="89000" sy="89000" rotWithShape="0">
              <a:prstClr val="black">
                <a:alpha val="15000"/>
              </a:prstClr>
            </a:outerShdw>
          </a:effectLst>
        </p:spPr>
      </p:pic>
    </p:spTree>
    <p:extLst>
      <p:ext uri="{BB962C8B-B14F-4D97-AF65-F5344CB8AC3E}">
        <p14:creationId xmlns:p14="http://schemas.microsoft.com/office/powerpoint/2010/main" xmlns="" val="1100121383"/>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9234</TotalTime>
  <Words>577</Words>
  <Application>Microsoft Office PowerPoint</Application>
  <PresentationFormat>Personalizar</PresentationFormat>
  <Paragraphs>36</Paragraphs>
  <Slides>8</Slides>
  <Notes>0</Notes>
  <HiddenSlides>0</HiddenSlides>
  <MMClips>0</MMClips>
  <ScaleCrop>false</ScaleCrop>
  <HeadingPairs>
    <vt:vector size="4" baseType="variant">
      <vt:variant>
        <vt:lpstr>Tema</vt:lpstr>
      </vt:variant>
      <vt:variant>
        <vt:i4>1</vt:i4>
      </vt:variant>
      <vt:variant>
        <vt:lpstr>Títulos de slides</vt:lpstr>
      </vt:variant>
      <vt:variant>
        <vt:i4>8</vt:i4>
      </vt:variant>
    </vt:vector>
  </HeadingPairs>
  <TitlesOfParts>
    <vt:vector size="9" baseType="lpstr">
      <vt:lpstr>Tema do Office</vt:lpstr>
      <vt:lpstr>Animais como sujeitos?</vt:lpstr>
      <vt:lpstr>Direitos só para seres racionais?</vt:lpstr>
      <vt:lpstr>A proteção animal implica dignidade animal?</vt:lpstr>
      <vt:lpstr>Primeira teoria baseada em direitos</vt:lpstr>
      <vt:lpstr>Animais como pessoas – Gary Francione (1954)</vt:lpstr>
      <vt:lpstr>Christine Korsgaard (1954) – animais como fins em si mesmos</vt:lpstr>
      <vt:lpstr>Christine Korsgaard – animais como fins em si mesmos</vt:lpstr>
      <vt:lpstr>Christine Korsgaard – animais como fins em si mesmos – dignidade animal</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Direitos humanos e direitos animais</dc:title>
  <dc:creator>Carlos Jesus</dc:creator>
  <cp:lastModifiedBy>Carlos Frederico</cp:lastModifiedBy>
  <cp:revision>6</cp:revision>
  <dcterms:created xsi:type="dcterms:W3CDTF">2020-08-10T23:54:57Z</dcterms:created>
  <dcterms:modified xsi:type="dcterms:W3CDTF">2020-09-17T16:43:18Z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9333b259-87ee-4762-9a8c-7b0d155dd87f_Enabled">
    <vt:lpwstr>True</vt:lpwstr>
  </property>
  <property fmtid="{D5CDD505-2E9C-101B-9397-08002B2CF9AE}" pid="3" name="MSIP_Label_9333b259-87ee-4762-9a8c-7b0d155dd87f_SiteId">
    <vt:lpwstr>ab9bba98-684a-43fb-add8-9c2bebede229</vt:lpwstr>
  </property>
  <property fmtid="{D5CDD505-2E9C-101B-9397-08002B2CF9AE}" pid="4" name="MSIP_Label_9333b259-87ee-4762-9a8c-7b0d155dd87f_Owner">
    <vt:lpwstr>c114830@corp.caixa.gov.br</vt:lpwstr>
  </property>
  <property fmtid="{D5CDD505-2E9C-101B-9397-08002B2CF9AE}" pid="5" name="MSIP_Label_9333b259-87ee-4762-9a8c-7b0d155dd87f_SetDate">
    <vt:lpwstr>2020-08-11T17:24:41.6582459Z</vt:lpwstr>
  </property>
  <property fmtid="{D5CDD505-2E9C-101B-9397-08002B2CF9AE}" pid="6" name="MSIP_Label_9333b259-87ee-4762-9a8c-7b0d155dd87f_Name">
    <vt:lpwstr>#PESSOAL</vt:lpwstr>
  </property>
  <property fmtid="{D5CDD505-2E9C-101B-9397-08002B2CF9AE}" pid="7" name="MSIP_Label_9333b259-87ee-4762-9a8c-7b0d155dd87f_Application">
    <vt:lpwstr>Microsoft Azure Information Protection</vt:lpwstr>
  </property>
  <property fmtid="{D5CDD505-2E9C-101B-9397-08002B2CF9AE}" pid="8" name="MSIP_Label_9333b259-87ee-4762-9a8c-7b0d155dd87f_ActionId">
    <vt:lpwstr>eb86c2d0-387e-4d33-a6ca-f1bff26d6df8</vt:lpwstr>
  </property>
  <property fmtid="{D5CDD505-2E9C-101B-9397-08002B2CF9AE}" pid="9" name="MSIP_Label_9333b259-87ee-4762-9a8c-7b0d155dd87f_Extended_MSFT_Method">
    <vt:lpwstr>Manual</vt:lpwstr>
  </property>
  <property fmtid="{D5CDD505-2E9C-101B-9397-08002B2CF9AE}" pid="10" name="Sensitivity">
    <vt:lpwstr>#PESSOAL</vt:lpwstr>
  </property>
</Properties>
</file>