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89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53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52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76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61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56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8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1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02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5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42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8ABC-3F2E-484D-BE5C-1BFAC7101C00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3594-7381-4D36-A9C4-B7D601F767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3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96321"/>
            <a:ext cx="9144000" cy="749384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sz="4000" dirty="0"/>
              <a:t>Elaboração de textos, aulas e avaliações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3953"/>
            <a:ext cx="9144000" cy="3920438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ITEM 2. ANALOGIAS NO ENSINO DE CIÊNCIAS</a:t>
            </a:r>
          </a:p>
          <a:p>
            <a:pPr marL="457200" indent="-457200" algn="just">
              <a:buAutoNum type="alphaLcParenR"/>
            </a:pPr>
            <a:r>
              <a:rPr lang="pt-BR" b="1" dirty="0"/>
              <a:t>Ocorrência de Momento 1 e Momento 2</a:t>
            </a:r>
          </a:p>
          <a:p>
            <a:pPr marL="457200" indent="-457200" algn="just">
              <a:buAutoNum type="alphaLcParenR"/>
            </a:pPr>
            <a:r>
              <a:rPr lang="pt-BR" b="1" dirty="0"/>
              <a:t>Aspectos sobre o uso de analogia no ensino de ciências focalizados pelos autores</a:t>
            </a:r>
          </a:p>
          <a:p>
            <a:pPr marL="457200" indent="-457200" algn="just">
              <a:buFont typeface="Wingdings"/>
              <a:buAutoNum type="alphaLcParenR"/>
            </a:pPr>
            <a:r>
              <a:rPr lang="pt-BR" b="1" dirty="0"/>
              <a:t>Relacionamento da pesquisa dos autores com os estudos prévios</a:t>
            </a:r>
          </a:p>
          <a:p>
            <a:pPr marL="457200" indent="-457200" algn="just">
              <a:buFont typeface="Wingdings"/>
              <a:buAutoNum type="alphaLcParenR"/>
            </a:pPr>
            <a:r>
              <a:rPr lang="pt-BR" b="1" dirty="0"/>
              <a:t>Predominância: citações integradas / não integradas; citações literais /não literais</a:t>
            </a:r>
          </a:p>
          <a:p>
            <a:pPr marL="457200" indent="-457200" algn="just">
              <a:buFont typeface="Wingdings"/>
              <a:buAutoNum type="alphaLcParenR"/>
            </a:pPr>
            <a:r>
              <a:rPr lang="pt-BR" b="1" dirty="0"/>
              <a:t>Levantamento de verbos de citação.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43608" y="404664"/>
            <a:ext cx="7125113" cy="4490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41298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 Elaboração de textos, aulas e avaliações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Elaboração de textos, aulas e avaliações</dc:title>
  <dc:creator>GRAZIELA ZAMPONI</dc:creator>
  <cp:lastModifiedBy>GRAZIELA ZAMPONI</cp:lastModifiedBy>
  <cp:revision>2</cp:revision>
  <dcterms:created xsi:type="dcterms:W3CDTF">2016-03-16T13:58:11Z</dcterms:created>
  <dcterms:modified xsi:type="dcterms:W3CDTF">2016-03-16T14:01:42Z</dcterms:modified>
</cp:coreProperties>
</file>