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78" r:id="rId2"/>
    <p:sldId id="336" r:id="rId3"/>
    <p:sldId id="462" r:id="rId4"/>
    <p:sldId id="318" r:id="rId5"/>
    <p:sldId id="461" r:id="rId6"/>
    <p:sldId id="458" r:id="rId7"/>
    <p:sldId id="459" r:id="rId8"/>
    <p:sldId id="460" r:id="rId9"/>
    <p:sldId id="415" r:id="rId10"/>
    <p:sldId id="397" r:id="rId11"/>
    <p:sldId id="446" r:id="rId12"/>
    <p:sldId id="448" r:id="rId13"/>
    <p:sldId id="447" r:id="rId14"/>
    <p:sldId id="450" r:id="rId15"/>
    <p:sldId id="451" r:id="rId16"/>
    <p:sldId id="449" r:id="rId17"/>
    <p:sldId id="416" r:id="rId18"/>
    <p:sldId id="452" r:id="rId19"/>
    <p:sldId id="398" r:id="rId20"/>
    <p:sldId id="453" r:id="rId21"/>
    <p:sldId id="454" r:id="rId22"/>
    <p:sldId id="455" r:id="rId23"/>
    <p:sldId id="456" r:id="rId24"/>
    <p:sldId id="389" r:id="rId25"/>
    <p:sldId id="457" r:id="rId26"/>
    <p:sldId id="316" r:id="rId27"/>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341A04-37A5-4241-AECB-ACAAB4A10E0E}" v="5617" dt="2018-09-25T18:19:39.492"/>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214" autoAdjust="0"/>
    <p:restoredTop sz="94291" autoAdjust="0"/>
  </p:normalViewPr>
  <p:slideViewPr>
    <p:cSldViewPr>
      <p:cViewPr varScale="1">
        <p:scale>
          <a:sx n="67" d="100"/>
          <a:sy n="67" d="100"/>
        </p:scale>
        <p:origin x="-1240" y="-68"/>
      </p:cViewPr>
      <p:guideLst>
        <p:guide orient="horz" pos="2160"/>
        <p:guide pos="2880"/>
      </p:guideLst>
    </p:cSldViewPr>
  </p:slideViewPr>
  <p:outlineViewPr>
    <p:cViewPr>
      <p:scale>
        <a:sx n="33" d="100"/>
        <a:sy n="33" d="100"/>
      </p:scale>
      <p:origin x="0" y="9312"/>
    </p:cViewPr>
  </p:outlineViewPr>
  <p:notesTextViewPr>
    <p:cViewPr>
      <p:scale>
        <a:sx n="3" d="2"/>
        <a:sy n="3" d="2"/>
      </p:scale>
      <p:origin x="0" y="0"/>
    </p:cViewPr>
  </p:notesTextViewPr>
  <p:sorterViewPr>
    <p:cViewPr>
      <p:scale>
        <a:sx n="90" d="100"/>
        <a:sy n="9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 Siqueira" userId="94c393a73704f6b1" providerId="LiveId" clId="{ED341A04-37A5-4241-AECB-ACAAB4A10E0E}"/>
    <pc:docChg chg="undo custSel addSld modSld">
      <pc:chgData name="Jose Siqueira" userId="94c393a73704f6b1" providerId="LiveId" clId="{ED341A04-37A5-4241-AECB-ACAAB4A10E0E}" dt="2018-09-25T18:19:39.492" v="1695" actId="20577"/>
      <pc:docMkLst>
        <pc:docMk/>
      </pc:docMkLst>
      <pc:sldChg chg="addSp modSp">
        <pc:chgData name="Jose Siqueira" userId="94c393a73704f6b1" providerId="LiveId" clId="{ED341A04-37A5-4241-AECB-ACAAB4A10E0E}" dt="2018-09-25T17:32:36.532" v="567" actId="20577"/>
        <pc:sldMkLst>
          <pc:docMk/>
          <pc:sldMk cId="572459763" sldId="318"/>
        </pc:sldMkLst>
        <pc:spChg chg="mod">
          <ac:chgData name="Jose Siqueira" userId="94c393a73704f6b1" providerId="LiveId" clId="{ED341A04-37A5-4241-AECB-ACAAB4A10E0E}" dt="2018-09-25T17:11:16.694" v="224" actId="1076"/>
          <ac:spMkLst>
            <pc:docMk/>
            <pc:sldMk cId="572459763" sldId="318"/>
            <ac:spMk id="2" creationId="{6FE7F4B8-0862-4AC4-9B1E-C66E1D16E1C8}"/>
          </ac:spMkLst>
        </pc:spChg>
        <pc:spChg chg="mod">
          <ac:chgData name="Jose Siqueira" userId="94c393a73704f6b1" providerId="LiveId" clId="{ED341A04-37A5-4241-AECB-ACAAB4A10E0E}" dt="2018-09-25T17:32:36.532" v="567" actId="20577"/>
          <ac:spMkLst>
            <pc:docMk/>
            <pc:sldMk cId="572459763" sldId="318"/>
            <ac:spMk id="3" creationId="{D748BFB1-32E1-4C7B-8DA4-AC89D7E99C98}"/>
          </ac:spMkLst>
        </pc:spChg>
        <pc:picChg chg="add mod">
          <ac:chgData name="Jose Siqueira" userId="94c393a73704f6b1" providerId="LiveId" clId="{ED341A04-37A5-4241-AECB-ACAAB4A10E0E}" dt="2018-09-25T17:10:30.257" v="216" actId="1076"/>
          <ac:picMkLst>
            <pc:docMk/>
            <pc:sldMk cId="572459763" sldId="318"/>
            <ac:picMk id="4" creationId="{05C08744-3A1D-4E1D-B15F-BF178DA14B80}"/>
          </ac:picMkLst>
        </pc:picChg>
        <pc:picChg chg="add mod">
          <ac:chgData name="Jose Siqueira" userId="94c393a73704f6b1" providerId="LiveId" clId="{ED341A04-37A5-4241-AECB-ACAAB4A10E0E}" dt="2018-09-25T17:13:29.759" v="359" actId="14100"/>
          <ac:picMkLst>
            <pc:docMk/>
            <pc:sldMk cId="572459763" sldId="318"/>
            <ac:picMk id="5" creationId="{6C386EBB-D5A7-4C0A-B226-5724BAE5355A}"/>
          </ac:picMkLst>
        </pc:picChg>
      </pc:sldChg>
      <pc:sldChg chg="modSp add">
        <pc:chgData name="Jose Siqueira" userId="94c393a73704f6b1" providerId="LiveId" clId="{ED341A04-37A5-4241-AECB-ACAAB4A10E0E}" dt="2018-09-25T17:41:28.993" v="1124" actId="20577"/>
        <pc:sldMkLst>
          <pc:docMk/>
          <pc:sldMk cId="457740038" sldId="458"/>
        </pc:sldMkLst>
        <pc:spChg chg="mod">
          <ac:chgData name="Jose Siqueira" userId="94c393a73704f6b1" providerId="LiveId" clId="{ED341A04-37A5-4241-AECB-ACAAB4A10E0E}" dt="2018-09-25T17:41:04.480" v="1120" actId="20577"/>
          <ac:spMkLst>
            <pc:docMk/>
            <pc:sldMk cId="457740038" sldId="458"/>
            <ac:spMk id="2" creationId="{9FBAB1CB-2776-4B04-846C-271E7C2D40F2}"/>
          </ac:spMkLst>
        </pc:spChg>
        <pc:spChg chg="mod">
          <ac:chgData name="Jose Siqueira" userId="94c393a73704f6b1" providerId="LiveId" clId="{ED341A04-37A5-4241-AECB-ACAAB4A10E0E}" dt="2018-09-25T17:41:28.993" v="1124" actId="20577"/>
          <ac:spMkLst>
            <pc:docMk/>
            <pc:sldMk cId="457740038" sldId="458"/>
            <ac:spMk id="3" creationId="{BB0155B3-6E7C-48FB-B451-01A5C95E67C6}"/>
          </ac:spMkLst>
        </pc:spChg>
      </pc:sldChg>
      <pc:sldChg chg="modSp add">
        <pc:chgData name="Jose Siqueira" userId="94c393a73704f6b1" providerId="LiveId" clId="{ED341A04-37A5-4241-AECB-ACAAB4A10E0E}" dt="2018-09-25T17:48:13.263" v="1529" actId="20577"/>
        <pc:sldMkLst>
          <pc:docMk/>
          <pc:sldMk cId="3596532292" sldId="459"/>
        </pc:sldMkLst>
        <pc:spChg chg="mod">
          <ac:chgData name="Jose Siqueira" userId="94c393a73704f6b1" providerId="LiveId" clId="{ED341A04-37A5-4241-AECB-ACAAB4A10E0E}" dt="2018-09-25T17:44:28.667" v="1252" actId="20577"/>
          <ac:spMkLst>
            <pc:docMk/>
            <pc:sldMk cId="3596532292" sldId="459"/>
            <ac:spMk id="2" creationId="{C3A8C7F0-6785-434A-BC43-CD0F78B63DF4}"/>
          </ac:spMkLst>
        </pc:spChg>
        <pc:spChg chg="mod">
          <ac:chgData name="Jose Siqueira" userId="94c393a73704f6b1" providerId="LiveId" clId="{ED341A04-37A5-4241-AECB-ACAAB4A10E0E}" dt="2018-09-25T17:48:13.263" v="1529" actId="20577"/>
          <ac:spMkLst>
            <pc:docMk/>
            <pc:sldMk cId="3596532292" sldId="459"/>
            <ac:spMk id="3" creationId="{1A863C10-B4DA-45E3-9BA2-CB76960BEC3E}"/>
          </ac:spMkLst>
        </pc:spChg>
      </pc:sldChg>
      <pc:sldChg chg="modSp add">
        <pc:chgData name="Jose Siqueira" userId="94c393a73704f6b1" providerId="LiveId" clId="{ED341A04-37A5-4241-AECB-ACAAB4A10E0E}" dt="2018-09-25T18:19:39.492" v="1695" actId="20577"/>
        <pc:sldMkLst>
          <pc:docMk/>
          <pc:sldMk cId="2455876601" sldId="460"/>
        </pc:sldMkLst>
        <pc:spChg chg="mod">
          <ac:chgData name="Jose Siqueira" userId="94c393a73704f6b1" providerId="LiveId" clId="{ED341A04-37A5-4241-AECB-ACAAB4A10E0E}" dt="2018-09-25T17:48:55.698" v="1548" actId="20577"/>
          <ac:spMkLst>
            <pc:docMk/>
            <pc:sldMk cId="2455876601" sldId="460"/>
            <ac:spMk id="2" creationId="{BE335300-0E39-4C7B-8628-3D0BE0818FAF}"/>
          </ac:spMkLst>
        </pc:spChg>
        <pc:spChg chg="mod">
          <ac:chgData name="Jose Siqueira" userId="94c393a73704f6b1" providerId="LiveId" clId="{ED341A04-37A5-4241-AECB-ACAAB4A10E0E}" dt="2018-09-25T18:19:39.492" v="1695" actId="20577"/>
          <ac:spMkLst>
            <pc:docMk/>
            <pc:sldMk cId="2455876601" sldId="460"/>
            <ac:spMk id="3" creationId="{5D31DA57-F493-49C8-B280-591250F4C403}"/>
          </ac:spMkLst>
        </pc:spChg>
      </pc:sldChg>
    </pc:docChg>
  </pc:docChgLst>
  <pc:docChgLst>
    <pc:chgData name="Jose Siqueira" userId="94c393a73704f6b1" providerId="LiveId" clId="{1CB52EDC-D9D8-48E3-A12E-00DD22C40269}"/>
    <pc:docChg chg="undo custSel mod addSld delSld modSld sldOrd">
      <pc:chgData name="Jose Siqueira" userId="94c393a73704f6b1" providerId="LiveId" clId="{1CB52EDC-D9D8-48E3-A12E-00DD22C40269}" dt="2018-09-24T21:07:37.671" v="3909" actId="20577"/>
      <pc:docMkLst>
        <pc:docMk/>
      </pc:docMkLst>
      <pc:sldChg chg="modSp">
        <pc:chgData name="Jose Siqueira" userId="94c393a73704f6b1" providerId="LiveId" clId="{1CB52EDC-D9D8-48E3-A12E-00DD22C40269}" dt="2018-09-24T18:31:07.312" v="17" actId="20577"/>
        <pc:sldMkLst>
          <pc:docMk/>
          <pc:sldMk cId="0" sldId="278"/>
        </pc:sldMkLst>
        <pc:spChg chg="mod">
          <ac:chgData name="Jose Siqueira" userId="94c393a73704f6b1" providerId="LiveId" clId="{1CB52EDC-D9D8-48E3-A12E-00DD22C40269}" dt="2018-09-24T18:31:07.312" v="17" actId="20577"/>
          <ac:spMkLst>
            <pc:docMk/>
            <pc:sldMk cId="0" sldId="278"/>
            <ac:spMk id="2050" creationId="{00000000-0000-0000-0000-000000000000}"/>
          </ac:spMkLst>
        </pc:spChg>
      </pc:sldChg>
      <pc:sldChg chg="modSp">
        <pc:chgData name="Jose Siqueira" userId="94c393a73704f6b1" providerId="LiveId" clId="{1CB52EDC-D9D8-48E3-A12E-00DD22C40269}" dt="2018-09-24T20:28:09.232" v="3339" actId="20577"/>
        <pc:sldMkLst>
          <pc:docMk/>
          <pc:sldMk cId="2395704641" sldId="316"/>
        </pc:sldMkLst>
        <pc:spChg chg="mod">
          <ac:chgData name="Jose Siqueira" userId="94c393a73704f6b1" providerId="LiveId" clId="{1CB52EDC-D9D8-48E3-A12E-00DD22C40269}" dt="2018-09-24T20:28:09.232" v="3339" actId="20577"/>
          <ac:spMkLst>
            <pc:docMk/>
            <pc:sldMk cId="2395704641" sldId="316"/>
            <ac:spMk id="2" creationId="{00000000-0000-0000-0000-000000000000}"/>
          </ac:spMkLst>
        </pc:spChg>
      </pc:sldChg>
      <pc:sldChg chg="modSp">
        <pc:chgData name="Jose Siqueira" userId="94c393a73704f6b1" providerId="LiveId" clId="{1CB52EDC-D9D8-48E3-A12E-00DD22C40269}" dt="2018-09-24T21:07:37.671" v="3909" actId="20577"/>
        <pc:sldMkLst>
          <pc:docMk/>
          <pc:sldMk cId="572459763" sldId="318"/>
        </pc:sldMkLst>
        <pc:spChg chg="mod">
          <ac:chgData name="Jose Siqueira" userId="94c393a73704f6b1" providerId="LiveId" clId="{1CB52EDC-D9D8-48E3-A12E-00DD22C40269}" dt="2018-09-24T21:07:37.671" v="3909" actId="20577"/>
          <ac:spMkLst>
            <pc:docMk/>
            <pc:sldMk cId="572459763" sldId="318"/>
            <ac:spMk id="3" creationId="{D748BFB1-32E1-4C7B-8DA4-AC89D7E99C98}"/>
          </ac:spMkLst>
        </pc:spChg>
      </pc:sldChg>
      <pc:sldChg chg="modSp">
        <pc:chgData name="Jose Siqueira" userId="94c393a73704f6b1" providerId="LiveId" clId="{1CB52EDC-D9D8-48E3-A12E-00DD22C40269}" dt="2018-09-24T20:57:27.192" v="3754" actId="255"/>
        <pc:sldMkLst>
          <pc:docMk/>
          <pc:sldMk cId="1021373162" sldId="336"/>
        </pc:sldMkLst>
        <pc:graphicFrameChg chg="mod modGraphic">
          <ac:chgData name="Jose Siqueira" userId="94c393a73704f6b1" providerId="LiveId" clId="{1CB52EDC-D9D8-48E3-A12E-00DD22C40269}" dt="2018-09-24T20:57:27.192" v="3754" actId="255"/>
          <ac:graphicFrameMkLst>
            <pc:docMk/>
            <pc:sldMk cId="1021373162" sldId="336"/>
            <ac:graphicFrameMk id="4" creationId="{DCAD86CC-0BB6-42DB-B055-3BA837431695}"/>
          </ac:graphicFrameMkLst>
        </pc:graphicFrameChg>
      </pc:sldChg>
      <pc:sldChg chg="del">
        <pc:chgData name="Jose Siqueira" userId="94c393a73704f6b1" providerId="LiveId" clId="{1CB52EDC-D9D8-48E3-A12E-00DD22C40269}" dt="2018-09-24T18:36:42.056" v="32" actId="2696"/>
        <pc:sldMkLst>
          <pc:docMk/>
          <pc:sldMk cId="2444796935" sldId="388"/>
        </pc:sldMkLst>
      </pc:sldChg>
      <pc:sldChg chg="addSp delSp modSp">
        <pc:chgData name="Jose Siqueira" userId="94c393a73704f6b1" providerId="LiveId" clId="{1CB52EDC-D9D8-48E3-A12E-00DD22C40269}" dt="2018-09-24T21:03:02.652" v="3908" actId="20577"/>
        <pc:sldMkLst>
          <pc:docMk/>
          <pc:sldMk cId="320888343" sldId="389"/>
        </pc:sldMkLst>
        <pc:spChg chg="mod">
          <ac:chgData name="Jose Siqueira" userId="94c393a73704f6b1" providerId="LiveId" clId="{1CB52EDC-D9D8-48E3-A12E-00DD22C40269}" dt="2018-09-24T21:03:02.652" v="3908" actId="20577"/>
          <ac:spMkLst>
            <pc:docMk/>
            <pc:sldMk cId="320888343" sldId="389"/>
            <ac:spMk id="2" creationId="{1DCD023C-3B31-4364-A90C-C43EA5C9B0FE}"/>
          </ac:spMkLst>
        </pc:spChg>
        <pc:spChg chg="del">
          <ac:chgData name="Jose Siqueira" userId="94c393a73704f6b1" providerId="LiveId" clId="{1CB52EDC-D9D8-48E3-A12E-00DD22C40269}" dt="2018-09-24T20:58:47.475" v="3757"/>
          <ac:spMkLst>
            <pc:docMk/>
            <pc:sldMk cId="320888343" sldId="389"/>
            <ac:spMk id="7" creationId="{00000000-0000-0000-0000-000000000000}"/>
          </ac:spMkLst>
        </pc:spChg>
        <pc:spChg chg="add del">
          <ac:chgData name="Jose Siqueira" userId="94c393a73704f6b1" providerId="LiveId" clId="{1CB52EDC-D9D8-48E3-A12E-00DD22C40269}" dt="2018-09-24T20:54:21.376" v="3745"/>
          <ac:spMkLst>
            <pc:docMk/>
            <pc:sldMk cId="320888343" sldId="389"/>
            <ac:spMk id="9" creationId="{018C0D0A-9236-4263-9FD6-87C668462CB6}"/>
          </ac:spMkLst>
        </pc:spChg>
        <pc:picChg chg="add mod">
          <ac:chgData name="Jose Siqueira" userId="94c393a73704f6b1" providerId="LiveId" clId="{1CB52EDC-D9D8-48E3-A12E-00DD22C40269}" dt="2018-09-24T20:58:55.046" v="3759" actId="14100"/>
          <ac:picMkLst>
            <pc:docMk/>
            <pc:sldMk cId="320888343" sldId="389"/>
            <ac:picMk id="3" creationId="{1E7EF95D-9DDF-45E5-BA13-F8220E627544}"/>
          </ac:picMkLst>
        </pc:picChg>
        <pc:picChg chg="del">
          <ac:chgData name="Jose Siqueira" userId="94c393a73704f6b1" providerId="LiveId" clId="{1CB52EDC-D9D8-48E3-A12E-00DD22C40269}" dt="2018-09-24T20:54:44.623" v="3748" actId="478"/>
          <ac:picMkLst>
            <pc:docMk/>
            <pc:sldMk cId="320888343" sldId="389"/>
            <ac:picMk id="8" creationId="{E6952562-0062-4616-8324-6321B9A3D32D}"/>
          </ac:picMkLst>
        </pc:picChg>
      </pc:sldChg>
      <pc:sldChg chg="modSp ord modNotesTx">
        <pc:chgData name="Jose Siqueira" userId="94c393a73704f6b1" providerId="LiveId" clId="{1CB52EDC-D9D8-48E3-A12E-00DD22C40269}" dt="2018-09-24T19:02:35.454" v="476" actId="6549"/>
        <pc:sldMkLst>
          <pc:docMk/>
          <pc:sldMk cId="4271987511" sldId="397"/>
        </pc:sldMkLst>
        <pc:spChg chg="mod">
          <ac:chgData name="Jose Siqueira" userId="94c393a73704f6b1" providerId="LiveId" clId="{1CB52EDC-D9D8-48E3-A12E-00DD22C40269}" dt="2018-09-24T19:02:10.735" v="475" actId="20577"/>
          <ac:spMkLst>
            <pc:docMk/>
            <pc:sldMk cId="4271987511" sldId="397"/>
            <ac:spMk id="3" creationId="{ADE67D7E-A0A0-4A69-B9B6-1EC52EA24540}"/>
          </ac:spMkLst>
        </pc:spChg>
      </pc:sldChg>
      <pc:sldChg chg="addSp delSp modSp">
        <pc:chgData name="Jose Siqueira" userId="94c393a73704f6b1" providerId="LiveId" clId="{1CB52EDC-D9D8-48E3-A12E-00DD22C40269}" dt="2018-09-24T20:07:26.090" v="2863" actId="12"/>
        <pc:sldMkLst>
          <pc:docMk/>
          <pc:sldMk cId="4098791577" sldId="398"/>
        </pc:sldMkLst>
        <pc:spChg chg="mod">
          <ac:chgData name="Jose Siqueira" userId="94c393a73704f6b1" providerId="LiveId" clId="{1CB52EDC-D9D8-48E3-A12E-00DD22C40269}" dt="2018-09-24T20:04:55.963" v="2647" actId="20577"/>
          <ac:spMkLst>
            <pc:docMk/>
            <pc:sldMk cId="4098791577" sldId="398"/>
            <ac:spMk id="2" creationId="{2B99E48F-579C-4FF4-87FD-445978954632}"/>
          </ac:spMkLst>
        </pc:spChg>
        <pc:spChg chg="add mod">
          <ac:chgData name="Jose Siqueira" userId="94c393a73704f6b1" providerId="LiveId" clId="{1CB52EDC-D9D8-48E3-A12E-00DD22C40269}" dt="2018-09-24T20:07:26.090" v="2863" actId="12"/>
          <ac:spMkLst>
            <pc:docMk/>
            <pc:sldMk cId="4098791577" sldId="398"/>
            <ac:spMk id="4" creationId="{0E9C6AC3-08AD-4708-AF09-66AEF71031B8}"/>
          </ac:spMkLst>
        </pc:spChg>
        <pc:picChg chg="del">
          <ac:chgData name="Jose Siqueira" userId="94c393a73704f6b1" providerId="LiveId" clId="{1CB52EDC-D9D8-48E3-A12E-00DD22C40269}" dt="2018-09-24T20:03:08.666" v="2602" actId="478"/>
          <ac:picMkLst>
            <pc:docMk/>
            <pc:sldMk cId="4098791577" sldId="398"/>
            <ac:picMk id="7" creationId="{00000000-0000-0000-0000-000000000000}"/>
          </ac:picMkLst>
        </pc:picChg>
      </pc:sldChg>
      <pc:sldChg chg="del">
        <pc:chgData name="Jose Siqueira" userId="94c393a73704f6b1" providerId="LiveId" clId="{1CB52EDC-D9D8-48E3-A12E-00DD22C40269}" dt="2018-09-24T20:14:34.800" v="3092" actId="2696"/>
        <pc:sldMkLst>
          <pc:docMk/>
          <pc:sldMk cId="3789136997" sldId="399"/>
        </pc:sldMkLst>
      </pc:sldChg>
      <pc:sldChg chg="del">
        <pc:chgData name="Jose Siqueira" userId="94c393a73704f6b1" providerId="LiveId" clId="{1CB52EDC-D9D8-48E3-A12E-00DD22C40269}" dt="2018-09-24T20:14:38.894" v="3095" actId="2696"/>
        <pc:sldMkLst>
          <pc:docMk/>
          <pc:sldMk cId="1895304904" sldId="400"/>
        </pc:sldMkLst>
      </pc:sldChg>
      <pc:sldChg chg="del">
        <pc:chgData name="Jose Siqueira" userId="94c393a73704f6b1" providerId="LiveId" clId="{1CB52EDC-D9D8-48E3-A12E-00DD22C40269}" dt="2018-09-24T20:14:42.800" v="3096" actId="2696"/>
        <pc:sldMkLst>
          <pc:docMk/>
          <pc:sldMk cId="2175341905" sldId="401"/>
        </pc:sldMkLst>
      </pc:sldChg>
      <pc:sldChg chg="del">
        <pc:chgData name="Jose Siqueira" userId="94c393a73704f6b1" providerId="LiveId" clId="{1CB52EDC-D9D8-48E3-A12E-00DD22C40269}" dt="2018-09-24T20:14:43.628" v="3097" actId="2696"/>
        <pc:sldMkLst>
          <pc:docMk/>
          <pc:sldMk cId="2823458759" sldId="402"/>
        </pc:sldMkLst>
      </pc:sldChg>
      <pc:sldChg chg="del">
        <pc:chgData name="Jose Siqueira" userId="94c393a73704f6b1" providerId="LiveId" clId="{1CB52EDC-D9D8-48E3-A12E-00DD22C40269}" dt="2018-09-24T20:14:45.097" v="3098" actId="2696"/>
        <pc:sldMkLst>
          <pc:docMk/>
          <pc:sldMk cId="2890440461" sldId="403"/>
        </pc:sldMkLst>
      </pc:sldChg>
      <pc:sldChg chg="del">
        <pc:chgData name="Jose Siqueira" userId="94c393a73704f6b1" providerId="LiveId" clId="{1CB52EDC-D9D8-48E3-A12E-00DD22C40269}" dt="2018-09-24T20:14:47.675" v="3099" actId="2696"/>
        <pc:sldMkLst>
          <pc:docMk/>
          <pc:sldMk cId="4059757246" sldId="404"/>
        </pc:sldMkLst>
      </pc:sldChg>
      <pc:sldChg chg="del">
        <pc:chgData name="Jose Siqueira" userId="94c393a73704f6b1" providerId="LiveId" clId="{1CB52EDC-D9D8-48E3-A12E-00DD22C40269}" dt="2018-09-24T20:14:51.300" v="3100" actId="2696"/>
        <pc:sldMkLst>
          <pc:docMk/>
          <pc:sldMk cId="1193349026" sldId="405"/>
        </pc:sldMkLst>
      </pc:sldChg>
      <pc:sldChg chg="del">
        <pc:chgData name="Jose Siqueira" userId="94c393a73704f6b1" providerId="LiveId" clId="{1CB52EDC-D9D8-48E3-A12E-00DD22C40269}" dt="2018-09-24T20:14:52.472" v="3101" actId="2696"/>
        <pc:sldMkLst>
          <pc:docMk/>
          <pc:sldMk cId="1297548590" sldId="406"/>
        </pc:sldMkLst>
      </pc:sldChg>
      <pc:sldChg chg="del">
        <pc:chgData name="Jose Siqueira" userId="94c393a73704f6b1" providerId="LiveId" clId="{1CB52EDC-D9D8-48E3-A12E-00DD22C40269}" dt="2018-09-24T20:14:55.362" v="3102" actId="2696"/>
        <pc:sldMkLst>
          <pc:docMk/>
          <pc:sldMk cId="3262155245" sldId="407"/>
        </pc:sldMkLst>
      </pc:sldChg>
      <pc:sldChg chg="del">
        <pc:chgData name="Jose Siqueira" userId="94c393a73704f6b1" providerId="LiveId" clId="{1CB52EDC-D9D8-48E3-A12E-00DD22C40269}" dt="2018-09-24T20:28:49.024" v="3351" actId="2696"/>
        <pc:sldMkLst>
          <pc:docMk/>
          <pc:sldMk cId="502367241" sldId="410"/>
        </pc:sldMkLst>
      </pc:sldChg>
      <pc:sldChg chg="del">
        <pc:chgData name="Jose Siqueira" userId="94c393a73704f6b1" providerId="LiveId" clId="{1CB52EDC-D9D8-48E3-A12E-00DD22C40269}" dt="2018-09-24T18:36:21.752" v="29" actId="2696"/>
        <pc:sldMkLst>
          <pc:docMk/>
          <pc:sldMk cId="1411097765" sldId="415"/>
        </pc:sldMkLst>
      </pc:sldChg>
      <pc:sldChg chg="add">
        <pc:chgData name="Jose Siqueira" userId="94c393a73704f6b1" providerId="LiveId" clId="{1CB52EDC-D9D8-48E3-A12E-00DD22C40269}" dt="2018-09-24T18:36:32.920" v="31"/>
        <pc:sldMkLst>
          <pc:docMk/>
          <pc:sldMk cId="3946205817" sldId="415"/>
        </pc:sldMkLst>
      </pc:sldChg>
      <pc:sldChg chg="del">
        <pc:chgData name="Jose Siqueira" userId="94c393a73704f6b1" providerId="LiveId" clId="{1CB52EDC-D9D8-48E3-A12E-00DD22C40269}" dt="2018-09-24T18:36:21.798" v="30" actId="2696"/>
        <pc:sldMkLst>
          <pc:docMk/>
          <pc:sldMk cId="856271241" sldId="416"/>
        </pc:sldMkLst>
      </pc:sldChg>
      <pc:sldChg chg="add">
        <pc:chgData name="Jose Siqueira" userId="94c393a73704f6b1" providerId="LiveId" clId="{1CB52EDC-D9D8-48E3-A12E-00DD22C40269}" dt="2018-09-24T18:36:32.920" v="31"/>
        <pc:sldMkLst>
          <pc:docMk/>
          <pc:sldMk cId="3962700351" sldId="416"/>
        </pc:sldMkLst>
      </pc:sldChg>
      <pc:sldChg chg="del">
        <pc:chgData name="Jose Siqueira" userId="94c393a73704f6b1" providerId="LiveId" clId="{1CB52EDC-D9D8-48E3-A12E-00DD22C40269}" dt="2018-09-24T18:35:47.111" v="19" actId="2696"/>
        <pc:sldMkLst>
          <pc:docMk/>
          <pc:sldMk cId="0" sldId="417"/>
        </pc:sldMkLst>
      </pc:sldChg>
      <pc:sldChg chg="del">
        <pc:chgData name="Jose Siqueira" userId="94c393a73704f6b1" providerId="LiveId" clId="{1CB52EDC-D9D8-48E3-A12E-00DD22C40269}" dt="2018-09-24T18:35:51.812" v="22" actId="2696"/>
        <pc:sldMkLst>
          <pc:docMk/>
          <pc:sldMk cId="0" sldId="418"/>
        </pc:sldMkLst>
      </pc:sldChg>
      <pc:sldChg chg="del">
        <pc:chgData name="Jose Siqueira" userId="94c393a73704f6b1" providerId="LiveId" clId="{1CB52EDC-D9D8-48E3-A12E-00DD22C40269}" dt="2018-09-24T18:35:52.641" v="23" actId="2696"/>
        <pc:sldMkLst>
          <pc:docMk/>
          <pc:sldMk cId="0" sldId="419"/>
        </pc:sldMkLst>
      </pc:sldChg>
      <pc:sldChg chg="del">
        <pc:chgData name="Jose Siqueira" userId="94c393a73704f6b1" providerId="LiveId" clId="{1CB52EDC-D9D8-48E3-A12E-00DD22C40269}" dt="2018-09-24T18:35:53.407" v="24" actId="2696"/>
        <pc:sldMkLst>
          <pc:docMk/>
          <pc:sldMk cId="0" sldId="420"/>
        </pc:sldMkLst>
      </pc:sldChg>
      <pc:sldChg chg="del">
        <pc:chgData name="Jose Siqueira" userId="94c393a73704f6b1" providerId="LiveId" clId="{1CB52EDC-D9D8-48E3-A12E-00DD22C40269}" dt="2018-09-24T18:35:54.098" v="25" actId="2696"/>
        <pc:sldMkLst>
          <pc:docMk/>
          <pc:sldMk cId="0" sldId="421"/>
        </pc:sldMkLst>
      </pc:sldChg>
      <pc:sldChg chg="del">
        <pc:chgData name="Jose Siqueira" userId="94c393a73704f6b1" providerId="LiveId" clId="{1CB52EDC-D9D8-48E3-A12E-00DD22C40269}" dt="2018-09-24T18:35:54.939" v="26" actId="2696"/>
        <pc:sldMkLst>
          <pc:docMk/>
          <pc:sldMk cId="0" sldId="422"/>
        </pc:sldMkLst>
      </pc:sldChg>
      <pc:sldChg chg="del">
        <pc:chgData name="Jose Siqueira" userId="94c393a73704f6b1" providerId="LiveId" clId="{1CB52EDC-D9D8-48E3-A12E-00DD22C40269}" dt="2018-09-24T18:35:56.113" v="27" actId="2696"/>
        <pc:sldMkLst>
          <pc:docMk/>
          <pc:sldMk cId="0" sldId="423"/>
        </pc:sldMkLst>
      </pc:sldChg>
      <pc:sldChg chg="del">
        <pc:chgData name="Jose Siqueira" userId="94c393a73704f6b1" providerId="LiveId" clId="{1CB52EDC-D9D8-48E3-A12E-00DD22C40269}" dt="2018-09-24T18:35:57.829" v="28" actId="2696"/>
        <pc:sldMkLst>
          <pc:docMk/>
          <pc:sldMk cId="0" sldId="424"/>
        </pc:sldMkLst>
      </pc:sldChg>
      <pc:sldChg chg="del">
        <pc:chgData name="Jose Siqueira" userId="94c393a73704f6b1" providerId="LiveId" clId="{1CB52EDC-D9D8-48E3-A12E-00DD22C40269}" dt="2018-09-24T20:14:36.019" v="3093" actId="2696"/>
        <pc:sldMkLst>
          <pc:docMk/>
          <pc:sldMk cId="3789136997" sldId="425"/>
        </pc:sldMkLst>
      </pc:sldChg>
      <pc:sldChg chg="del">
        <pc:chgData name="Jose Siqueira" userId="94c393a73704f6b1" providerId="LiveId" clId="{1CB52EDC-D9D8-48E3-A12E-00DD22C40269}" dt="2018-09-24T20:14:36.644" v="3094" actId="2696"/>
        <pc:sldMkLst>
          <pc:docMk/>
          <pc:sldMk cId="3789136997" sldId="426"/>
        </pc:sldMkLst>
      </pc:sldChg>
      <pc:sldChg chg="del">
        <pc:chgData name="Jose Siqueira" userId="94c393a73704f6b1" providerId="LiveId" clId="{1CB52EDC-D9D8-48E3-A12E-00DD22C40269}" dt="2018-09-24T20:14:56.266" v="3103" actId="2696"/>
        <pc:sldMkLst>
          <pc:docMk/>
          <pc:sldMk cId="3262155245" sldId="427"/>
        </pc:sldMkLst>
      </pc:sldChg>
      <pc:sldChg chg="del">
        <pc:chgData name="Jose Siqueira" userId="94c393a73704f6b1" providerId="LiveId" clId="{1CB52EDC-D9D8-48E3-A12E-00DD22C40269}" dt="2018-09-24T20:14:58.290" v="3104" actId="2696"/>
        <pc:sldMkLst>
          <pc:docMk/>
          <pc:sldMk cId="3262155245" sldId="428"/>
        </pc:sldMkLst>
      </pc:sldChg>
      <pc:sldChg chg="del">
        <pc:chgData name="Jose Siqueira" userId="94c393a73704f6b1" providerId="LiveId" clId="{1CB52EDC-D9D8-48E3-A12E-00DD22C40269}" dt="2018-09-24T20:15:00.009" v="3105" actId="2696"/>
        <pc:sldMkLst>
          <pc:docMk/>
          <pc:sldMk cId="3262155245" sldId="429"/>
        </pc:sldMkLst>
      </pc:sldChg>
      <pc:sldChg chg="del">
        <pc:chgData name="Jose Siqueira" userId="94c393a73704f6b1" providerId="LiveId" clId="{1CB52EDC-D9D8-48E3-A12E-00DD22C40269}" dt="2018-09-24T20:15:01.493" v="3106" actId="2696"/>
        <pc:sldMkLst>
          <pc:docMk/>
          <pc:sldMk cId="3262155245" sldId="430"/>
        </pc:sldMkLst>
      </pc:sldChg>
      <pc:sldChg chg="del">
        <pc:chgData name="Jose Siqueira" userId="94c393a73704f6b1" providerId="LiveId" clId="{1CB52EDC-D9D8-48E3-A12E-00DD22C40269}" dt="2018-09-24T20:15:04.025" v="3107" actId="2696"/>
        <pc:sldMkLst>
          <pc:docMk/>
          <pc:sldMk cId="3262155245" sldId="431"/>
        </pc:sldMkLst>
      </pc:sldChg>
      <pc:sldChg chg="del">
        <pc:chgData name="Jose Siqueira" userId="94c393a73704f6b1" providerId="LiveId" clId="{1CB52EDC-D9D8-48E3-A12E-00DD22C40269}" dt="2018-09-24T20:15:05.884" v="3108" actId="2696"/>
        <pc:sldMkLst>
          <pc:docMk/>
          <pc:sldMk cId="0" sldId="432"/>
        </pc:sldMkLst>
      </pc:sldChg>
      <pc:sldChg chg="del">
        <pc:chgData name="Jose Siqueira" userId="94c393a73704f6b1" providerId="LiveId" clId="{1CB52EDC-D9D8-48E3-A12E-00DD22C40269}" dt="2018-09-24T18:35:49.273" v="20" actId="2696"/>
        <pc:sldMkLst>
          <pc:docMk/>
          <pc:sldMk cId="1627972476" sldId="433"/>
        </pc:sldMkLst>
      </pc:sldChg>
      <pc:sldChg chg="del">
        <pc:chgData name="Jose Siqueira" userId="94c393a73704f6b1" providerId="LiveId" clId="{1CB52EDC-D9D8-48E3-A12E-00DD22C40269}" dt="2018-09-24T18:35:50.295" v="21" actId="2696"/>
        <pc:sldMkLst>
          <pc:docMk/>
          <pc:sldMk cId="3655021692" sldId="434"/>
        </pc:sldMkLst>
      </pc:sldChg>
      <pc:sldChg chg="del">
        <pc:chgData name="Jose Siqueira" userId="94c393a73704f6b1" providerId="LiveId" clId="{1CB52EDC-D9D8-48E3-A12E-00DD22C40269}" dt="2018-09-24T20:28:46.696" v="3350" actId="2696"/>
        <pc:sldMkLst>
          <pc:docMk/>
          <pc:sldMk cId="959567410" sldId="435"/>
        </pc:sldMkLst>
      </pc:sldChg>
      <pc:sldChg chg="del">
        <pc:chgData name="Jose Siqueira" userId="94c393a73704f6b1" providerId="LiveId" clId="{1CB52EDC-D9D8-48E3-A12E-00DD22C40269}" dt="2018-09-24T20:28:44.585" v="3349" actId="2696"/>
        <pc:sldMkLst>
          <pc:docMk/>
          <pc:sldMk cId="1390891057" sldId="436"/>
        </pc:sldMkLst>
      </pc:sldChg>
      <pc:sldChg chg="del">
        <pc:chgData name="Jose Siqueira" userId="94c393a73704f6b1" providerId="LiveId" clId="{1CB52EDC-D9D8-48E3-A12E-00DD22C40269}" dt="2018-09-24T20:28:41.350" v="3348" actId="2696"/>
        <pc:sldMkLst>
          <pc:docMk/>
          <pc:sldMk cId="476467057" sldId="437"/>
        </pc:sldMkLst>
      </pc:sldChg>
      <pc:sldChg chg="del">
        <pc:chgData name="Jose Siqueira" userId="94c393a73704f6b1" providerId="LiveId" clId="{1CB52EDC-D9D8-48E3-A12E-00DD22C40269}" dt="2018-09-24T20:28:39.413" v="3347" actId="2696"/>
        <pc:sldMkLst>
          <pc:docMk/>
          <pc:sldMk cId="1943408428" sldId="438"/>
        </pc:sldMkLst>
      </pc:sldChg>
      <pc:sldChg chg="del">
        <pc:chgData name="Jose Siqueira" userId="94c393a73704f6b1" providerId="LiveId" clId="{1CB52EDC-D9D8-48E3-A12E-00DD22C40269}" dt="2018-09-24T20:28:37.882" v="3346" actId="2696"/>
        <pc:sldMkLst>
          <pc:docMk/>
          <pc:sldMk cId="4194686382" sldId="439"/>
        </pc:sldMkLst>
      </pc:sldChg>
      <pc:sldChg chg="del">
        <pc:chgData name="Jose Siqueira" userId="94c393a73704f6b1" providerId="LiveId" clId="{1CB52EDC-D9D8-48E3-A12E-00DD22C40269}" dt="2018-09-24T20:28:36.147" v="3345" actId="2696"/>
        <pc:sldMkLst>
          <pc:docMk/>
          <pc:sldMk cId="2494189166" sldId="440"/>
        </pc:sldMkLst>
      </pc:sldChg>
      <pc:sldChg chg="del">
        <pc:chgData name="Jose Siqueira" userId="94c393a73704f6b1" providerId="LiveId" clId="{1CB52EDC-D9D8-48E3-A12E-00DD22C40269}" dt="2018-09-24T20:28:33.491" v="3344" actId="2696"/>
        <pc:sldMkLst>
          <pc:docMk/>
          <pc:sldMk cId="3407493787" sldId="441"/>
        </pc:sldMkLst>
      </pc:sldChg>
      <pc:sldChg chg="del">
        <pc:chgData name="Jose Siqueira" userId="94c393a73704f6b1" providerId="LiveId" clId="{1CB52EDC-D9D8-48E3-A12E-00DD22C40269}" dt="2018-09-24T20:28:30.851" v="3343" actId="2696"/>
        <pc:sldMkLst>
          <pc:docMk/>
          <pc:sldMk cId="989334957" sldId="442"/>
        </pc:sldMkLst>
      </pc:sldChg>
      <pc:sldChg chg="del">
        <pc:chgData name="Jose Siqueira" userId="94c393a73704f6b1" providerId="LiveId" clId="{1CB52EDC-D9D8-48E3-A12E-00DD22C40269}" dt="2018-09-24T20:28:26.811" v="3342" actId="2696"/>
        <pc:sldMkLst>
          <pc:docMk/>
          <pc:sldMk cId="3981567618" sldId="443"/>
        </pc:sldMkLst>
      </pc:sldChg>
      <pc:sldChg chg="del">
        <pc:chgData name="Jose Siqueira" userId="94c393a73704f6b1" providerId="LiveId" clId="{1CB52EDC-D9D8-48E3-A12E-00DD22C40269}" dt="2018-09-24T20:28:22.904" v="3341" actId="2696"/>
        <pc:sldMkLst>
          <pc:docMk/>
          <pc:sldMk cId="1744585758" sldId="444"/>
        </pc:sldMkLst>
      </pc:sldChg>
      <pc:sldChg chg="del">
        <pc:chgData name="Jose Siqueira" userId="94c393a73704f6b1" providerId="LiveId" clId="{1CB52EDC-D9D8-48E3-A12E-00DD22C40269}" dt="2018-09-24T20:28:20.184" v="3340" actId="2696"/>
        <pc:sldMkLst>
          <pc:docMk/>
          <pc:sldMk cId="2555792936" sldId="445"/>
        </pc:sldMkLst>
      </pc:sldChg>
      <pc:sldChg chg="modSp add">
        <pc:chgData name="Jose Siqueira" userId="94c393a73704f6b1" providerId="LiveId" clId="{1CB52EDC-D9D8-48E3-A12E-00DD22C40269}" dt="2018-09-24T19:14:04.737" v="1384" actId="20577"/>
        <pc:sldMkLst>
          <pc:docMk/>
          <pc:sldMk cId="3326852574" sldId="446"/>
        </pc:sldMkLst>
        <pc:spChg chg="mod">
          <ac:chgData name="Jose Siqueira" userId="94c393a73704f6b1" providerId="LiveId" clId="{1CB52EDC-D9D8-48E3-A12E-00DD22C40269}" dt="2018-09-24T19:02:57.150" v="504" actId="20577"/>
          <ac:spMkLst>
            <pc:docMk/>
            <pc:sldMk cId="3326852574" sldId="446"/>
            <ac:spMk id="2" creationId="{C7DCCF9C-18DD-4F68-B44B-E18625C92284}"/>
          </ac:spMkLst>
        </pc:spChg>
        <pc:spChg chg="mod">
          <ac:chgData name="Jose Siqueira" userId="94c393a73704f6b1" providerId="LiveId" clId="{1CB52EDC-D9D8-48E3-A12E-00DD22C40269}" dt="2018-09-24T19:14:04.737" v="1384" actId="20577"/>
          <ac:spMkLst>
            <pc:docMk/>
            <pc:sldMk cId="3326852574" sldId="446"/>
            <ac:spMk id="3" creationId="{DFE8B6BB-064C-4108-A535-7A737C3F70B0}"/>
          </ac:spMkLst>
        </pc:spChg>
      </pc:sldChg>
      <pc:sldChg chg="addSp delSp modSp add mod setBg setClrOvrMap">
        <pc:chgData name="Jose Siqueira" userId="94c393a73704f6b1" providerId="LiveId" clId="{1CB52EDC-D9D8-48E3-A12E-00DD22C40269}" dt="2018-09-24T19:36:52.065" v="1653" actId="20577"/>
        <pc:sldMkLst>
          <pc:docMk/>
          <pc:sldMk cId="585970009" sldId="447"/>
        </pc:sldMkLst>
        <pc:spChg chg="mod">
          <ac:chgData name="Jose Siqueira" userId="94c393a73704f6b1" providerId="LiveId" clId="{1CB52EDC-D9D8-48E3-A12E-00DD22C40269}" dt="2018-09-24T19:36:04.020" v="1626" actId="26606"/>
          <ac:spMkLst>
            <pc:docMk/>
            <pc:sldMk cId="585970009" sldId="447"/>
            <ac:spMk id="2" creationId="{59DEDF17-8B24-4CBA-959B-5D272A3A02D8}"/>
          </ac:spMkLst>
        </pc:spChg>
        <pc:spChg chg="del">
          <ac:chgData name="Jose Siqueira" userId="94c393a73704f6b1" providerId="LiveId" clId="{1CB52EDC-D9D8-48E3-A12E-00DD22C40269}" dt="2018-09-24T19:34:50.802" v="1623"/>
          <ac:spMkLst>
            <pc:docMk/>
            <pc:sldMk cId="585970009" sldId="447"/>
            <ac:spMk id="3" creationId="{7EED9765-9028-47EE-9117-EF32D68F0C8F}"/>
          </ac:spMkLst>
        </pc:spChg>
        <pc:spChg chg="add mod">
          <ac:chgData name="Jose Siqueira" userId="94c393a73704f6b1" providerId="LiveId" clId="{1CB52EDC-D9D8-48E3-A12E-00DD22C40269}" dt="2018-09-24T19:36:52.065" v="1653" actId="20577"/>
          <ac:spMkLst>
            <pc:docMk/>
            <pc:sldMk cId="585970009" sldId="447"/>
            <ac:spMk id="9" creationId="{78A391C3-A2D4-4DB2-855D-4866C202046E}"/>
          </ac:spMkLst>
        </pc:spChg>
        <pc:spChg chg="add">
          <ac:chgData name="Jose Siqueira" userId="94c393a73704f6b1" providerId="LiveId" clId="{1CB52EDC-D9D8-48E3-A12E-00DD22C40269}" dt="2018-09-24T19:36:04.020" v="1626" actId="26606"/>
          <ac:spMkLst>
            <pc:docMk/>
            <pc:sldMk cId="585970009" sldId="447"/>
            <ac:spMk id="12" creationId="{8C1FC8BA-94E6-44F7-B346-6A2215E66D2E}"/>
          </ac:spMkLst>
        </pc:spChg>
        <pc:spChg chg="add">
          <ac:chgData name="Jose Siqueira" userId="94c393a73704f6b1" providerId="LiveId" clId="{1CB52EDC-D9D8-48E3-A12E-00DD22C40269}" dt="2018-09-24T19:36:04.020" v="1626" actId="26606"/>
          <ac:spMkLst>
            <pc:docMk/>
            <pc:sldMk cId="585970009" sldId="447"/>
            <ac:spMk id="14" creationId="{A8329D92-4903-43FF-90F4-878F5D3F1D22}"/>
          </ac:spMkLst>
        </pc:spChg>
        <pc:spChg chg="add">
          <ac:chgData name="Jose Siqueira" userId="94c393a73704f6b1" providerId="LiveId" clId="{1CB52EDC-D9D8-48E3-A12E-00DD22C40269}" dt="2018-09-24T19:36:04.020" v="1626" actId="26606"/>
          <ac:spMkLst>
            <pc:docMk/>
            <pc:sldMk cId="585970009" sldId="447"/>
            <ac:spMk id="16" creationId="{567B1EEF-AB32-40F7-AD5F-41E0EA001EBE}"/>
          </ac:spMkLst>
        </pc:spChg>
        <pc:picChg chg="add del mod">
          <ac:chgData name="Jose Siqueira" userId="94c393a73704f6b1" providerId="LiveId" clId="{1CB52EDC-D9D8-48E3-A12E-00DD22C40269}" dt="2018-09-24T19:36:04.020" v="1626" actId="26606"/>
          <ac:picMkLst>
            <pc:docMk/>
            <pc:sldMk cId="585970009" sldId="447"/>
            <ac:picMk id="4" creationId="{E68C08EF-CA91-4D9E-814B-9FE5193DF49D}"/>
          </ac:picMkLst>
        </pc:picChg>
        <pc:picChg chg="add">
          <ac:chgData name="Jose Siqueira" userId="94c393a73704f6b1" providerId="LiveId" clId="{1CB52EDC-D9D8-48E3-A12E-00DD22C40269}" dt="2018-09-24T19:36:04.020" v="1626" actId="26606"/>
          <ac:picMkLst>
            <pc:docMk/>
            <pc:sldMk cId="585970009" sldId="447"/>
            <ac:picMk id="7" creationId="{E68C08EF-CA91-4D9E-814B-9FE5193DF49D}"/>
          </ac:picMkLst>
        </pc:picChg>
      </pc:sldChg>
      <pc:sldChg chg="modSp add modNotesTx">
        <pc:chgData name="Jose Siqueira" userId="94c393a73704f6b1" providerId="LiveId" clId="{1CB52EDC-D9D8-48E3-A12E-00DD22C40269}" dt="2018-09-24T19:21:42.675" v="1568"/>
        <pc:sldMkLst>
          <pc:docMk/>
          <pc:sldMk cId="4222058751" sldId="448"/>
        </pc:sldMkLst>
        <pc:spChg chg="mod">
          <ac:chgData name="Jose Siqueira" userId="94c393a73704f6b1" providerId="LiveId" clId="{1CB52EDC-D9D8-48E3-A12E-00DD22C40269}" dt="2018-09-24T19:16:58.720" v="1482" actId="1036"/>
          <ac:spMkLst>
            <pc:docMk/>
            <pc:sldMk cId="4222058751" sldId="448"/>
            <ac:spMk id="2" creationId="{C7DCCF9C-18DD-4F68-B44B-E18625C92284}"/>
          </ac:spMkLst>
        </pc:spChg>
        <pc:spChg chg="mod">
          <ac:chgData name="Jose Siqueira" userId="94c393a73704f6b1" providerId="LiveId" clId="{1CB52EDC-D9D8-48E3-A12E-00DD22C40269}" dt="2018-09-24T19:21:42.675" v="1568"/>
          <ac:spMkLst>
            <pc:docMk/>
            <pc:sldMk cId="4222058751" sldId="448"/>
            <ac:spMk id="3" creationId="{DFE8B6BB-064C-4108-A535-7A737C3F70B0}"/>
          </ac:spMkLst>
        </pc:spChg>
      </pc:sldChg>
      <pc:sldChg chg="modSp add">
        <pc:chgData name="Jose Siqueira" userId="94c393a73704f6b1" providerId="LiveId" clId="{1CB52EDC-D9D8-48E3-A12E-00DD22C40269}" dt="2018-09-24T20:27:49.560" v="3337" actId="12"/>
        <pc:sldMkLst>
          <pc:docMk/>
          <pc:sldMk cId="3560870280" sldId="449"/>
        </pc:sldMkLst>
        <pc:spChg chg="mod">
          <ac:chgData name="Jose Siqueira" userId="94c393a73704f6b1" providerId="LiveId" clId="{1CB52EDC-D9D8-48E3-A12E-00DD22C40269}" dt="2018-09-24T19:45:19.262" v="1729" actId="20577"/>
          <ac:spMkLst>
            <pc:docMk/>
            <pc:sldMk cId="3560870280" sldId="449"/>
            <ac:spMk id="2" creationId="{6EE13C5C-5CB5-464F-953E-A8DE80E788AE}"/>
          </ac:spMkLst>
        </pc:spChg>
        <pc:spChg chg="mod">
          <ac:chgData name="Jose Siqueira" userId="94c393a73704f6b1" providerId="LiveId" clId="{1CB52EDC-D9D8-48E3-A12E-00DD22C40269}" dt="2018-09-24T20:27:49.560" v="3337" actId="12"/>
          <ac:spMkLst>
            <pc:docMk/>
            <pc:sldMk cId="3560870280" sldId="449"/>
            <ac:spMk id="3" creationId="{3C1C75D7-C2BA-48C2-BEB3-73DD96842F02}"/>
          </ac:spMkLst>
        </pc:spChg>
      </pc:sldChg>
      <pc:sldChg chg="addSp delSp modSp add mod setBg setClrOvrMap delDesignElem modNotesTx">
        <pc:chgData name="Jose Siqueira" userId="94c393a73704f6b1" providerId="LiveId" clId="{1CB52EDC-D9D8-48E3-A12E-00DD22C40269}" dt="2018-09-24T19:44:41.194" v="1719" actId="6549"/>
        <pc:sldMkLst>
          <pc:docMk/>
          <pc:sldMk cId="3952350297" sldId="450"/>
        </pc:sldMkLst>
        <pc:spChg chg="mod">
          <ac:chgData name="Jose Siqueira" userId="94c393a73704f6b1" providerId="LiveId" clId="{1CB52EDC-D9D8-48E3-A12E-00DD22C40269}" dt="2018-09-24T19:42:11.835" v="1703" actId="6549"/>
          <ac:spMkLst>
            <pc:docMk/>
            <pc:sldMk cId="3952350297" sldId="450"/>
            <ac:spMk id="2" creationId="{59DEDF17-8B24-4CBA-959B-5D272A3A02D8}"/>
          </ac:spMkLst>
        </pc:spChg>
        <pc:spChg chg="mod">
          <ac:chgData name="Jose Siqueira" userId="94c393a73704f6b1" providerId="LiveId" clId="{1CB52EDC-D9D8-48E3-A12E-00DD22C40269}" dt="2018-09-24T19:41:30.024" v="1657" actId="26606"/>
          <ac:spMkLst>
            <pc:docMk/>
            <pc:sldMk cId="3952350297" sldId="450"/>
            <ac:spMk id="9" creationId="{78A391C3-A2D4-4DB2-855D-4866C202046E}"/>
          </ac:spMkLst>
        </pc:spChg>
        <pc:spChg chg="add">
          <ac:chgData name="Jose Siqueira" userId="94c393a73704f6b1" providerId="LiveId" clId="{1CB52EDC-D9D8-48E3-A12E-00DD22C40269}" dt="2018-09-24T19:41:30.024" v="1657" actId="26606"/>
          <ac:spMkLst>
            <pc:docMk/>
            <pc:sldMk cId="3952350297" sldId="450"/>
            <ac:spMk id="11" creationId="{E2264E67-6F59-4D8D-8E5F-8245B0FEAE76}"/>
          </ac:spMkLst>
        </pc:spChg>
        <pc:spChg chg="del">
          <ac:chgData name="Jose Siqueira" userId="94c393a73704f6b1" providerId="LiveId" clId="{1CB52EDC-D9D8-48E3-A12E-00DD22C40269}" dt="2018-09-24T19:41:12.712" v="1656"/>
          <ac:spMkLst>
            <pc:docMk/>
            <pc:sldMk cId="3952350297" sldId="450"/>
            <ac:spMk id="12" creationId="{8C1FC8BA-94E6-44F7-B346-6A2215E66D2E}"/>
          </ac:spMkLst>
        </pc:spChg>
        <pc:spChg chg="add">
          <ac:chgData name="Jose Siqueira" userId="94c393a73704f6b1" providerId="LiveId" clId="{1CB52EDC-D9D8-48E3-A12E-00DD22C40269}" dt="2018-09-24T19:41:30.024" v="1657" actId="26606"/>
          <ac:spMkLst>
            <pc:docMk/>
            <pc:sldMk cId="3952350297" sldId="450"/>
            <ac:spMk id="13" creationId="{158E1C6E-D299-4F5D-B15B-155EBF7F62FD}"/>
          </ac:spMkLst>
        </pc:spChg>
        <pc:spChg chg="del">
          <ac:chgData name="Jose Siqueira" userId="94c393a73704f6b1" providerId="LiveId" clId="{1CB52EDC-D9D8-48E3-A12E-00DD22C40269}" dt="2018-09-24T19:41:12.712" v="1656"/>
          <ac:spMkLst>
            <pc:docMk/>
            <pc:sldMk cId="3952350297" sldId="450"/>
            <ac:spMk id="14" creationId="{A8329D92-4903-43FF-90F4-878F5D3F1D22}"/>
          </ac:spMkLst>
        </pc:spChg>
        <pc:spChg chg="del">
          <ac:chgData name="Jose Siqueira" userId="94c393a73704f6b1" providerId="LiveId" clId="{1CB52EDC-D9D8-48E3-A12E-00DD22C40269}" dt="2018-09-24T19:41:12.712" v="1656"/>
          <ac:spMkLst>
            <pc:docMk/>
            <pc:sldMk cId="3952350297" sldId="450"/>
            <ac:spMk id="16" creationId="{567B1EEF-AB32-40F7-AD5F-41E0EA001EBE}"/>
          </ac:spMkLst>
        </pc:spChg>
        <pc:picChg chg="add mod">
          <ac:chgData name="Jose Siqueira" userId="94c393a73704f6b1" providerId="LiveId" clId="{1CB52EDC-D9D8-48E3-A12E-00DD22C40269}" dt="2018-09-24T19:44:29.374" v="1718" actId="1037"/>
          <ac:picMkLst>
            <pc:docMk/>
            <pc:sldMk cId="3952350297" sldId="450"/>
            <ac:picMk id="3" creationId="{F8D3516E-389D-4660-878C-198CBFE5CE6D}"/>
          </ac:picMkLst>
        </pc:picChg>
        <pc:picChg chg="del mod">
          <ac:chgData name="Jose Siqueira" userId="94c393a73704f6b1" providerId="LiveId" clId="{1CB52EDC-D9D8-48E3-A12E-00DD22C40269}" dt="2018-09-24T19:44:13.093" v="1710" actId="478"/>
          <ac:picMkLst>
            <pc:docMk/>
            <pc:sldMk cId="3952350297" sldId="450"/>
            <ac:picMk id="7" creationId="{E68C08EF-CA91-4D9E-814B-9FE5193DF49D}"/>
          </ac:picMkLst>
        </pc:picChg>
      </pc:sldChg>
      <pc:sldChg chg="addSp delSp modSp add">
        <pc:chgData name="Jose Siqueira" userId="94c393a73704f6b1" providerId="LiveId" clId="{1CB52EDC-D9D8-48E3-A12E-00DD22C40269}" dt="2018-09-24T19:43:11.424" v="1709" actId="14100"/>
        <pc:sldMkLst>
          <pc:docMk/>
          <pc:sldMk cId="3708761994" sldId="451"/>
        </pc:sldMkLst>
        <pc:picChg chg="add mod">
          <ac:chgData name="Jose Siqueira" userId="94c393a73704f6b1" providerId="LiveId" clId="{1CB52EDC-D9D8-48E3-A12E-00DD22C40269}" dt="2018-09-24T19:43:11.424" v="1709" actId="14100"/>
          <ac:picMkLst>
            <pc:docMk/>
            <pc:sldMk cId="3708761994" sldId="451"/>
            <ac:picMk id="3" creationId="{EF8A2243-9D84-4DB5-83D7-401B0318C08B}"/>
          </ac:picMkLst>
        </pc:picChg>
        <pc:picChg chg="del">
          <ac:chgData name="Jose Siqueira" userId="94c393a73704f6b1" providerId="LiveId" clId="{1CB52EDC-D9D8-48E3-A12E-00DD22C40269}" dt="2018-09-24T19:42:43.149" v="1705" actId="478"/>
          <ac:picMkLst>
            <pc:docMk/>
            <pc:sldMk cId="3708761994" sldId="451"/>
            <ac:picMk id="7" creationId="{E68C08EF-CA91-4D9E-814B-9FE5193DF49D}"/>
          </ac:picMkLst>
        </pc:picChg>
      </pc:sldChg>
      <pc:sldChg chg="modSp add">
        <pc:chgData name="Jose Siqueira" userId="94c393a73704f6b1" providerId="LiveId" clId="{1CB52EDC-D9D8-48E3-A12E-00DD22C40269}" dt="2018-09-24T20:27:38.920" v="3336" actId="12"/>
        <pc:sldMkLst>
          <pc:docMk/>
          <pc:sldMk cId="2119028576" sldId="452"/>
        </pc:sldMkLst>
        <pc:spChg chg="mod">
          <ac:chgData name="Jose Siqueira" userId="94c393a73704f6b1" providerId="LiveId" clId="{1CB52EDC-D9D8-48E3-A12E-00DD22C40269}" dt="2018-09-24T20:02:57.211" v="2601" actId="20577"/>
          <ac:spMkLst>
            <pc:docMk/>
            <pc:sldMk cId="2119028576" sldId="452"/>
            <ac:spMk id="2" creationId="{4B4175AB-A7EF-410A-913D-6F8C63476986}"/>
          </ac:spMkLst>
        </pc:spChg>
        <pc:spChg chg="mod">
          <ac:chgData name="Jose Siqueira" userId="94c393a73704f6b1" providerId="LiveId" clId="{1CB52EDC-D9D8-48E3-A12E-00DD22C40269}" dt="2018-09-24T20:27:38.920" v="3336" actId="12"/>
          <ac:spMkLst>
            <pc:docMk/>
            <pc:sldMk cId="2119028576" sldId="452"/>
            <ac:spMk id="3" creationId="{020B073E-45B6-49B2-B60C-A7314425AFBF}"/>
          </ac:spMkLst>
        </pc:spChg>
      </pc:sldChg>
      <pc:sldChg chg="modSp add">
        <pc:chgData name="Jose Siqueira" userId="94c393a73704f6b1" providerId="LiveId" clId="{1CB52EDC-D9D8-48E3-A12E-00DD22C40269}" dt="2018-09-24T20:11:57.791" v="3026" actId="1076"/>
        <pc:sldMkLst>
          <pc:docMk/>
          <pc:sldMk cId="2488864961" sldId="453"/>
        </pc:sldMkLst>
        <pc:spChg chg="mod">
          <ac:chgData name="Jose Siqueira" userId="94c393a73704f6b1" providerId="LiveId" clId="{1CB52EDC-D9D8-48E3-A12E-00DD22C40269}" dt="2018-09-24T20:11:57.791" v="3026" actId="1076"/>
          <ac:spMkLst>
            <pc:docMk/>
            <pc:sldMk cId="2488864961" sldId="453"/>
            <ac:spMk id="2" creationId="{72A27988-2275-4A37-9314-AE5CCC064B80}"/>
          </ac:spMkLst>
        </pc:spChg>
        <pc:spChg chg="mod">
          <ac:chgData name="Jose Siqueira" userId="94c393a73704f6b1" providerId="LiveId" clId="{1CB52EDC-D9D8-48E3-A12E-00DD22C40269}" dt="2018-09-24T20:10:20.399" v="3018" actId="12"/>
          <ac:spMkLst>
            <pc:docMk/>
            <pc:sldMk cId="2488864961" sldId="453"/>
            <ac:spMk id="3" creationId="{DCA6ADDE-192A-405E-AD93-14B226E86F6E}"/>
          </ac:spMkLst>
        </pc:spChg>
      </pc:sldChg>
      <pc:sldChg chg="modSp add">
        <pc:chgData name="Jose Siqueira" userId="94c393a73704f6b1" providerId="LiveId" clId="{1CB52EDC-D9D8-48E3-A12E-00DD22C40269}" dt="2018-09-24T20:17:54.460" v="3211" actId="1076"/>
        <pc:sldMkLst>
          <pc:docMk/>
          <pc:sldMk cId="626179591" sldId="454"/>
        </pc:sldMkLst>
        <pc:spChg chg="mod">
          <ac:chgData name="Jose Siqueira" userId="94c393a73704f6b1" providerId="LiveId" clId="{1CB52EDC-D9D8-48E3-A12E-00DD22C40269}" dt="2018-09-24T20:17:54.460" v="3211" actId="1076"/>
          <ac:spMkLst>
            <pc:docMk/>
            <pc:sldMk cId="626179591" sldId="454"/>
            <ac:spMk id="2" creationId="{D0BDD124-D768-428E-8F51-417BF249B231}"/>
          </ac:spMkLst>
        </pc:spChg>
        <pc:spChg chg="mod">
          <ac:chgData name="Jose Siqueira" userId="94c393a73704f6b1" providerId="LiveId" clId="{1CB52EDC-D9D8-48E3-A12E-00DD22C40269}" dt="2018-09-24T20:13:48.983" v="3090" actId="12"/>
          <ac:spMkLst>
            <pc:docMk/>
            <pc:sldMk cId="626179591" sldId="454"/>
            <ac:spMk id="3" creationId="{3F317FEF-D538-470C-B730-92950B9B3AC8}"/>
          </ac:spMkLst>
        </pc:spChg>
      </pc:sldChg>
      <pc:sldChg chg="modSp add">
        <pc:chgData name="Jose Siqueira" userId="94c393a73704f6b1" providerId="LiveId" clId="{1CB52EDC-D9D8-48E3-A12E-00DD22C40269}" dt="2018-09-24T20:27:17.961" v="3335" actId="12"/>
        <pc:sldMkLst>
          <pc:docMk/>
          <pc:sldMk cId="2899598483" sldId="455"/>
        </pc:sldMkLst>
        <pc:spChg chg="mod">
          <ac:chgData name="Jose Siqueira" userId="94c393a73704f6b1" providerId="LiveId" clId="{1CB52EDC-D9D8-48E3-A12E-00DD22C40269}" dt="2018-09-24T20:17:34.648" v="3209" actId="1076"/>
          <ac:spMkLst>
            <pc:docMk/>
            <pc:sldMk cId="2899598483" sldId="455"/>
            <ac:spMk id="2" creationId="{6A2B1ADD-55C4-408D-B5B1-7C5B261B5EBA}"/>
          </ac:spMkLst>
        </pc:spChg>
        <pc:spChg chg="mod">
          <ac:chgData name="Jose Siqueira" userId="94c393a73704f6b1" providerId="LiveId" clId="{1CB52EDC-D9D8-48E3-A12E-00DD22C40269}" dt="2018-09-24T20:27:17.961" v="3335" actId="12"/>
          <ac:spMkLst>
            <pc:docMk/>
            <pc:sldMk cId="2899598483" sldId="455"/>
            <ac:spMk id="3" creationId="{C97476A4-4845-4937-8AC8-283B737EBEAB}"/>
          </ac:spMkLst>
        </pc:spChg>
      </pc:sldChg>
      <pc:sldChg chg="modSp add">
        <pc:chgData name="Jose Siqueira" userId="94c393a73704f6b1" providerId="LiveId" clId="{1CB52EDC-D9D8-48E3-A12E-00DD22C40269}" dt="2018-09-24T20:53:33.511" v="3706" actId="14100"/>
        <pc:sldMkLst>
          <pc:docMk/>
          <pc:sldMk cId="1404263104" sldId="456"/>
        </pc:sldMkLst>
        <pc:spChg chg="mod">
          <ac:chgData name="Jose Siqueira" userId="94c393a73704f6b1" providerId="LiveId" clId="{1CB52EDC-D9D8-48E3-A12E-00DD22C40269}" dt="2018-09-24T20:26:59.921" v="3334" actId="20577"/>
          <ac:spMkLst>
            <pc:docMk/>
            <pc:sldMk cId="1404263104" sldId="456"/>
            <ac:spMk id="2" creationId="{B892320F-C3DF-42F6-9B2F-4847036C6F88}"/>
          </ac:spMkLst>
        </pc:spChg>
        <pc:spChg chg="mod">
          <ac:chgData name="Jose Siqueira" userId="94c393a73704f6b1" providerId="LiveId" clId="{1CB52EDC-D9D8-48E3-A12E-00DD22C40269}" dt="2018-09-24T20:53:33.511" v="3706" actId="14100"/>
          <ac:spMkLst>
            <pc:docMk/>
            <pc:sldMk cId="1404263104" sldId="456"/>
            <ac:spMk id="3" creationId="{B92756F7-7D14-4CDF-A8E1-73FB0E4707E0}"/>
          </ac:spMkLst>
        </pc:spChg>
      </pc:sldChg>
      <pc:sldChg chg="addSp delSp modSp add mod setBg setClrOvrMap delDesignElem">
        <pc:chgData name="Jose Siqueira" userId="94c393a73704f6b1" providerId="LiveId" clId="{1CB52EDC-D9D8-48E3-A12E-00DD22C40269}" dt="2018-09-24T21:02:32.046" v="3857" actId="1076"/>
        <pc:sldMkLst>
          <pc:docMk/>
          <pc:sldMk cId="2641806714" sldId="457"/>
        </pc:sldMkLst>
        <pc:spChg chg="mod">
          <ac:chgData name="Jose Siqueira" userId="94c393a73704f6b1" providerId="LiveId" clId="{1CB52EDC-D9D8-48E3-A12E-00DD22C40269}" dt="2018-09-24T21:02:25.557" v="3856" actId="26606"/>
          <ac:spMkLst>
            <pc:docMk/>
            <pc:sldMk cId="2641806714" sldId="457"/>
            <ac:spMk id="2" creationId="{1DCD023C-3B31-4364-A90C-C43EA5C9B0FE}"/>
          </ac:spMkLst>
        </pc:spChg>
        <pc:spChg chg="add del mod">
          <ac:chgData name="Jose Siqueira" userId="94c393a73704f6b1" providerId="LiveId" clId="{1CB52EDC-D9D8-48E3-A12E-00DD22C40269}" dt="2018-09-24T21:01:50.483" v="3851" actId="931"/>
          <ac:spMkLst>
            <pc:docMk/>
            <pc:sldMk cId="2641806714" sldId="457"/>
            <ac:spMk id="4" creationId="{2A4C22E6-0C69-4607-91FB-B7803DFC4823}"/>
          </ac:spMkLst>
        </pc:spChg>
        <pc:spChg chg="del">
          <ac:chgData name="Jose Siqueira" userId="94c393a73704f6b1" providerId="LiveId" clId="{1CB52EDC-D9D8-48E3-A12E-00DD22C40269}" dt="2018-09-24T20:59:06.405" v="3760" actId="26606"/>
          <ac:spMkLst>
            <pc:docMk/>
            <pc:sldMk cId="2641806714" sldId="457"/>
            <ac:spMk id="7" creationId="{00000000-0000-0000-0000-000000000000}"/>
          </ac:spMkLst>
        </pc:spChg>
        <pc:spChg chg="del">
          <ac:chgData name="Jose Siqueira" userId="94c393a73704f6b1" providerId="LiveId" clId="{1CB52EDC-D9D8-48E3-A12E-00DD22C40269}" dt="2018-09-24T20:54:27.132" v="3747"/>
          <ac:spMkLst>
            <pc:docMk/>
            <pc:sldMk cId="2641806714" sldId="457"/>
            <ac:spMk id="11" creationId="{133F8CB7-795C-4272-9073-64D8CF97F220}"/>
          </ac:spMkLst>
        </pc:spChg>
        <pc:spChg chg="del">
          <ac:chgData name="Jose Siqueira" userId="94c393a73704f6b1" providerId="LiveId" clId="{1CB52EDC-D9D8-48E3-A12E-00DD22C40269}" dt="2018-09-24T20:54:27.132" v="3747"/>
          <ac:spMkLst>
            <pc:docMk/>
            <pc:sldMk cId="2641806714" sldId="457"/>
            <ac:spMk id="13" creationId="{B7743172-17A8-4FA4-8434-B813E03B7665}"/>
          </ac:spMkLst>
        </pc:spChg>
        <pc:spChg chg="add del">
          <ac:chgData name="Jose Siqueira" userId="94c393a73704f6b1" providerId="LiveId" clId="{1CB52EDC-D9D8-48E3-A12E-00DD22C40269}" dt="2018-09-24T21:02:25.557" v="3856" actId="26606"/>
          <ac:spMkLst>
            <pc:docMk/>
            <pc:sldMk cId="2641806714" sldId="457"/>
            <ac:spMk id="14" creationId="{133F8CB7-795C-4272-9073-64D8CF97F220}"/>
          </ac:spMkLst>
        </pc:spChg>
        <pc:spChg chg="del">
          <ac:chgData name="Jose Siqueira" userId="94c393a73704f6b1" providerId="LiveId" clId="{1CB52EDC-D9D8-48E3-A12E-00DD22C40269}" dt="2018-09-24T20:54:27.132" v="3747"/>
          <ac:spMkLst>
            <pc:docMk/>
            <pc:sldMk cId="2641806714" sldId="457"/>
            <ac:spMk id="15" creationId="{4CE1233C-FD2F-489E-BFDE-086F5FED6491}"/>
          </ac:spMkLst>
        </pc:spChg>
        <pc:spChg chg="add del">
          <ac:chgData name="Jose Siqueira" userId="94c393a73704f6b1" providerId="LiveId" clId="{1CB52EDC-D9D8-48E3-A12E-00DD22C40269}" dt="2018-09-24T21:02:25.557" v="3856" actId="26606"/>
          <ac:spMkLst>
            <pc:docMk/>
            <pc:sldMk cId="2641806714" sldId="457"/>
            <ac:spMk id="16" creationId="{B7743172-17A8-4FA4-8434-B813E03B7665}"/>
          </ac:spMkLst>
        </pc:spChg>
        <pc:spChg chg="add del">
          <ac:chgData name="Jose Siqueira" userId="94c393a73704f6b1" providerId="LiveId" clId="{1CB52EDC-D9D8-48E3-A12E-00DD22C40269}" dt="2018-09-24T21:02:25.557" v="3856" actId="26606"/>
          <ac:spMkLst>
            <pc:docMk/>
            <pc:sldMk cId="2641806714" sldId="457"/>
            <ac:spMk id="18" creationId="{4CE1233C-FD2F-489E-BFDE-086F5FED6491}"/>
          </ac:spMkLst>
        </pc:spChg>
        <pc:spChg chg="add">
          <ac:chgData name="Jose Siqueira" userId="94c393a73704f6b1" providerId="LiveId" clId="{1CB52EDC-D9D8-48E3-A12E-00DD22C40269}" dt="2018-09-24T21:02:25.557" v="3856" actId="26606"/>
          <ac:spMkLst>
            <pc:docMk/>
            <pc:sldMk cId="2641806714" sldId="457"/>
            <ac:spMk id="23" creationId="{133F8CB7-795C-4272-9073-64D8CF97F220}"/>
          </ac:spMkLst>
        </pc:spChg>
        <pc:spChg chg="add">
          <ac:chgData name="Jose Siqueira" userId="94c393a73704f6b1" providerId="LiveId" clId="{1CB52EDC-D9D8-48E3-A12E-00DD22C40269}" dt="2018-09-24T21:02:25.557" v="3856" actId="26606"/>
          <ac:spMkLst>
            <pc:docMk/>
            <pc:sldMk cId="2641806714" sldId="457"/>
            <ac:spMk id="25" creationId="{B7743172-17A8-4FA4-8434-B813E03B7665}"/>
          </ac:spMkLst>
        </pc:spChg>
        <pc:spChg chg="add">
          <ac:chgData name="Jose Siqueira" userId="94c393a73704f6b1" providerId="LiveId" clId="{1CB52EDC-D9D8-48E3-A12E-00DD22C40269}" dt="2018-09-24T21:02:25.557" v="3856" actId="26606"/>
          <ac:spMkLst>
            <pc:docMk/>
            <pc:sldMk cId="2641806714" sldId="457"/>
            <ac:spMk id="27" creationId="{4CE1233C-FD2F-489E-BFDE-086F5FED6491}"/>
          </ac:spMkLst>
        </pc:spChg>
        <pc:picChg chg="add mod">
          <ac:chgData name="Jose Siqueira" userId="94c393a73704f6b1" providerId="LiveId" clId="{1CB52EDC-D9D8-48E3-A12E-00DD22C40269}" dt="2018-09-24T21:02:32.046" v="3857" actId="1076"/>
          <ac:picMkLst>
            <pc:docMk/>
            <pc:sldMk cId="2641806714" sldId="457"/>
            <ac:picMk id="6" creationId="{09CB3CAD-58B8-473C-B515-9AF96FB3C0E2}"/>
          </ac:picMkLst>
        </pc:picChg>
        <pc:picChg chg="del">
          <ac:chgData name="Jose Siqueira" userId="94c393a73704f6b1" providerId="LiveId" clId="{1CB52EDC-D9D8-48E3-A12E-00DD22C40269}" dt="2018-09-24T20:59:06.405" v="3760" actId="26606"/>
          <ac:picMkLst>
            <pc:docMk/>
            <pc:sldMk cId="2641806714" sldId="457"/>
            <ac:picMk id="8" creationId="{E6952562-0062-4616-8324-6321B9A3D32D}"/>
          </ac:picMkLst>
        </pc:picChg>
        <pc:picChg chg="add del">
          <ac:chgData name="Jose Siqueira" userId="94c393a73704f6b1" providerId="LiveId" clId="{1CB52EDC-D9D8-48E3-A12E-00DD22C40269}" dt="2018-09-24T20:59:21.533" v="3763" actId="478"/>
          <ac:picMkLst>
            <pc:docMk/>
            <pc:sldMk cId="2641806714" sldId="457"/>
            <ac:picMk id="10" creationId="{E6952562-0062-4616-8324-6321B9A3D32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Espaço Reservado para Data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4C56E2D-B4EE-485F-ABFD-0BEFA1104AFD}" type="datetimeFigureOut">
              <a:rPr lang="en-US" smtClean="0"/>
              <a:pPr/>
              <a:t>9/27/2018</a:t>
            </a:fld>
            <a:endParaRPr lang="en-US"/>
          </a:p>
        </p:txBody>
      </p:sp>
      <p:sp>
        <p:nvSpPr>
          <p:cNvPr id="4" name="Espaço Reservado para Imagem de Slide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Espaço Reservado para Anotações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6" name="Espaço Reservado para Rodapé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Espaço Reservado para Número de Slide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ED02ACB-C24F-4D34-86A8-766C024A52FB}" type="slidenum">
              <a:rPr lang="en-US" smtClean="0"/>
              <a:pPr/>
              <a:t>‹nº›</a:t>
            </a:fld>
            <a:endParaRPr lang="en-US"/>
          </a:p>
        </p:txBody>
      </p:sp>
    </p:spTree>
    <p:extLst>
      <p:ext uri="{BB962C8B-B14F-4D97-AF65-F5344CB8AC3E}">
        <p14:creationId xmlns:p14="http://schemas.microsoft.com/office/powerpoint/2010/main" xmlns="" val="136163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2ED02ACB-C24F-4D34-86A8-766C024A52FB}" type="slidenum">
              <a:rPr lang="en-US" smtClean="0"/>
              <a:pPr/>
              <a:t>2</a:t>
            </a:fld>
            <a:endParaRPr lang="en-US"/>
          </a:p>
        </p:txBody>
      </p:sp>
    </p:spTree>
    <p:extLst>
      <p:ext uri="{BB962C8B-B14F-4D97-AF65-F5344CB8AC3E}">
        <p14:creationId xmlns:p14="http://schemas.microsoft.com/office/powerpoint/2010/main" xmlns="" val="2972042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Meet the influencers who have sway over the purchasing decision.</a:t>
            </a:r>
            <a:endParaRPr lang="pt-BR" dirty="0"/>
          </a:p>
        </p:txBody>
      </p:sp>
      <p:sp>
        <p:nvSpPr>
          <p:cNvPr id="4" name="Espaço Reservado para Número de Slide 3"/>
          <p:cNvSpPr>
            <a:spLocks noGrp="1"/>
          </p:cNvSpPr>
          <p:nvPr>
            <p:ph type="sldNum" sz="quarter" idx="5"/>
          </p:nvPr>
        </p:nvSpPr>
        <p:spPr/>
        <p:txBody>
          <a:bodyPr/>
          <a:lstStyle/>
          <a:p>
            <a:fld id="{2ED02ACB-C24F-4D34-86A8-766C024A52FB}" type="slidenum">
              <a:rPr lang="en-US" smtClean="0"/>
              <a:pPr/>
              <a:t>18</a:t>
            </a:fld>
            <a:endParaRPr lang="en-US"/>
          </a:p>
        </p:txBody>
      </p:sp>
    </p:spTree>
    <p:extLst>
      <p:ext uri="{BB962C8B-B14F-4D97-AF65-F5344CB8AC3E}">
        <p14:creationId xmlns:p14="http://schemas.microsoft.com/office/powerpoint/2010/main" xmlns="" val="2886649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b="1" i="0" u="none" strike="noStrike" kern="1200" dirty="0">
                <a:solidFill>
                  <a:schemeClr val="tx1"/>
                </a:solidFill>
                <a:effectLst/>
                <a:latin typeface="+mn-lt"/>
                <a:ea typeface="+mn-ea"/>
                <a:cs typeface="+mn-cs"/>
              </a:rPr>
              <a:t>Champion:</a:t>
            </a:r>
            <a:r>
              <a:rPr lang="en-US" sz="1200" b="0" i="0" u="none" strike="noStrike" kern="1200" dirty="0">
                <a:solidFill>
                  <a:schemeClr val="tx1"/>
                </a:solidFill>
                <a:effectLst/>
                <a:latin typeface="+mn-lt"/>
                <a:ea typeface="+mn-ea"/>
                <a:cs typeface="+mn-cs"/>
              </a:rPr>
              <a:t> The champion is the person who wants the customer to purchase the product, typically but not necessarily your end user. Multiple people can play this role. The champion is the “straw that stirs the drink.” The champion can also be referred to as the “advocate.”</a:t>
            </a:r>
            <a:endParaRPr lang="pt-BR" dirty="0"/>
          </a:p>
        </p:txBody>
      </p:sp>
      <p:sp>
        <p:nvSpPr>
          <p:cNvPr id="4" name="Espaço Reservado para Número de Slide 3"/>
          <p:cNvSpPr>
            <a:spLocks noGrp="1"/>
          </p:cNvSpPr>
          <p:nvPr>
            <p:ph type="sldNum" sz="quarter" idx="10"/>
          </p:nvPr>
        </p:nvSpPr>
        <p:spPr/>
        <p:txBody>
          <a:bodyPr/>
          <a:lstStyle/>
          <a:p>
            <a:fld id="{2ED02ACB-C24F-4D34-86A8-766C024A52FB}"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End User:</a:t>
            </a:r>
            <a:r>
              <a:rPr lang="en-US" sz="1200" b="0" i="0" u="none" strike="noStrike" kern="1200" dirty="0">
                <a:solidFill>
                  <a:schemeClr val="tx1"/>
                </a:solidFill>
                <a:effectLst/>
                <a:latin typeface="+mn-lt"/>
                <a:ea typeface="+mn-ea"/>
                <a:cs typeface="+mn-cs"/>
              </a:rPr>
              <a:t> This is the person who will actually use the product to create the value that is described in Step 8, Quantified Value Proposition. Hopefully this person is your champion as well; regardless, the end user typically plays a significant role in the purchase of a product.</a:t>
            </a:r>
            <a:endParaRPr lang="pt-BR" dirty="0"/>
          </a:p>
        </p:txBody>
      </p:sp>
      <p:sp>
        <p:nvSpPr>
          <p:cNvPr id="4" name="Espaço Reservado para Número de Slide 3"/>
          <p:cNvSpPr>
            <a:spLocks noGrp="1"/>
          </p:cNvSpPr>
          <p:nvPr>
            <p:ph type="sldNum" sz="quarter" idx="5"/>
          </p:nvPr>
        </p:nvSpPr>
        <p:spPr/>
        <p:txBody>
          <a:bodyPr/>
          <a:lstStyle/>
          <a:p>
            <a:fld id="{2ED02ACB-C24F-4D34-86A8-766C024A52FB}" type="slidenum">
              <a:rPr lang="en-US" smtClean="0"/>
              <a:pPr/>
              <a:t>20</a:t>
            </a:fld>
            <a:endParaRPr lang="en-US"/>
          </a:p>
        </p:txBody>
      </p:sp>
    </p:spTree>
    <p:extLst>
      <p:ext uri="{BB962C8B-B14F-4D97-AF65-F5344CB8AC3E}">
        <p14:creationId xmlns:p14="http://schemas.microsoft.com/office/powerpoint/2010/main" xmlns="" val="1943316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Primary Economic Buyer: This is the primary decision maker, as everyone else looks to this person to sign off on spending money to purchase your product. Most often, this person controls the budget. Sometimes, the primary economic buyer is also the champion and/or the end user, which makes your job easier, but does not completely neutralize influencers or individuals who object to the purchase.</a:t>
            </a:r>
            <a:endParaRPr lang="pt-BR" dirty="0"/>
          </a:p>
        </p:txBody>
      </p:sp>
      <p:sp>
        <p:nvSpPr>
          <p:cNvPr id="4" name="Espaço Reservado para Número de Slide 3"/>
          <p:cNvSpPr>
            <a:spLocks noGrp="1"/>
          </p:cNvSpPr>
          <p:nvPr>
            <p:ph type="sldNum" sz="quarter" idx="5"/>
          </p:nvPr>
        </p:nvSpPr>
        <p:spPr/>
        <p:txBody>
          <a:bodyPr/>
          <a:lstStyle/>
          <a:p>
            <a:fld id="{2ED02ACB-C24F-4D34-86A8-766C024A52FB}" type="slidenum">
              <a:rPr lang="en-US" smtClean="0"/>
              <a:pPr/>
              <a:t>21</a:t>
            </a:fld>
            <a:endParaRPr lang="en-US"/>
          </a:p>
        </p:txBody>
      </p:sp>
    </p:spTree>
    <p:extLst>
      <p:ext uri="{BB962C8B-B14F-4D97-AF65-F5344CB8AC3E}">
        <p14:creationId xmlns:p14="http://schemas.microsoft.com/office/powerpoint/2010/main" xmlns="" val="3514067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Having determined how you create value for the customer, you must now look at how the customer acquires the product. To successfully sell the product to the customer, you will need to understand who makes the ultimate decision to purchase, as well as who influences that decision. The Champion and the Primary Economic Buyer are most important; but those holding Veto Power, as well </a:t>
            </a:r>
            <a:endParaRPr lang="pt-BR" dirty="0"/>
          </a:p>
        </p:txBody>
      </p:sp>
      <p:sp>
        <p:nvSpPr>
          <p:cNvPr id="4" name="Espaço Reservado para Número de Slide 3"/>
          <p:cNvSpPr>
            <a:spLocks noGrp="1"/>
          </p:cNvSpPr>
          <p:nvPr>
            <p:ph type="sldNum" sz="quarter" idx="5"/>
          </p:nvPr>
        </p:nvSpPr>
        <p:spPr/>
        <p:txBody>
          <a:bodyPr/>
          <a:lstStyle/>
          <a:p>
            <a:fld id="{2ED02ACB-C24F-4D34-86A8-766C024A52FB}" type="slidenum">
              <a:rPr lang="en-US" smtClean="0"/>
              <a:pPr/>
              <a:t>23</a:t>
            </a:fld>
            <a:endParaRPr lang="en-US"/>
          </a:p>
        </p:txBody>
      </p:sp>
    </p:spTree>
    <p:extLst>
      <p:ext uri="{BB962C8B-B14F-4D97-AF65-F5344CB8AC3E}">
        <p14:creationId xmlns:p14="http://schemas.microsoft.com/office/powerpoint/2010/main" xmlns="" val="4287551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2ED02ACB-C24F-4D34-86A8-766C024A52FB}" type="slidenum">
              <a:rPr lang="en-US" smtClean="0"/>
              <a:pPr/>
              <a:t>9</a:t>
            </a:fld>
            <a:endParaRPr lang="en-US"/>
          </a:p>
        </p:txBody>
      </p:sp>
    </p:spTree>
    <p:extLst>
      <p:ext uri="{BB962C8B-B14F-4D97-AF65-F5344CB8AC3E}">
        <p14:creationId xmlns:p14="http://schemas.microsoft.com/office/powerpoint/2010/main" xmlns="" val="2510772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2ED02ACB-C24F-4D34-86A8-766C024A52FB}" type="slidenum">
              <a:rPr lang="en-US" smtClean="0"/>
              <a:pPr/>
              <a:t>10</a:t>
            </a:fld>
            <a:endParaRPr lang="en-US"/>
          </a:p>
        </p:txBody>
      </p:sp>
    </p:spTree>
    <p:extLst>
      <p:ext uri="{BB962C8B-B14F-4D97-AF65-F5344CB8AC3E}">
        <p14:creationId xmlns:p14="http://schemas.microsoft.com/office/powerpoint/2010/main" xmlns="" val="3584574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W. Chan Kim and Renée Mauborgne argue that if you focus on an underserved customer and make a product for that customer that truly meets the customer’s need, there is no need to focus on the competition because your unwavering focus makes the competition irrelevant.</a:t>
            </a:r>
            <a:endParaRPr lang="pt-BR" dirty="0"/>
          </a:p>
        </p:txBody>
      </p:sp>
      <p:sp>
        <p:nvSpPr>
          <p:cNvPr id="4" name="Espaço Reservado para Número de Slide 3"/>
          <p:cNvSpPr>
            <a:spLocks noGrp="1"/>
          </p:cNvSpPr>
          <p:nvPr>
            <p:ph type="sldNum" sz="quarter" idx="5"/>
          </p:nvPr>
        </p:nvSpPr>
        <p:spPr/>
        <p:txBody>
          <a:bodyPr/>
          <a:lstStyle/>
          <a:p>
            <a:fld id="{2ED02ACB-C24F-4D34-86A8-766C024A52FB}" type="slidenum">
              <a:rPr lang="en-US" smtClean="0"/>
              <a:pPr/>
              <a:t>11</a:t>
            </a:fld>
            <a:endParaRPr lang="en-US"/>
          </a:p>
        </p:txBody>
      </p:sp>
    </p:spTree>
    <p:extLst>
      <p:ext uri="{BB962C8B-B14F-4D97-AF65-F5344CB8AC3E}">
        <p14:creationId xmlns:p14="http://schemas.microsoft.com/office/powerpoint/2010/main" xmlns="" val="3281258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2ED02ACB-C24F-4D34-86A8-766C024A52FB}" type="slidenum">
              <a:rPr lang="en-US" smtClean="0"/>
              <a:pPr/>
              <a:t>12</a:t>
            </a:fld>
            <a:endParaRPr lang="en-US"/>
          </a:p>
        </p:txBody>
      </p:sp>
    </p:spTree>
    <p:extLst>
      <p:ext uri="{BB962C8B-B14F-4D97-AF65-F5344CB8AC3E}">
        <p14:creationId xmlns:p14="http://schemas.microsoft.com/office/powerpoint/2010/main" xmlns="" val="447672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In the Competitive Positioning Chart, you show visually how well you fulfill your Persona’s top two priorities versus how well your competition does so. The goal is to show that your Competitive Position both leverages your Core and that your product satisfies your Persona’s priorities far better than existing or logical future products.</a:t>
            </a:r>
            <a:endParaRPr lang="pt-BR" dirty="0"/>
          </a:p>
        </p:txBody>
      </p:sp>
      <p:sp>
        <p:nvSpPr>
          <p:cNvPr id="4" name="Espaço Reservado para Número de Slide 3"/>
          <p:cNvSpPr>
            <a:spLocks noGrp="1"/>
          </p:cNvSpPr>
          <p:nvPr>
            <p:ph type="sldNum" sz="quarter" idx="5"/>
          </p:nvPr>
        </p:nvSpPr>
        <p:spPr/>
        <p:txBody>
          <a:bodyPr/>
          <a:lstStyle/>
          <a:p>
            <a:fld id="{2ED02ACB-C24F-4D34-86A8-766C024A52FB}" type="slidenum">
              <a:rPr lang="en-US" smtClean="0"/>
              <a:pPr/>
              <a:t>13</a:t>
            </a:fld>
            <a:endParaRPr lang="en-US"/>
          </a:p>
        </p:txBody>
      </p:sp>
    </p:spTree>
    <p:extLst>
      <p:ext uri="{BB962C8B-B14F-4D97-AF65-F5344CB8AC3E}">
        <p14:creationId xmlns:p14="http://schemas.microsoft.com/office/powerpoint/2010/main" xmlns="" val="678721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2ED02ACB-C24F-4D34-86A8-766C024A52FB}" type="slidenum">
              <a:rPr lang="en-US" smtClean="0"/>
              <a:pPr/>
              <a:t>14</a:t>
            </a:fld>
            <a:endParaRPr lang="en-US"/>
          </a:p>
        </p:txBody>
      </p:sp>
    </p:spTree>
    <p:extLst>
      <p:ext uri="{BB962C8B-B14F-4D97-AF65-F5344CB8AC3E}">
        <p14:creationId xmlns:p14="http://schemas.microsoft.com/office/powerpoint/2010/main" xmlns="" val="2996933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In the Competitive Positioning Chart, you show visually how well you fulfill your Persona’s top two priorities versus how well your competition does so. The goal is to show that your Competitive Position both leverages your Core and that your product satisfies your Persona’s priorities far better than existing or logical future products.</a:t>
            </a:r>
            <a:endParaRPr lang="pt-BR" dirty="0"/>
          </a:p>
        </p:txBody>
      </p:sp>
      <p:sp>
        <p:nvSpPr>
          <p:cNvPr id="4" name="Espaço Reservado para Número de Slid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02ACB-C24F-4D34-86A8-766C024A52F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879395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Defining your Competitive Position is a quick way to validate your product against your competition, including the customer’s status quo, based on the top two priorities of the Persona. If you are not in the top right of the resulting chart, you should reevaluate your product, or at least the way you are presenting it. This will also be a very effective vehicle to communicate your qualitative (not quantitative) value proposition to the target customer audience in a way that should resonate with them.</a:t>
            </a:r>
            <a:endParaRPr lang="pt-BR" dirty="0"/>
          </a:p>
        </p:txBody>
      </p:sp>
      <p:sp>
        <p:nvSpPr>
          <p:cNvPr id="4" name="Espaço Reservado para Número de Slide 3"/>
          <p:cNvSpPr>
            <a:spLocks noGrp="1"/>
          </p:cNvSpPr>
          <p:nvPr>
            <p:ph type="sldNum" sz="quarter" idx="5"/>
          </p:nvPr>
        </p:nvSpPr>
        <p:spPr/>
        <p:txBody>
          <a:bodyPr/>
          <a:lstStyle/>
          <a:p>
            <a:fld id="{2ED02ACB-C24F-4D34-86A8-766C024A52FB}" type="slidenum">
              <a:rPr lang="en-US" smtClean="0"/>
              <a:pPr/>
              <a:t>16</a:t>
            </a:fld>
            <a:endParaRPr lang="en-US"/>
          </a:p>
        </p:txBody>
      </p:sp>
    </p:spTree>
    <p:extLst>
      <p:ext uri="{BB962C8B-B14F-4D97-AF65-F5344CB8AC3E}">
        <p14:creationId xmlns:p14="http://schemas.microsoft.com/office/powerpoint/2010/main" xmlns="" val="2838628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0070C0"/>
          </a:solidFill>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57E645E-9514-46B1-B7F7-03C4D6A4C5DD}" type="datetimeFigureOut">
              <a:rPr lang="en-US" smtClean="0"/>
              <a:pPr/>
              <a:t>9/27/2018</a:t>
            </a:fld>
            <a:endParaRPr lang="en-US"/>
          </a:p>
        </p:txBody>
      </p:sp>
      <p:sp>
        <p:nvSpPr>
          <p:cNvPr id="5" name="Footer Placeholder 4"/>
          <p:cNvSpPr>
            <a:spLocks noGrp="1"/>
          </p:cNvSpPr>
          <p:nvPr>
            <p:ph type="ftr" sz="quarter" idx="11"/>
          </p:nvPr>
        </p:nvSpPr>
        <p:spPr/>
        <p:txBody>
          <a:bodyPr/>
          <a:lstStyle/>
          <a:p>
            <a:r>
              <a:rPr lang="en-US"/>
              <a:t>pef3111</a:t>
            </a:r>
          </a:p>
        </p:txBody>
      </p:sp>
      <p:sp>
        <p:nvSpPr>
          <p:cNvPr id="6" name="Slide Number Placeholder 5"/>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p14="http://schemas.microsoft.com/office/powerpoint/2010/main" xmlns="" val="2337867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pt-BR"/>
              <a:t>Clique para editar o título Mestre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pt-BR"/>
              <a:t>Clique no ícone para adicionar uma imagem</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B57E645E-9514-46B1-B7F7-03C4D6A4C5DD}" type="datetimeFigureOut">
              <a:rPr lang="en-US" smtClean="0"/>
              <a:pPr/>
              <a:t>9/27/2018</a:t>
            </a:fld>
            <a:endParaRPr lang="en-US"/>
          </a:p>
        </p:txBody>
      </p:sp>
      <p:sp>
        <p:nvSpPr>
          <p:cNvPr id="6" name="Footer Placeholder 5"/>
          <p:cNvSpPr>
            <a:spLocks noGrp="1"/>
          </p:cNvSpPr>
          <p:nvPr>
            <p:ph type="ftr" sz="quarter" idx="11"/>
          </p:nvPr>
        </p:nvSpPr>
        <p:spPr/>
        <p:txBody>
          <a:bodyPr/>
          <a:lstStyle/>
          <a:p>
            <a:r>
              <a:rPr lang="en-US"/>
              <a:t>pef3111</a:t>
            </a:r>
          </a:p>
        </p:txBody>
      </p:sp>
      <p:sp>
        <p:nvSpPr>
          <p:cNvPr id="7" name="Slide Number Placeholder 6"/>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p14="http://schemas.microsoft.com/office/powerpoint/2010/main" xmlns="" val="213686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0070C0"/>
          </a:solidFill>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pt-BR"/>
              <a:t>Clique para editar o título Mestre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pt-BR"/>
              <a:t>Editar estilos de texto Mestre</a:t>
            </a:r>
          </a:p>
        </p:txBody>
      </p:sp>
      <p:sp>
        <p:nvSpPr>
          <p:cNvPr id="4" name="Date Placeholder 3"/>
          <p:cNvSpPr>
            <a:spLocks noGrp="1"/>
          </p:cNvSpPr>
          <p:nvPr>
            <p:ph type="dt" sz="half" idx="10"/>
          </p:nvPr>
        </p:nvSpPr>
        <p:spPr/>
        <p:txBody>
          <a:bodyPr/>
          <a:lstStyle/>
          <a:p>
            <a:fld id="{B57E645E-9514-46B1-B7F7-03C4D6A4C5DD}" type="datetimeFigureOut">
              <a:rPr lang="en-US" smtClean="0"/>
              <a:pPr/>
              <a:t>9/27/2018</a:t>
            </a:fld>
            <a:endParaRPr lang="en-US"/>
          </a:p>
        </p:txBody>
      </p:sp>
      <p:sp>
        <p:nvSpPr>
          <p:cNvPr id="5" name="Footer Placeholder 4"/>
          <p:cNvSpPr>
            <a:spLocks noGrp="1"/>
          </p:cNvSpPr>
          <p:nvPr>
            <p:ph type="ftr" sz="quarter" idx="11"/>
          </p:nvPr>
        </p:nvSpPr>
        <p:spPr/>
        <p:txBody>
          <a:bodyPr/>
          <a:lstStyle/>
          <a:p>
            <a:r>
              <a:rPr lang="en-US"/>
              <a:t>pef3111</a:t>
            </a:r>
          </a:p>
        </p:txBody>
      </p:sp>
      <p:sp>
        <p:nvSpPr>
          <p:cNvPr id="6" name="Slide Number Placeholder 5"/>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p14="http://schemas.microsoft.com/office/powerpoint/2010/main" xmlns="" val="2149825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0070C0"/>
          </a:solidFill>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a:solidFill>
            <a:srgbClr val="0070C0"/>
          </a:solidFill>
        </p:spPr>
        <p:txBody>
          <a:bodyPr/>
          <a:lstStyle>
            <a:lvl1pPr>
              <a:defRPr sz="3200"/>
            </a:lvl1pPr>
          </a:lstStyle>
          <a:p>
            <a:r>
              <a:rPr lang="pt-BR" dirty="0"/>
              <a:t>Clique para editar o título Mestre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pt-BR"/>
              <a:t>Editar estilos de texto Mestre</a:t>
            </a:r>
          </a:p>
        </p:txBody>
      </p:sp>
      <p:sp>
        <p:nvSpPr>
          <p:cNvPr id="2" name="Date Placeholder 1"/>
          <p:cNvSpPr>
            <a:spLocks noGrp="1"/>
          </p:cNvSpPr>
          <p:nvPr>
            <p:ph type="dt" sz="half" idx="10"/>
          </p:nvPr>
        </p:nvSpPr>
        <p:spPr/>
        <p:txBody>
          <a:bodyPr/>
          <a:lstStyle/>
          <a:p>
            <a:fld id="{B57E645E-9514-46B1-B7F7-03C4D6A4C5DD}" type="datetimeFigureOut">
              <a:rPr lang="en-US" smtClean="0"/>
              <a:pPr/>
              <a:t>9/27/2018</a:t>
            </a:fld>
            <a:endParaRPr lang="en-US"/>
          </a:p>
        </p:txBody>
      </p:sp>
      <p:sp>
        <p:nvSpPr>
          <p:cNvPr id="3" name="Footer Placeholder 2"/>
          <p:cNvSpPr>
            <a:spLocks noGrp="1"/>
          </p:cNvSpPr>
          <p:nvPr>
            <p:ph type="ftr" sz="quarter" idx="11"/>
          </p:nvPr>
        </p:nvSpPr>
        <p:spPr/>
        <p:txBody>
          <a:bodyPr/>
          <a:lstStyle/>
          <a:p>
            <a:r>
              <a:rPr lang="en-US"/>
              <a:t>pef3111</a:t>
            </a:r>
          </a:p>
        </p:txBody>
      </p:sp>
      <p:sp>
        <p:nvSpPr>
          <p:cNvPr id="4" name="Slide Number Placeholder 3"/>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p14="http://schemas.microsoft.com/office/powerpoint/2010/main" xmlns="" val="2664303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070C0"/>
          </a:solidFill>
          <a:ln/>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57E645E-9514-46B1-B7F7-03C4D6A4C5DD}" type="datetimeFigureOut">
              <a:rPr lang="en-US" smtClean="0"/>
              <a:pPr/>
              <a:t>9/27/2018</a:t>
            </a:fld>
            <a:endParaRPr lang="en-US"/>
          </a:p>
        </p:txBody>
      </p:sp>
      <p:sp>
        <p:nvSpPr>
          <p:cNvPr id="5" name="Footer Placeholder 4"/>
          <p:cNvSpPr>
            <a:spLocks noGrp="1"/>
          </p:cNvSpPr>
          <p:nvPr>
            <p:ph type="ftr" sz="quarter" idx="11"/>
          </p:nvPr>
        </p:nvSpPr>
        <p:spPr/>
        <p:txBody>
          <a:bodyPr/>
          <a:lstStyle/>
          <a:p>
            <a:r>
              <a:rPr lang="en-US"/>
              <a:t>pef3111</a:t>
            </a:r>
          </a:p>
        </p:txBody>
      </p:sp>
      <p:sp>
        <p:nvSpPr>
          <p:cNvPr id="6" name="Slide Number Placeholder 5"/>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p14="http://schemas.microsoft.com/office/powerpoint/2010/main" xmlns="" val="14032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solidFill>
            <a:srgbClr val="0070C0"/>
          </a:solidFill>
          <a:ln/>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57E645E-9514-46B1-B7F7-03C4D6A4C5DD}" type="datetimeFigureOut">
              <a:rPr lang="en-US" smtClean="0"/>
              <a:pPr/>
              <a:t>9/27/2018</a:t>
            </a:fld>
            <a:endParaRPr lang="en-US"/>
          </a:p>
        </p:txBody>
      </p:sp>
      <p:sp>
        <p:nvSpPr>
          <p:cNvPr id="5" name="Footer Placeholder 4"/>
          <p:cNvSpPr>
            <a:spLocks noGrp="1"/>
          </p:cNvSpPr>
          <p:nvPr>
            <p:ph type="ftr" sz="quarter" idx="11"/>
          </p:nvPr>
        </p:nvSpPr>
        <p:spPr/>
        <p:txBody>
          <a:bodyPr/>
          <a:lstStyle/>
          <a:p>
            <a:r>
              <a:rPr lang="en-US"/>
              <a:t>pef3111</a:t>
            </a:r>
          </a:p>
        </p:txBody>
      </p:sp>
      <p:sp>
        <p:nvSpPr>
          <p:cNvPr id="6" name="Slide Number Placeholder 5"/>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p14="http://schemas.microsoft.com/office/powerpoint/2010/main" xmlns="" val="682298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070C0"/>
          </a:solidFill>
          <a:ln/>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57E645E-9514-46B1-B7F7-03C4D6A4C5DD}" type="datetimeFigureOut">
              <a:rPr lang="en-US" smtClean="0"/>
              <a:pPr/>
              <a:t>9/27/2018</a:t>
            </a:fld>
            <a:endParaRPr lang="en-US"/>
          </a:p>
        </p:txBody>
      </p:sp>
      <p:sp>
        <p:nvSpPr>
          <p:cNvPr id="5" name="Footer Placeholder 4"/>
          <p:cNvSpPr>
            <a:spLocks noGrp="1"/>
          </p:cNvSpPr>
          <p:nvPr>
            <p:ph type="ftr" sz="quarter" idx="11"/>
          </p:nvPr>
        </p:nvSpPr>
        <p:spPr/>
        <p:txBody>
          <a:bodyPr/>
          <a:lstStyle/>
          <a:p>
            <a:r>
              <a:rPr lang="en-US"/>
              <a:t>pef3111</a:t>
            </a:r>
          </a:p>
        </p:txBody>
      </p:sp>
      <p:sp>
        <p:nvSpPr>
          <p:cNvPr id="6" name="Slide Number Placeholder 5"/>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p14="http://schemas.microsoft.com/office/powerpoint/2010/main" xmlns="" val="339340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solidFill>
            <a:srgbClr val="0070C0"/>
          </a:solidFill>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pt-BR"/>
              <a:t>Clique para editar o título Mestre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B57E645E-9514-46B1-B7F7-03C4D6A4C5DD}"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p14="http://schemas.microsoft.com/office/powerpoint/2010/main" xmlns="" val="84997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070C0"/>
          </a:solidFill>
          <a:ln/>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t-BR" dirty="0"/>
              <a:t>Clique para editar o título Mestre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57E645E-9514-46B1-B7F7-03C4D6A4C5DD}"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p14="http://schemas.microsoft.com/office/powerpoint/2010/main" xmlns="" val="3675459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070C0"/>
          </a:solidFill>
          <a:ln/>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57E645E-9514-46B1-B7F7-03C4D6A4C5DD}" type="datetimeFigureOut">
              <a:rPr lang="en-US" smtClean="0"/>
              <a:pPr/>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p14="http://schemas.microsoft.com/office/powerpoint/2010/main" xmlns="" val="664971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070C0"/>
          </a:solidFill>
          <a:ln/>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57E645E-9514-46B1-B7F7-03C4D6A4C5DD}" type="datetimeFigureOut">
              <a:rPr lang="en-US" smtClean="0"/>
              <a:pPr/>
              <a:t>9/27/2018</a:t>
            </a:fld>
            <a:endParaRPr lang="en-US"/>
          </a:p>
        </p:txBody>
      </p:sp>
      <p:sp>
        <p:nvSpPr>
          <p:cNvPr id="4" name="Footer Placeholder 3"/>
          <p:cNvSpPr>
            <a:spLocks noGrp="1"/>
          </p:cNvSpPr>
          <p:nvPr>
            <p:ph type="ftr" sz="quarter" idx="11"/>
          </p:nvPr>
        </p:nvSpPr>
        <p:spPr/>
        <p:txBody>
          <a:bodyPr/>
          <a:lstStyle/>
          <a:p>
            <a:r>
              <a:rPr lang="en-US"/>
              <a:t>pef3111</a:t>
            </a:r>
          </a:p>
        </p:txBody>
      </p:sp>
      <p:sp>
        <p:nvSpPr>
          <p:cNvPr id="5" name="Slide Number Placeholder 4"/>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p14="http://schemas.microsoft.com/office/powerpoint/2010/main" xmlns="" val="4043681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E645E-9514-46B1-B7F7-03C4D6A4C5DD}" type="datetimeFigureOut">
              <a:rPr lang="en-US" smtClean="0"/>
              <a:pPr/>
              <a:t>9/27/2018</a:t>
            </a:fld>
            <a:endParaRPr lang="en-US"/>
          </a:p>
        </p:txBody>
      </p:sp>
      <p:sp>
        <p:nvSpPr>
          <p:cNvPr id="3" name="Footer Placeholder 2"/>
          <p:cNvSpPr>
            <a:spLocks noGrp="1"/>
          </p:cNvSpPr>
          <p:nvPr>
            <p:ph type="ftr" sz="quarter" idx="11"/>
          </p:nvPr>
        </p:nvSpPr>
        <p:spPr/>
        <p:txBody>
          <a:bodyPr/>
          <a:lstStyle/>
          <a:p>
            <a:r>
              <a:rPr lang="en-US"/>
              <a:t>pef3111</a:t>
            </a:r>
          </a:p>
        </p:txBody>
      </p:sp>
      <p:sp>
        <p:nvSpPr>
          <p:cNvPr id="4" name="Slide Number Placeholder 3"/>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p14="http://schemas.microsoft.com/office/powerpoint/2010/main" xmlns="" val="146067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chemeClr val="accent1"/>
          </a:solidFill>
          <a:ln/>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a:solidFill>
            <a:srgbClr val="0070C0"/>
          </a:solidFill>
        </p:spPr>
        <p:txBody>
          <a:bodyPr anchor="b"/>
          <a:lstStyle>
            <a:lvl1pPr algn="l">
              <a:defRPr sz="2000" b="1"/>
            </a:lvl1pPr>
          </a:lstStyle>
          <a:p>
            <a:r>
              <a:rPr lang="pt-BR"/>
              <a:t>Clique para editar o título Mestre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B57E645E-9514-46B1-B7F7-03C4D6A4C5DD}"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p14="http://schemas.microsoft.com/office/powerpoint/2010/main" xmlns="" val="3209768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pt-BR"/>
              <a:t>Clique para editar o título Mestre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pt-BR"/>
              <a:t>Clique no ícone para adicionar uma imagem</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a:xfrm>
            <a:off x="2914357" y="6041361"/>
            <a:ext cx="732659" cy="365125"/>
          </a:xfrm>
        </p:spPr>
        <p:txBody>
          <a:bodyPr/>
          <a:lstStyle/>
          <a:p>
            <a:fld id="{B57E645E-9514-46B1-B7F7-03C4D6A4C5DD}" type="datetimeFigureOut">
              <a:rPr lang="en-US" smtClean="0"/>
              <a:pPr/>
              <a:t>9/27/2018</a:t>
            </a:fld>
            <a:endParaRPr lang="en-US"/>
          </a:p>
        </p:txBody>
      </p:sp>
      <p:sp>
        <p:nvSpPr>
          <p:cNvPr id="6" name="Footer Placeholder 5"/>
          <p:cNvSpPr>
            <a:spLocks noGrp="1"/>
          </p:cNvSpPr>
          <p:nvPr>
            <p:ph type="ftr" sz="quarter" idx="11"/>
          </p:nvPr>
        </p:nvSpPr>
        <p:spPr>
          <a:xfrm>
            <a:off x="442797" y="6041361"/>
            <a:ext cx="2471560" cy="365125"/>
          </a:xfrm>
        </p:spPr>
        <p:txBody>
          <a:bodyPr/>
          <a:lstStyle/>
          <a:p>
            <a:r>
              <a:rPr lang="en-US"/>
              <a:t>pef3111</a:t>
            </a:r>
          </a:p>
        </p:txBody>
      </p:sp>
      <p:sp>
        <p:nvSpPr>
          <p:cNvPr id="7" name="Slide Number Placeholder 6"/>
          <p:cNvSpPr>
            <a:spLocks noGrp="1"/>
          </p:cNvSpPr>
          <p:nvPr>
            <p:ph type="sldNum" sz="quarter" idx="12"/>
          </p:nvPr>
        </p:nvSpPr>
        <p:spPr>
          <a:xfrm>
            <a:off x="3647017" y="5915887"/>
            <a:ext cx="796616" cy="490599"/>
          </a:xfrm>
        </p:spPr>
        <p:txBody>
          <a:bodyPr/>
          <a:lstStyle/>
          <a:p>
            <a:fld id="{8C6B8782-8454-4977-996B-B9A9DE222D91}" type="slidenum">
              <a:rPr lang="en-US" smtClean="0"/>
              <a:pPr/>
              <a:t>‹nº›</a:t>
            </a:fld>
            <a:endParaRPr lang="en-US"/>
          </a:p>
        </p:txBody>
      </p:sp>
    </p:spTree>
    <p:extLst>
      <p:ext uri="{BB962C8B-B14F-4D97-AF65-F5344CB8AC3E}">
        <p14:creationId xmlns:p14="http://schemas.microsoft.com/office/powerpoint/2010/main" xmlns="" val="2005539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pt-BR"/>
              <a:t>Clique para editar o título Mestre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r>
              <a:rPr lang="en-US"/>
              <a:t>pef3111</a:t>
            </a:r>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B57E645E-9514-46B1-B7F7-03C4D6A4C5DD}" type="datetimeFigureOut">
              <a:rPr lang="en-US" smtClean="0"/>
              <a:pPr/>
              <a:t>9/27/2018</a:t>
            </a:fld>
            <a:endParaRPr lang="en-US"/>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8C6B8782-8454-4977-996B-B9A9DE222D91}" type="slidenum">
              <a:rPr lang="en-US" smtClean="0"/>
              <a:pPr/>
              <a:t>‹nº›</a:t>
            </a:fld>
            <a:endParaRPr lang="en-US"/>
          </a:p>
        </p:txBody>
      </p:sp>
    </p:spTree>
    <p:extLst>
      <p:ext uri="{BB962C8B-B14F-4D97-AF65-F5344CB8AC3E}">
        <p14:creationId xmlns:p14="http://schemas.microsoft.com/office/powerpoint/2010/main" xmlns="" val="2632809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ítulo 1"/>
          <p:cNvSpPr>
            <a:spLocks noGrp="1"/>
          </p:cNvSpPr>
          <p:nvPr>
            <p:ph type="ctrTitle"/>
          </p:nvPr>
        </p:nvSpPr>
        <p:spPr>
          <a:xfrm>
            <a:off x="808831" y="5573588"/>
            <a:ext cx="7526338" cy="991197"/>
          </a:xfrm>
        </p:spPr>
        <p:txBody>
          <a:bodyPr/>
          <a:lstStyle/>
          <a:p>
            <a:pPr algn="ctr" eaLnBrk="1" hangingPunct="1"/>
            <a:r>
              <a:rPr lang="pt-BR" sz="4400" dirty="0"/>
              <a:t>PEF3111 – aula 7</a:t>
            </a:r>
            <a:br>
              <a:rPr lang="pt-BR" sz="4400" dirty="0"/>
            </a:br>
            <a:r>
              <a:rPr lang="pt-BR" sz="4400" dirty="0"/>
              <a:t>25 set 2018</a:t>
            </a:r>
          </a:p>
        </p:txBody>
      </p:sp>
      <p:sp>
        <p:nvSpPr>
          <p:cNvPr id="2051" name="Subtítulo 2"/>
          <p:cNvSpPr>
            <a:spLocks noGrp="1"/>
          </p:cNvSpPr>
          <p:nvPr>
            <p:ph type="subTitle" idx="1"/>
          </p:nvPr>
        </p:nvSpPr>
        <p:spPr>
          <a:xfrm>
            <a:off x="1115616" y="1038188"/>
            <a:ext cx="7526338" cy="434974"/>
          </a:xfrm>
        </p:spPr>
        <p:txBody>
          <a:bodyPr>
            <a:normAutofit fontScale="25000" lnSpcReduction="20000"/>
          </a:bodyPr>
          <a:lstStyle/>
          <a:p>
            <a:pPr eaLnBrk="1" hangingPunct="1"/>
            <a:r>
              <a:rPr lang="pt-BR" sz="14400" dirty="0"/>
              <a:t>Empreendedorismo e Modelos de Negócio</a:t>
            </a:r>
          </a:p>
          <a:p>
            <a:pPr eaLnBrk="1" hangingPunct="1"/>
            <a:r>
              <a:rPr lang="pt-BR" sz="9600" dirty="0"/>
              <a:t>Professor José Antonio Lerosa de Siqueira</a:t>
            </a:r>
          </a:p>
          <a:p>
            <a:pPr eaLnBrk="1" hangingPunct="1"/>
            <a:r>
              <a:rPr lang="pt-BR" sz="9600" dirty="0"/>
              <a:t>jals@usp.br</a:t>
            </a:r>
          </a:p>
          <a:p>
            <a:pPr eaLnBrk="1" hangingPunct="1"/>
            <a:endParaRPr lang="pt-BR" dirty="0">
              <a:solidFill>
                <a:srgbClr val="17375E"/>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21B986C-59DC-495E-820F-B01DE75FF81D}"/>
              </a:ext>
            </a:extLst>
          </p:cNvPr>
          <p:cNvSpPr>
            <a:spLocks noGrp="1"/>
          </p:cNvSpPr>
          <p:nvPr>
            <p:ph type="title"/>
          </p:nvPr>
        </p:nvSpPr>
        <p:spPr/>
        <p:txBody>
          <a:bodyPr/>
          <a:lstStyle/>
          <a:p>
            <a:r>
              <a:rPr lang="pt-BR" dirty="0"/>
              <a:t>Neste passo você irá:</a:t>
            </a:r>
          </a:p>
        </p:txBody>
      </p:sp>
      <p:sp>
        <p:nvSpPr>
          <p:cNvPr id="3" name="Espaço Reservado para Conteúdo 2">
            <a:extLst>
              <a:ext uri="{FF2B5EF4-FFF2-40B4-BE49-F238E27FC236}">
                <a16:creationId xmlns:a16="http://schemas.microsoft.com/office/drawing/2014/main" xmlns="" id="{ADE67D7E-A0A0-4A69-B9B6-1EC52EA24540}"/>
              </a:ext>
            </a:extLst>
          </p:cNvPr>
          <p:cNvSpPr>
            <a:spLocks noGrp="1"/>
          </p:cNvSpPr>
          <p:nvPr>
            <p:ph idx="1"/>
          </p:nvPr>
        </p:nvSpPr>
        <p:spPr/>
        <p:txBody>
          <a:bodyPr>
            <a:normAutofit/>
          </a:bodyPr>
          <a:lstStyle/>
          <a:p>
            <a:pPr>
              <a:buFont typeface="Arial" panose="020B0604020202020204" pitchFamily="34" charset="0"/>
              <a:buChar char="•"/>
            </a:pPr>
            <a:r>
              <a:rPr lang="pt-BR" sz="2400" dirty="0"/>
              <a:t>Descobrir até onde o seu produto atende as duas prioridades top da Persona.</a:t>
            </a:r>
          </a:p>
          <a:p>
            <a:pPr>
              <a:buFont typeface="Arial" panose="020B0604020202020204" pitchFamily="34" charset="0"/>
              <a:buChar char="•"/>
            </a:pPr>
            <a:r>
              <a:rPr lang="pt-BR" sz="2400" dirty="0"/>
              <a:t>Comparar o atendimento do seu produto com o atendimento dos produtos existentes.</a:t>
            </a:r>
          </a:p>
          <a:p>
            <a:pPr>
              <a:buFont typeface="Arial" panose="020B0604020202020204" pitchFamily="34" charset="0"/>
              <a:buChar char="•"/>
            </a:pPr>
            <a:r>
              <a:rPr lang="pt-BR" sz="2400" dirty="0"/>
              <a:t>Analisar se a oportunidade de mercado que você escolheu se ajusta bem tanto com o seu núcleo como com as prioridades da Persona.</a:t>
            </a:r>
          </a:p>
        </p:txBody>
      </p:sp>
      <p:sp>
        <p:nvSpPr>
          <p:cNvPr id="4" name="CaixaDeTexto 3"/>
          <p:cNvSpPr txBox="1"/>
          <p:nvPr/>
        </p:nvSpPr>
        <p:spPr>
          <a:xfrm>
            <a:off x="2000232" y="4714884"/>
            <a:ext cx="428628" cy="369332"/>
          </a:xfrm>
          <a:prstGeom prst="rect">
            <a:avLst/>
          </a:prstGeom>
          <a:noFill/>
        </p:spPr>
        <p:txBody>
          <a:bodyPr wrap="square" rtlCol="0">
            <a:spAutoFit/>
          </a:bodyPr>
          <a:lstStyle/>
          <a:p>
            <a:r>
              <a:rPr lang="pt-BR" dirty="0">
                <a:solidFill>
                  <a:schemeClr val="bg1"/>
                </a:solidFill>
              </a:rPr>
              <a:t>A</a:t>
            </a:r>
          </a:p>
        </p:txBody>
      </p:sp>
    </p:spTree>
    <p:extLst>
      <p:ext uri="{BB962C8B-B14F-4D97-AF65-F5344CB8AC3E}">
        <p14:creationId xmlns:p14="http://schemas.microsoft.com/office/powerpoint/2010/main" xmlns="" val="427198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7DCCF9C-18DD-4F68-B44B-E18625C92284}"/>
              </a:ext>
            </a:extLst>
          </p:cNvPr>
          <p:cNvSpPr>
            <a:spLocks noGrp="1"/>
          </p:cNvSpPr>
          <p:nvPr>
            <p:ph type="title"/>
          </p:nvPr>
        </p:nvSpPr>
        <p:spPr/>
        <p:txBody>
          <a:bodyPr/>
          <a:lstStyle/>
          <a:p>
            <a:r>
              <a:rPr lang="pt-BR" dirty="0"/>
              <a:t>A Estratégia do Oceano Azul</a:t>
            </a:r>
          </a:p>
        </p:txBody>
      </p:sp>
      <p:sp>
        <p:nvSpPr>
          <p:cNvPr id="3" name="Espaço Reservado para Conteúdo 2">
            <a:extLst>
              <a:ext uri="{FF2B5EF4-FFF2-40B4-BE49-F238E27FC236}">
                <a16:creationId xmlns:a16="http://schemas.microsoft.com/office/drawing/2014/main" xmlns="" id="{DFE8B6BB-064C-4108-A535-7A737C3F70B0}"/>
              </a:ext>
            </a:extLst>
          </p:cNvPr>
          <p:cNvSpPr>
            <a:spLocks noGrp="1"/>
          </p:cNvSpPr>
          <p:nvPr>
            <p:ph idx="1"/>
          </p:nvPr>
        </p:nvSpPr>
        <p:spPr>
          <a:xfrm>
            <a:off x="323529" y="2222287"/>
            <a:ext cx="8640960" cy="3636510"/>
          </a:xfrm>
        </p:spPr>
        <p:txBody>
          <a:bodyPr/>
          <a:lstStyle/>
          <a:p>
            <a:pPr marL="0" indent="0">
              <a:buNone/>
            </a:pPr>
            <a:r>
              <a:rPr lang="pt-BR" dirty="0"/>
              <a:t>W. Chan Kim e Renée </a:t>
            </a:r>
            <a:r>
              <a:rPr lang="pt-BR" dirty="0" err="1"/>
              <a:t>Mauborgne</a:t>
            </a:r>
            <a:r>
              <a:rPr lang="pt-BR" dirty="0"/>
              <a:t>:</a:t>
            </a:r>
          </a:p>
          <a:p>
            <a:pPr marL="0" indent="0">
              <a:buNone/>
            </a:pPr>
            <a:r>
              <a:rPr lang="pt-BR" dirty="0"/>
              <a:t>“Se você focar em um cliente </a:t>
            </a:r>
            <a:r>
              <a:rPr lang="pt-BR" dirty="0" err="1"/>
              <a:t>sub-servido</a:t>
            </a:r>
            <a:r>
              <a:rPr lang="pt-BR" dirty="0"/>
              <a:t> e fizer um produto para aquele cliente que atenda de verdade as suas demandas, não é necessário se preocupar com a concorrência, porque o seu foco inquebrantável a torna  irrelevante.”</a:t>
            </a:r>
          </a:p>
          <a:p>
            <a:pPr marL="0" indent="0">
              <a:buNone/>
            </a:pPr>
            <a:endParaRPr lang="pt-BR" dirty="0"/>
          </a:p>
          <a:p>
            <a:pPr marL="0" indent="0">
              <a:buNone/>
            </a:pPr>
            <a:r>
              <a:rPr lang="pt-BR" dirty="0"/>
              <a:t>ENCONTRE UM CLIENTE SUB-SERVIDO E FAÇA PARA ELE UM PRODUTO QUE ATENDA DE VERDADE A TODAS AS SUAS DEMANDAS.</a:t>
            </a:r>
          </a:p>
        </p:txBody>
      </p:sp>
    </p:spTree>
    <p:extLst>
      <p:ext uri="{BB962C8B-B14F-4D97-AF65-F5344CB8AC3E}">
        <p14:creationId xmlns:p14="http://schemas.microsoft.com/office/powerpoint/2010/main" xmlns="" val="3326852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7DCCF9C-18DD-4F68-B44B-E18625C92284}"/>
              </a:ext>
            </a:extLst>
          </p:cNvPr>
          <p:cNvSpPr>
            <a:spLocks noGrp="1"/>
          </p:cNvSpPr>
          <p:nvPr>
            <p:ph type="title"/>
          </p:nvPr>
        </p:nvSpPr>
        <p:spPr>
          <a:xfrm>
            <a:off x="674775" y="756864"/>
            <a:ext cx="8154492" cy="970450"/>
          </a:xfrm>
        </p:spPr>
        <p:txBody>
          <a:bodyPr/>
          <a:lstStyle/>
          <a:p>
            <a:r>
              <a:rPr lang="pt-BR" sz="3600" dirty="0"/>
              <a:t>Mas se você não puder usar a do Oceano Azul, use a Estratégia do Oceano Cinza</a:t>
            </a:r>
          </a:p>
        </p:txBody>
      </p:sp>
      <p:sp>
        <p:nvSpPr>
          <p:cNvPr id="3" name="Espaço Reservado para Conteúdo 2">
            <a:extLst>
              <a:ext uri="{FF2B5EF4-FFF2-40B4-BE49-F238E27FC236}">
                <a16:creationId xmlns:a16="http://schemas.microsoft.com/office/drawing/2014/main" xmlns="" id="{DFE8B6BB-064C-4108-A535-7A737C3F70B0}"/>
              </a:ext>
            </a:extLst>
          </p:cNvPr>
          <p:cNvSpPr>
            <a:spLocks noGrp="1"/>
          </p:cNvSpPr>
          <p:nvPr>
            <p:ph idx="1"/>
          </p:nvPr>
        </p:nvSpPr>
        <p:spPr>
          <a:xfrm>
            <a:off x="539553" y="2222287"/>
            <a:ext cx="8424936" cy="3636510"/>
          </a:xfrm>
        </p:spPr>
        <p:txBody>
          <a:bodyPr>
            <a:normAutofit/>
          </a:bodyPr>
          <a:lstStyle/>
          <a:p>
            <a:pPr>
              <a:buFont typeface="Arial" panose="020B0604020202020204" pitchFamily="34" charset="0"/>
              <a:buChar char="•"/>
            </a:pPr>
            <a:r>
              <a:rPr lang="pt-BR" dirty="0"/>
              <a:t>Autor desconhecido</a:t>
            </a:r>
          </a:p>
          <a:p>
            <a:pPr marL="0" indent="0">
              <a:buNone/>
            </a:pPr>
            <a:r>
              <a:rPr lang="pt-BR" dirty="0"/>
              <a:t>”Se você souber onde a concorrência não consegue atender a um  cliente e também souber como atendê-lo de verdade, foque na concorrência para descobrir quanto atendem as prioridades top do cliente.</a:t>
            </a:r>
          </a:p>
          <a:p>
            <a:pPr marL="0" indent="0">
              <a:buNone/>
            </a:pPr>
            <a:endParaRPr lang="pt-BR" dirty="0"/>
          </a:p>
          <a:p>
            <a:pPr marL="0" indent="0">
              <a:buNone/>
            </a:pPr>
            <a:r>
              <a:rPr lang="pt-BR" dirty="0"/>
              <a:t>O CLIENTE TOMA DECISÕES COMPARANDO PRODUTOS NA TOTALIDADE DOS SEUS ASPECTOS</a:t>
            </a:r>
          </a:p>
          <a:p>
            <a:pPr marL="0" indent="0">
              <a:buNone/>
            </a:pPr>
            <a:endParaRPr lang="pt-BR" dirty="0"/>
          </a:p>
        </p:txBody>
      </p:sp>
    </p:spTree>
    <p:extLst>
      <p:ext uri="{BB962C8B-B14F-4D97-AF65-F5344CB8AC3E}">
        <p14:creationId xmlns:p14="http://schemas.microsoft.com/office/powerpoint/2010/main" xmlns="" val="4222058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8C1FC8BA-94E6-44F7-B346-6A2215E66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3">
            <a:extLst>
              <a:ext uri="{FF2B5EF4-FFF2-40B4-BE49-F238E27FC236}">
                <a16:creationId xmlns:a16="http://schemas.microsoft.com/office/drawing/2014/main" xmlns="" id="{A8329D92-4903-43FF-90F4-878F5D3F1D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xmlns="" id="{59DEDF17-8B24-4CBA-959B-5D272A3A02D8}"/>
              </a:ext>
            </a:extLst>
          </p:cNvPr>
          <p:cNvSpPr>
            <a:spLocks noGrp="1"/>
          </p:cNvSpPr>
          <p:nvPr>
            <p:ph type="title"/>
          </p:nvPr>
        </p:nvSpPr>
        <p:spPr>
          <a:xfrm>
            <a:off x="607500" y="447188"/>
            <a:ext cx="2559813" cy="1559412"/>
          </a:xfrm>
        </p:spPr>
        <p:txBody>
          <a:bodyPr>
            <a:normAutofit/>
          </a:bodyPr>
          <a:lstStyle/>
          <a:p>
            <a:r>
              <a:rPr lang="pt-BR" sz="2200"/>
              <a:t>Gráfico de Competitividade</a:t>
            </a:r>
          </a:p>
        </p:txBody>
      </p:sp>
      <p:sp>
        <p:nvSpPr>
          <p:cNvPr id="9" name="Content Placeholder 8">
            <a:extLst>
              <a:ext uri="{FF2B5EF4-FFF2-40B4-BE49-F238E27FC236}">
                <a16:creationId xmlns:a16="http://schemas.microsoft.com/office/drawing/2014/main" xmlns="" id="{78A391C3-A2D4-4DB2-855D-4866C202046E}"/>
              </a:ext>
            </a:extLst>
          </p:cNvPr>
          <p:cNvSpPr>
            <a:spLocks noGrp="1"/>
          </p:cNvSpPr>
          <p:nvPr>
            <p:ph idx="1"/>
          </p:nvPr>
        </p:nvSpPr>
        <p:spPr>
          <a:xfrm>
            <a:off x="614034" y="2413000"/>
            <a:ext cx="2553279" cy="3632200"/>
          </a:xfrm>
        </p:spPr>
        <p:txBody>
          <a:bodyPr>
            <a:normAutofit/>
          </a:bodyPr>
          <a:lstStyle/>
          <a:p>
            <a:pPr>
              <a:buFont typeface="Arial" panose="020B0604020202020204" pitchFamily="34" charset="0"/>
              <a:buChar char="•"/>
            </a:pPr>
            <a:r>
              <a:rPr lang="en-US" sz="1400" dirty="0">
                <a:solidFill>
                  <a:srgbClr val="FFFFFF"/>
                </a:solidFill>
              </a:rPr>
              <a:t>Status Quo: o </a:t>
            </a:r>
            <a:r>
              <a:rPr lang="en-US" sz="1400" dirty="0" err="1">
                <a:solidFill>
                  <a:srgbClr val="FFFFFF"/>
                </a:solidFill>
              </a:rPr>
              <a:t>incumbente</a:t>
            </a:r>
            <a:endParaRPr lang="en-US" sz="1400" dirty="0">
              <a:solidFill>
                <a:srgbClr val="FFFFFF"/>
              </a:solidFill>
            </a:endParaRPr>
          </a:p>
        </p:txBody>
      </p:sp>
      <p:sp>
        <p:nvSpPr>
          <p:cNvPr id="16" name="Rounded Rectangle 17">
            <a:extLst>
              <a:ext uri="{FF2B5EF4-FFF2-40B4-BE49-F238E27FC236}">
                <a16:creationId xmlns:a16="http://schemas.microsoft.com/office/drawing/2014/main" xmlns="" id="{567B1EEF-AB32-40F7-AD5F-41E0EA001E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59208" y="958640"/>
            <a:ext cx="4702194"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Espaço Reservado para Conteúdo 3">
            <a:extLst>
              <a:ext uri="{FF2B5EF4-FFF2-40B4-BE49-F238E27FC236}">
                <a16:creationId xmlns:a16="http://schemas.microsoft.com/office/drawing/2014/main" xmlns="" id="{E68C08EF-CA91-4D9E-814B-9FE5193DF49D}"/>
              </a:ext>
            </a:extLst>
          </p:cNvPr>
          <p:cNvPicPr>
            <a:picLocks noChangeAspect="1"/>
          </p:cNvPicPr>
          <p:nvPr/>
        </p:nvPicPr>
        <p:blipFill>
          <a:blip r:embed="rId3"/>
          <a:stretch>
            <a:fillRect/>
          </a:stretch>
        </p:blipFill>
        <p:spPr>
          <a:xfrm>
            <a:off x="4202779" y="1705544"/>
            <a:ext cx="4229140" cy="3436175"/>
          </a:xfrm>
          <a:prstGeom prst="rect">
            <a:avLst/>
          </a:prstGeom>
        </p:spPr>
      </p:pic>
    </p:spTree>
    <p:extLst>
      <p:ext uri="{BB962C8B-B14F-4D97-AF65-F5344CB8AC3E}">
        <p14:creationId xmlns:p14="http://schemas.microsoft.com/office/powerpoint/2010/main" xmlns="" val="58597000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xmlns="" id="{E2264E67-6F59-4D8D-8E5F-8245B0FEAE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29" y="0"/>
            <a:ext cx="914057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3">
            <a:extLst>
              <a:ext uri="{FF2B5EF4-FFF2-40B4-BE49-F238E27FC236}">
                <a16:creationId xmlns:a16="http://schemas.microsoft.com/office/drawing/2014/main" xmlns="" id="{158E1C6E-D299-4F5D-B15B-155EBF7F62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xmlns="" id="{59DEDF17-8B24-4CBA-959B-5D272A3A02D8}"/>
              </a:ext>
            </a:extLst>
          </p:cNvPr>
          <p:cNvSpPr>
            <a:spLocks noGrp="1"/>
          </p:cNvSpPr>
          <p:nvPr>
            <p:ph type="title"/>
          </p:nvPr>
        </p:nvSpPr>
        <p:spPr>
          <a:xfrm>
            <a:off x="338635" y="457201"/>
            <a:ext cx="2681803" cy="1332688"/>
          </a:xfrm>
        </p:spPr>
        <p:txBody>
          <a:bodyPr anchor="b">
            <a:normAutofit/>
          </a:bodyPr>
          <a:lstStyle/>
          <a:p>
            <a:pPr algn="ctr">
              <a:lnSpc>
                <a:spcPct val="90000"/>
              </a:lnSpc>
            </a:pPr>
            <a:r>
              <a:rPr lang="pt-BR" sz="2400" dirty="0">
                <a:solidFill>
                  <a:srgbClr val="FFFFFF"/>
                </a:solidFill>
              </a:rPr>
              <a:t>Exemplo: </a:t>
            </a:r>
            <a:r>
              <a:rPr lang="pt-BR" sz="2400" dirty="0" err="1">
                <a:solidFill>
                  <a:srgbClr val="FFFFFF"/>
                </a:solidFill>
              </a:rPr>
              <a:t>SunSpring</a:t>
            </a:r>
            <a:endParaRPr lang="pt-BR" sz="2400" dirty="0">
              <a:solidFill>
                <a:srgbClr val="FFFFFF"/>
              </a:solidFill>
            </a:endParaRPr>
          </a:p>
        </p:txBody>
      </p:sp>
      <p:sp>
        <p:nvSpPr>
          <p:cNvPr id="9" name="Content Placeholder 8">
            <a:extLst>
              <a:ext uri="{FF2B5EF4-FFF2-40B4-BE49-F238E27FC236}">
                <a16:creationId xmlns:a16="http://schemas.microsoft.com/office/drawing/2014/main" xmlns="" id="{78A391C3-A2D4-4DB2-855D-4866C202046E}"/>
              </a:ext>
            </a:extLst>
          </p:cNvPr>
          <p:cNvSpPr>
            <a:spLocks noGrp="1"/>
          </p:cNvSpPr>
          <p:nvPr>
            <p:ph idx="1"/>
          </p:nvPr>
        </p:nvSpPr>
        <p:spPr>
          <a:xfrm>
            <a:off x="338635" y="2046514"/>
            <a:ext cx="2681803" cy="3994848"/>
          </a:xfrm>
        </p:spPr>
        <p:txBody>
          <a:bodyPr>
            <a:normAutofit/>
          </a:bodyPr>
          <a:lstStyle/>
          <a:p>
            <a:pPr>
              <a:buFont typeface="Arial" panose="020B0604020202020204" pitchFamily="34" charset="0"/>
              <a:buChar char="•"/>
            </a:pPr>
            <a:r>
              <a:rPr lang="en-US" sz="1400" dirty="0">
                <a:solidFill>
                  <a:srgbClr val="FFFFFF"/>
                </a:solidFill>
              </a:rPr>
              <a:t>Status Quo: o </a:t>
            </a:r>
            <a:r>
              <a:rPr lang="en-US" sz="1400">
                <a:solidFill>
                  <a:srgbClr val="FFFFFF"/>
                </a:solidFill>
              </a:rPr>
              <a:t>incumbente</a:t>
            </a:r>
            <a:endParaRPr lang="en-US" sz="1400" dirty="0">
              <a:solidFill>
                <a:srgbClr val="FFFFFF"/>
              </a:solidFill>
            </a:endParaRPr>
          </a:p>
        </p:txBody>
      </p:sp>
      <p:pic>
        <p:nvPicPr>
          <p:cNvPr id="3" name="Imagem 2">
            <a:extLst>
              <a:ext uri="{FF2B5EF4-FFF2-40B4-BE49-F238E27FC236}">
                <a16:creationId xmlns:a16="http://schemas.microsoft.com/office/drawing/2014/main" xmlns="" id="{F8D3516E-389D-4660-878C-198CBFE5CE6D}"/>
              </a:ext>
            </a:extLst>
          </p:cNvPr>
          <p:cNvPicPr>
            <a:picLocks noChangeAspect="1"/>
          </p:cNvPicPr>
          <p:nvPr/>
        </p:nvPicPr>
        <p:blipFill>
          <a:blip r:embed="rId3"/>
          <a:stretch>
            <a:fillRect/>
          </a:stretch>
        </p:blipFill>
        <p:spPr>
          <a:xfrm>
            <a:off x="3627694" y="384401"/>
            <a:ext cx="5399744" cy="4052711"/>
          </a:xfrm>
          <a:prstGeom prst="rect">
            <a:avLst/>
          </a:prstGeom>
        </p:spPr>
      </p:pic>
    </p:spTree>
    <p:extLst>
      <p:ext uri="{BB962C8B-B14F-4D97-AF65-F5344CB8AC3E}">
        <p14:creationId xmlns:p14="http://schemas.microsoft.com/office/powerpoint/2010/main" xmlns="" val="395235029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8C1FC8BA-94E6-44F7-B346-6A2215E66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Freeform 23">
            <a:extLst>
              <a:ext uri="{FF2B5EF4-FFF2-40B4-BE49-F238E27FC236}">
                <a16:creationId xmlns:a16="http://schemas.microsoft.com/office/drawing/2014/main" xmlns="" id="{A8329D92-4903-43FF-90F4-878F5D3F1D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Título 1">
            <a:extLst>
              <a:ext uri="{FF2B5EF4-FFF2-40B4-BE49-F238E27FC236}">
                <a16:creationId xmlns:a16="http://schemas.microsoft.com/office/drawing/2014/main" xmlns="" id="{59DEDF17-8B24-4CBA-959B-5D272A3A02D8}"/>
              </a:ext>
            </a:extLst>
          </p:cNvPr>
          <p:cNvSpPr>
            <a:spLocks noGrp="1"/>
          </p:cNvSpPr>
          <p:nvPr>
            <p:ph type="title"/>
          </p:nvPr>
        </p:nvSpPr>
        <p:spPr>
          <a:xfrm>
            <a:off x="607500" y="447188"/>
            <a:ext cx="2559813" cy="1559412"/>
          </a:xfrm>
        </p:spPr>
        <p:txBody>
          <a:bodyPr>
            <a:normAutofit/>
          </a:bodyPr>
          <a:lstStyle/>
          <a:p>
            <a:r>
              <a:rPr lang="pt-BR" sz="2200"/>
              <a:t>Gráfico de Competitividade</a:t>
            </a:r>
          </a:p>
        </p:txBody>
      </p:sp>
      <p:sp>
        <p:nvSpPr>
          <p:cNvPr id="9" name="Content Placeholder 8">
            <a:extLst>
              <a:ext uri="{FF2B5EF4-FFF2-40B4-BE49-F238E27FC236}">
                <a16:creationId xmlns:a16="http://schemas.microsoft.com/office/drawing/2014/main" xmlns="" id="{78A391C3-A2D4-4DB2-855D-4866C202046E}"/>
              </a:ext>
            </a:extLst>
          </p:cNvPr>
          <p:cNvSpPr>
            <a:spLocks noGrp="1"/>
          </p:cNvSpPr>
          <p:nvPr>
            <p:ph idx="1"/>
          </p:nvPr>
        </p:nvSpPr>
        <p:spPr>
          <a:xfrm>
            <a:off x="614034" y="2413000"/>
            <a:ext cx="2553279" cy="3632200"/>
          </a:xfrm>
        </p:spPr>
        <p:txBody>
          <a:bodyPr>
            <a:normAutofit/>
          </a:bodyPr>
          <a:lstStyle/>
          <a:p>
            <a:pPr>
              <a:buFont typeface="Arial" panose="020B0604020202020204" pitchFamily="34" charset="0"/>
              <a:buChar char="•"/>
            </a:pPr>
            <a:r>
              <a:rPr lang="en-US" sz="1400" dirty="0">
                <a:solidFill>
                  <a:srgbClr val="FFFFFF"/>
                </a:solidFill>
              </a:rPr>
              <a:t>Status Quo: o </a:t>
            </a:r>
            <a:r>
              <a:rPr lang="en-US" sz="1400" dirty="0" err="1">
                <a:solidFill>
                  <a:srgbClr val="FFFFFF"/>
                </a:solidFill>
              </a:rPr>
              <a:t>incumbente</a:t>
            </a:r>
            <a:endParaRPr lang="en-US" sz="1400" dirty="0">
              <a:solidFill>
                <a:srgbClr val="FFFFFF"/>
              </a:solidFill>
            </a:endParaRPr>
          </a:p>
        </p:txBody>
      </p:sp>
      <p:sp>
        <p:nvSpPr>
          <p:cNvPr id="16" name="Rounded Rectangle 17">
            <a:extLst>
              <a:ext uri="{FF2B5EF4-FFF2-40B4-BE49-F238E27FC236}">
                <a16:creationId xmlns:a16="http://schemas.microsoft.com/office/drawing/2014/main" xmlns="" id="{567B1EEF-AB32-40F7-AD5F-41E0EA001E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59208" y="958640"/>
            <a:ext cx="4702194"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pic>
        <p:nvPicPr>
          <p:cNvPr id="3" name="Imagem 2">
            <a:extLst>
              <a:ext uri="{FF2B5EF4-FFF2-40B4-BE49-F238E27FC236}">
                <a16:creationId xmlns:a16="http://schemas.microsoft.com/office/drawing/2014/main" xmlns="" id="{EF8A2243-9D84-4DB5-83D7-401B0318C08B}"/>
              </a:ext>
            </a:extLst>
          </p:cNvPr>
          <p:cNvPicPr>
            <a:picLocks noChangeAspect="1"/>
          </p:cNvPicPr>
          <p:nvPr/>
        </p:nvPicPr>
        <p:blipFill>
          <a:blip r:embed="rId3"/>
          <a:stretch>
            <a:fillRect/>
          </a:stretch>
        </p:blipFill>
        <p:spPr>
          <a:xfrm>
            <a:off x="3573466" y="954116"/>
            <a:ext cx="5312262" cy="3987052"/>
          </a:xfrm>
          <a:prstGeom prst="rect">
            <a:avLst/>
          </a:prstGeom>
        </p:spPr>
      </p:pic>
    </p:spTree>
    <p:extLst>
      <p:ext uri="{BB962C8B-B14F-4D97-AF65-F5344CB8AC3E}">
        <p14:creationId xmlns:p14="http://schemas.microsoft.com/office/powerpoint/2010/main" xmlns="" val="370876199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EE13C5C-5CB5-464F-953E-A8DE80E788AE}"/>
              </a:ext>
            </a:extLst>
          </p:cNvPr>
          <p:cNvSpPr>
            <a:spLocks noGrp="1"/>
          </p:cNvSpPr>
          <p:nvPr>
            <p:ph type="title"/>
          </p:nvPr>
        </p:nvSpPr>
        <p:spPr/>
        <p:txBody>
          <a:bodyPr/>
          <a:lstStyle/>
          <a:p>
            <a:r>
              <a:rPr lang="pt-BR" dirty="0"/>
              <a:t>Resumindo:</a:t>
            </a:r>
          </a:p>
        </p:txBody>
      </p:sp>
      <p:sp>
        <p:nvSpPr>
          <p:cNvPr id="3" name="Espaço Reservado para Conteúdo 2">
            <a:extLst>
              <a:ext uri="{FF2B5EF4-FFF2-40B4-BE49-F238E27FC236}">
                <a16:creationId xmlns:a16="http://schemas.microsoft.com/office/drawing/2014/main" xmlns="" id="{3C1C75D7-C2BA-48C2-BEB3-73DD96842F02}"/>
              </a:ext>
            </a:extLst>
          </p:cNvPr>
          <p:cNvSpPr>
            <a:spLocks noGrp="1"/>
          </p:cNvSpPr>
          <p:nvPr>
            <p:ph idx="1"/>
          </p:nvPr>
        </p:nvSpPr>
        <p:spPr>
          <a:xfrm>
            <a:off x="179513" y="2222287"/>
            <a:ext cx="8856984" cy="3636510"/>
          </a:xfrm>
        </p:spPr>
        <p:txBody>
          <a:bodyPr/>
          <a:lstStyle/>
          <a:p>
            <a:pPr>
              <a:buFont typeface="Arial" panose="020B0604020202020204" pitchFamily="34" charset="0"/>
              <a:buChar char="•"/>
            </a:pPr>
            <a:r>
              <a:rPr lang="pt-BR" dirty="0"/>
              <a:t>É necessário encontrar uma forma rápida de validação do produto frente a frente com a concorrência. </a:t>
            </a:r>
          </a:p>
          <a:p>
            <a:pPr>
              <a:buFont typeface="Arial" panose="020B0604020202020204" pitchFamily="34" charset="0"/>
              <a:buChar char="•"/>
            </a:pPr>
            <a:r>
              <a:rPr lang="pt-BR" dirty="0"/>
              <a:t>Para isto o Gráfico de Competitividade é útil. Se a startup não estiver no topo direito do gráfico, a sugestão é reavaliar o produto ou no mínimo a forma como ele está sendo apresentado.</a:t>
            </a:r>
          </a:p>
          <a:p>
            <a:pPr>
              <a:buFont typeface="Arial" panose="020B0604020202020204" pitchFamily="34" charset="0"/>
              <a:buChar char="•"/>
            </a:pPr>
            <a:r>
              <a:rPr lang="pt-BR" dirty="0"/>
              <a:t>Este também será um veículo muito eficaz para comunicar sua proposta de valor qualitativo (não quantitativo) para a audiência-meta de uma maneira que ressone com eles.</a:t>
            </a:r>
          </a:p>
          <a:p>
            <a:pPr>
              <a:buFont typeface="Arial" panose="020B0604020202020204" pitchFamily="34" charset="0"/>
              <a:buChar char="•"/>
            </a:pPr>
            <a:r>
              <a:rPr lang="pt-BR" dirty="0"/>
              <a:t>Ressonar é chamar a atenção para aspectos que são conhecidos pelo público alvo e que sejam preciosos para ele.</a:t>
            </a:r>
          </a:p>
        </p:txBody>
      </p:sp>
    </p:spTree>
    <p:extLst>
      <p:ext uri="{BB962C8B-B14F-4D97-AF65-F5344CB8AC3E}">
        <p14:creationId xmlns:p14="http://schemas.microsoft.com/office/powerpoint/2010/main" xmlns="" val="3560870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BA0AE4A-FC60-438B-9219-D852BDA638A3}"/>
              </a:ext>
            </a:extLst>
          </p:cNvPr>
          <p:cNvSpPr>
            <a:spLocks noGrp="1"/>
          </p:cNvSpPr>
          <p:nvPr>
            <p:ph type="title"/>
          </p:nvPr>
        </p:nvSpPr>
        <p:spPr>
          <a:xfrm>
            <a:off x="17131" y="1247153"/>
            <a:ext cx="9017187" cy="648072"/>
          </a:xfrm>
        </p:spPr>
        <p:txBody>
          <a:bodyPr/>
          <a:lstStyle/>
          <a:p>
            <a:r>
              <a:rPr lang="pt-BR" dirty="0"/>
              <a:t>Passo 12: Descobrir quem toma as decisões de compra para o seu cliente</a:t>
            </a:r>
          </a:p>
        </p:txBody>
      </p:sp>
      <p:pic>
        <p:nvPicPr>
          <p:cNvPr id="5" name="Espaço Reservado para Conteúdo 4">
            <a:extLst>
              <a:ext uri="{FF2B5EF4-FFF2-40B4-BE49-F238E27FC236}">
                <a16:creationId xmlns:a16="http://schemas.microsoft.com/office/drawing/2014/main" xmlns="" id="{E5D85F29-5435-4028-97E1-377DADB76212}"/>
              </a:ext>
            </a:extLst>
          </p:cNvPr>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3247" t="17334" r="5474" b="15349"/>
          <a:stretch/>
        </p:blipFill>
        <p:spPr>
          <a:xfrm>
            <a:off x="83631" y="2218325"/>
            <a:ext cx="8998185" cy="3730956"/>
          </a:xfrm>
        </p:spPr>
      </p:pic>
    </p:spTree>
    <p:extLst>
      <p:ext uri="{BB962C8B-B14F-4D97-AF65-F5344CB8AC3E}">
        <p14:creationId xmlns:p14="http://schemas.microsoft.com/office/powerpoint/2010/main" xmlns="" val="3962700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B4175AB-A7EF-410A-913D-6F8C63476986}"/>
              </a:ext>
            </a:extLst>
          </p:cNvPr>
          <p:cNvSpPr>
            <a:spLocks noGrp="1"/>
          </p:cNvSpPr>
          <p:nvPr>
            <p:ph type="title"/>
          </p:nvPr>
        </p:nvSpPr>
        <p:spPr/>
        <p:txBody>
          <a:bodyPr/>
          <a:lstStyle/>
          <a:p>
            <a:r>
              <a:rPr lang="pt-BR" dirty="0"/>
              <a:t>Neste passo, você descobrirá</a:t>
            </a:r>
          </a:p>
        </p:txBody>
      </p:sp>
      <p:sp>
        <p:nvSpPr>
          <p:cNvPr id="3" name="Espaço Reservado para Conteúdo 2">
            <a:extLst>
              <a:ext uri="{FF2B5EF4-FFF2-40B4-BE49-F238E27FC236}">
                <a16:creationId xmlns:a16="http://schemas.microsoft.com/office/drawing/2014/main" xmlns="" id="{020B073E-45B6-49B2-B60C-A7314425AFBF}"/>
              </a:ext>
            </a:extLst>
          </p:cNvPr>
          <p:cNvSpPr>
            <a:spLocks noGrp="1"/>
          </p:cNvSpPr>
          <p:nvPr>
            <p:ph idx="1"/>
          </p:nvPr>
        </p:nvSpPr>
        <p:spPr/>
        <p:txBody>
          <a:bodyPr/>
          <a:lstStyle/>
          <a:p>
            <a:pPr>
              <a:buFont typeface="Arial" panose="020B0604020202020204" pitchFamily="34" charset="0"/>
              <a:buChar char="•"/>
            </a:pPr>
            <a:r>
              <a:rPr lang="pt-BR" dirty="0"/>
              <a:t>Quem dá a última palavra no processo de decisão de compra do seu produto e quem irá advogar por sua compra.</a:t>
            </a:r>
          </a:p>
          <a:p>
            <a:pPr>
              <a:buFont typeface="Arial" panose="020B0604020202020204" pitchFamily="34" charset="0"/>
              <a:buChar char="•"/>
            </a:pPr>
            <a:r>
              <a:rPr lang="pt-BR" dirty="0"/>
              <a:t>Conhecer os influenciadores que têm poder sobre a decisão de compra.</a:t>
            </a:r>
          </a:p>
        </p:txBody>
      </p:sp>
    </p:spTree>
    <p:extLst>
      <p:ext uri="{BB962C8B-B14F-4D97-AF65-F5344CB8AC3E}">
        <p14:creationId xmlns:p14="http://schemas.microsoft.com/office/powerpoint/2010/main" xmlns="" val="2119028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B99E48F-579C-4FF4-87FD-445978954632}"/>
              </a:ext>
            </a:extLst>
          </p:cNvPr>
          <p:cNvSpPr>
            <a:spLocks noGrp="1"/>
          </p:cNvSpPr>
          <p:nvPr>
            <p:ph type="title"/>
          </p:nvPr>
        </p:nvSpPr>
        <p:spPr>
          <a:xfrm>
            <a:off x="-20035" y="612124"/>
            <a:ext cx="9144000" cy="1253620"/>
          </a:xfrm>
        </p:spPr>
        <p:txBody>
          <a:bodyPr/>
          <a:lstStyle/>
          <a:p>
            <a:r>
              <a:rPr lang="pt-BR" sz="2800" dirty="0"/>
              <a:t>Papeis primários no processo de decisão</a:t>
            </a:r>
          </a:p>
        </p:txBody>
      </p:sp>
      <p:sp>
        <p:nvSpPr>
          <p:cNvPr id="4" name="Espaço Reservado para Conteúdo 3">
            <a:extLst>
              <a:ext uri="{FF2B5EF4-FFF2-40B4-BE49-F238E27FC236}">
                <a16:creationId xmlns:a16="http://schemas.microsoft.com/office/drawing/2014/main" xmlns="" id="{0E9C6AC3-08AD-4708-AF09-66AEF71031B8}"/>
              </a:ext>
            </a:extLst>
          </p:cNvPr>
          <p:cNvSpPr>
            <a:spLocks noGrp="1"/>
          </p:cNvSpPr>
          <p:nvPr>
            <p:ph idx="1"/>
          </p:nvPr>
        </p:nvSpPr>
        <p:spPr/>
        <p:txBody>
          <a:bodyPr>
            <a:normAutofit fontScale="92500"/>
          </a:bodyPr>
          <a:lstStyle/>
          <a:p>
            <a:pPr marL="0" indent="0">
              <a:buNone/>
            </a:pPr>
            <a:r>
              <a:rPr lang="pt-BR" sz="2800" dirty="0"/>
              <a:t>Campeão (Champion)</a:t>
            </a:r>
          </a:p>
          <a:p>
            <a:pPr>
              <a:buFont typeface="Arial" panose="020B0604020202020204" pitchFamily="34" charset="0"/>
              <a:buChar char="•"/>
            </a:pPr>
            <a:r>
              <a:rPr lang="pt-BR" sz="2800" dirty="0"/>
              <a:t>É a pessoa que quer que o cliente adquira o produto; tipicamente o usuário final, mas não necessariamente.</a:t>
            </a:r>
          </a:p>
          <a:p>
            <a:pPr>
              <a:buFont typeface="Arial" panose="020B0604020202020204" pitchFamily="34" charset="0"/>
              <a:buChar char="•"/>
            </a:pPr>
            <a:r>
              <a:rPr lang="pt-BR" sz="2800" dirty="0"/>
              <a:t>Muitas pessoas podem atuar neste papel.</a:t>
            </a:r>
          </a:p>
          <a:p>
            <a:pPr>
              <a:buFont typeface="Arial" panose="020B0604020202020204" pitchFamily="34" charset="0"/>
              <a:buChar char="•"/>
            </a:pPr>
            <a:r>
              <a:rPr lang="pt-BR" sz="2800" dirty="0"/>
              <a:t>Muitos chamam o Campeão de Advogado.</a:t>
            </a:r>
          </a:p>
        </p:txBody>
      </p:sp>
    </p:spTree>
    <p:extLst>
      <p:ext uri="{BB962C8B-B14F-4D97-AF65-F5344CB8AC3E}">
        <p14:creationId xmlns:p14="http://schemas.microsoft.com/office/powerpoint/2010/main" xmlns="" val="409879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29182E0-1FDF-4DE1-91A3-E8CC3F3B1D2F}"/>
              </a:ext>
            </a:extLst>
          </p:cNvPr>
          <p:cNvSpPr>
            <a:spLocks noGrp="1"/>
          </p:cNvSpPr>
          <p:nvPr>
            <p:ph type="title"/>
          </p:nvPr>
        </p:nvSpPr>
        <p:spPr>
          <a:xfrm>
            <a:off x="809250" y="188640"/>
            <a:ext cx="7524003" cy="648072"/>
          </a:xfrm>
        </p:spPr>
        <p:txBody>
          <a:bodyPr/>
          <a:lstStyle/>
          <a:p>
            <a:r>
              <a:rPr lang="pt-BR" dirty="0"/>
              <a:t>Programação das aulas</a:t>
            </a:r>
          </a:p>
        </p:txBody>
      </p:sp>
      <p:graphicFrame>
        <p:nvGraphicFramePr>
          <p:cNvPr id="4" name="Espaço Reservado para Conteúdo 3">
            <a:extLst>
              <a:ext uri="{FF2B5EF4-FFF2-40B4-BE49-F238E27FC236}">
                <a16:creationId xmlns:a16="http://schemas.microsoft.com/office/drawing/2014/main" xmlns="" id="{DCAD86CC-0BB6-42DB-B055-3BA837431695}"/>
              </a:ext>
            </a:extLst>
          </p:cNvPr>
          <p:cNvGraphicFramePr>
            <a:graphicFrameLocks noGrp="1"/>
          </p:cNvGraphicFramePr>
          <p:nvPr>
            <p:ph idx="1"/>
            <p:extLst>
              <p:ext uri="{D42A27DB-BD31-4B8C-83A1-F6EECF244321}">
                <p14:modId xmlns:p14="http://schemas.microsoft.com/office/powerpoint/2010/main" xmlns="" val="2267674850"/>
              </p:ext>
            </p:extLst>
          </p:nvPr>
        </p:nvGraphicFramePr>
        <p:xfrm>
          <a:off x="26930" y="49503"/>
          <a:ext cx="9009565" cy="6792272"/>
        </p:xfrm>
        <a:graphic>
          <a:graphicData uri="http://schemas.openxmlformats.org/drawingml/2006/table">
            <a:tbl>
              <a:tblPr firstRow="1" bandRow="1">
                <a:tableStyleId>{073A0DAA-6AF3-43AB-8588-CEC1D06C72B9}</a:tableStyleId>
              </a:tblPr>
              <a:tblGrid>
                <a:gridCol w="492818">
                  <a:extLst>
                    <a:ext uri="{9D8B030D-6E8A-4147-A177-3AD203B41FA5}">
                      <a16:colId xmlns:a16="http://schemas.microsoft.com/office/drawing/2014/main" xmlns="" val="953225803"/>
                    </a:ext>
                  </a:extLst>
                </a:gridCol>
                <a:gridCol w="797746">
                  <a:extLst>
                    <a:ext uri="{9D8B030D-6E8A-4147-A177-3AD203B41FA5}">
                      <a16:colId xmlns:a16="http://schemas.microsoft.com/office/drawing/2014/main" xmlns="" val="3339344552"/>
                    </a:ext>
                  </a:extLst>
                </a:gridCol>
                <a:gridCol w="7719001">
                  <a:extLst>
                    <a:ext uri="{9D8B030D-6E8A-4147-A177-3AD203B41FA5}">
                      <a16:colId xmlns:a16="http://schemas.microsoft.com/office/drawing/2014/main" xmlns="" val="4288614767"/>
                    </a:ext>
                  </a:extLst>
                </a:gridCol>
              </a:tblGrid>
              <a:tr h="369369">
                <a:tc>
                  <a:txBody>
                    <a:bodyPr/>
                    <a:lstStyle/>
                    <a:p>
                      <a:endParaRPr lang="pt-BR" dirty="0"/>
                    </a:p>
                  </a:txBody>
                  <a:tcPr/>
                </a:tc>
                <a:tc>
                  <a:txBody>
                    <a:bodyPr/>
                    <a:lstStyle/>
                    <a:p>
                      <a:r>
                        <a:rPr lang="pt-BR" dirty="0"/>
                        <a:t>Data</a:t>
                      </a:r>
                    </a:p>
                  </a:txBody>
                  <a:tcPr/>
                </a:tc>
                <a:tc>
                  <a:txBody>
                    <a:bodyPr/>
                    <a:lstStyle/>
                    <a:p>
                      <a:r>
                        <a:rPr lang="pt-BR" dirty="0"/>
                        <a:t>Programação das aulas</a:t>
                      </a:r>
                    </a:p>
                  </a:txBody>
                  <a:tcPr/>
                </a:tc>
                <a:extLst>
                  <a:ext uri="{0D108BD9-81ED-4DB2-BD59-A6C34878D82A}">
                    <a16:rowId xmlns:a16="http://schemas.microsoft.com/office/drawing/2014/main" xmlns="" val="2348584515"/>
                  </a:ext>
                </a:extLst>
              </a:tr>
              <a:tr h="369369">
                <a:tc>
                  <a:txBody>
                    <a:bodyPr/>
                    <a:lstStyle/>
                    <a:p>
                      <a:r>
                        <a:rPr lang="pt-BR" sz="1200" dirty="0"/>
                        <a:t>1</a:t>
                      </a:r>
                    </a:p>
                  </a:txBody>
                  <a:tcPr/>
                </a:tc>
                <a:tc>
                  <a:txBody>
                    <a:bodyPr/>
                    <a:lstStyle/>
                    <a:p>
                      <a:r>
                        <a:rPr lang="pt-BR" sz="1200" dirty="0"/>
                        <a:t>07/08</a:t>
                      </a:r>
                    </a:p>
                  </a:txBody>
                  <a:tcPr/>
                </a:tc>
                <a:tc>
                  <a:txBody>
                    <a:bodyPr/>
                    <a:lstStyle/>
                    <a:p>
                      <a:r>
                        <a:rPr lang="pt-BR" sz="1200" dirty="0"/>
                        <a:t>Introdução geral</a:t>
                      </a:r>
                    </a:p>
                  </a:txBody>
                  <a:tcPr/>
                </a:tc>
                <a:extLst>
                  <a:ext uri="{0D108BD9-81ED-4DB2-BD59-A6C34878D82A}">
                    <a16:rowId xmlns:a16="http://schemas.microsoft.com/office/drawing/2014/main" xmlns="" val="3924135163"/>
                  </a:ext>
                </a:extLst>
              </a:tr>
              <a:tr h="455387">
                <a:tc>
                  <a:txBody>
                    <a:bodyPr/>
                    <a:lstStyle/>
                    <a:p>
                      <a:r>
                        <a:rPr lang="pt-BR" sz="1200" dirty="0"/>
                        <a:t>2</a:t>
                      </a:r>
                    </a:p>
                  </a:txBody>
                  <a:tcPr/>
                </a:tc>
                <a:tc>
                  <a:txBody>
                    <a:bodyPr/>
                    <a:lstStyle/>
                    <a:p>
                      <a:r>
                        <a:rPr lang="pt-BR" sz="1200" dirty="0"/>
                        <a:t>14/08</a:t>
                      </a:r>
                    </a:p>
                  </a:txBody>
                  <a:tcPr/>
                </a:tc>
                <a:tc>
                  <a:txBody>
                    <a:bodyPr/>
                    <a:lstStyle/>
                    <a:p>
                      <a:r>
                        <a:rPr lang="pt-BR" sz="1200" dirty="0"/>
                        <a:t>1.</a:t>
                      </a:r>
                      <a:r>
                        <a:rPr lang="pt-BR" sz="1200" baseline="0" dirty="0"/>
                        <a:t> Segmentação do mercado; 2. Seleção de um setor para conseguir entrar no mercado</a:t>
                      </a:r>
                      <a:endParaRPr lang="pt-BR" sz="1200" dirty="0"/>
                    </a:p>
                  </a:txBody>
                  <a:tcPr/>
                </a:tc>
                <a:extLst>
                  <a:ext uri="{0D108BD9-81ED-4DB2-BD59-A6C34878D82A}">
                    <a16:rowId xmlns:a16="http://schemas.microsoft.com/office/drawing/2014/main" xmlns="" val="1014547908"/>
                  </a:ext>
                </a:extLst>
              </a:tr>
              <a:tr h="455387">
                <a:tc>
                  <a:txBody>
                    <a:bodyPr/>
                    <a:lstStyle/>
                    <a:p>
                      <a:r>
                        <a:rPr lang="pt-BR" sz="1200" dirty="0"/>
                        <a:t>3</a:t>
                      </a:r>
                    </a:p>
                  </a:txBody>
                  <a:tcPr/>
                </a:tc>
                <a:tc>
                  <a:txBody>
                    <a:bodyPr/>
                    <a:lstStyle/>
                    <a:p>
                      <a:r>
                        <a:rPr lang="pt-BR" sz="1200" dirty="0"/>
                        <a:t>21/08</a:t>
                      </a:r>
                    </a:p>
                  </a:txBody>
                  <a:tcPr/>
                </a:tc>
                <a:tc>
                  <a:txBody>
                    <a:bodyPr/>
                    <a:lstStyle/>
                    <a:p>
                      <a:r>
                        <a:rPr lang="pt-BR" sz="1200" dirty="0"/>
                        <a:t>3. Descrição de um perfil para o usuário; 4. Cálculo do TAM (total </a:t>
                      </a:r>
                      <a:r>
                        <a:rPr lang="pt-BR" sz="1200" dirty="0" err="1"/>
                        <a:t>addressable</a:t>
                      </a:r>
                      <a:r>
                        <a:rPr lang="pt-BR" sz="1200" dirty="0"/>
                        <a:t> </a:t>
                      </a:r>
                      <a:r>
                        <a:rPr lang="pt-BR" sz="1200" dirty="0" err="1"/>
                        <a:t>market</a:t>
                      </a:r>
                      <a:r>
                        <a:rPr lang="pt-BR" sz="1200" dirty="0"/>
                        <a:t>) para o mercado piloto</a:t>
                      </a:r>
                    </a:p>
                  </a:txBody>
                  <a:tcPr/>
                </a:tc>
                <a:extLst>
                  <a:ext uri="{0D108BD9-81ED-4DB2-BD59-A6C34878D82A}">
                    <a16:rowId xmlns:a16="http://schemas.microsoft.com/office/drawing/2014/main" xmlns="" val="3749755630"/>
                  </a:ext>
                </a:extLst>
              </a:tr>
              <a:tr h="455387">
                <a:tc>
                  <a:txBody>
                    <a:bodyPr/>
                    <a:lstStyle/>
                    <a:p>
                      <a:r>
                        <a:rPr lang="pt-BR" sz="1200" dirty="0"/>
                        <a:t>4</a:t>
                      </a:r>
                    </a:p>
                  </a:txBody>
                  <a:tcPr/>
                </a:tc>
                <a:tc>
                  <a:txBody>
                    <a:bodyPr/>
                    <a:lstStyle/>
                    <a:p>
                      <a:r>
                        <a:rPr lang="pt-BR" sz="1200" dirty="0"/>
                        <a:t>28/08</a:t>
                      </a:r>
                    </a:p>
                  </a:txBody>
                  <a:tcPr/>
                </a:tc>
                <a:tc>
                  <a:txBody>
                    <a:bodyPr/>
                    <a:lstStyle/>
                    <a:p>
                      <a:r>
                        <a:rPr lang="pt-BR" sz="1200" dirty="0"/>
                        <a:t>5. Detalhamento de um representante real da persona;  6. Execução de um caso de uso de um ciclo de vida completo.</a:t>
                      </a:r>
                    </a:p>
                  </a:txBody>
                  <a:tcPr/>
                </a:tc>
                <a:extLst>
                  <a:ext uri="{0D108BD9-81ED-4DB2-BD59-A6C34878D82A}">
                    <a16:rowId xmlns:a16="http://schemas.microsoft.com/office/drawing/2014/main" xmlns="" val="3140740114"/>
                  </a:ext>
                </a:extLst>
              </a:tr>
              <a:tr h="369369">
                <a:tc>
                  <a:txBody>
                    <a:bodyPr/>
                    <a:lstStyle/>
                    <a:p>
                      <a:r>
                        <a:rPr lang="pt-BR" sz="1200" dirty="0"/>
                        <a:t>5</a:t>
                      </a:r>
                    </a:p>
                  </a:txBody>
                  <a:tcPr/>
                </a:tc>
                <a:tc>
                  <a:txBody>
                    <a:bodyPr/>
                    <a:lstStyle/>
                    <a:p>
                      <a:r>
                        <a:rPr lang="pt-BR" sz="1200" dirty="0"/>
                        <a:t>11/09</a:t>
                      </a:r>
                    </a:p>
                  </a:txBody>
                  <a:tcPr/>
                </a:tc>
                <a:tc>
                  <a:txBody>
                    <a:bodyPr/>
                    <a:lstStyle/>
                    <a:p>
                      <a:r>
                        <a:rPr lang="pt-BR" sz="1200" dirty="0"/>
                        <a:t>7. Especificação de alto nível do produto; 8. Quantificação da proposta de valor.</a:t>
                      </a:r>
                    </a:p>
                  </a:txBody>
                  <a:tcPr/>
                </a:tc>
                <a:extLst>
                  <a:ext uri="{0D108BD9-81ED-4DB2-BD59-A6C34878D82A}">
                    <a16:rowId xmlns:a16="http://schemas.microsoft.com/office/drawing/2014/main" xmlns="" val="346733841"/>
                  </a:ext>
                </a:extLst>
              </a:tr>
              <a:tr h="369369">
                <a:tc>
                  <a:txBody>
                    <a:bodyPr/>
                    <a:lstStyle/>
                    <a:p>
                      <a:r>
                        <a:rPr lang="pt-BR" sz="1200" dirty="0"/>
                        <a:t>6</a:t>
                      </a:r>
                    </a:p>
                  </a:txBody>
                  <a:tcPr/>
                </a:tc>
                <a:tc>
                  <a:txBody>
                    <a:bodyPr/>
                    <a:lstStyle/>
                    <a:p>
                      <a:r>
                        <a:rPr lang="pt-BR" sz="1200" dirty="0"/>
                        <a:t>18/09</a:t>
                      </a:r>
                    </a:p>
                  </a:txBody>
                  <a:tcPr/>
                </a:tc>
                <a:tc>
                  <a:txBody>
                    <a:bodyPr/>
                    <a:lstStyle/>
                    <a:p>
                      <a:r>
                        <a:rPr lang="pt-BR" sz="1200" dirty="0"/>
                        <a:t>9. Identificação de dez clientes em potencial; 10: identificação do seu núcleo.</a:t>
                      </a:r>
                    </a:p>
                  </a:txBody>
                  <a:tcPr/>
                </a:tc>
                <a:extLst>
                  <a:ext uri="{0D108BD9-81ED-4DB2-BD59-A6C34878D82A}">
                    <a16:rowId xmlns:a16="http://schemas.microsoft.com/office/drawing/2014/main" xmlns="" val="91344092"/>
                  </a:ext>
                </a:extLst>
              </a:tr>
              <a:tr h="819696">
                <a:tc>
                  <a:txBody>
                    <a:bodyPr/>
                    <a:lstStyle/>
                    <a:p>
                      <a:r>
                        <a:rPr lang="pt-BR" sz="1600" dirty="0"/>
                        <a:t>7</a:t>
                      </a:r>
                    </a:p>
                  </a:txBody>
                  <a:tcPr/>
                </a:tc>
                <a:tc>
                  <a:txBody>
                    <a:bodyPr/>
                    <a:lstStyle/>
                    <a:p>
                      <a:r>
                        <a:rPr lang="pt-BR" sz="1600" dirty="0"/>
                        <a:t>25/09</a:t>
                      </a:r>
                    </a:p>
                  </a:txBody>
                  <a:tcPr/>
                </a:tc>
                <a:tc>
                  <a:txBody>
                    <a:bodyPr/>
                    <a:lstStyle/>
                    <a:p>
                      <a:r>
                        <a:rPr lang="pt-BR" sz="1600" dirty="0"/>
                        <a:t>11. Levantamento da sua posição competitiva. 12. Descoberta de qual seria a unidade ou setor que toma a decisão de compra pelo cliente.</a:t>
                      </a:r>
                    </a:p>
                  </a:txBody>
                  <a:tcPr/>
                </a:tc>
                <a:extLst>
                  <a:ext uri="{0D108BD9-81ED-4DB2-BD59-A6C34878D82A}">
                    <a16:rowId xmlns:a16="http://schemas.microsoft.com/office/drawing/2014/main" xmlns="" val="3459322865"/>
                  </a:ext>
                </a:extLst>
              </a:tr>
              <a:tr h="425028">
                <a:tc>
                  <a:txBody>
                    <a:bodyPr/>
                    <a:lstStyle/>
                    <a:p>
                      <a:r>
                        <a:rPr lang="pt-BR" sz="1100" dirty="0"/>
                        <a:t>8</a:t>
                      </a:r>
                    </a:p>
                  </a:txBody>
                  <a:tcPr/>
                </a:tc>
                <a:tc>
                  <a:txBody>
                    <a:bodyPr/>
                    <a:lstStyle/>
                    <a:p>
                      <a:r>
                        <a:rPr lang="pt-BR" sz="1100" dirty="0"/>
                        <a:t>02/10</a:t>
                      </a:r>
                    </a:p>
                  </a:txBody>
                  <a:tcPr/>
                </a:tc>
                <a:tc>
                  <a:txBody>
                    <a:bodyPr/>
                    <a:lstStyle/>
                    <a:p>
                      <a:r>
                        <a:rPr lang="pt-BR" sz="1100" dirty="0"/>
                        <a:t>13. Mapeamento do processo para conseguir um cliente pagante. 14. Calculo do tamanho total do mercado endereçável para os mercados subsequentes.</a:t>
                      </a:r>
                    </a:p>
                  </a:txBody>
                  <a:tcPr/>
                </a:tc>
                <a:extLst>
                  <a:ext uri="{0D108BD9-81ED-4DB2-BD59-A6C34878D82A}">
                    <a16:rowId xmlns:a16="http://schemas.microsoft.com/office/drawing/2014/main" xmlns="" val="1130593907"/>
                  </a:ext>
                </a:extLst>
              </a:tr>
              <a:tr h="369369">
                <a:tc>
                  <a:txBody>
                    <a:bodyPr/>
                    <a:lstStyle/>
                    <a:p>
                      <a:r>
                        <a:rPr lang="pt-BR" sz="1100" dirty="0"/>
                        <a:t>9</a:t>
                      </a:r>
                    </a:p>
                  </a:txBody>
                  <a:tcPr/>
                </a:tc>
                <a:tc>
                  <a:txBody>
                    <a:bodyPr/>
                    <a:lstStyle/>
                    <a:p>
                      <a:r>
                        <a:rPr lang="pt-BR" sz="1100" dirty="0"/>
                        <a:t>09/10</a:t>
                      </a:r>
                    </a:p>
                  </a:txBody>
                  <a:tcPr/>
                </a:tc>
                <a:tc>
                  <a:txBody>
                    <a:bodyPr/>
                    <a:lstStyle/>
                    <a:p>
                      <a:r>
                        <a:rPr lang="pt-BR" sz="1100" dirty="0"/>
                        <a:t>15. Concepção do modelo de negocio. 16. Definição do arcabouço de precificação. </a:t>
                      </a:r>
                    </a:p>
                  </a:txBody>
                  <a:tcPr/>
                </a:tc>
                <a:extLst>
                  <a:ext uri="{0D108BD9-81ED-4DB2-BD59-A6C34878D82A}">
                    <a16:rowId xmlns:a16="http://schemas.microsoft.com/office/drawing/2014/main" xmlns="" val="2139450948"/>
                  </a:ext>
                </a:extLst>
              </a:tr>
              <a:tr h="425028">
                <a:tc>
                  <a:txBody>
                    <a:bodyPr/>
                    <a:lstStyle/>
                    <a:p>
                      <a:r>
                        <a:rPr lang="pt-BR" sz="1100" dirty="0"/>
                        <a:t>10</a:t>
                      </a:r>
                    </a:p>
                  </a:txBody>
                  <a:tcPr/>
                </a:tc>
                <a:tc>
                  <a:txBody>
                    <a:bodyPr/>
                    <a:lstStyle/>
                    <a:p>
                      <a:r>
                        <a:rPr lang="pt-BR" sz="1100" dirty="0"/>
                        <a:t>16/10</a:t>
                      </a:r>
                    </a:p>
                  </a:txBody>
                  <a:tcPr/>
                </a:tc>
                <a:tc>
                  <a:txBody>
                    <a:bodyPr/>
                    <a:lstStyle/>
                    <a:p>
                      <a:r>
                        <a:rPr lang="pt-BR" sz="1100" dirty="0"/>
                        <a:t>17. Calculo do </a:t>
                      </a:r>
                      <a:r>
                        <a:rPr lang="pt-BR" sz="1100" dirty="0" err="1"/>
                        <a:t>lifetime</a:t>
                      </a:r>
                      <a:r>
                        <a:rPr lang="pt-BR" sz="1100" dirty="0"/>
                        <a:t> </a:t>
                      </a:r>
                      <a:r>
                        <a:rPr lang="pt-BR" sz="1100" dirty="0" err="1"/>
                        <a:t>value</a:t>
                      </a:r>
                      <a:r>
                        <a:rPr lang="pt-BR" sz="1100" dirty="0"/>
                        <a:t> (LTV) de um cliente conquistado. 18. Mapeamento do processo de vendas para conquistar um cliente.</a:t>
                      </a:r>
                    </a:p>
                  </a:txBody>
                  <a:tcPr/>
                </a:tc>
                <a:extLst>
                  <a:ext uri="{0D108BD9-81ED-4DB2-BD59-A6C34878D82A}">
                    <a16:rowId xmlns:a16="http://schemas.microsoft.com/office/drawing/2014/main" xmlns="" val="1431399067"/>
                  </a:ext>
                </a:extLst>
              </a:tr>
              <a:tr h="369369">
                <a:tc>
                  <a:txBody>
                    <a:bodyPr/>
                    <a:lstStyle/>
                    <a:p>
                      <a:r>
                        <a:rPr lang="pt-BR" sz="1100" dirty="0"/>
                        <a:t>11</a:t>
                      </a:r>
                    </a:p>
                  </a:txBody>
                  <a:tcPr/>
                </a:tc>
                <a:tc>
                  <a:txBody>
                    <a:bodyPr/>
                    <a:lstStyle/>
                    <a:p>
                      <a:r>
                        <a:rPr lang="pt-BR" sz="1100" dirty="0"/>
                        <a:t>23/10</a:t>
                      </a:r>
                    </a:p>
                  </a:txBody>
                  <a:tcPr/>
                </a:tc>
                <a:tc>
                  <a:txBody>
                    <a:bodyPr/>
                    <a:lstStyle/>
                    <a:p>
                      <a:r>
                        <a:rPr lang="pt-BR" sz="1100" dirty="0"/>
                        <a:t>19. Calculo do custo de aquisição de um cliente. 20. identificação das premissas essenciais.</a:t>
                      </a:r>
                    </a:p>
                  </a:txBody>
                  <a:tcPr/>
                </a:tc>
                <a:extLst>
                  <a:ext uri="{0D108BD9-81ED-4DB2-BD59-A6C34878D82A}">
                    <a16:rowId xmlns:a16="http://schemas.microsoft.com/office/drawing/2014/main" xmlns="" val="2986647599"/>
                  </a:ext>
                </a:extLst>
              </a:tr>
              <a:tr h="425028">
                <a:tc>
                  <a:txBody>
                    <a:bodyPr/>
                    <a:lstStyle/>
                    <a:p>
                      <a:r>
                        <a:rPr lang="pt-BR" sz="1100" dirty="0"/>
                        <a:t>12</a:t>
                      </a:r>
                    </a:p>
                  </a:txBody>
                  <a:tcPr/>
                </a:tc>
                <a:tc>
                  <a:txBody>
                    <a:bodyPr/>
                    <a:lstStyle/>
                    <a:p>
                      <a:r>
                        <a:rPr lang="pt-BR" sz="1100" dirty="0"/>
                        <a:t>30/10</a:t>
                      </a:r>
                    </a:p>
                  </a:txBody>
                  <a:tcPr/>
                </a:tc>
                <a:tc>
                  <a:txBody>
                    <a:bodyPr/>
                    <a:lstStyle/>
                    <a:p>
                      <a:r>
                        <a:rPr lang="pt-BR" sz="1100" dirty="0"/>
                        <a:t>21. Teste das premissas essenciais. 22. Definição do produto minimamente viável do negócio (MVBP)</a:t>
                      </a:r>
                    </a:p>
                  </a:txBody>
                  <a:tcPr/>
                </a:tc>
                <a:extLst>
                  <a:ext uri="{0D108BD9-81ED-4DB2-BD59-A6C34878D82A}">
                    <a16:rowId xmlns:a16="http://schemas.microsoft.com/office/drawing/2014/main" xmlns="" val="389694896"/>
                  </a:ext>
                </a:extLst>
              </a:tr>
              <a:tr h="369369">
                <a:tc>
                  <a:txBody>
                    <a:bodyPr/>
                    <a:lstStyle/>
                    <a:p>
                      <a:r>
                        <a:rPr lang="pt-BR" sz="1100" dirty="0"/>
                        <a:t>13</a:t>
                      </a:r>
                    </a:p>
                  </a:txBody>
                  <a:tcPr/>
                </a:tc>
                <a:tc>
                  <a:txBody>
                    <a:bodyPr/>
                    <a:lstStyle/>
                    <a:p>
                      <a:r>
                        <a:rPr lang="pt-BR" sz="1100" dirty="0"/>
                        <a:t>06/11</a:t>
                      </a:r>
                    </a:p>
                  </a:txBody>
                  <a:tcPr/>
                </a:tc>
                <a:tc>
                  <a:txBody>
                    <a:bodyPr/>
                    <a:lstStyle/>
                    <a:p>
                      <a:r>
                        <a:rPr lang="pt-BR" sz="1100" dirty="0"/>
                        <a:t>23. Avaliação do produto pelo cliente. 24. Desenvolvimento de um plano de produto.</a:t>
                      </a:r>
                    </a:p>
                  </a:txBody>
                  <a:tcPr/>
                </a:tc>
                <a:extLst>
                  <a:ext uri="{0D108BD9-81ED-4DB2-BD59-A6C34878D82A}">
                    <a16:rowId xmlns:a16="http://schemas.microsoft.com/office/drawing/2014/main" xmlns="" val="2227577163"/>
                  </a:ext>
                </a:extLst>
              </a:tr>
              <a:tr h="369369">
                <a:tc>
                  <a:txBody>
                    <a:bodyPr/>
                    <a:lstStyle/>
                    <a:p>
                      <a:r>
                        <a:rPr lang="pt-BR" sz="1200" dirty="0"/>
                        <a:t>14</a:t>
                      </a:r>
                    </a:p>
                  </a:txBody>
                  <a:tcPr/>
                </a:tc>
                <a:tc>
                  <a:txBody>
                    <a:bodyPr/>
                    <a:lstStyle/>
                    <a:p>
                      <a:r>
                        <a:rPr lang="pt-BR" sz="1200" dirty="0"/>
                        <a:t>13/11</a:t>
                      </a:r>
                    </a:p>
                  </a:txBody>
                  <a:tcPr/>
                </a:tc>
                <a:tc>
                  <a:txBody>
                    <a:bodyPr/>
                    <a:lstStyle/>
                    <a:p>
                      <a:r>
                        <a:rPr lang="pt-BR" sz="1200" dirty="0"/>
                        <a:t>Fechamento do curso por palestrantes convidados</a:t>
                      </a:r>
                    </a:p>
                  </a:txBody>
                  <a:tcPr/>
                </a:tc>
                <a:extLst>
                  <a:ext uri="{0D108BD9-81ED-4DB2-BD59-A6C34878D82A}">
                    <a16:rowId xmlns:a16="http://schemas.microsoft.com/office/drawing/2014/main" xmlns="" val="3091312840"/>
                  </a:ext>
                </a:extLst>
              </a:tr>
              <a:tr h="369369">
                <a:tc>
                  <a:txBody>
                    <a:bodyPr/>
                    <a:lstStyle/>
                    <a:p>
                      <a:r>
                        <a:rPr lang="pt-BR" sz="1200" dirty="0"/>
                        <a:t>15</a:t>
                      </a:r>
                    </a:p>
                  </a:txBody>
                  <a:tcPr/>
                </a:tc>
                <a:tc>
                  <a:txBody>
                    <a:bodyPr/>
                    <a:lstStyle/>
                    <a:p>
                      <a:r>
                        <a:rPr lang="pt-BR" sz="1200" dirty="0"/>
                        <a:t>27/11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200" dirty="0"/>
                        <a:t>Apresentações finais dos modelos de negócio</a:t>
                      </a:r>
                    </a:p>
                  </a:txBody>
                  <a:tcPr/>
                </a:tc>
                <a:extLst>
                  <a:ext uri="{0D108BD9-81ED-4DB2-BD59-A6C34878D82A}">
                    <a16:rowId xmlns:a16="http://schemas.microsoft.com/office/drawing/2014/main" xmlns="" val="1719177703"/>
                  </a:ext>
                </a:extLst>
              </a:tr>
            </a:tbl>
          </a:graphicData>
        </a:graphic>
      </p:graphicFrame>
    </p:spTree>
    <p:extLst>
      <p:ext uri="{BB962C8B-B14F-4D97-AF65-F5344CB8AC3E}">
        <p14:creationId xmlns:p14="http://schemas.microsoft.com/office/powerpoint/2010/main" xmlns="" val="1021373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2A27988-2275-4A37-9314-AE5CCC064B80}"/>
              </a:ext>
            </a:extLst>
          </p:cNvPr>
          <p:cNvSpPr>
            <a:spLocks noGrp="1"/>
          </p:cNvSpPr>
          <p:nvPr>
            <p:ph type="title"/>
          </p:nvPr>
        </p:nvSpPr>
        <p:spPr>
          <a:xfrm>
            <a:off x="22938" y="836712"/>
            <a:ext cx="7524003" cy="970450"/>
          </a:xfrm>
        </p:spPr>
        <p:txBody>
          <a:bodyPr/>
          <a:lstStyle/>
          <a:p>
            <a:r>
              <a:rPr lang="pt-BR" sz="2800" dirty="0"/>
              <a:t>Papeis primários no processo de decisão</a:t>
            </a:r>
          </a:p>
        </p:txBody>
      </p:sp>
      <p:sp>
        <p:nvSpPr>
          <p:cNvPr id="3" name="Espaço Reservado para Conteúdo 2">
            <a:extLst>
              <a:ext uri="{FF2B5EF4-FFF2-40B4-BE49-F238E27FC236}">
                <a16:creationId xmlns:a16="http://schemas.microsoft.com/office/drawing/2014/main" xmlns="" id="{DCA6ADDE-192A-405E-AD93-14B226E86F6E}"/>
              </a:ext>
            </a:extLst>
          </p:cNvPr>
          <p:cNvSpPr>
            <a:spLocks noGrp="1"/>
          </p:cNvSpPr>
          <p:nvPr>
            <p:ph idx="1"/>
          </p:nvPr>
        </p:nvSpPr>
        <p:spPr>
          <a:xfrm>
            <a:off x="251521" y="2222287"/>
            <a:ext cx="8082480" cy="3636510"/>
          </a:xfrm>
        </p:spPr>
        <p:txBody>
          <a:bodyPr/>
          <a:lstStyle/>
          <a:p>
            <a:pPr marL="0" indent="0">
              <a:buNone/>
            </a:pPr>
            <a:r>
              <a:rPr lang="pt-BR" dirty="0"/>
              <a:t>Usuário Final</a:t>
            </a:r>
          </a:p>
          <a:p>
            <a:r>
              <a:rPr lang="pt-BR" dirty="0"/>
              <a:t>É a pessoa que irá de fato usar o produto para criar o valor que é descrito no Passo 8, Proposição Quantificada de Valor.</a:t>
            </a:r>
          </a:p>
        </p:txBody>
      </p:sp>
    </p:spTree>
    <p:extLst>
      <p:ext uri="{BB962C8B-B14F-4D97-AF65-F5344CB8AC3E}">
        <p14:creationId xmlns:p14="http://schemas.microsoft.com/office/powerpoint/2010/main" xmlns="" val="2488864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0BDD124-D768-428E-8F51-417BF249B231}"/>
              </a:ext>
            </a:extLst>
          </p:cNvPr>
          <p:cNvSpPr>
            <a:spLocks noGrp="1"/>
          </p:cNvSpPr>
          <p:nvPr>
            <p:ph type="title"/>
          </p:nvPr>
        </p:nvSpPr>
        <p:spPr>
          <a:xfrm>
            <a:off x="0" y="836712"/>
            <a:ext cx="8856983" cy="970450"/>
          </a:xfrm>
        </p:spPr>
        <p:txBody>
          <a:bodyPr/>
          <a:lstStyle/>
          <a:p>
            <a:r>
              <a:rPr lang="pt-BR" sz="2800" dirty="0"/>
              <a:t>Papeis primários no processo de decisão</a:t>
            </a:r>
          </a:p>
        </p:txBody>
      </p:sp>
      <p:sp>
        <p:nvSpPr>
          <p:cNvPr id="3" name="Espaço Reservado para Conteúdo 2">
            <a:extLst>
              <a:ext uri="{FF2B5EF4-FFF2-40B4-BE49-F238E27FC236}">
                <a16:creationId xmlns:a16="http://schemas.microsoft.com/office/drawing/2014/main" xmlns="" id="{3F317FEF-D538-470C-B730-92950B9B3AC8}"/>
              </a:ext>
            </a:extLst>
          </p:cNvPr>
          <p:cNvSpPr>
            <a:spLocks noGrp="1"/>
          </p:cNvSpPr>
          <p:nvPr>
            <p:ph idx="1"/>
          </p:nvPr>
        </p:nvSpPr>
        <p:spPr/>
        <p:txBody>
          <a:bodyPr/>
          <a:lstStyle/>
          <a:p>
            <a:pPr marL="0" indent="0">
              <a:buNone/>
            </a:pPr>
            <a:r>
              <a:rPr lang="pt-BR" dirty="0"/>
              <a:t>Comprador Econômico Primário</a:t>
            </a:r>
          </a:p>
          <a:p>
            <a:r>
              <a:rPr lang="pt-BR" dirty="0"/>
              <a:t>É o principal tomador de decisão</a:t>
            </a:r>
          </a:p>
        </p:txBody>
      </p:sp>
    </p:spTree>
    <p:extLst>
      <p:ext uri="{BB962C8B-B14F-4D97-AF65-F5344CB8AC3E}">
        <p14:creationId xmlns:p14="http://schemas.microsoft.com/office/powerpoint/2010/main" xmlns="" val="626179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A2B1ADD-55C4-408D-B5B1-7C5B261B5EBA}"/>
              </a:ext>
            </a:extLst>
          </p:cNvPr>
          <p:cNvSpPr>
            <a:spLocks noGrp="1"/>
          </p:cNvSpPr>
          <p:nvPr>
            <p:ph type="title"/>
          </p:nvPr>
        </p:nvSpPr>
        <p:spPr>
          <a:xfrm>
            <a:off x="0" y="836712"/>
            <a:ext cx="8010475" cy="970450"/>
          </a:xfrm>
        </p:spPr>
        <p:txBody>
          <a:bodyPr/>
          <a:lstStyle/>
          <a:p>
            <a:r>
              <a:rPr lang="pt-BR" sz="2800" dirty="0"/>
              <a:t>Papeis secundários no processo de compra</a:t>
            </a:r>
          </a:p>
        </p:txBody>
      </p:sp>
      <p:sp>
        <p:nvSpPr>
          <p:cNvPr id="3" name="Espaço Reservado para Conteúdo 2">
            <a:extLst>
              <a:ext uri="{FF2B5EF4-FFF2-40B4-BE49-F238E27FC236}">
                <a16:creationId xmlns:a16="http://schemas.microsoft.com/office/drawing/2014/main" xmlns="" id="{C97476A4-4845-4937-8AC8-283B737EBEAB}"/>
              </a:ext>
            </a:extLst>
          </p:cNvPr>
          <p:cNvSpPr>
            <a:spLocks noGrp="1"/>
          </p:cNvSpPr>
          <p:nvPr>
            <p:ph idx="1"/>
          </p:nvPr>
        </p:nvSpPr>
        <p:spPr/>
        <p:txBody>
          <a:bodyPr/>
          <a:lstStyle/>
          <a:p>
            <a:pPr>
              <a:buFont typeface="Arial" panose="020B0604020202020204" pitchFamily="34" charset="0"/>
              <a:buChar char="•"/>
            </a:pPr>
            <a:r>
              <a:rPr lang="pt-BR" dirty="0"/>
              <a:t>Influenciadores primários e secundários</a:t>
            </a:r>
          </a:p>
          <a:p>
            <a:pPr>
              <a:buFont typeface="Arial" panose="020B0604020202020204" pitchFamily="34" charset="0"/>
              <a:buChar char="•"/>
            </a:pPr>
            <a:r>
              <a:rPr lang="pt-BR" dirty="0"/>
              <a:t>Alguém com poder de veto</a:t>
            </a:r>
          </a:p>
          <a:p>
            <a:pPr>
              <a:buFont typeface="Arial" panose="020B0604020202020204" pitchFamily="34" charset="0"/>
              <a:buChar char="•"/>
            </a:pPr>
            <a:r>
              <a:rPr lang="pt-BR" dirty="0"/>
              <a:t>Setor de compras (logística)</a:t>
            </a:r>
          </a:p>
        </p:txBody>
      </p:sp>
    </p:spTree>
    <p:extLst>
      <p:ext uri="{BB962C8B-B14F-4D97-AF65-F5344CB8AC3E}">
        <p14:creationId xmlns:p14="http://schemas.microsoft.com/office/powerpoint/2010/main" xmlns="" val="2899598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892320F-C3DF-42F6-9B2F-4847036C6F88}"/>
              </a:ext>
            </a:extLst>
          </p:cNvPr>
          <p:cNvSpPr>
            <a:spLocks noGrp="1"/>
          </p:cNvSpPr>
          <p:nvPr>
            <p:ph type="title"/>
          </p:nvPr>
        </p:nvSpPr>
        <p:spPr/>
        <p:txBody>
          <a:bodyPr/>
          <a:lstStyle/>
          <a:p>
            <a:r>
              <a:rPr lang="pt-BR" dirty="0"/>
              <a:t>Resumindo</a:t>
            </a:r>
          </a:p>
        </p:txBody>
      </p:sp>
      <p:sp>
        <p:nvSpPr>
          <p:cNvPr id="3" name="Espaço Reservado para Conteúdo 2">
            <a:extLst>
              <a:ext uri="{FF2B5EF4-FFF2-40B4-BE49-F238E27FC236}">
                <a16:creationId xmlns:a16="http://schemas.microsoft.com/office/drawing/2014/main" xmlns="" id="{B92756F7-7D14-4CDF-A8E1-73FB0E4707E0}"/>
              </a:ext>
            </a:extLst>
          </p:cNvPr>
          <p:cNvSpPr>
            <a:spLocks noGrp="1"/>
          </p:cNvSpPr>
          <p:nvPr>
            <p:ph idx="1"/>
          </p:nvPr>
        </p:nvSpPr>
        <p:spPr>
          <a:xfrm>
            <a:off x="179512" y="2026903"/>
            <a:ext cx="8856984" cy="2804194"/>
          </a:xfrm>
        </p:spPr>
        <p:txBody>
          <a:bodyPr/>
          <a:lstStyle/>
          <a:p>
            <a:pPr>
              <a:buFont typeface="Arial" panose="020B0604020202020204" pitchFamily="34" charset="0"/>
              <a:buChar char="•"/>
            </a:pPr>
            <a:r>
              <a:rPr lang="pt-BR" dirty="0"/>
              <a:t>Você já tinha determinado o que era preciso para criar valor para o cliente.</a:t>
            </a:r>
          </a:p>
          <a:p>
            <a:pPr>
              <a:buFont typeface="Arial" panose="020B0604020202020204" pitchFamily="34" charset="0"/>
              <a:buChar char="•"/>
            </a:pPr>
            <a:r>
              <a:rPr lang="pt-BR" dirty="0"/>
              <a:t>Agora você levantou o processo de compra, em particular para entender que tem a última palavra e também que influencia a decisão.</a:t>
            </a:r>
          </a:p>
          <a:p>
            <a:pPr>
              <a:buFont typeface="Arial" panose="020B0604020202020204" pitchFamily="34" charset="0"/>
              <a:buChar char="•"/>
            </a:pPr>
            <a:r>
              <a:rPr lang="pt-BR" dirty="0"/>
              <a:t>Situações B2B são mais fáceis de mapear, mas o processo é útil também em situações B2C, por exemplo.</a:t>
            </a:r>
          </a:p>
        </p:txBody>
      </p:sp>
    </p:spTree>
    <p:extLst>
      <p:ext uri="{BB962C8B-B14F-4D97-AF65-F5344CB8AC3E}">
        <p14:creationId xmlns:p14="http://schemas.microsoft.com/office/powerpoint/2010/main" xmlns="" val="1404263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xmlns="" id="{133F8CB7-795C-4272-9073-64D8CF97F2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xmlns="" id="{B7743172-17A8-4FA4-8434-B813E03B76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23">
            <a:extLst>
              <a:ext uri="{FF2B5EF4-FFF2-40B4-BE49-F238E27FC236}">
                <a16:creationId xmlns:a16="http://schemas.microsoft.com/office/drawing/2014/main" xmlns="" id="{4CE1233C-FD2F-489E-BFDE-086F5FED64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0070C0"/>
          </a:solid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xmlns="" id="{1DCD023C-3B31-4364-A90C-C43EA5C9B0FE}"/>
              </a:ext>
            </a:extLst>
          </p:cNvPr>
          <p:cNvSpPr>
            <a:spLocks noGrp="1"/>
          </p:cNvSpPr>
          <p:nvPr>
            <p:ph type="title"/>
          </p:nvPr>
        </p:nvSpPr>
        <p:spPr>
          <a:xfrm>
            <a:off x="338635" y="1800225"/>
            <a:ext cx="2583158" cy="4241136"/>
          </a:xfrm>
        </p:spPr>
        <p:txBody>
          <a:bodyPr vert="horz" lIns="91440" tIns="45720" rIns="91440" bIns="45720" rtlCol="0" anchor="t">
            <a:normAutofit/>
          </a:bodyPr>
          <a:lstStyle/>
          <a:p>
            <a:r>
              <a:rPr lang="en-US" sz="3500" dirty="0" err="1">
                <a:cs typeface="+mj-cs"/>
              </a:rPr>
              <a:t>Passo</a:t>
            </a:r>
            <a:r>
              <a:rPr lang="en-US" sz="3500" dirty="0">
                <a:cs typeface="+mj-cs"/>
              </a:rPr>
              <a:t> 13: </a:t>
            </a:r>
            <a:r>
              <a:rPr lang="en-US" sz="3500" dirty="0" err="1">
                <a:cs typeface="+mj-cs"/>
              </a:rPr>
              <a:t>mapear</a:t>
            </a:r>
            <a:r>
              <a:rPr lang="en-US" sz="3500" dirty="0">
                <a:cs typeface="+mj-cs"/>
              </a:rPr>
              <a:t> o </a:t>
            </a:r>
            <a:r>
              <a:rPr lang="en-US" sz="3500" dirty="0" err="1">
                <a:cs typeface="+mj-cs"/>
              </a:rPr>
              <a:t>processo</a:t>
            </a:r>
            <a:r>
              <a:rPr lang="en-US" sz="3500" dirty="0">
                <a:cs typeface="+mj-cs"/>
              </a:rPr>
              <a:t> para </a:t>
            </a:r>
            <a:r>
              <a:rPr lang="en-US" sz="3500" dirty="0" err="1">
                <a:cs typeface="+mj-cs"/>
              </a:rPr>
              <a:t>conseguir</a:t>
            </a:r>
            <a:r>
              <a:rPr lang="en-US" sz="3500" dirty="0">
                <a:cs typeface="+mj-cs"/>
              </a:rPr>
              <a:t> um </a:t>
            </a:r>
            <a:r>
              <a:rPr lang="en-US" sz="3500" dirty="0" err="1">
                <a:cs typeface="+mj-cs"/>
              </a:rPr>
              <a:t>cliente</a:t>
            </a:r>
            <a:r>
              <a:rPr lang="en-US" sz="3500" dirty="0">
                <a:cs typeface="+mj-cs"/>
              </a:rPr>
              <a:t> </a:t>
            </a:r>
            <a:r>
              <a:rPr lang="en-US" sz="3500" dirty="0" err="1">
                <a:cs typeface="+mj-cs"/>
              </a:rPr>
              <a:t>pagante</a:t>
            </a:r>
            <a:endParaRPr lang="en-US" sz="3500" dirty="0">
              <a:cs typeface="+mj-cs"/>
            </a:endParaRPr>
          </a:p>
        </p:txBody>
      </p:sp>
      <p:pic>
        <p:nvPicPr>
          <p:cNvPr id="3" name="Espaço Reservado para Conteúdo 2">
            <a:extLst>
              <a:ext uri="{FF2B5EF4-FFF2-40B4-BE49-F238E27FC236}">
                <a16:creationId xmlns:a16="http://schemas.microsoft.com/office/drawing/2014/main" xmlns="" id="{1E7EF95D-9DDF-45E5-BA13-F8220E627544}"/>
              </a:ext>
            </a:extLst>
          </p:cNvPr>
          <p:cNvPicPr>
            <a:picLocks noGrp="1" noChangeAspect="1"/>
          </p:cNvPicPr>
          <p:nvPr>
            <p:ph idx="1"/>
          </p:nvPr>
        </p:nvPicPr>
        <p:blipFill>
          <a:blip r:embed="rId2"/>
          <a:stretch>
            <a:fillRect/>
          </a:stretch>
        </p:blipFill>
        <p:spPr>
          <a:xfrm>
            <a:off x="4283968" y="1610518"/>
            <a:ext cx="4337167" cy="4430843"/>
          </a:xfrm>
          <a:prstGeom prst="rect">
            <a:avLst/>
          </a:prstGeom>
        </p:spPr>
      </p:pic>
    </p:spTree>
    <p:extLst>
      <p:ext uri="{BB962C8B-B14F-4D97-AF65-F5344CB8AC3E}">
        <p14:creationId xmlns:p14="http://schemas.microsoft.com/office/powerpoint/2010/main" xmlns="" val="320888343"/>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3" name="Freeform 6">
            <a:extLst>
              <a:ext uri="{FF2B5EF4-FFF2-40B4-BE49-F238E27FC236}">
                <a16:creationId xmlns:a16="http://schemas.microsoft.com/office/drawing/2014/main" xmlns="" id="{133F8CB7-795C-4272-9073-64D8CF97F2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xmlns="" id="{B7743172-17A8-4FA4-8434-B813E03B76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3">
            <a:extLst>
              <a:ext uri="{FF2B5EF4-FFF2-40B4-BE49-F238E27FC236}">
                <a16:creationId xmlns:a16="http://schemas.microsoft.com/office/drawing/2014/main" xmlns="" id="{4CE1233C-FD2F-489E-BFDE-086F5FED64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xmlns="" id="{1DCD023C-3B31-4364-A90C-C43EA5C9B0FE}"/>
              </a:ext>
            </a:extLst>
          </p:cNvPr>
          <p:cNvSpPr>
            <a:spLocks noGrp="1"/>
          </p:cNvSpPr>
          <p:nvPr>
            <p:ph type="title"/>
          </p:nvPr>
        </p:nvSpPr>
        <p:spPr>
          <a:xfrm>
            <a:off x="338635" y="1800225"/>
            <a:ext cx="2583158" cy="4241136"/>
          </a:xfrm>
        </p:spPr>
        <p:txBody>
          <a:bodyPr vert="horz" lIns="91440" tIns="45720" rIns="91440" bIns="45720" rtlCol="0" anchor="t">
            <a:normAutofit/>
          </a:bodyPr>
          <a:lstStyle/>
          <a:p>
            <a:pPr>
              <a:lnSpc>
                <a:spcPct val="90000"/>
              </a:lnSpc>
            </a:pPr>
            <a:r>
              <a:rPr lang="en-US" sz="2700">
                <a:cs typeface="+mj-cs"/>
              </a:rPr>
              <a:t>Passo 14: Calcular o tamanho total do mercado endereçavel para os mercados subsequentes</a:t>
            </a:r>
          </a:p>
        </p:txBody>
      </p:sp>
      <p:pic>
        <p:nvPicPr>
          <p:cNvPr id="6" name="Espaço Reservado para Conteúdo 5">
            <a:extLst>
              <a:ext uri="{FF2B5EF4-FFF2-40B4-BE49-F238E27FC236}">
                <a16:creationId xmlns:a16="http://schemas.microsoft.com/office/drawing/2014/main" xmlns="" id="{09CB3CAD-58B8-473C-B515-9AF96FB3C0E2}"/>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3926091" y="200244"/>
            <a:ext cx="4701046" cy="4796986"/>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xmlns="" val="2641806714"/>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5C44DBB-AD7C-4682-B258-6367305D20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723900" y="1218476"/>
            <a:ext cx="2390488" cy="4421050"/>
          </a:xfrm>
          <a:effectLst/>
        </p:spPr>
        <p:txBody>
          <a:bodyPr anchor="ctr">
            <a:normAutofit/>
          </a:bodyPr>
          <a:lstStyle/>
          <a:p>
            <a:pPr algn="r"/>
            <a:r>
              <a:rPr lang="pt-BR" sz="2800" dirty="0">
                <a:solidFill>
                  <a:schemeClr val="tx1"/>
                </a:solidFill>
              </a:rPr>
              <a:t>Fim da aula 7</a:t>
            </a:r>
          </a:p>
        </p:txBody>
      </p:sp>
      <p:cxnSp>
        <p:nvCxnSpPr>
          <p:cNvPr id="10" name="Straight Connector 9">
            <a:extLst>
              <a:ext uri="{FF2B5EF4-FFF2-40B4-BE49-F238E27FC236}">
                <a16:creationId xmlns:a16="http://schemas.microsoft.com/office/drawing/2014/main" xmlns="" id="{A1CED323-FAF0-4E0B-8717-FC1F468A28F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87225"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 name="Espaço Reservado para Conteúdo 2"/>
          <p:cNvSpPr>
            <a:spLocks noGrp="1"/>
          </p:cNvSpPr>
          <p:nvPr>
            <p:ph idx="1"/>
          </p:nvPr>
        </p:nvSpPr>
        <p:spPr>
          <a:xfrm>
            <a:off x="3860063" y="1218475"/>
            <a:ext cx="4560037" cy="4421051"/>
          </a:xfrm>
          <a:effectLst/>
        </p:spPr>
        <p:txBody>
          <a:bodyPr>
            <a:normAutofit/>
          </a:bodyPr>
          <a:lstStyle/>
          <a:p>
            <a:pPr marL="0" indent="0">
              <a:buNone/>
            </a:pPr>
            <a:r>
              <a:rPr lang="pt-BR" sz="1400"/>
              <a:t>Obrigado!</a:t>
            </a:r>
          </a:p>
          <a:p>
            <a:pPr marL="0" indent="0">
              <a:buNone/>
            </a:pPr>
            <a:r>
              <a:rPr lang="pt-BR" sz="1400"/>
              <a:t>José Antonio Lerosa</a:t>
            </a:r>
          </a:p>
          <a:p>
            <a:pPr marL="0" indent="0">
              <a:buNone/>
            </a:pPr>
            <a:endParaRPr lang="pt-BR" sz="1400"/>
          </a:p>
          <a:p>
            <a:pPr marL="0" indent="0">
              <a:buNone/>
            </a:pPr>
            <a:r>
              <a:rPr lang="pt-BR" sz="1400"/>
              <a:t>jals@usp.br</a:t>
            </a:r>
          </a:p>
        </p:txBody>
      </p:sp>
    </p:spTree>
    <p:extLst>
      <p:ext uri="{BB962C8B-B14F-4D97-AF65-F5344CB8AC3E}">
        <p14:creationId xmlns:p14="http://schemas.microsoft.com/office/powerpoint/2010/main" xmlns="" val="2395704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Tarefa 3 para entrega antes da aula 8</a:t>
            </a:r>
            <a:endParaRPr lang="pt-BR" dirty="0"/>
          </a:p>
        </p:txBody>
      </p:sp>
      <p:sp>
        <p:nvSpPr>
          <p:cNvPr id="3" name="Espaço Reservado para Conteúdo 2"/>
          <p:cNvSpPr>
            <a:spLocks noGrp="1"/>
          </p:cNvSpPr>
          <p:nvPr>
            <p:ph idx="1"/>
          </p:nvPr>
        </p:nvSpPr>
        <p:spPr>
          <a:xfrm>
            <a:off x="214282" y="2222286"/>
            <a:ext cx="8786873" cy="4278548"/>
          </a:xfrm>
        </p:spPr>
        <p:txBody>
          <a:bodyPr>
            <a:normAutofit fontScale="77500" lnSpcReduction="20000"/>
          </a:bodyPr>
          <a:lstStyle/>
          <a:p>
            <a:r>
              <a:rPr lang="pt-BR" dirty="0" smtClean="0"/>
              <a:t>Realizar este exercício preferencialmente nas mesmas equipes formadas para a tarefa 2.</a:t>
            </a:r>
          </a:p>
          <a:p>
            <a:r>
              <a:rPr lang="pt-BR" dirty="0" smtClean="0"/>
              <a:t>Caso haja modificação na composição da equipe, façam o bloco 1 do </a:t>
            </a:r>
            <a:r>
              <a:rPr lang="pt-BR" dirty="0" err="1" smtClean="0"/>
              <a:t>Canvas</a:t>
            </a:r>
            <a:r>
              <a:rPr lang="pt-BR" dirty="0" smtClean="0"/>
              <a:t> do Empreendedorismo Disciplinado (CED).</a:t>
            </a:r>
          </a:p>
          <a:p>
            <a:r>
              <a:rPr lang="pt-BR" dirty="0" smtClean="0"/>
              <a:t>Caso não tenha havido modificação na composição da equipe não é necessário fazer o bloco 1 novamente.</a:t>
            </a:r>
          </a:p>
          <a:p>
            <a:r>
              <a:rPr lang="pt-BR" dirty="0" smtClean="0"/>
              <a:t>Façam em seguida os blocos 2, 3 e 4, do modo que for possível.</a:t>
            </a:r>
          </a:p>
          <a:p>
            <a:r>
              <a:rPr lang="pt-BR" dirty="0" smtClean="0"/>
              <a:t>Estimem que irão utilizar 3 horas para preparar esta tarefa.</a:t>
            </a:r>
          </a:p>
          <a:p>
            <a:r>
              <a:rPr lang="pt-BR" dirty="0" smtClean="0"/>
              <a:t>Gravem um </a:t>
            </a:r>
            <a:r>
              <a:rPr lang="pt-BR" dirty="0" err="1" smtClean="0"/>
              <a:t>video</a:t>
            </a:r>
            <a:r>
              <a:rPr lang="pt-BR" dirty="0" smtClean="0"/>
              <a:t> de no máximo 3 minutos com os blocos de 1 a 4 preenchidos, começando pela identificação de cada membro da equipe, mostrando os rostos de cada membro junto com os nomes (10 segundos)</a:t>
            </a:r>
          </a:p>
          <a:p>
            <a:r>
              <a:rPr lang="pt-BR" dirty="0" smtClean="0"/>
              <a:t>Prossigam com uma explicação </a:t>
            </a:r>
            <a:r>
              <a:rPr lang="pt-BR" b="1" dirty="0" smtClean="0"/>
              <a:t>sucinta e clara </a:t>
            </a:r>
            <a:r>
              <a:rPr lang="pt-BR" dirty="0" smtClean="0"/>
              <a:t>de qual é a </a:t>
            </a:r>
            <a:r>
              <a:rPr lang="pt-BR" dirty="0" err="1" smtClean="0"/>
              <a:t>ideia</a:t>
            </a:r>
            <a:r>
              <a:rPr lang="pt-BR" dirty="0" smtClean="0"/>
              <a:t> da equipe. Se uma </a:t>
            </a:r>
            <a:r>
              <a:rPr lang="pt-BR" dirty="0" err="1" smtClean="0"/>
              <a:t>ideia</a:t>
            </a:r>
            <a:r>
              <a:rPr lang="pt-BR" dirty="0" smtClean="0"/>
              <a:t> não consegue ser explicada em  30 segundos provavelmente não é uma boa </a:t>
            </a:r>
            <a:r>
              <a:rPr lang="pt-BR" dirty="0" err="1" smtClean="0"/>
              <a:t>ideia</a:t>
            </a:r>
            <a:r>
              <a:rPr lang="pt-BR" dirty="0" smtClean="0"/>
              <a:t>. Falem no </a:t>
            </a:r>
            <a:r>
              <a:rPr lang="pt-BR" dirty="0" err="1" smtClean="0"/>
              <a:t>video</a:t>
            </a:r>
            <a:r>
              <a:rPr lang="pt-BR" dirty="0" smtClean="0"/>
              <a:t> como se fosse um investidor quem fosse ouvir, com objetividade.</a:t>
            </a:r>
          </a:p>
          <a:p>
            <a:r>
              <a:rPr lang="pt-BR" dirty="0" smtClean="0"/>
              <a:t>Achem pelo menos um cliente para validar tudo que vocês aprenderam conversando com a </a:t>
            </a:r>
            <a:r>
              <a:rPr lang="pt-BR" dirty="0" err="1" smtClean="0"/>
              <a:t>Persona</a:t>
            </a:r>
            <a:r>
              <a:rPr lang="pt-BR" dirty="0" smtClean="0"/>
              <a:t>: a história de uso, o ciclo de vida do processo de compra, a proposta de valor quantificada.</a:t>
            </a:r>
          </a:p>
          <a:p>
            <a:r>
              <a:rPr lang="pt-BR" sz="2100" b="1" smtClean="0">
                <a:solidFill>
                  <a:srgbClr val="FFC000"/>
                </a:solidFill>
              </a:rPr>
              <a:t>Deadline </a:t>
            </a:r>
            <a:r>
              <a:rPr lang="pt-BR" sz="2100" b="1" dirty="0" smtClean="0">
                <a:solidFill>
                  <a:srgbClr val="FFC000"/>
                </a:solidFill>
              </a:rPr>
              <a:t>para entrega: dia 28 de setembro até as 6h da manhã.</a:t>
            </a:r>
          </a:p>
          <a:p>
            <a:endParaRPr lang="pt-B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FE7F4B8-0862-4AC4-9B1E-C66E1D16E1C8}"/>
              </a:ext>
            </a:extLst>
          </p:cNvPr>
          <p:cNvSpPr>
            <a:spLocks noGrp="1"/>
          </p:cNvSpPr>
          <p:nvPr>
            <p:ph type="title"/>
          </p:nvPr>
        </p:nvSpPr>
        <p:spPr>
          <a:xfrm>
            <a:off x="1" y="901667"/>
            <a:ext cx="9143999" cy="970450"/>
          </a:xfrm>
        </p:spPr>
        <p:txBody>
          <a:bodyPr/>
          <a:lstStyle/>
          <a:p>
            <a:r>
              <a:rPr lang="pt-BR" sz="2800" dirty="0"/>
              <a:t>Exercício semanal de aquecimento cognitivo</a:t>
            </a:r>
          </a:p>
        </p:txBody>
      </p:sp>
      <p:sp>
        <p:nvSpPr>
          <p:cNvPr id="3" name="Espaço Reservado para Conteúdo 2">
            <a:extLst>
              <a:ext uri="{FF2B5EF4-FFF2-40B4-BE49-F238E27FC236}">
                <a16:creationId xmlns:a16="http://schemas.microsoft.com/office/drawing/2014/main" xmlns="" id="{D748BFB1-32E1-4C7B-8DA4-AC89D7E99C98}"/>
              </a:ext>
            </a:extLst>
          </p:cNvPr>
          <p:cNvSpPr>
            <a:spLocks noGrp="1"/>
          </p:cNvSpPr>
          <p:nvPr>
            <p:ph idx="1"/>
          </p:nvPr>
        </p:nvSpPr>
        <p:spPr>
          <a:xfrm>
            <a:off x="1" y="2222286"/>
            <a:ext cx="5144476" cy="4116377"/>
          </a:xfrm>
        </p:spPr>
        <p:txBody>
          <a:bodyPr>
            <a:normAutofit fontScale="25000" lnSpcReduction="20000"/>
          </a:bodyPr>
          <a:lstStyle/>
          <a:p>
            <a:pPr marL="114300" indent="0">
              <a:buNone/>
            </a:pPr>
            <a:r>
              <a:rPr lang="pt-BR" sz="7400" dirty="0" err="1"/>
              <a:t>Scamper</a:t>
            </a:r>
            <a:r>
              <a:rPr lang="pt-BR" sz="7400" dirty="0"/>
              <a:t>: exercício para despertar a </a:t>
            </a:r>
            <a:r>
              <a:rPr lang="pt-BR" sz="7400" dirty="0" smtClean="0"/>
              <a:t>criatividade</a:t>
            </a:r>
          </a:p>
          <a:p>
            <a:pPr marL="114300" indent="0">
              <a:buNone/>
            </a:pPr>
            <a:r>
              <a:rPr lang="pt-BR" sz="8000" dirty="0" smtClean="0"/>
              <a:t>Exercício </a:t>
            </a:r>
            <a:r>
              <a:rPr lang="pt-BR" sz="8000" dirty="0" smtClean="0"/>
              <a:t>ritmado </a:t>
            </a:r>
            <a:r>
              <a:rPr lang="pt-BR" sz="8000" dirty="0" smtClean="0"/>
              <a:t>com equipes de 2 a 3</a:t>
            </a:r>
            <a:r>
              <a:rPr lang="pt-BR" sz="8000" dirty="0" smtClean="0"/>
              <a:t>.</a:t>
            </a:r>
          </a:p>
          <a:p>
            <a:pPr marL="114300" indent="0">
              <a:buNone/>
            </a:pPr>
            <a:endParaRPr lang="pt-BR" sz="7400" dirty="0"/>
          </a:p>
          <a:p>
            <a:pPr marL="114300" indent="0">
              <a:buNone/>
            </a:pPr>
            <a:r>
              <a:rPr lang="pt-BR" sz="4600" dirty="0"/>
              <a:t>Substituir: e se eu trocar X por Y?</a:t>
            </a:r>
          </a:p>
          <a:p>
            <a:pPr marL="114300" indent="0">
              <a:buNone/>
            </a:pPr>
            <a:r>
              <a:rPr lang="pt-BR" sz="4600" dirty="0"/>
              <a:t>Combinar: e se eu combinar X com Y?</a:t>
            </a:r>
          </a:p>
          <a:p>
            <a:pPr marL="114300" indent="0">
              <a:buNone/>
            </a:pPr>
            <a:r>
              <a:rPr lang="pt-BR" sz="4600" dirty="0"/>
              <a:t>Adaptar: para um contexto diferente?</a:t>
            </a:r>
          </a:p>
          <a:p>
            <a:pPr marL="114300" indent="0">
              <a:buNone/>
            </a:pPr>
            <a:r>
              <a:rPr lang="pt-BR" sz="4600" dirty="0"/>
              <a:t>Modificar: para criar mais valor?</a:t>
            </a:r>
          </a:p>
          <a:p>
            <a:pPr marL="114300" indent="0">
              <a:buNone/>
            </a:pPr>
            <a:r>
              <a:rPr lang="pt-BR" sz="4600" dirty="0"/>
              <a:t>Por em outro uso: que outros usos pode ter?</a:t>
            </a:r>
          </a:p>
          <a:p>
            <a:pPr marL="114300" indent="0">
              <a:buNone/>
            </a:pPr>
            <a:r>
              <a:rPr lang="pt-BR" sz="4600" dirty="0"/>
              <a:t>Eliminar: o que podemos eliminar para simplificar?</a:t>
            </a:r>
          </a:p>
          <a:p>
            <a:pPr marL="114300" indent="0">
              <a:buNone/>
            </a:pPr>
            <a:r>
              <a:rPr lang="pt-BR" sz="4600" dirty="0"/>
              <a:t>Reverter: como  se pode reorganizar para ser mais eficaz?</a:t>
            </a:r>
          </a:p>
          <a:p>
            <a:pPr marL="114300" indent="0">
              <a:buNone/>
            </a:pPr>
            <a:r>
              <a:rPr lang="pt-BR" sz="4600" dirty="0"/>
              <a:t> </a:t>
            </a:r>
          </a:p>
          <a:p>
            <a:pPr marL="114300" indent="0">
              <a:buNone/>
            </a:pPr>
            <a:r>
              <a:rPr lang="pt-BR" sz="7400" dirty="0" smtClean="0"/>
              <a:t>Exemplo: </a:t>
            </a:r>
            <a:r>
              <a:rPr lang="pt-BR" sz="7400" dirty="0"/>
              <a:t>um banco de </a:t>
            </a:r>
            <a:r>
              <a:rPr lang="pt-BR" sz="7400" dirty="0" smtClean="0"/>
              <a:t>jardim</a:t>
            </a:r>
            <a:r>
              <a:rPr lang="pt-BR" sz="800" dirty="0" smtClean="0"/>
              <a:t>regis@imobiliariaharmonia.com.br</a:t>
            </a:r>
            <a:endParaRPr lang="pt-BR" sz="7400" dirty="0"/>
          </a:p>
        </p:txBody>
      </p:sp>
      <p:pic>
        <p:nvPicPr>
          <p:cNvPr id="4" name="Imagem 3">
            <a:extLst>
              <a:ext uri="{FF2B5EF4-FFF2-40B4-BE49-F238E27FC236}">
                <a16:creationId xmlns:a16="http://schemas.microsoft.com/office/drawing/2014/main" xmlns="" id="{05C08744-3A1D-4E1D-B15F-BF178DA14B80}"/>
              </a:ext>
            </a:extLst>
          </p:cNvPr>
          <p:cNvPicPr>
            <a:picLocks noChangeAspect="1"/>
          </p:cNvPicPr>
          <p:nvPr/>
        </p:nvPicPr>
        <p:blipFill>
          <a:blip r:embed="rId2"/>
          <a:stretch>
            <a:fillRect/>
          </a:stretch>
        </p:blipFill>
        <p:spPr>
          <a:xfrm>
            <a:off x="5148165" y="3859741"/>
            <a:ext cx="3997679" cy="2998259"/>
          </a:xfrm>
          <a:prstGeom prst="rect">
            <a:avLst/>
          </a:prstGeom>
        </p:spPr>
      </p:pic>
      <p:pic>
        <p:nvPicPr>
          <p:cNvPr id="5" name="Imagem 4">
            <a:extLst>
              <a:ext uri="{FF2B5EF4-FFF2-40B4-BE49-F238E27FC236}">
                <a16:creationId xmlns:a16="http://schemas.microsoft.com/office/drawing/2014/main" xmlns="" id="{6C386EBB-D5A7-4C0A-B226-5724BAE5355A}"/>
              </a:ext>
            </a:extLst>
          </p:cNvPr>
          <p:cNvPicPr>
            <a:picLocks noChangeAspect="1"/>
          </p:cNvPicPr>
          <p:nvPr/>
        </p:nvPicPr>
        <p:blipFill>
          <a:blip r:embed="rId3"/>
          <a:stretch>
            <a:fillRect/>
          </a:stretch>
        </p:blipFill>
        <p:spPr>
          <a:xfrm>
            <a:off x="5146320" y="1988840"/>
            <a:ext cx="3997680" cy="2362200"/>
          </a:xfrm>
          <a:prstGeom prst="rect">
            <a:avLst/>
          </a:prstGeom>
        </p:spPr>
      </p:pic>
    </p:spTree>
    <p:extLst>
      <p:ext uri="{BB962C8B-B14F-4D97-AF65-F5344CB8AC3E}">
        <p14:creationId xmlns:p14="http://schemas.microsoft.com/office/powerpoint/2010/main" xmlns="" val="572459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FE7F4B8-0862-4AC4-9B1E-C66E1D16E1C8}"/>
              </a:ext>
            </a:extLst>
          </p:cNvPr>
          <p:cNvSpPr>
            <a:spLocks noGrp="1"/>
          </p:cNvSpPr>
          <p:nvPr>
            <p:ph type="title"/>
          </p:nvPr>
        </p:nvSpPr>
        <p:spPr>
          <a:xfrm>
            <a:off x="1" y="901667"/>
            <a:ext cx="5000627" cy="970450"/>
          </a:xfrm>
        </p:spPr>
        <p:txBody>
          <a:bodyPr/>
          <a:lstStyle/>
          <a:p>
            <a:pPr marL="114300" indent="0"/>
            <a:r>
              <a:rPr lang="pt-BR" sz="2800" dirty="0" smtClean="0"/>
              <a:t>Exemplo: um banco de jardim</a:t>
            </a:r>
          </a:p>
        </p:txBody>
      </p:sp>
      <p:sp>
        <p:nvSpPr>
          <p:cNvPr id="3" name="Espaço Reservado para Conteúdo 2">
            <a:extLst>
              <a:ext uri="{FF2B5EF4-FFF2-40B4-BE49-F238E27FC236}">
                <a16:creationId xmlns:a16="http://schemas.microsoft.com/office/drawing/2014/main" xmlns="" id="{D748BFB1-32E1-4C7B-8DA4-AC89D7E99C98}"/>
              </a:ext>
            </a:extLst>
          </p:cNvPr>
          <p:cNvSpPr>
            <a:spLocks noGrp="1"/>
          </p:cNvSpPr>
          <p:nvPr>
            <p:ph idx="1"/>
          </p:nvPr>
        </p:nvSpPr>
        <p:spPr>
          <a:xfrm>
            <a:off x="0" y="2857496"/>
            <a:ext cx="8929718" cy="4000504"/>
          </a:xfrm>
        </p:spPr>
        <p:txBody>
          <a:bodyPr>
            <a:normAutofit fontScale="32500" lnSpcReduction="20000"/>
          </a:bodyPr>
          <a:lstStyle/>
          <a:p>
            <a:pPr marL="114300" indent="0">
              <a:buNone/>
            </a:pPr>
            <a:r>
              <a:rPr lang="pt-BR" sz="4600" dirty="0" smtClean="0"/>
              <a:t>Substituir </a:t>
            </a:r>
            <a:r>
              <a:rPr lang="pt-BR" sz="4600" dirty="0" smtClean="0"/>
              <a:t>peças longitudinais de madeira por lonas, para deixar mais confortável</a:t>
            </a:r>
            <a:endParaRPr lang="pt-BR" sz="4600" dirty="0"/>
          </a:p>
          <a:p>
            <a:pPr marL="114300" indent="0">
              <a:buNone/>
            </a:pPr>
            <a:r>
              <a:rPr lang="pt-BR" sz="4600" dirty="0" smtClean="0"/>
              <a:t>Combinar de modo a se encaixarem um no outro lateralmente</a:t>
            </a:r>
            <a:endParaRPr lang="pt-BR" sz="4600" dirty="0"/>
          </a:p>
          <a:p>
            <a:pPr marL="114300" indent="0">
              <a:buNone/>
            </a:pPr>
            <a:r>
              <a:rPr lang="pt-BR" sz="4600" dirty="0" smtClean="0"/>
              <a:t>Adaptar</a:t>
            </a:r>
            <a:r>
              <a:rPr lang="pt-BR" sz="4600" dirty="0" smtClean="0"/>
              <a:t> </a:t>
            </a:r>
            <a:r>
              <a:rPr lang="pt-BR" sz="4600" dirty="0" smtClean="0"/>
              <a:t>para poder ser usado como abrigo para </a:t>
            </a:r>
            <a:r>
              <a:rPr lang="pt-BR" sz="4600" dirty="0" err="1" smtClean="0"/>
              <a:t>homeless</a:t>
            </a:r>
            <a:endParaRPr lang="pt-BR" sz="4600" dirty="0"/>
          </a:p>
          <a:p>
            <a:pPr marL="114300" indent="0">
              <a:buNone/>
            </a:pPr>
            <a:r>
              <a:rPr lang="pt-BR" sz="4600" dirty="0" smtClean="0"/>
              <a:t>Modificar</a:t>
            </a:r>
            <a:r>
              <a:rPr lang="pt-BR" sz="4600" dirty="0" smtClean="0"/>
              <a:t> </a:t>
            </a:r>
            <a:r>
              <a:rPr lang="pt-BR" sz="4600" dirty="0" smtClean="0"/>
              <a:t>a estrutura usando antropomorfismo e fazendo com que o joelho dobrado fique em direções opostas</a:t>
            </a:r>
            <a:endParaRPr lang="pt-BR" sz="4600" dirty="0"/>
          </a:p>
          <a:p>
            <a:pPr marL="114300" indent="0">
              <a:buNone/>
            </a:pPr>
            <a:r>
              <a:rPr lang="pt-BR" sz="4600" dirty="0"/>
              <a:t>Por em outro </a:t>
            </a:r>
            <a:r>
              <a:rPr lang="pt-BR" sz="4600" dirty="0" smtClean="0"/>
              <a:t>uso</a:t>
            </a:r>
            <a:r>
              <a:rPr lang="pt-BR" sz="4600" dirty="0" smtClean="0"/>
              <a:t> </a:t>
            </a:r>
            <a:r>
              <a:rPr lang="pt-BR" sz="4600" dirty="0" smtClean="0"/>
              <a:t>dando inteligência para as pernas e para os braços e fazer massagem em quem senta</a:t>
            </a:r>
            <a:endParaRPr lang="pt-BR" sz="4600" dirty="0"/>
          </a:p>
          <a:p>
            <a:pPr marL="114300" indent="0">
              <a:buNone/>
            </a:pPr>
            <a:r>
              <a:rPr lang="pt-BR" sz="4600" dirty="0" smtClean="0"/>
              <a:t>Eliminar</a:t>
            </a:r>
            <a:r>
              <a:rPr lang="pt-BR" sz="4600" dirty="0" smtClean="0"/>
              <a:t> </a:t>
            </a:r>
            <a:r>
              <a:rPr lang="pt-BR" sz="4600" dirty="0" smtClean="0"/>
              <a:t>o encosto fixo e buscar uma distribuição uniforme da pressão na região lombar e nos glúteos</a:t>
            </a:r>
            <a:endParaRPr lang="pt-BR" sz="4600" dirty="0"/>
          </a:p>
          <a:p>
            <a:pPr marL="114300" indent="0">
              <a:buNone/>
            </a:pPr>
            <a:r>
              <a:rPr lang="pt-BR" sz="4600" dirty="0" smtClean="0"/>
              <a:t>Reverter</a:t>
            </a:r>
            <a:r>
              <a:rPr lang="pt-BR" sz="4600" dirty="0" smtClean="0"/>
              <a:t> </a:t>
            </a:r>
            <a:r>
              <a:rPr lang="pt-BR" sz="4600" dirty="0" smtClean="0"/>
              <a:t>de modo a se posicionar  dividindo a carga entre os joelhos e os glúteos.</a:t>
            </a:r>
            <a:endParaRPr lang="pt-BR" sz="4600" dirty="0"/>
          </a:p>
          <a:p>
            <a:pPr marL="114300" indent="0">
              <a:buNone/>
            </a:pPr>
            <a:r>
              <a:rPr lang="pt-BR" sz="4600" dirty="0"/>
              <a:t> </a:t>
            </a:r>
          </a:p>
          <a:p>
            <a:pPr marL="114300" indent="0">
              <a:buNone/>
            </a:pPr>
            <a:r>
              <a:rPr lang="pt-BR" sz="4600" dirty="0" smtClean="0"/>
              <a:t>Exercício </a:t>
            </a:r>
            <a:r>
              <a:rPr lang="pt-BR" sz="4600" dirty="0"/>
              <a:t>ritmado na turma equipes 2a3</a:t>
            </a:r>
            <a:r>
              <a:rPr lang="pt-BR" sz="4600" dirty="0" smtClean="0"/>
              <a:t>. Blitz</a:t>
            </a:r>
            <a:endParaRPr lang="pt-BR" sz="4600" dirty="0"/>
          </a:p>
        </p:txBody>
      </p:sp>
      <p:pic>
        <p:nvPicPr>
          <p:cNvPr id="4" name="Imagem 3">
            <a:extLst>
              <a:ext uri="{FF2B5EF4-FFF2-40B4-BE49-F238E27FC236}">
                <a16:creationId xmlns:a16="http://schemas.microsoft.com/office/drawing/2014/main" xmlns="" id="{05C08744-3A1D-4E1D-B15F-BF178DA14B80}"/>
              </a:ext>
            </a:extLst>
          </p:cNvPr>
          <p:cNvPicPr>
            <a:picLocks noChangeAspect="1"/>
          </p:cNvPicPr>
          <p:nvPr/>
        </p:nvPicPr>
        <p:blipFill>
          <a:blip r:embed="rId2"/>
          <a:stretch>
            <a:fillRect/>
          </a:stretch>
        </p:blipFill>
        <p:spPr>
          <a:xfrm>
            <a:off x="5146321" y="57150"/>
            <a:ext cx="3997679" cy="2998259"/>
          </a:xfrm>
          <a:prstGeom prst="rect">
            <a:avLst/>
          </a:prstGeom>
        </p:spPr>
      </p:pic>
    </p:spTree>
    <p:extLst>
      <p:ext uri="{BB962C8B-B14F-4D97-AF65-F5344CB8AC3E}">
        <p14:creationId xmlns:p14="http://schemas.microsoft.com/office/powerpoint/2010/main" xmlns="" val="572459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FBAB1CB-2776-4B04-846C-271E7C2D40F2}"/>
              </a:ext>
            </a:extLst>
          </p:cNvPr>
          <p:cNvSpPr>
            <a:spLocks noGrp="1"/>
          </p:cNvSpPr>
          <p:nvPr>
            <p:ph type="title"/>
          </p:nvPr>
        </p:nvSpPr>
        <p:spPr/>
        <p:txBody>
          <a:bodyPr/>
          <a:lstStyle/>
          <a:p>
            <a:r>
              <a:rPr lang="pt-BR" dirty="0"/>
              <a:t>Fase 1: organizar em ritmo blitz</a:t>
            </a:r>
          </a:p>
        </p:txBody>
      </p:sp>
      <p:sp>
        <p:nvSpPr>
          <p:cNvPr id="3" name="Espaço Reservado para Conteúdo 2">
            <a:extLst>
              <a:ext uri="{FF2B5EF4-FFF2-40B4-BE49-F238E27FC236}">
                <a16:creationId xmlns:a16="http://schemas.microsoft.com/office/drawing/2014/main" xmlns="" id="{BB0155B3-6E7C-48FB-B451-01A5C95E67C6}"/>
              </a:ext>
            </a:extLst>
          </p:cNvPr>
          <p:cNvSpPr>
            <a:spLocks noGrp="1"/>
          </p:cNvSpPr>
          <p:nvPr>
            <p:ph idx="1"/>
          </p:nvPr>
        </p:nvSpPr>
        <p:spPr>
          <a:xfrm>
            <a:off x="809997" y="2222287"/>
            <a:ext cx="8082483" cy="3636510"/>
          </a:xfrm>
        </p:spPr>
        <p:txBody>
          <a:bodyPr/>
          <a:lstStyle/>
          <a:p>
            <a:r>
              <a:rPr lang="pt-BR" dirty="0"/>
              <a:t>Os que desejarem participar devem se reunir em equipes de 2 ou de 3. </a:t>
            </a:r>
          </a:p>
          <a:p>
            <a:r>
              <a:rPr lang="pt-BR" dirty="0"/>
              <a:t>Em seguida, escolher a melhor mesa livre da sala e sentarem-se.</a:t>
            </a:r>
          </a:p>
          <a:p>
            <a:r>
              <a:rPr lang="pt-BR" dirty="0"/>
              <a:t>Finalmente, definir quem é o gestor entre vocês. </a:t>
            </a:r>
          </a:p>
          <a:p>
            <a:r>
              <a:rPr lang="pt-BR" dirty="0"/>
              <a:t>O gestor imediatamente deve levantar a mão e aguardar até que todos os gestores das outras mesas também tenham levantado as mãos.</a:t>
            </a:r>
          </a:p>
        </p:txBody>
      </p:sp>
    </p:spTree>
    <p:extLst>
      <p:ext uri="{BB962C8B-B14F-4D97-AF65-F5344CB8AC3E}">
        <p14:creationId xmlns:p14="http://schemas.microsoft.com/office/powerpoint/2010/main" xmlns="" val="457740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8C7F0-6785-434A-BC43-CD0F78B63DF4}"/>
              </a:ext>
            </a:extLst>
          </p:cNvPr>
          <p:cNvSpPr>
            <a:spLocks noGrp="1"/>
          </p:cNvSpPr>
          <p:nvPr>
            <p:ph type="title"/>
          </p:nvPr>
        </p:nvSpPr>
        <p:spPr>
          <a:xfrm>
            <a:off x="-27176" y="836712"/>
            <a:ext cx="9144001" cy="970450"/>
          </a:xfrm>
        </p:spPr>
        <p:txBody>
          <a:bodyPr/>
          <a:lstStyle/>
          <a:p>
            <a:r>
              <a:rPr lang="pt-BR" sz="2800" dirty="0"/>
              <a:t>Fase 2: definir o objeto. Seguem alguns exemplos que também podem ser escolhidos pela equipe</a:t>
            </a:r>
          </a:p>
        </p:txBody>
      </p:sp>
      <p:sp>
        <p:nvSpPr>
          <p:cNvPr id="3" name="Espaço Reservado para Conteúdo 2">
            <a:extLst>
              <a:ext uri="{FF2B5EF4-FFF2-40B4-BE49-F238E27FC236}">
                <a16:creationId xmlns:a16="http://schemas.microsoft.com/office/drawing/2014/main" xmlns="" id="{1A863C10-B4DA-45E3-9BA2-CB76960BEC3E}"/>
              </a:ext>
            </a:extLst>
          </p:cNvPr>
          <p:cNvSpPr>
            <a:spLocks noGrp="1"/>
          </p:cNvSpPr>
          <p:nvPr>
            <p:ph idx="1"/>
          </p:nvPr>
        </p:nvSpPr>
        <p:spPr/>
        <p:txBody>
          <a:bodyPr/>
          <a:lstStyle/>
          <a:p>
            <a:r>
              <a:rPr lang="pt-BR" dirty="0"/>
              <a:t>Um patinho de brinquedo</a:t>
            </a:r>
          </a:p>
          <a:p>
            <a:r>
              <a:rPr lang="pt-BR" dirty="0"/>
              <a:t>Uma panela elétrica de preparar arroz</a:t>
            </a:r>
          </a:p>
          <a:p>
            <a:r>
              <a:rPr lang="pt-BR" dirty="0"/>
              <a:t>Um serviço como engraxar sapatos</a:t>
            </a:r>
          </a:p>
          <a:p>
            <a:r>
              <a:rPr lang="pt-BR" dirty="0"/>
              <a:t>Uma experiência como passar uma tarde num parque</a:t>
            </a:r>
          </a:p>
          <a:p>
            <a:r>
              <a:rPr lang="pt-BR" dirty="0"/>
              <a:t>Um </a:t>
            </a:r>
            <a:r>
              <a:rPr lang="pt-BR" dirty="0" err="1"/>
              <a:t>porta-retrato</a:t>
            </a:r>
            <a:endParaRPr lang="pt-BR" dirty="0"/>
          </a:p>
          <a:p>
            <a:r>
              <a:rPr lang="pt-BR" dirty="0"/>
              <a:t>Uma empilhadeira</a:t>
            </a:r>
          </a:p>
          <a:p>
            <a:r>
              <a:rPr lang="pt-BR" dirty="0"/>
              <a:t>Uma </a:t>
            </a:r>
            <a:r>
              <a:rPr lang="pt-BR" dirty="0" err="1"/>
              <a:t>paella</a:t>
            </a:r>
            <a:endParaRPr lang="pt-BR" dirty="0"/>
          </a:p>
          <a:p>
            <a:r>
              <a:rPr lang="pt-BR" dirty="0"/>
              <a:t>Feita a escolha imediatamente o gestor levanta a mão.</a:t>
            </a:r>
          </a:p>
        </p:txBody>
      </p:sp>
    </p:spTree>
    <p:extLst>
      <p:ext uri="{BB962C8B-B14F-4D97-AF65-F5344CB8AC3E}">
        <p14:creationId xmlns:p14="http://schemas.microsoft.com/office/powerpoint/2010/main" xmlns="" val="3596532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E335300-0E39-4C7B-8628-3D0BE0818FAF}"/>
              </a:ext>
            </a:extLst>
          </p:cNvPr>
          <p:cNvSpPr>
            <a:spLocks noGrp="1"/>
          </p:cNvSpPr>
          <p:nvPr>
            <p:ph type="title"/>
          </p:nvPr>
        </p:nvSpPr>
        <p:spPr>
          <a:xfrm>
            <a:off x="107505" y="447188"/>
            <a:ext cx="8226496" cy="970450"/>
          </a:xfrm>
        </p:spPr>
        <p:txBody>
          <a:bodyPr/>
          <a:lstStyle/>
          <a:p>
            <a:r>
              <a:rPr lang="pt-BR" dirty="0"/>
              <a:t>Fase 3: </a:t>
            </a:r>
            <a:r>
              <a:rPr lang="pt-BR" dirty="0" err="1"/>
              <a:t>Scamper</a:t>
            </a:r>
            <a:endParaRPr lang="pt-BR" dirty="0"/>
          </a:p>
        </p:txBody>
      </p:sp>
      <p:sp>
        <p:nvSpPr>
          <p:cNvPr id="3" name="Espaço Reservado para Conteúdo 2">
            <a:extLst>
              <a:ext uri="{FF2B5EF4-FFF2-40B4-BE49-F238E27FC236}">
                <a16:creationId xmlns:a16="http://schemas.microsoft.com/office/drawing/2014/main" xmlns="" id="{5D31DA57-F493-49C8-B280-591250F4C403}"/>
              </a:ext>
            </a:extLst>
          </p:cNvPr>
          <p:cNvSpPr>
            <a:spLocks noGrp="1"/>
          </p:cNvSpPr>
          <p:nvPr>
            <p:ph idx="1"/>
          </p:nvPr>
        </p:nvSpPr>
        <p:spPr/>
        <p:txBody>
          <a:bodyPr/>
          <a:lstStyle/>
          <a:p>
            <a:r>
              <a:rPr lang="pt-BR" dirty="0"/>
              <a:t>Substitua no seu objeto uma parte ou função por algo diferente</a:t>
            </a:r>
          </a:p>
          <a:p>
            <a:r>
              <a:rPr lang="pt-BR" dirty="0"/>
              <a:t>O gestor anota no relatório da equipe e imediatamente levanta a mão</a:t>
            </a:r>
            <a:r>
              <a:rPr lang="pt-BR" dirty="0" smtClean="0"/>
              <a:t>.</a:t>
            </a:r>
          </a:p>
          <a:p>
            <a:r>
              <a:rPr lang="pt-BR" dirty="0" smtClean="0"/>
              <a:t>Repita as ações combinar, adaptar, modificar, por em outro uso, eliminar e reverter, o gestor sempre levantando a mão após ter registrado no relatório o resultado de cada ação.</a:t>
            </a:r>
            <a:endParaRPr lang="pt-BR" dirty="0"/>
          </a:p>
        </p:txBody>
      </p:sp>
    </p:spTree>
    <p:extLst>
      <p:ext uri="{BB962C8B-B14F-4D97-AF65-F5344CB8AC3E}">
        <p14:creationId xmlns:p14="http://schemas.microsoft.com/office/powerpoint/2010/main" xmlns="" val="2455876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D709374-20B4-4520-9523-DF1F1C069DEE}"/>
              </a:ext>
            </a:extLst>
          </p:cNvPr>
          <p:cNvSpPr>
            <a:spLocks noGrp="1"/>
          </p:cNvSpPr>
          <p:nvPr>
            <p:ph type="title"/>
          </p:nvPr>
        </p:nvSpPr>
        <p:spPr>
          <a:xfrm>
            <a:off x="33572" y="636332"/>
            <a:ext cx="9034962" cy="725741"/>
          </a:xfrm>
        </p:spPr>
        <p:txBody>
          <a:bodyPr/>
          <a:lstStyle/>
          <a:p>
            <a:r>
              <a:rPr lang="pt-BR" sz="3200" dirty="0"/>
              <a:t>Passo 11: Verificar sua vantagem competitiva</a:t>
            </a:r>
          </a:p>
        </p:txBody>
      </p:sp>
      <p:pic>
        <p:nvPicPr>
          <p:cNvPr id="5" name="Espaço Reservado para Conteúdo 4">
            <a:extLst>
              <a:ext uri="{FF2B5EF4-FFF2-40B4-BE49-F238E27FC236}">
                <a16:creationId xmlns:a16="http://schemas.microsoft.com/office/drawing/2014/main" xmlns="" id="{F2081449-EC5B-43E0-A8B4-5AE0627FAA04}"/>
              </a:ext>
            </a:extLst>
          </p:cNvPr>
          <p:cNvPicPr>
            <a:picLocks noGrp="1" noChangeAspect="1"/>
          </p:cNvPicPr>
          <p:nvPr>
            <p:ph idx="1"/>
          </p:nvPr>
        </p:nvPicPr>
        <p:blipFill rotWithShape="1">
          <a:blip r:embed="rId3">
            <a:extLst>
              <a:ext uri="{28A0092B-C50C-407E-A947-70E740481C1C}">
                <a14:useLocalDpi xmlns:a14="http://schemas.microsoft.com/office/drawing/2010/main" xmlns="" val="0"/>
              </a:ext>
            </a:extLst>
          </a:blip>
          <a:srcRect l="28850" t="15354" r="28850" b="11390"/>
          <a:stretch/>
        </p:blipFill>
        <p:spPr>
          <a:xfrm>
            <a:off x="3265797" y="1196752"/>
            <a:ext cx="5814252" cy="5661247"/>
          </a:xfrm>
        </p:spPr>
      </p:pic>
    </p:spTree>
    <p:extLst>
      <p:ext uri="{BB962C8B-B14F-4D97-AF65-F5344CB8AC3E}">
        <p14:creationId xmlns:p14="http://schemas.microsoft.com/office/powerpoint/2010/main" xmlns="" val="39462058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ável">
  <a:themeElements>
    <a:clrScheme name="Citável">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itável">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ável">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2057</Words>
  <Application>Microsoft Office PowerPoint</Application>
  <PresentationFormat>Apresentação na tela (4:3)</PresentationFormat>
  <Paragraphs>183</Paragraphs>
  <Slides>26</Slides>
  <Notes>14</Notes>
  <HiddenSlides>0</HiddenSlides>
  <MMClips>0</MMClips>
  <ScaleCrop>false</ScaleCrop>
  <HeadingPairs>
    <vt:vector size="4" baseType="variant">
      <vt:variant>
        <vt:lpstr>Tema</vt:lpstr>
      </vt:variant>
      <vt:variant>
        <vt:i4>1</vt:i4>
      </vt:variant>
      <vt:variant>
        <vt:lpstr>Títulos de slides</vt:lpstr>
      </vt:variant>
      <vt:variant>
        <vt:i4>26</vt:i4>
      </vt:variant>
    </vt:vector>
  </HeadingPairs>
  <TitlesOfParts>
    <vt:vector size="27" baseType="lpstr">
      <vt:lpstr>Citável</vt:lpstr>
      <vt:lpstr>PEF3111 – aula 7 25 set 2018</vt:lpstr>
      <vt:lpstr>Programação das aulas</vt:lpstr>
      <vt:lpstr>Tarefa 3 para entrega antes da aula 8</vt:lpstr>
      <vt:lpstr>Exercício semanal de aquecimento cognitivo</vt:lpstr>
      <vt:lpstr>Exemplo: um banco de jardim</vt:lpstr>
      <vt:lpstr>Fase 1: organizar em ritmo blitz</vt:lpstr>
      <vt:lpstr>Fase 2: definir o objeto. Seguem alguns exemplos que também podem ser escolhidos pela equipe</vt:lpstr>
      <vt:lpstr>Fase 3: Scamper</vt:lpstr>
      <vt:lpstr>Passo 11: Verificar sua vantagem competitiva</vt:lpstr>
      <vt:lpstr>Neste passo você irá:</vt:lpstr>
      <vt:lpstr>A Estratégia do Oceano Azul</vt:lpstr>
      <vt:lpstr>Mas se você não puder usar a do Oceano Azul, use a Estratégia do Oceano Cinza</vt:lpstr>
      <vt:lpstr>Gráfico de Competitividade</vt:lpstr>
      <vt:lpstr>Exemplo: SunSpring</vt:lpstr>
      <vt:lpstr>Gráfico de Competitividade</vt:lpstr>
      <vt:lpstr>Resumindo:</vt:lpstr>
      <vt:lpstr>Passo 12: Descobrir quem toma as decisões de compra para o seu cliente</vt:lpstr>
      <vt:lpstr>Neste passo, você descobrirá</vt:lpstr>
      <vt:lpstr>Papeis primários no processo de decisão</vt:lpstr>
      <vt:lpstr>Papeis primários no processo de decisão</vt:lpstr>
      <vt:lpstr>Papeis primários no processo de decisão</vt:lpstr>
      <vt:lpstr>Papeis secundários no processo de compra</vt:lpstr>
      <vt:lpstr>Resumindo</vt:lpstr>
      <vt:lpstr>Passo 13: mapear o processo para conseguir um cliente pagante</vt:lpstr>
      <vt:lpstr>Passo 14: Calcular o tamanho total do mercado endereçavel para os mercados subsequentes</vt:lpstr>
      <vt:lpstr>Fim da aula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PEF3111 – aula 7 25 set 2018</dc:title>
  <dc:creator>Jose Siqueira</dc:creator>
  <cp:lastModifiedBy>Jose Siqueira</cp:lastModifiedBy>
  <cp:revision>2</cp:revision>
  <dcterms:created xsi:type="dcterms:W3CDTF">2018-09-24T19:41:29Z</dcterms:created>
  <dcterms:modified xsi:type="dcterms:W3CDTF">2018-09-27T14:02:39Z</dcterms:modified>
</cp:coreProperties>
</file>