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27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73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3105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758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63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752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4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68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75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25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13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04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91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23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90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82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650B-7F1D-4A36-B1AF-B58CBB83F402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CC1A42-5A22-438D-A642-64CAB66CD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3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6BD1B-575A-42C9-BB0C-8E6B832744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Data </a:t>
            </a:r>
            <a:r>
              <a:rPr lang="pt-BR" b="1" dirty="0" err="1"/>
              <a:t>Analytics</a:t>
            </a:r>
            <a:r>
              <a:rPr lang="pt-BR" b="1" dirty="0"/>
              <a:t> vai substituir a tomada de decisão?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A81D12-A88C-4ED1-80D0-5B52F68CB2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O que BI e ERP vai ajudar ou atrapalhar?</a:t>
            </a:r>
          </a:p>
          <a:p>
            <a:r>
              <a:rPr lang="pt-BR" dirty="0"/>
              <a:t>8/set/21</a:t>
            </a:r>
          </a:p>
        </p:txBody>
      </p:sp>
    </p:spTree>
    <p:extLst>
      <p:ext uri="{BB962C8B-B14F-4D97-AF65-F5344CB8AC3E}">
        <p14:creationId xmlns:p14="http://schemas.microsoft.com/office/powerpoint/2010/main" val="183902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E4997-5126-4FEC-9FEC-8F8F8C349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/>
              <a:t>Qual a diferença entre BI e Data </a:t>
            </a:r>
            <a:r>
              <a:rPr lang="pt-BR" b="1" i="1" dirty="0" err="1"/>
              <a:t>analytics</a:t>
            </a:r>
            <a:r>
              <a:rPr lang="pt-BR" b="1" i="1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941DB8-C4A7-4D9F-A5E2-4864E7077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/>
              <a:t>Principal diferença</a:t>
            </a:r>
          </a:p>
          <a:p>
            <a:r>
              <a:rPr lang="pt-BR" sz="2800" b="1" dirty="0"/>
              <a:t>BI – tomamos decisões com base no passado</a:t>
            </a:r>
          </a:p>
          <a:p>
            <a:r>
              <a:rPr lang="pt-BR" sz="2800" b="1" dirty="0"/>
              <a:t>DA – Previsões e tendências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24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75B11-07AB-4E99-BE63-8534061E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/>
              <a:t>Qual o problema em adotar as novas tecnologias?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45A083-495C-4373-A4E9-19B7F21FE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Pressa em adotar</a:t>
            </a:r>
          </a:p>
          <a:p>
            <a:r>
              <a:rPr lang="pt-BR" sz="2800" b="1" dirty="0"/>
              <a:t>Falta de planejamento como irão usar a tecnologia para resolver um problema bem definido</a:t>
            </a:r>
          </a:p>
        </p:txBody>
      </p:sp>
    </p:spTree>
    <p:extLst>
      <p:ext uri="{BB962C8B-B14F-4D97-AF65-F5344CB8AC3E}">
        <p14:creationId xmlns:p14="http://schemas.microsoft.com/office/powerpoint/2010/main" val="2055286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8561A-8806-48B8-97E9-9557C515D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/>
              <a:t>Dados?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8E2E2E-F291-414B-9A3D-91171FF95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2,5 quintilhões de dados diariamente</a:t>
            </a:r>
          </a:p>
          <a:p>
            <a:r>
              <a:rPr lang="pt-BR" sz="2800" b="1" dirty="0"/>
              <a:t>90% foi gerado nos últimos 2 anos</a:t>
            </a:r>
          </a:p>
          <a:p>
            <a:r>
              <a:rPr lang="pt-BR" sz="2800" b="1" dirty="0"/>
              <a:t>Precisamos entender os problemas e criar hipóteses como o BI e DA irão resolver este problema</a:t>
            </a:r>
          </a:p>
          <a:p>
            <a:r>
              <a:rPr lang="pt-BR" sz="2800" b="1" dirty="0"/>
              <a:t>É O PROCESSO ou FALTA DESTE que constrói ou mata o valor das ferramentas de DA e BI</a:t>
            </a:r>
          </a:p>
        </p:txBody>
      </p:sp>
    </p:spTree>
    <p:extLst>
      <p:ext uri="{BB962C8B-B14F-4D97-AF65-F5344CB8AC3E}">
        <p14:creationId xmlns:p14="http://schemas.microsoft.com/office/powerpoint/2010/main" val="46183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B3502-4C33-498F-8990-E0EEC213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/>
              <a:t>Data </a:t>
            </a:r>
            <a:r>
              <a:rPr lang="pt-BR" b="1" i="1" dirty="0" err="1"/>
              <a:t>analytics</a:t>
            </a:r>
            <a:r>
              <a:rPr lang="pt-BR" b="1" i="1" dirty="0"/>
              <a:t> e BI não é suficiente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2BFE33-16A1-49B7-911C-6B076D538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Sem a informação correta, não conseguimos tomar as melhores decisões</a:t>
            </a:r>
          </a:p>
          <a:p>
            <a:r>
              <a:rPr lang="pt-BR" sz="2800" b="1" dirty="0"/>
              <a:t>GIGO</a:t>
            </a:r>
          </a:p>
        </p:txBody>
      </p:sp>
    </p:spTree>
    <p:extLst>
      <p:ext uri="{BB962C8B-B14F-4D97-AF65-F5344CB8AC3E}">
        <p14:creationId xmlns:p14="http://schemas.microsoft.com/office/powerpoint/2010/main" val="206409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0AA7B-6F67-4184-B42C-9DBC9408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/>
              <a:t>Etapas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2A50EB-4853-497A-A6B3-BD4BC6CB8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b="1" dirty="0"/>
              <a:t>Quais os problemas que preciso resolver?</a:t>
            </a:r>
          </a:p>
          <a:p>
            <a:r>
              <a:rPr lang="pt-BR" sz="2400" b="1" dirty="0"/>
              <a:t>Qual a informação que os gestores precisam? Como irão usar? Quais dados dão a informação que eles precisam? (Dados x informação)</a:t>
            </a:r>
          </a:p>
          <a:p>
            <a:r>
              <a:rPr lang="pt-BR" sz="2400" b="1" dirty="0"/>
              <a:t>Quais os dados que eles precisam e como </a:t>
            </a:r>
            <a:r>
              <a:rPr lang="pt-BR" sz="2400" b="1" dirty="0" err="1"/>
              <a:t>vc</a:t>
            </a:r>
            <a:r>
              <a:rPr lang="pt-BR" sz="2400" b="1" dirty="0"/>
              <a:t> vai conseguir estes dados?</a:t>
            </a:r>
          </a:p>
          <a:p>
            <a:r>
              <a:rPr lang="pt-BR" sz="2400" b="1" dirty="0"/>
              <a:t>Como vou mensurar o sucesso usando KPI? Tudo que pode medir, pode ser gerenciado.</a:t>
            </a:r>
          </a:p>
          <a:p>
            <a:r>
              <a:rPr lang="pt-BR" sz="2400" b="1" dirty="0"/>
              <a:t>Monte uma estratégia de fornecer a informação ou o acesso aos gestores periodicamente</a:t>
            </a:r>
          </a:p>
          <a:p>
            <a:r>
              <a:rPr lang="pt-BR" sz="2400" b="1" dirty="0"/>
              <a:t>A escolha do software é a última coisa</a:t>
            </a:r>
          </a:p>
        </p:txBody>
      </p:sp>
    </p:spTree>
    <p:extLst>
      <p:ext uri="{BB962C8B-B14F-4D97-AF65-F5344CB8AC3E}">
        <p14:creationId xmlns:p14="http://schemas.microsoft.com/office/powerpoint/2010/main" val="314880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96046-FEE2-4F05-B0DB-FB191337A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/>
              <a:t>BI e 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9BF36B-7E29-4285-9278-F8B801B06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b="1" dirty="0"/>
              <a:t>Não resolve os problemas sozinho</a:t>
            </a:r>
          </a:p>
          <a:p>
            <a:r>
              <a:rPr lang="pt-BR" sz="2800" b="1" dirty="0"/>
              <a:t>Definir o problema e o processo é a chave</a:t>
            </a:r>
          </a:p>
          <a:p>
            <a:r>
              <a:rPr lang="pt-BR" sz="2800" b="1" dirty="0"/>
              <a:t>Toda inteligência perde o valor se a empresa não está estruturada para tomar decisões com a informação gerada pelas ferramentas</a:t>
            </a:r>
          </a:p>
          <a:p>
            <a:r>
              <a:rPr lang="pt-BR" sz="2800" b="1" dirty="0"/>
              <a:t>Resolva os desafios das pessoas e da cultura primeiro e o BI e DA juntos vão abrir a mente a permitir melhores decisões no futuro</a:t>
            </a:r>
          </a:p>
        </p:txBody>
      </p:sp>
    </p:spTree>
    <p:extLst>
      <p:ext uri="{BB962C8B-B14F-4D97-AF65-F5344CB8AC3E}">
        <p14:creationId xmlns:p14="http://schemas.microsoft.com/office/powerpoint/2010/main" val="9918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9D2AB-76A5-4A7A-BA73-E16CA87A9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Data </a:t>
            </a:r>
            <a:r>
              <a:rPr lang="pt-BR" dirty="0" err="1"/>
              <a:t>Analytics</a:t>
            </a:r>
            <a:r>
              <a:rPr lang="pt-BR" dirty="0"/>
              <a:t> vai substituir a tomada de decisão?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235365-A335-4E48-9682-D1B2FD5D1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804398E-C80A-46DE-B936-21B2F578FAAF}"/>
              </a:ext>
            </a:extLst>
          </p:cNvPr>
          <p:cNvSpPr txBox="1"/>
          <p:nvPr/>
        </p:nvSpPr>
        <p:spPr>
          <a:xfrm>
            <a:off x="1007165" y="5764696"/>
            <a:ext cx="102403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/>
              <a:t>https://www.forbes.com/sites/forbestechcouncil/2019/06/21/data-analytics-versus-business-intelligence-and-the-race-to-replace-decision-making-with-software/?sh=477448dd612b</a:t>
            </a:r>
          </a:p>
        </p:txBody>
      </p:sp>
    </p:spTree>
    <p:extLst>
      <p:ext uri="{BB962C8B-B14F-4D97-AF65-F5344CB8AC3E}">
        <p14:creationId xmlns:p14="http://schemas.microsoft.com/office/powerpoint/2010/main" val="1276652598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</TotalTime>
  <Words>318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Data Analytics vai substituir a tomada de decisão?</vt:lpstr>
      <vt:lpstr>Qual a diferença entre BI e Data analytics?</vt:lpstr>
      <vt:lpstr>Qual o problema em adotar as novas tecnologias?</vt:lpstr>
      <vt:lpstr>Dados?</vt:lpstr>
      <vt:lpstr>Data analytics e BI não é suficiente</vt:lpstr>
      <vt:lpstr>Etapas</vt:lpstr>
      <vt:lpstr>BI e DA</vt:lpstr>
      <vt:lpstr>Data Analytics vai substituir a tomada de decisão?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Analytics vai substituir a tomada de decisão?</dc:title>
  <dc:creator>jose dutra</dc:creator>
  <cp:lastModifiedBy>jose dutra</cp:lastModifiedBy>
  <cp:revision>4</cp:revision>
  <dcterms:created xsi:type="dcterms:W3CDTF">2021-09-08T10:08:37Z</dcterms:created>
  <dcterms:modified xsi:type="dcterms:W3CDTF">2021-09-08T12:11:00Z</dcterms:modified>
</cp:coreProperties>
</file>