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PTSans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921150" y="981000"/>
            <a:ext cx="7301700" cy="1554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400"/>
              <a:t>Etnografia da performance: estudo sobre o jazz nos bares de São Paulo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027650" y="4153425"/>
            <a:ext cx="71151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pt-BR" sz="3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Leandro Tostes Franzoni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582200" y="2808275"/>
            <a:ext cx="5979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Marcus Vinicius Scanavez Rossatti Medeiros de Almeida  </a:t>
            </a:r>
            <a:b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(Universidade Estadual de Campinas)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1014450" y="280300"/>
            <a:ext cx="7115100" cy="63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pt-BR" sz="3000">
                <a:latin typeface="PT Sans Narrow"/>
                <a:ea typeface="PT Sans Narrow"/>
                <a:cs typeface="PT Sans Narrow"/>
                <a:sym typeface="PT Sans Narrow"/>
              </a:rPr>
              <a:t>Apresentação para a disciplina de Etnomusicologia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DAWNSEY, John C. Turner, Benjamin e Antropologia da Performance: O ligar olhado (e ouvido) das coisas. In: </a:t>
            </a:r>
            <a:r>
              <a:rPr lang="pt-BR" sz="2000" u="sng"/>
              <a:t>Campos - Revista de Antropologia Social</a:t>
            </a:r>
            <a:r>
              <a:rPr lang="pt-BR" sz="2000"/>
              <a:t>, v. 7, n. 2, p. 17-25, 2006.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______. Victor Turner e Antropologia da Experiência. In: </a:t>
            </a:r>
            <a:r>
              <a:rPr lang="pt-BR" sz="2000" u="sng"/>
              <a:t>Cadernos de Campo</a:t>
            </a:r>
            <a:r>
              <a:rPr lang="pt-BR" sz="2000"/>
              <a:t>, n. 13, p. 163-176, 2005.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●"/>
            </a:pPr>
            <a:r>
              <a:rPr lang="pt-BR" sz="2000"/>
              <a:t>FELD, Steven. “Flow Like a Waterfall”: The Methaphors of Kaluli Music Theory. In: </a:t>
            </a:r>
            <a:r>
              <a:rPr lang="pt-BR" sz="2000" u="sng"/>
              <a:t>1981 Yearbook for Traditional Music</a:t>
            </a:r>
            <a:r>
              <a:rPr lang="pt-BR" sz="2000"/>
              <a:t>, v. 13, p. 22-47, 1982.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______ . Sound Structure as Social Structure. In: </a:t>
            </a:r>
            <a:r>
              <a:rPr lang="pt-BR" sz="2000" u="sng"/>
              <a:t>Ethnomusicology</a:t>
            </a:r>
            <a:r>
              <a:rPr lang="pt-BR" sz="2000"/>
              <a:t>, v. 28, n. 3, p. 383-409, 1984.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JOS. Koning. The fieldworker as performer: Fieldwork objectives and social roles in County Clare, Ireland.</a:t>
            </a:r>
            <a:r>
              <a:rPr lang="pt-BR" sz="2000" u="sng"/>
              <a:t> Ethnomusicology</a:t>
            </a:r>
            <a:r>
              <a:rPr lang="pt-BR" sz="2000"/>
              <a:t>, p. 417-429, 1980.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RICE, Timothy. </a:t>
            </a:r>
            <a:r>
              <a:rPr lang="pt-BR" sz="2000" u="sng"/>
              <a:t>May It Fill Your Soul</a:t>
            </a:r>
            <a:r>
              <a:rPr lang="pt-BR" sz="2000"/>
              <a:t>: Experiencing Bulgarian Music. Chicago: University of Chicago Press, 1994. 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●"/>
            </a:pPr>
            <a:r>
              <a:rPr lang="pt-BR" sz="2000"/>
              <a:t>SEEGER, Anthony. </a:t>
            </a:r>
            <a:r>
              <a:rPr lang="pt-BR" sz="2000" u="sng"/>
              <a:t>Why Suyá sing</a:t>
            </a:r>
            <a:r>
              <a:rPr lang="pt-BR" sz="2000"/>
              <a:t>: A musical anthropology of an Amazonian people. Cambrige: Cambridge University Press, 1987.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______ . Etnografia da música. In: </a:t>
            </a:r>
            <a:r>
              <a:rPr lang="pt-BR" sz="2000" u="sng"/>
              <a:t>Cadernos de Campo</a:t>
            </a:r>
            <a:r>
              <a:rPr lang="pt-BR" sz="2000"/>
              <a:t>, São Paulo, n. 17, p. 237-260, 2008. Tradução: Giovanni Cirino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SCHECHNER, Richard. Pontos de contato entre o pensamento antropológico e teatral. </a:t>
            </a:r>
            <a:r>
              <a:rPr lang="pt-BR" sz="2000" u="sng"/>
              <a:t>Cadernos de Campo</a:t>
            </a:r>
            <a:r>
              <a:rPr lang="pt-BR" sz="2000"/>
              <a:t>, v. 20, n. 20, p. 213-236, 2011.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______. </a:t>
            </a:r>
            <a:r>
              <a:rPr lang="pt-BR" sz="2000" u="sng"/>
              <a:t>Performance Theory</a:t>
            </a:r>
            <a:r>
              <a:rPr lang="pt-BR" sz="2000"/>
              <a:t>. Routledge, 2004.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TURNER, Victor W. </a:t>
            </a:r>
            <a:r>
              <a:rPr lang="pt-BR" sz="2000" u="sng"/>
              <a:t>O processo ritual</a:t>
            </a:r>
            <a:r>
              <a:rPr lang="pt-BR" sz="2000"/>
              <a:t>. Petrópolis: Vozes, 1974. 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●"/>
            </a:pPr>
            <a:r>
              <a:rPr lang="pt-BR" sz="2000"/>
              <a:t>______. </a:t>
            </a:r>
            <a:r>
              <a:rPr lang="pt-BR" sz="2000" u="sng"/>
              <a:t>From Ritual to Theatre</a:t>
            </a:r>
            <a:r>
              <a:rPr lang="pt-BR" sz="2000"/>
              <a:t>: The Human seriousness of Play. New York: PAJ Publications, 1982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/>
              <a:t>Resumo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2200"/>
              <a:t>O presente trabalho tem por objetivo apresentar uma alternativa para o estudo da performance musical. Tendo como objetivo o jazz tocado nos bares de São Paulo, pretende-se realizar uma etnografia da performance. Embora a pesquisa esteja em andamento, é possível detectar características de communitas e situações de conflitos e liminaridades entre os participantes dessa performance.</a:t>
            </a:r>
          </a:p>
          <a:p>
            <a:pPr indent="457200" lvl="0" marL="3657600" rtl="0">
              <a:spcBef>
                <a:spcPts val="0"/>
              </a:spcBef>
              <a:buNone/>
            </a:pPr>
            <a:r>
              <a:rPr lang="pt-BR"/>
              <a:t>(ALMEIDA, Marcus V. S. R. M. de, 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Metodologia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66325"/>
            <a:ext cx="87561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/>
              <a:t>Referenciais: 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Entendimento de música como performance (</a:t>
            </a:r>
            <a:r>
              <a:rPr i="1" lang="pt-BR" sz="2200"/>
              <a:t>Nicholas Cook</a:t>
            </a:r>
            <a:r>
              <a:rPr lang="pt-BR" sz="2200"/>
              <a:t>)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Antropologia Musical (</a:t>
            </a:r>
            <a:r>
              <a:rPr i="1" lang="pt-BR" sz="2200"/>
              <a:t>Anthony Seeger</a:t>
            </a:r>
            <a:r>
              <a:rPr lang="pt-BR" sz="2200"/>
              <a:t>)</a:t>
            </a:r>
          </a:p>
          <a:p>
            <a:pPr indent="-368300" lvl="0" marL="457200" rtl="0">
              <a:spcBef>
                <a:spcPts val="0"/>
              </a:spcBef>
              <a:buSzPts val="2200"/>
              <a:buChar char="●"/>
            </a:pPr>
            <a:r>
              <a:rPr lang="pt-BR" sz="2200"/>
              <a:t>Antropologia da Performance (</a:t>
            </a:r>
            <a:r>
              <a:rPr i="1" lang="pt-BR" sz="2200"/>
              <a:t>Victor Turner e Richard Schechner</a:t>
            </a:r>
            <a:r>
              <a:rPr lang="pt-BR" sz="220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1887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Etnomusicologia como alternativa para o estudo da música enquanto performance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709825"/>
            <a:ext cx="8520600" cy="285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/>
              <a:t>C</a:t>
            </a:r>
            <a:r>
              <a:rPr lang="pt-BR" sz="2200"/>
              <a:t>ompreender música enquanto performance significa  vê-la como um fenômeno irredutivelmente social, mesmo quando apenas um indivíduo está envolvido; enfatizar a dimensão irredutivelmente social da performance musical não é negar o papel da obra do compositor, mas sim constatar as implicações para o nosso entendimento do que vem a ser esta obra. </a:t>
            </a:r>
          </a:p>
          <a:p>
            <a:pPr indent="0" lvl="0" marL="5943600" rtl="0">
              <a:spcBef>
                <a:spcPts val="0"/>
              </a:spcBef>
              <a:buNone/>
            </a:pPr>
            <a:r>
              <a:rPr lang="pt-BR"/>
              <a:t>(Cook, 2006, pg.11)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1890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Etnomusicologia como alternativa para o estudo da música enquanto performance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555675"/>
            <a:ext cx="8520600" cy="294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Richard Schechner e Victor Turner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Conceito de liminaridade e Communitas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Antropologia da Performance: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Transformação do Ser e/ou da Consciência;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Intensidade da performance;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Interações entre audiência e performer;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A sequência da performance;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pt-BR" sz="1900"/>
              <a:t>A transmissão do conhecimento performático; </a:t>
            </a:r>
          </a:p>
          <a:p>
            <a:pPr indent="-349250" lvl="1" marL="914400" rtl="0">
              <a:lnSpc>
                <a:spcPct val="115000"/>
              </a:lnSpc>
              <a:spcBef>
                <a:spcPts val="0"/>
              </a:spcBef>
              <a:buSzPts val="1900"/>
              <a:buChar char="○"/>
            </a:pPr>
            <a:r>
              <a:rPr lang="pt-BR" sz="1900"/>
              <a:t>Como as performances são geradas e avaliadas.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Antropologia Musical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i="1" lang="pt-BR" sz="2200"/>
              <a:t>Anthony Seeger </a:t>
            </a:r>
            <a:r>
              <a:rPr lang="pt-BR" sz="2200"/>
              <a:t>e a diferença entre Antropologia da Música e Antropologia Musical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Elementos que edificam a esfera musical</a:t>
            </a:r>
          </a:p>
          <a:p>
            <a:pPr indent="-368300" lvl="0" marL="457200" rtl="0">
              <a:spcBef>
                <a:spcPts val="0"/>
              </a:spcBef>
              <a:buSzPts val="2200"/>
              <a:buChar char="●"/>
            </a:pPr>
            <a:r>
              <a:rPr lang="pt-BR" sz="2200"/>
              <a:t>Características em comum entre todas as performances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Performance como técnica de pesquisa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910175" y="1266325"/>
            <a:ext cx="5031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Entrevista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ts val="2200"/>
              <a:buChar char="●"/>
            </a:pPr>
            <a:r>
              <a:rPr i="1" lang="pt-BR" sz="2200"/>
              <a:t>John Baily</a:t>
            </a:r>
            <a:r>
              <a:rPr lang="pt-BR" sz="2200"/>
              <a:t>: Pesquisador/ Músico/ Instrumentista e Performer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19301" r="12998" t="5401"/>
          <a:stretch/>
        </p:blipFill>
        <p:spPr>
          <a:xfrm>
            <a:off x="395800" y="1266325"/>
            <a:ext cx="3285606" cy="34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Primeiras Conclusões (Impressões?)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Communitas e Liminaridade aplicados no “ritual” dos bares de jazz de São Paulo</a:t>
            </a:r>
          </a:p>
          <a:p>
            <a:pPr indent="-368300" lvl="0" marL="457200" rtl="0">
              <a:spcBef>
                <a:spcPts val="0"/>
              </a:spcBef>
              <a:buSzPts val="2200"/>
              <a:buChar char="●"/>
            </a:pPr>
            <a:r>
              <a:rPr lang="pt-BR" sz="2200"/>
              <a:t>“Respeito”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BAILY, John. Ethnomusicology, Intermusability, and Performance Practice. In: STOBART, Henry. </a:t>
            </a:r>
            <a:r>
              <a:rPr lang="pt-BR" sz="2000" u="sng"/>
              <a:t>The New (Ethno)musicologies</a:t>
            </a:r>
            <a:r>
              <a:rPr lang="pt-BR" sz="2000"/>
              <a:t>. Toronto: The Scarecrow Press, p. 117-134, 2008.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BLACKING, John. </a:t>
            </a:r>
            <a:r>
              <a:rPr lang="pt-BR" sz="2000" u="sng"/>
              <a:t>Venda Children’s Songs:</a:t>
            </a:r>
            <a:r>
              <a:rPr lang="pt-BR" sz="2000"/>
              <a:t> A Study in Ethnomusicological Analysis. Johannesburg: Witwatersrand University Press, 1973.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ts val="2000"/>
              <a:buChar char="●"/>
            </a:pPr>
            <a:r>
              <a:rPr lang="pt-BR" sz="2000"/>
              <a:t>COOK, Nicholas. Entre o processo e o produto: música e/enquanto performance. </a:t>
            </a:r>
            <a:r>
              <a:rPr lang="pt-BR" sz="2000" u="sng"/>
              <a:t>Per Musi</a:t>
            </a:r>
            <a:r>
              <a:rPr lang="pt-BR" sz="2000"/>
              <a:t>, Belo Horizonte, n. 14, p. 05-22, 2006.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