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61" r:id="rId6"/>
    <p:sldId id="258" r:id="rId7"/>
    <p:sldId id="266" r:id="rId8"/>
    <p:sldId id="267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Relationship Id="rId9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CCB97-AF37-43A1-96CE-7C6B79249CDD}" type="datetimeFigureOut">
              <a:rPr lang="pt-BR" smtClean="0"/>
              <a:t>18/05/2020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33AB-DEA2-434C-A9CC-A2E2CB3243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8951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CCB97-AF37-43A1-96CE-7C6B79249CDD}" type="datetimeFigureOut">
              <a:rPr lang="pt-BR" smtClean="0"/>
              <a:t>18/05/2020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33AB-DEA2-434C-A9CC-A2E2CB3243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4158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CCB97-AF37-43A1-96CE-7C6B79249CDD}" type="datetimeFigureOut">
              <a:rPr lang="pt-BR" smtClean="0"/>
              <a:t>18/05/2020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33AB-DEA2-434C-A9CC-A2E2CB3243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523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CCB97-AF37-43A1-96CE-7C6B79249CDD}" type="datetimeFigureOut">
              <a:rPr lang="pt-BR" smtClean="0"/>
              <a:t>18/05/2020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33AB-DEA2-434C-A9CC-A2E2CB3243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9510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CCB97-AF37-43A1-96CE-7C6B79249CDD}" type="datetimeFigureOut">
              <a:rPr lang="pt-BR" smtClean="0"/>
              <a:t>18/05/2020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33AB-DEA2-434C-A9CC-A2E2CB3243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9246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CCB97-AF37-43A1-96CE-7C6B79249CDD}" type="datetimeFigureOut">
              <a:rPr lang="pt-BR" smtClean="0"/>
              <a:t>18/05/2020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33AB-DEA2-434C-A9CC-A2E2CB3243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0540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CCB97-AF37-43A1-96CE-7C6B79249CDD}" type="datetimeFigureOut">
              <a:rPr lang="pt-BR" smtClean="0"/>
              <a:t>18/05/2020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33AB-DEA2-434C-A9CC-A2E2CB3243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2130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CCB97-AF37-43A1-96CE-7C6B79249CDD}" type="datetimeFigureOut">
              <a:rPr lang="pt-BR" smtClean="0"/>
              <a:t>18/05/2020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33AB-DEA2-434C-A9CC-A2E2CB3243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8093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CCB97-AF37-43A1-96CE-7C6B79249CDD}" type="datetimeFigureOut">
              <a:rPr lang="pt-BR" smtClean="0"/>
              <a:t>18/05/2020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33AB-DEA2-434C-A9CC-A2E2CB3243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5675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CCB97-AF37-43A1-96CE-7C6B79249CDD}" type="datetimeFigureOut">
              <a:rPr lang="pt-BR" smtClean="0"/>
              <a:t>18/05/2020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33AB-DEA2-434C-A9CC-A2E2CB3243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9274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CCB97-AF37-43A1-96CE-7C6B79249CDD}" type="datetimeFigureOut">
              <a:rPr lang="pt-BR" smtClean="0"/>
              <a:t>18/05/2020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933AB-DEA2-434C-A9CC-A2E2CB3243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9076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CCB97-AF37-43A1-96CE-7C6B79249CDD}" type="datetimeFigureOut">
              <a:rPr lang="pt-BR" smtClean="0"/>
              <a:t>18/05/2020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933AB-DEA2-434C-A9CC-A2E2CB3243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2938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12.bin"/><Relationship Id="rId18" Type="http://schemas.openxmlformats.org/officeDocument/2006/relationships/image" Target="../media/image15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2.wmf"/><Relationship Id="rId1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4.wmf"/><Relationship Id="rId20" Type="http://schemas.openxmlformats.org/officeDocument/2006/relationships/image" Target="../media/image16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5" Type="http://schemas.openxmlformats.org/officeDocument/2006/relationships/oleObject" Target="../embeddings/oleObject13.bin"/><Relationship Id="rId10" Type="http://schemas.openxmlformats.org/officeDocument/2006/relationships/image" Target="../media/image11.wmf"/><Relationship Id="rId19" Type="http://schemas.openxmlformats.org/officeDocument/2006/relationships/oleObject" Target="../embeddings/oleObject15.bin"/><Relationship Id="rId4" Type="http://schemas.openxmlformats.org/officeDocument/2006/relationships/image" Target="../media/image8.w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13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INTEGRAL DE CONVOLUÇÃO E SUA TRANSFORMADA de LAPLACE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Ettore a de Barros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82048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2188220"/>
              </p:ext>
            </p:extLst>
          </p:nvPr>
        </p:nvGraphicFramePr>
        <p:xfrm>
          <a:off x="0" y="404664"/>
          <a:ext cx="9242425" cy="555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1" name="Equação" r:id="rId3" imgW="8064360" imgH="4851360" progId="Equation.3">
                  <p:embed/>
                </p:oleObj>
              </mc:Choice>
              <mc:Fallback>
                <p:oleObj name="Equação" r:id="rId3" imgW="8064360" imgH="48513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404664"/>
                        <a:ext cx="9242425" cy="5559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95012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5242534"/>
              </p:ext>
            </p:extLst>
          </p:nvPr>
        </p:nvGraphicFramePr>
        <p:xfrm>
          <a:off x="12607" y="188640"/>
          <a:ext cx="9147175" cy="60960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5" name="Equação" r:id="rId3" imgW="7886520" imgH="5257800" progId="Equation.3">
                  <p:embed/>
                </p:oleObj>
              </mc:Choice>
              <mc:Fallback>
                <p:oleObj name="Equação" r:id="rId3" imgW="7886520" imgH="5257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607" y="188640"/>
                        <a:ext cx="9147175" cy="60960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73070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916832"/>
            <a:ext cx="7821015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137033" y="260648"/>
            <a:ext cx="363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400" b="1" dirty="0" smtClean="0"/>
              <a:t>REPRESENTAÇÃO GRÁFICA: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516034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745158"/>
              </p:ext>
            </p:extLst>
          </p:nvPr>
        </p:nvGraphicFramePr>
        <p:xfrm>
          <a:off x="251520" y="1749172"/>
          <a:ext cx="7624763" cy="979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8" name="Equação" r:id="rId3" imgW="5333760" imgH="685800" progId="Equation.3">
                  <p:embed/>
                </p:oleObj>
              </mc:Choice>
              <mc:Fallback>
                <p:oleObj name="Equação" r:id="rId3" imgW="5333760" imgH="685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1520" y="1749172"/>
                        <a:ext cx="7624763" cy="979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0878833"/>
              </p:ext>
            </p:extLst>
          </p:nvPr>
        </p:nvGraphicFramePr>
        <p:xfrm>
          <a:off x="483428" y="3789040"/>
          <a:ext cx="7952532" cy="13497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9" name="Equação" r:id="rId5" imgW="4190760" imgH="711000" progId="Equation.3">
                  <p:embed/>
                </p:oleObj>
              </mc:Choice>
              <mc:Fallback>
                <p:oleObj name="Equação" r:id="rId5" imgW="4190760" imgH="711000" progId="Equation.3">
                  <p:embed/>
                  <p:pic>
                    <p:nvPicPr>
                      <p:cNvPr id="0" name="Obje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428" y="3789040"/>
                        <a:ext cx="7952532" cy="1349751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98917" y="188640"/>
            <a:ext cx="892237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CALCULEMOS A SAÍDA PARA UM NÚMERO DE PULSOS TENDENDO A </a:t>
            </a:r>
          </a:p>
          <a:p>
            <a:r>
              <a:rPr lang="pt-BR" sz="2400" b="1" dirty="0" smtClean="0"/>
              <a:t>INFINITO DENTRO DE UM INTERVALO DE TEMPO ENTRE 0 E O </a:t>
            </a:r>
          </a:p>
          <a:p>
            <a:r>
              <a:rPr lang="pt-BR" sz="2400" b="1" dirty="0" smtClean="0"/>
              <a:t>INSTANTE </a:t>
            </a:r>
            <a:r>
              <a:rPr lang="pt-BR" sz="2400" b="1" i="1" dirty="0" smtClean="0"/>
              <a:t>t</a:t>
            </a:r>
            <a:r>
              <a:rPr lang="pt-BR" sz="1600" b="1" i="1" dirty="0" smtClean="0"/>
              <a:t>1</a:t>
            </a:r>
            <a:r>
              <a:rPr lang="pt-BR" sz="2400" b="1" i="1" dirty="0"/>
              <a:t>:</a:t>
            </a:r>
            <a:r>
              <a:rPr lang="pt-BR" sz="2400" b="1" dirty="0" smtClean="0"/>
              <a:t> </a:t>
            </a:r>
          </a:p>
          <a:p>
            <a:endParaRPr lang="pt-BR" sz="2400" b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251520" y="3212976"/>
            <a:ext cx="58230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PARA UM INSTANTE “</a:t>
            </a:r>
            <a:r>
              <a:rPr lang="pt-BR" sz="2400" b="1" i="1" dirty="0" smtClean="0"/>
              <a:t>t “ </a:t>
            </a:r>
            <a:r>
              <a:rPr lang="pt-BR" sz="2400" b="1" dirty="0" smtClean="0"/>
              <a:t>GENÉRICO, TEM-SE:</a:t>
            </a:r>
            <a:endParaRPr lang="pt-BR" sz="2400" b="1" dirty="0"/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6832431"/>
              </p:ext>
            </p:extLst>
          </p:nvPr>
        </p:nvGraphicFramePr>
        <p:xfrm>
          <a:off x="2771800" y="5229200"/>
          <a:ext cx="2808288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0" name="Equação" r:id="rId7" imgW="952200" imgH="203040" progId="Equation.3">
                  <p:embed/>
                </p:oleObj>
              </mc:Choice>
              <mc:Fallback>
                <p:oleObj name="Equação" r:id="rId7" imgW="952200" imgH="203040" progId="Equation.3">
                  <p:embed/>
                  <p:pic>
                    <p:nvPicPr>
                      <p:cNvPr id="0" name="Obje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5229200"/>
                        <a:ext cx="2808288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50716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675" y="548680"/>
            <a:ext cx="7821015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0114250"/>
              </p:ext>
            </p:extLst>
          </p:nvPr>
        </p:nvGraphicFramePr>
        <p:xfrm>
          <a:off x="900113" y="3789363"/>
          <a:ext cx="6657975" cy="1223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Equação" r:id="rId4" imgW="2209680" imgH="406080" progId="Equation.3">
                  <p:embed/>
                </p:oleObj>
              </mc:Choice>
              <mc:Fallback>
                <p:oleObj name="Equação" r:id="rId4" imgW="2209680" imgH="406080" progId="Equation.3">
                  <p:embed/>
                  <p:pic>
                    <p:nvPicPr>
                      <p:cNvPr id="0" name="Obje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3789363"/>
                        <a:ext cx="6657975" cy="1223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323528" y="5142382"/>
            <a:ext cx="87036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REPRESENTA A SAÍDA DE UMA SISTEMA LINEAR A UMA EXCITAÇÃO</a:t>
            </a:r>
          </a:p>
          <a:p>
            <a:r>
              <a:rPr lang="pt-BR" sz="2400" b="1" dirty="0" smtClean="0"/>
              <a:t>GENÉRICA REPRESENTADA POR UMA FUNÇÃO CONTÍNUA </a:t>
            </a:r>
            <a:r>
              <a:rPr lang="pt-BR" sz="2400" b="1" i="1" dirty="0" smtClean="0"/>
              <a:t>x(t)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219527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5536" y="332656"/>
            <a:ext cx="57480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CÁLCULO DA TRANSFORMADA DE LAPLACE:</a:t>
            </a:r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5486357"/>
              </p:ext>
            </p:extLst>
          </p:nvPr>
        </p:nvGraphicFramePr>
        <p:xfrm>
          <a:off x="899592" y="980728"/>
          <a:ext cx="6626225" cy="134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5" name="Equação" r:id="rId3" imgW="3492360" imgH="711000" progId="Equation.3">
                  <p:embed/>
                </p:oleObj>
              </mc:Choice>
              <mc:Fallback>
                <p:oleObj name="Equação" r:id="rId3" imgW="3492360" imgH="711000" progId="Equation.3">
                  <p:embed/>
                  <p:pic>
                    <p:nvPicPr>
                      <p:cNvPr id="0" name="Obje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980728"/>
                        <a:ext cx="6626225" cy="1349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1626618"/>
              </p:ext>
            </p:extLst>
          </p:nvPr>
        </p:nvGraphicFramePr>
        <p:xfrm>
          <a:off x="899592" y="2276872"/>
          <a:ext cx="6288088" cy="134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6" name="Equação" r:id="rId5" imgW="3314520" imgH="711000" progId="Equation.3">
                  <p:embed/>
                </p:oleObj>
              </mc:Choice>
              <mc:Fallback>
                <p:oleObj name="Equação" r:id="rId5" imgW="3314520" imgH="711000" progId="Equation.3">
                  <p:embed/>
                  <p:pic>
                    <p:nvPicPr>
                      <p:cNvPr id="0" name="Obje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2276872"/>
                        <a:ext cx="6288088" cy="1349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3110403"/>
              </p:ext>
            </p:extLst>
          </p:nvPr>
        </p:nvGraphicFramePr>
        <p:xfrm>
          <a:off x="971600" y="3645024"/>
          <a:ext cx="5951537" cy="134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7" name="Equação" r:id="rId7" imgW="3136680" imgH="711000" progId="Equation.3">
                  <p:embed/>
                </p:oleObj>
              </mc:Choice>
              <mc:Fallback>
                <p:oleObj name="Equação" r:id="rId7" imgW="3136680" imgH="711000" progId="Equation.3">
                  <p:embed/>
                  <p:pic>
                    <p:nvPicPr>
                      <p:cNvPr id="0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3645024"/>
                        <a:ext cx="5951537" cy="1349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Conector de seta reta 6"/>
          <p:cNvCxnSpPr/>
          <p:nvPr/>
        </p:nvCxnSpPr>
        <p:spPr>
          <a:xfrm>
            <a:off x="1259632" y="6356385"/>
            <a:ext cx="1800200" cy="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de seta reta 7"/>
          <p:cNvCxnSpPr/>
          <p:nvPr/>
        </p:nvCxnSpPr>
        <p:spPr>
          <a:xfrm flipV="1">
            <a:off x="1259632" y="5013176"/>
            <a:ext cx="0" cy="134321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de seta reta 10"/>
          <p:cNvCxnSpPr/>
          <p:nvPr/>
        </p:nvCxnSpPr>
        <p:spPr>
          <a:xfrm flipV="1">
            <a:off x="1259632" y="5301208"/>
            <a:ext cx="1368152" cy="1031646"/>
          </a:xfrm>
          <a:prstGeom prst="straightConnector1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de seta reta 14"/>
          <p:cNvCxnSpPr/>
          <p:nvPr/>
        </p:nvCxnSpPr>
        <p:spPr>
          <a:xfrm>
            <a:off x="1259632" y="5308830"/>
            <a:ext cx="1368152" cy="0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de seta reta 16"/>
          <p:cNvCxnSpPr/>
          <p:nvPr/>
        </p:nvCxnSpPr>
        <p:spPr>
          <a:xfrm>
            <a:off x="1259632" y="5461230"/>
            <a:ext cx="1143744" cy="0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de seta reta 18"/>
          <p:cNvCxnSpPr/>
          <p:nvPr/>
        </p:nvCxnSpPr>
        <p:spPr>
          <a:xfrm>
            <a:off x="1259632" y="5613630"/>
            <a:ext cx="991344" cy="0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de seta reta 20"/>
          <p:cNvCxnSpPr/>
          <p:nvPr/>
        </p:nvCxnSpPr>
        <p:spPr>
          <a:xfrm>
            <a:off x="1259632" y="5766030"/>
            <a:ext cx="747700" cy="0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de seta reta 24"/>
          <p:cNvCxnSpPr/>
          <p:nvPr/>
        </p:nvCxnSpPr>
        <p:spPr>
          <a:xfrm>
            <a:off x="1259632" y="5918430"/>
            <a:ext cx="531676" cy="0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de seta reta 26"/>
          <p:cNvCxnSpPr/>
          <p:nvPr/>
        </p:nvCxnSpPr>
        <p:spPr>
          <a:xfrm>
            <a:off x="1259632" y="6070830"/>
            <a:ext cx="373850" cy="0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de seta reta 29"/>
          <p:cNvCxnSpPr/>
          <p:nvPr/>
        </p:nvCxnSpPr>
        <p:spPr>
          <a:xfrm>
            <a:off x="5292080" y="6356385"/>
            <a:ext cx="1800200" cy="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de seta reta 30"/>
          <p:cNvCxnSpPr/>
          <p:nvPr/>
        </p:nvCxnSpPr>
        <p:spPr>
          <a:xfrm flipV="1">
            <a:off x="5292080" y="5013176"/>
            <a:ext cx="0" cy="134321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de seta reta 31"/>
          <p:cNvCxnSpPr/>
          <p:nvPr/>
        </p:nvCxnSpPr>
        <p:spPr>
          <a:xfrm flipV="1">
            <a:off x="5292080" y="5301208"/>
            <a:ext cx="1368152" cy="1031646"/>
          </a:xfrm>
          <a:prstGeom prst="straightConnector1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de seta reta 32"/>
          <p:cNvCxnSpPr/>
          <p:nvPr/>
        </p:nvCxnSpPr>
        <p:spPr>
          <a:xfrm>
            <a:off x="5508104" y="5057183"/>
            <a:ext cx="0" cy="1112894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de seta reta 34"/>
          <p:cNvCxnSpPr/>
          <p:nvPr/>
        </p:nvCxnSpPr>
        <p:spPr>
          <a:xfrm>
            <a:off x="5682208" y="5057183"/>
            <a:ext cx="0" cy="1013647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de seta reta 36"/>
          <p:cNvCxnSpPr/>
          <p:nvPr/>
        </p:nvCxnSpPr>
        <p:spPr>
          <a:xfrm>
            <a:off x="5836452" y="5057183"/>
            <a:ext cx="0" cy="861247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de seta reta 39"/>
          <p:cNvCxnSpPr/>
          <p:nvPr/>
        </p:nvCxnSpPr>
        <p:spPr>
          <a:xfrm>
            <a:off x="6006395" y="5057183"/>
            <a:ext cx="0" cy="708847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de seta reta 43"/>
          <p:cNvCxnSpPr/>
          <p:nvPr/>
        </p:nvCxnSpPr>
        <p:spPr>
          <a:xfrm>
            <a:off x="6166172" y="5057182"/>
            <a:ext cx="0" cy="627599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de seta reta 46"/>
          <p:cNvCxnSpPr/>
          <p:nvPr/>
        </p:nvCxnSpPr>
        <p:spPr>
          <a:xfrm>
            <a:off x="6318572" y="5085184"/>
            <a:ext cx="0" cy="478822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9" name="Objeto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9393748"/>
              </p:ext>
            </p:extLst>
          </p:nvPr>
        </p:nvGraphicFramePr>
        <p:xfrm>
          <a:off x="3094472" y="6293829"/>
          <a:ext cx="350175" cy="404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8" name="Equação" r:id="rId9" imgW="164880" imgH="190440" progId="Equation.3">
                  <p:embed/>
                </p:oleObj>
              </mc:Choice>
              <mc:Fallback>
                <p:oleObj name="Equação" r:id="rId9" imgW="16488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094472" y="6293829"/>
                        <a:ext cx="350175" cy="4040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to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5761275"/>
              </p:ext>
            </p:extLst>
          </p:nvPr>
        </p:nvGraphicFramePr>
        <p:xfrm>
          <a:off x="7092280" y="6361710"/>
          <a:ext cx="350837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9" name="Equação" r:id="rId11" imgW="164880" imgH="190440" progId="Equation.3">
                  <p:embed/>
                </p:oleObj>
              </mc:Choice>
              <mc:Fallback>
                <p:oleObj name="Equação" r:id="rId11" imgW="164880" imgH="190440" progId="Equation.3">
                  <p:embed/>
                  <p:pic>
                    <p:nvPicPr>
                      <p:cNvPr id="0" name="Objeto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280" y="6361710"/>
                        <a:ext cx="350837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to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2396245"/>
              </p:ext>
            </p:extLst>
          </p:nvPr>
        </p:nvGraphicFramePr>
        <p:xfrm>
          <a:off x="795338" y="4829175"/>
          <a:ext cx="2698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0" name="Equação" r:id="rId13" imgW="126720" imgH="215640" progId="Equation.3">
                  <p:embed/>
                </p:oleObj>
              </mc:Choice>
              <mc:Fallback>
                <p:oleObj name="Equação" r:id="rId13" imgW="126720" imgH="215640" progId="Equation.3">
                  <p:embed/>
                  <p:pic>
                    <p:nvPicPr>
                      <p:cNvPr id="0" name="Objeto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338" y="4829175"/>
                        <a:ext cx="269875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to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9963434"/>
              </p:ext>
            </p:extLst>
          </p:nvPr>
        </p:nvGraphicFramePr>
        <p:xfrm>
          <a:off x="4860032" y="4844008"/>
          <a:ext cx="2698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1" name="Equação" r:id="rId15" imgW="126720" imgH="215640" progId="Equation.3">
                  <p:embed/>
                </p:oleObj>
              </mc:Choice>
              <mc:Fallback>
                <p:oleObj name="Equação" r:id="rId15" imgW="126720" imgH="215640" progId="Equation.3">
                  <p:embed/>
                  <p:pic>
                    <p:nvPicPr>
                      <p:cNvPr id="0" name="Objeto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032" y="4844008"/>
                        <a:ext cx="269875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to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0112026"/>
              </p:ext>
            </p:extLst>
          </p:nvPr>
        </p:nvGraphicFramePr>
        <p:xfrm>
          <a:off x="2133085" y="5613630"/>
          <a:ext cx="899040" cy="3807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2" name="Equação" r:id="rId17" imgW="507960" imgH="215640" progId="Equation.3">
                  <p:embed/>
                </p:oleObj>
              </mc:Choice>
              <mc:Fallback>
                <p:oleObj name="Equação" r:id="rId17" imgW="507960" imgH="215640" progId="Equation.3">
                  <p:embed/>
                  <p:pic>
                    <p:nvPicPr>
                      <p:cNvPr id="0" name="Objeto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085" y="5613630"/>
                        <a:ext cx="899040" cy="38077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to 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869188"/>
              </p:ext>
            </p:extLst>
          </p:nvPr>
        </p:nvGraphicFramePr>
        <p:xfrm>
          <a:off x="6097441" y="5754715"/>
          <a:ext cx="89852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3" name="Equação" r:id="rId19" imgW="507960" imgH="215640" progId="Equation.3">
                  <p:embed/>
                </p:oleObj>
              </mc:Choice>
              <mc:Fallback>
                <p:oleObj name="Equação" r:id="rId19" imgW="507960" imgH="215640" progId="Equation.3">
                  <p:embed/>
                  <p:pic>
                    <p:nvPicPr>
                      <p:cNvPr id="0" name="Objeto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7441" y="5754715"/>
                        <a:ext cx="898525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839179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3826101"/>
              </p:ext>
            </p:extLst>
          </p:nvPr>
        </p:nvGraphicFramePr>
        <p:xfrm>
          <a:off x="395536" y="635496"/>
          <a:ext cx="6337300" cy="2795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5" name="Equação" r:id="rId3" imgW="3340080" imgH="1473120" progId="Equation.3">
                  <p:embed/>
                </p:oleObj>
              </mc:Choice>
              <mc:Fallback>
                <p:oleObj name="Equação" r:id="rId3" imgW="3340080" imgH="1473120" progId="Equation.3">
                  <p:embed/>
                  <p:pic>
                    <p:nvPicPr>
                      <p:cNvPr id="0" name="Obje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635496"/>
                        <a:ext cx="6337300" cy="2795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95580" y="173831"/>
            <a:ext cx="8319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SEJA </a:t>
            </a:r>
            <a:endParaRPr lang="pt-BR" sz="2400" b="1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9735850"/>
              </p:ext>
            </p:extLst>
          </p:nvPr>
        </p:nvGraphicFramePr>
        <p:xfrm>
          <a:off x="1043608" y="260648"/>
          <a:ext cx="1355132" cy="3387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6" name="Equação" r:id="rId5" imgW="863280" imgH="215640" progId="Equation.3">
                  <p:embed/>
                </p:oleObj>
              </mc:Choice>
              <mc:Fallback>
                <p:oleObj name="Equação" r:id="rId5" imgW="86328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43608" y="260648"/>
                        <a:ext cx="1355132" cy="3387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0825287"/>
              </p:ext>
            </p:extLst>
          </p:nvPr>
        </p:nvGraphicFramePr>
        <p:xfrm>
          <a:off x="467544" y="3501008"/>
          <a:ext cx="7312026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7" name="Equação" r:id="rId7" imgW="4660560" imgH="304560" progId="Equation.3">
                  <p:embed/>
                </p:oleObj>
              </mc:Choice>
              <mc:Fallback>
                <p:oleObj name="Equação" r:id="rId7" imgW="4660560" imgH="304560" progId="Equation.3">
                  <p:embed/>
                  <p:pic>
                    <p:nvPicPr>
                      <p:cNvPr id="0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3501008"/>
                        <a:ext cx="7312026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0257046"/>
              </p:ext>
            </p:extLst>
          </p:nvPr>
        </p:nvGraphicFramePr>
        <p:xfrm>
          <a:off x="611559" y="4005064"/>
          <a:ext cx="6743700" cy="239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8" name="Equação" r:id="rId9" imgW="4152600" imgH="1473120" progId="Equation.3">
                  <p:embed/>
                </p:oleObj>
              </mc:Choice>
              <mc:Fallback>
                <p:oleObj name="Equação" r:id="rId9" imgW="4152600" imgH="14731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11559" y="4005064"/>
                        <a:ext cx="6743700" cy="2390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68943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828</TotalTime>
  <Words>74</Words>
  <Application>Microsoft Office PowerPoint</Application>
  <PresentationFormat>Apresentação na tela (4:3)</PresentationFormat>
  <Paragraphs>11</Paragraphs>
  <Slides>8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2</vt:i4>
      </vt:variant>
      <vt:variant>
        <vt:lpstr>Títulos de slides</vt:lpstr>
      </vt:variant>
      <vt:variant>
        <vt:i4>8</vt:i4>
      </vt:variant>
    </vt:vector>
  </HeadingPairs>
  <TitlesOfParts>
    <vt:vector size="11" baseType="lpstr">
      <vt:lpstr>Tema do Office</vt:lpstr>
      <vt:lpstr>Microsoft Equation 3.0</vt:lpstr>
      <vt:lpstr>Equação</vt:lpstr>
      <vt:lpstr>INTEGRAL DE CONVOLUÇÃO E SUA TRANSFORMADA de LAPLACE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INTEGRAL DE CONVOLUÇÃO E SUA TRANSFORMADA de LAPLACE</dc:title>
  <dc:creator>DELL</dc:creator>
  <cp:lastModifiedBy>DELL</cp:lastModifiedBy>
  <cp:revision>35</cp:revision>
  <dcterms:created xsi:type="dcterms:W3CDTF">2020-05-16T20:19:41Z</dcterms:created>
  <dcterms:modified xsi:type="dcterms:W3CDTF">2020-05-19T02:24:42Z</dcterms:modified>
</cp:coreProperties>
</file>