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3"/>
  </p:notesMasterIdLst>
  <p:sldIdLst>
    <p:sldId id="256" r:id="rId2"/>
    <p:sldId id="260" r:id="rId3"/>
    <p:sldId id="265" r:id="rId4"/>
    <p:sldId id="266" r:id="rId5"/>
    <p:sldId id="268" r:id="rId6"/>
    <p:sldId id="267" r:id="rId7"/>
    <p:sldId id="269" r:id="rId8"/>
    <p:sldId id="279" r:id="rId9"/>
    <p:sldId id="271" r:id="rId10"/>
    <p:sldId id="280" r:id="rId11"/>
    <p:sldId id="281" r:id="rId12"/>
    <p:sldId id="272" r:id="rId13"/>
    <p:sldId id="283" r:id="rId14"/>
    <p:sldId id="294" r:id="rId15"/>
    <p:sldId id="282" r:id="rId16"/>
    <p:sldId id="273" r:id="rId17"/>
    <p:sldId id="270" r:id="rId18"/>
    <p:sldId id="284" r:id="rId19"/>
    <p:sldId id="285" r:id="rId20"/>
    <p:sldId id="275" r:id="rId21"/>
    <p:sldId id="286" r:id="rId22"/>
    <p:sldId id="287" r:id="rId23"/>
    <p:sldId id="276" r:id="rId24"/>
    <p:sldId id="288" r:id="rId25"/>
    <p:sldId id="289" r:id="rId26"/>
    <p:sldId id="291" r:id="rId27"/>
    <p:sldId id="292" r:id="rId28"/>
    <p:sldId id="293" r:id="rId29"/>
    <p:sldId id="277" r:id="rId30"/>
    <p:sldId id="290" r:id="rId31"/>
    <p:sldId id="264" r:id="rId32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34"/>
      <p:bold r:id="rId35"/>
    </p:embeddedFont>
    <p:embeddedFont>
      <p:font typeface="Cambria Math" panose="02040503050406030204" pitchFamily="18" charset="0"/>
      <p:regular r:id="rId36"/>
    </p:embeddedFont>
    <p:embeddedFont>
      <p:font typeface="Dosis ExtraLight" panose="020B0604020202020204" charset="0"/>
      <p:regular r:id="rId37"/>
      <p:bold r:id="rId38"/>
    </p:embeddedFont>
    <p:embeddedFont>
      <p:font typeface="Fira Sans Condensed ExtraLight" panose="020B0604020202020204" charset="0"/>
      <p:regular r:id="rId39"/>
      <p:bold r:id="rId40"/>
      <p:italic r:id="rId41"/>
      <p:boldItalic r:id="rId42"/>
    </p:embeddedFont>
    <p:embeddedFont>
      <p:font typeface="Josefin Sans" panose="020B0604020202020204" charset="0"/>
      <p:regular r:id="rId43"/>
      <p:bold r:id="rId44"/>
      <p:italic r:id="rId45"/>
      <p:boldItalic r:id="rId46"/>
    </p:embeddedFont>
    <p:embeddedFont>
      <p:font typeface="Staatliches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5" userDrawn="1">
          <p15:clr>
            <a:srgbClr val="9AA0A6"/>
          </p15:clr>
        </p15:guide>
        <p15:guide id="2" orient="horz" pos="350" userDrawn="1">
          <p15:clr>
            <a:srgbClr val="9AA0A6"/>
          </p15:clr>
        </p15:guide>
        <p15:guide id="3" orient="horz" pos="2904">
          <p15:clr>
            <a:srgbClr val="9AA0A6"/>
          </p15:clr>
        </p15:guide>
        <p15:guide id="4" pos="2857" userDrawn="1">
          <p15:clr>
            <a:srgbClr val="9AA0A6"/>
          </p15:clr>
        </p15:guide>
        <p15:guide id="5" pos="701">
          <p15:clr>
            <a:srgbClr val="9AA0A6"/>
          </p15:clr>
        </p15:guide>
        <p15:guide id="6" orient="horz" pos="261">
          <p15:clr>
            <a:srgbClr val="9AA0A6"/>
          </p15:clr>
        </p15:guide>
        <p15:guide id="7" pos="885">
          <p15:clr>
            <a:srgbClr val="9AA0A6"/>
          </p15:clr>
        </p15:guide>
        <p15:guide id="8" pos="510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56" autoAdjust="0"/>
  </p:normalViewPr>
  <p:slideViewPr>
    <p:cSldViewPr snapToGrid="0">
      <p:cViewPr varScale="1">
        <p:scale>
          <a:sx n="143" d="100"/>
          <a:sy n="143" d="100"/>
        </p:scale>
        <p:origin x="552" y="120"/>
      </p:cViewPr>
      <p:guideLst>
        <p:guide pos="385"/>
        <p:guide orient="horz" pos="350"/>
        <p:guide orient="horz" pos="2904"/>
        <p:guide pos="2857"/>
        <p:guide pos="701"/>
        <p:guide orient="horz" pos="261"/>
        <p:guide pos="885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24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58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45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24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38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86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720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67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45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465e7bc0b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74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430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856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24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03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64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62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57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09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226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00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7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18613" y="1392125"/>
            <a:ext cx="3527100" cy="20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13313" y="3277126"/>
            <a:ext cx="3332400" cy="3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EFEFE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4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5207350" y="3796621"/>
            <a:ext cx="23850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2"/>
          </p:nvPr>
        </p:nvSpPr>
        <p:spPr>
          <a:xfrm>
            <a:off x="5207350" y="195785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5207350" y="21184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4"/>
          </p:nvPr>
        </p:nvSpPr>
        <p:spPr>
          <a:xfrm>
            <a:off x="5207350" y="39773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87000"/>
            <a:ext cx="1637400" cy="1456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948600" y="36064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5"/>
          </p:nvPr>
        </p:nvSpPr>
        <p:spPr>
          <a:xfrm>
            <a:off x="1455675" y="3796625"/>
            <a:ext cx="26616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6"/>
          </p:nvPr>
        </p:nvSpPr>
        <p:spPr>
          <a:xfrm>
            <a:off x="1455675" y="195785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7"/>
          </p:nvPr>
        </p:nvSpPr>
        <p:spPr>
          <a:xfrm>
            <a:off x="1455675" y="21184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8"/>
          </p:nvPr>
        </p:nvSpPr>
        <p:spPr>
          <a:xfrm>
            <a:off x="1455675" y="39773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26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7365425" y="556000"/>
            <a:ext cx="177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 flipH="1">
            <a:off x="4321203" y="1666525"/>
            <a:ext cx="39666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5219097" y="2760775"/>
            <a:ext cx="30687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26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868425"/>
            <a:ext cx="138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 flipH="1">
            <a:off x="856199" y="1705548"/>
            <a:ext cx="26409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856300" y="2747325"/>
            <a:ext cx="27990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63" r:id="rId5"/>
    <p:sldLayoutId id="214748366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5336870" y="3832800"/>
            <a:ext cx="333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Grupo 09</a:t>
            </a:r>
            <a:br>
              <a:rPr lang="en" dirty="0">
                <a:solidFill>
                  <a:schemeClr val="accent3"/>
                </a:solidFill>
              </a:rPr>
            </a:br>
            <a:r>
              <a:rPr lang="en" dirty="0">
                <a:solidFill>
                  <a:schemeClr val="accent3"/>
                </a:solidFill>
              </a:rPr>
              <a:t>A|uno: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Caio Shohei Uemura Fujinaka 8040879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194626" y="2888361"/>
            <a:ext cx="3718012" cy="20131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EFEITO “</a:t>
            </a:r>
            <a:r>
              <a:rPr lang="en" sz="5400" i="1" dirty="0"/>
              <a:t>SLOSHING </a:t>
            </a:r>
            <a:r>
              <a:rPr lang="en" sz="5400" dirty="0"/>
              <a:t>” sobre trens</a:t>
            </a:r>
            <a:endParaRPr sz="5400" dirty="0"/>
          </a:p>
        </p:txBody>
      </p:sp>
      <p:sp>
        <p:nvSpPr>
          <p:cNvPr id="315" name="Google Shape;120;p23">
            <a:extLst>
              <a:ext uri="{FF2B5EF4-FFF2-40B4-BE49-F238E27FC236}">
                <a16:creationId xmlns:a16="http://schemas.microsoft.com/office/drawing/2014/main" id="{7FBCA59F-64FE-4735-B167-1952C157C55C}"/>
              </a:ext>
            </a:extLst>
          </p:cNvPr>
          <p:cNvSpPr txBox="1">
            <a:spLocks/>
          </p:cNvSpPr>
          <p:nvPr/>
        </p:nvSpPr>
        <p:spPr>
          <a:xfrm>
            <a:off x="-79528" y="-241961"/>
            <a:ext cx="4461613" cy="20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Staatliches"/>
              <a:buNone/>
              <a:defRPr sz="65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PME3380-Modelagem de sistemas dinâmicos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34" name="Picture 10" descr="Oil tank isometric icon Royalty Free Vector Image">
            <a:extLst>
              <a:ext uri="{FF2B5EF4-FFF2-40B4-BE49-F238E27FC236}">
                <a16:creationId xmlns:a16="http://schemas.microsoft.com/office/drawing/2014/main" id="{4C9C11C4-B5EC-4C37-909F-53948853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38" y="-694289"/>
            <a:ext cx="476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153108" y="1342747"/>
            <a:ext cx="2577566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E</a:t>
            </a:r>
            <a:r>
              <a:rPr lang="en" sz="4400" dirty="0"/>
              <a:t>spaço de</a:t>
            </a:r>
            <a:br>
              <a:rPr lang="en" sz="4400" dirty="0"/>
            </a:br>
            <a:r>
              <a:rPr lang="en" sz="4400" dirty="0"/>
              <a:t>estados</a:t>
            </a:r>
            <a:endParaRPr lang="pt-BR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601;p28">
                <a:extLst>
                  <a:ext uri="{FF2B5EF4-FFF2-40B4-BE49-F238E27FC236}">
                    <a16:creationId xmlns:a16="http://schemas.microsoft.com/office/drawing/2014/main" id="{BBCFBCB3-17EA-4570-AD10-4A80F62D49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0120" y="931280"/>
                <a:ext cx="5674242" cy="2999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dirty="0"/>
                  <a:t>Escolhendo os estados de velocidade e deslocamento das massas: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Sistema com 12 graus de liberdade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Variável de saída é a força de interação:</a:t>
                </a:r>
                <a:br>
                  <a:rPr lang="pt-BR" sz="1600" dirty="0"/>
                </a:b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Sistema de espaço de estados: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𝐴𝑧</m:t>
                              </m:r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𝐵𝑢</m:t>
                              </m:r>
                            </m:e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Onde: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acc>
                            <m:accPr>
                              <m:chr m:val="̇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=[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16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=[ </m:t>
                      </m:r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Google Shape;601;p28">
                <a:extLst>
                  <a:ext uri="{FF2B5EF4-FFF2-40B4-BE49-F238E27FC236}">
                    <a16:creationId xmlns:a16="http://schemas.microsoft.com/office/drawing/2014/main" id="{BBCFBCB3-17EA-4570-AD10-4A80F62D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20" y="931280"/>
                <a:ext cx="5674242" cy="2999972"/>
              </a:xfrm>
              <a:prstGeom prst="rect">
                <a:avLst/>
              </a:prstGeom>
              <a:blipFill>
                <a:blip r:embed="rId3"/>
                <a:stretch>
                  <a:fillRect l="-6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994E3DED-09B6-482B-A6A2-F74A122DFD6C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570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153108" y="1342747"/>
            <a:ext cx="2577566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E</a:t>
            </a:r>
            <a:r>
              <a:rPr lang="en" sz="4400" dirty="0"/>
              <a:t>spaço de</a:t>
            </a:r>
            <a:br>
              <a:rPr lang="en" sz="4400" dirty="0"/>
            </a:br>
            <a:r>
              <a:rPr lang="en" sz="4400" dirty="0"/>
              <a:t>estados</a:t>
            </a:r>
            <a:endParaRPr lang="pt-BR" sz="4800" dirty="0"/>
          </a:p>
        </p:txBody>
      </p:sp>
      <p:sp>
        <p:nvSpPr>
          <p:cNvPr id="10" name="Google Shape;601;p28">
            <a:extLst>
              <a:ext uri="{FF2B5EF4-FFF2-40B4-BE49-F238E27FC236}">
                <a16:creationId xmlns:a16="http://schemas.microsoft.com/office/drawing/2014/main" id="{BBCFBCB3-17EA-4570-AD10-4A80F62D4995}"/>
              </a:ext>
            </a:extLst>
          </p:cNvPr>
          <p:cNvSpPr txBox="1">
            <a:spLocks/>
          </p:cNvSpPr>
          <p:nvPr/>
        </p:nvSpPr>
        <p:spPr>
          <a:xfrm>
            <a:off x="2346537" y="931280"/>
            <a:ext cx="3306724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pt-BR" sz="1600" dirty="0"/>
              <a:t>Como isso temos as seguintes matrizes: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3088CF-B819-440B-B7CA-D82F6CB5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64" y="1273635"/>
            <a:ext cx="1600200" cy="5619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5855C4-2787-47AF-A041-EE76C78C1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11" y="1922446"/>
            <a:ext cx="4142553" cy="11162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A1A0C7C-5B8D-40B4-B097-DC9FC6226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211" y="3125539"/>
            <a:ext cx="4142553" cy="11140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17F656-8CAD-410D-AD95-BA7A26507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885" y="1262062"/>
            <a:ext cx="1171575" cy="26193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39B5603-F1A4-4A23-986D-8A8A93DA9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164" y="4419600"/>
            <a:ext cx="2876550" cy="381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9A02EB-C25A-4CB1-917B-491CFDBF824F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7868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45A7-48C6-43BE-AB1E-A6C5408D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401290" y="1306793"/>
            <a:ext cx="3966600" cy="896700"/>
          </a:xfrm>
        </p:spPr>
        <p:txBody>
          <a:bodyPr/>
          <a:lstStyle/>
          <a:p>
            <a:r>
              <a:rPr lang="pt-BR" sz="4400" dirty="0"/>
              <a:t>Função de</a:t>
            </a:r>
            <a:br>
              <a:rPr lang="pt-BR" sz="4400" dirty="0"/>
            </a:br>
            <a:r>
              <a:rPr lang="pt-BR" sz="4400" dirty="0"/>
              <a:t>transferência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01;p28">
                <a:extLst>
                  <a:ext uri="{FF2B5EF4-FFF2-40B4-BE49-F238E27FC236}">
                    <a16:creationId xmlns:a16="http://schemas.microsoft.com/office/drawing/2014/main" id="{90FD12D2-0D1F-453E-B319-79DAA56DC0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725" y="1114635"/>
                <a:ext cx="3966601" cy="977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dirty="0"/>
                  <a:t>Função de Transferência do sistema: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𝑠𝐼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pt-BR" sz="1600" b="0" dirty="0"/>
                  <a:t> </a:t>
                </a:r>
              </a:p>
              <a:p>
                <a:pPr marL="0" indent="0"/>
                <a:r>
                  <a:rPr lang="pt-BR" sz="1600" b="0" dirty="0"/>
                  <a:t>onde D é uma matriz nula</a:t>
                </a:r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𝑛𝑢𝑚𝑒𝑟𝑎𝑑𝑜𝑟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𝑑𝑒𝑛𝑜𝑚𝑖𝑛𝑎𝑑𝑜𝑟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pt-BR" sz="1600" dirty="0"/>
              </a:p>
              <a:p>
                <a:pPr marL="0" indent="0"/>
                <a:endParaRPr lang="pt-BR" sz="1600" b="0" dirty="0"/>
              </a:p>
            </p:txBody>
          </p:sp>
        </mc:Choice>
        <mc:Fallback xmlns="">
          <p:sp>
            <p:nvSpPr>
              <p:cNvPr id="3" name="Google Shape;601;p28">
                <a:extLst>
                  <a:ext uri="{FF2B5EF4-FFF2-40B4-BE49-F238E27FC236}">
                    <a16:creationId xmlns:a16="http://schemas.microsoft.com/office/drawing/2014/main" id="{90FD12D2-0D1F-453E-B319-79DAA56D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25" y="1114635"/>
                <a:ext cx="3966601" cy="977648"/>
              </a:xfrm>
              <a:prstGeom prst="rect">
                <a:avLst/>
              </a:prstGeom>
              <a:blipFill>
                <a:blip r:embed="rId3"/>
                <a:stretch>
                  <a:fillRect l="-768" b="-3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1BBB8A67-A0C3-49C1-B612-002E50B8554F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4F315D8-239A-4A0F-AEBC-4513BEEC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" y="2528851"/>
            <a:ext cx="5353027" cy="179195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33B0E1D-36BB-4A9E-990F-7DAD2BBE75A7}"/>
              </a:ext>
            </a:extLst>
          </p:cNvPr>
          <p:cNvSpPr/>
          <p:nvPr/>
        </p:nvSpPr>
        <p:spPr>
          <a:xfrm>
            <a:off x="1575169" y="3257133"/>
            <a:ext cx="407142" cy="20023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2A0A34-34C0-4B4B-A348-BE2AC3622D3C}"/>
              </a:ext>
            </a:extLst>
          </p:cNvPr>
          <p:cNvSpPr/>
          <p:nvPr/>
        </p:nvSpPr>
        <p:spPr>
          <a:xfrm>
            <a:off x="5538682" y="4043606"/>
            <a:ext cx="407142" cy="20023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27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150875" y="1361588"/>
            <a:ext cx="1962547" cy="1519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Z</a:t>
            </a:r>
            <a:r>
              <a:rPr lang="en" sz="4400" dirty="0"/>
              <a:t>eros</a:t>
            </a:r>
            <a:br>
              <a:rPr lang="en" sz="4400" dirty="0"/>
            </a:br>
            <a:r>
              <a:rPr lang="en" sz="4400" dirty="0"/>
              <a:t>e</a:t>
            </a:r>
            <a:br>
              <a:rPr lang="en" sz="4400" dirty="0"/>
            </a:br>
            <a:r>
              <a:rPr lang="en" sz="4400" dirty="0"/>
              <a:t>polos</a:t>
            </a:r>
            <a:endParaRPr lang="pt-BR" sz="4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E6E76B-6560-4A9A-BE0A-72019697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945" y="351500"/>
            <a:ext cx="5626976" cy="44146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17BB6BF-F7E1-461E-B6CB-ACA7B9AC9856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1850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150875" y="1361588"/>
            <a:ext cx="1962547" cy="1519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Z</a:t>
            </a:r>
            <a:r>
              <a:rPr lang="en" sz="4400" dirty="0"/>
              <a:t>eros</a:t>
            </a:r>
            <a:br>
              <a:rPr lang="en" sz="4400" dirty="0"/>
            </a:br>
            <a:r>
              <a:rPr lang="en" sz="4400" dirty="0"/>
              <a:t>e</a:t>
            </a:r>
            <a:br>
              <a:rPr lang="en" sz="4400" dirty="0"/>
            </a:br>
            <a:r>
              <a:rPr lang="en" sz="4400" dirty="0"/>
              <a:t>polos</a:t>
            </a:r>
            <a:endParaRPr lang="pt-BR" sz="4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7BB6BF-F7E1-461E-B6CB-ACA7B9AC9856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D0EA3E-8898-441E-A39E-352B3C25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55" y="795525"/>
            <a:ext cx="6546595" cy="35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45A7-48C6-43BE-AB1E-A6C5408D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47894" y="707492"/>
            <a:ext cx="3966600" cy="1462629"/>
          </a:xfrm>
        </p:spPr>
        <p:txBody>
          <a:bodyPr/>
          <a:lstStyle/>
          <a:p>
            <a:r>
              <a:rPr lang="pt-BR" sz="4400" dirty="0" err="1"/>
              <a:t>Routh</a:t>
            </a:r>
            <a:br>
              <a:rPr lang="pt-BR" sz="4400" dirty="0"/>
            </a:br>
            <a:r>
              <a:rPr lang="pt-BR" sz="4400" dirty="0" err="1"/>
              <a:t>hurwitz</a:t>
            </a:r>
            <a:endParaRPr lang="pt-BR" sz="4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164240-4354-4D1D-96FB-AE9BA3EA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13" y="944419"/>
            <a:ext cx="5925177" cy="2547170"/>
          </a:xfrm>
          <a:prstGeom prst="rect">
            <a:avLst/>
          </a:prstGeom>
        </p:spPr>
      </p:pic>
      <p:sp>
        <p:nvSpPr>
          <p:cNvPr id="11" name="Google Shape;601;p28">
            <a:extLst>
              <a:ext uri="{FF2B5EF4-FFF2-40B4-BE49-F238E27FC236}">
                <a16:creationId xmlns:a16="http://schemas.microsoft.com/office/drawing/2014/main" id="{6F904B9D-C50D-459B-AC2B-DD8CB210B951}"/>
              </a:ext>
            </a:extLst>
          </p:cNvPr>
          <p:cNvSpPr txBox="1">
            <a:spLocks/>
          </p:cNvSpPr>
          <p:nvPr/>
        </p:nvSpPr>
        <p:spPr>
          <a:xfrm>
            <a:off x="459413" y="596236"/>
            <a:ext cx="4129471" cy="34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pt-BR" sz="1600" b="1" dirty="0"/>
              <a:t>Tabela de </a:t>
            </a:r>
            <a:r>
              <a:rPr lang="pt-BR" sz="1600" b="1" dirty="0" err="1"/>
              <a:t>Routh-Hurwitz</a:t>
            </a:r>
            <a:endParaRPr lang="pt-BR" sz="1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284732-CBD5-425B-AFC4-0EE89193C02A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1331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300094" y="672575"/>
            <a:ext cx="4871155" cy="18536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Resolução</a:t>
            </a:r>
            <a:br>
              <a:rPr lang="en" sz="4400" dirty="0"/>
            </a:br>
            <a:r>
              <a:rPr lang="en" sz="4400" dirty="0"/>
              <a:t>Numérica</a:t>
            </a:r>
            <a:endParaRPr lang="pt-B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601;p28">
                <a:extLst>
                  <a:ext uri="{FF2B5EF4-FFF2-40B4-BE49-F238E27FC236}">
                    <a16:creationId xmlns:a16="http://schemas.microsoft.com/office/drawing/2014/main" id="{8793223E-ADB8-4DD9-8274-48F05ECF87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3457" y="1069635"/>
                <a:ext cx="5140543" cy="1456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b="1" dirty="0"/>
                  <a:t>Solução no domínio do tempo: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BR" sz="16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pt-BR" sz="16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pt-BR" sz="16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  <m:d>
                          <m:dPr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𝑩𝒖𝒅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nary>
                  </m:oMath>
                </a14:m>
                <a:endParaRPr lang="pt-BR" sz="1600" b="1" dirty="0"/>
              </a:p>
              <a:p>
                <a:pPr marL="0" indent="0"/>
                <a:r>
                  <a:rPr lang="pt-BR" sz="1600" b="1" dirty="0"/>
                  <a:t>Matriz de Transição: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1" i="0" smtClean="0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pt-BR" sz="16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pt-BR" sz="1600" b="1" i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pt-BR" sz="16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1600" b="1" i="0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pt-BR" sz="1600" b="1" dirty="0"/>
              </a:p>
            </p:txBody>
          </p:sp>
        </mc:Choice>
        <mc:Fallback xmlns="">
          <p:sp>
            <p:nvSpPr>
              <p:cNvPr id="12" name="Google Shape;601;p28">
                <a:extLst>
                  <a:ext uri="{FF2B5EF4-FFF2-40B4-BE49-F238E27FC236}">
                    <a16:creationId xmlns:a16="http://schemas.microsoft.com/office/drawing/2014/main" id="{8793223E-ADB8-4DD9-8274-48F05ECF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57" y="1069635"/>
                <a:ext cx="5140543" cy="1456575"/>
              </a:xfrm>
              <a:prstGeom prst="rect">
                <a:avLst/>
              </a:prstGeom>
              <a:blipFill>
                <a:blip r:embed="rId3"/>
                <a:stretch>
                  <a:fillRect l="-712" t="-8787" b="-317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01;p28">
                <a:extLst>
                  <a:ext uri="{FF2B5EF4-FFF2-40B4-BE49-F238E27FC236}">
                    <a16:creationId xmlns:a16="http://schemas.microsoft.com/office/drawing/2014/main" id="{5623B371-95A8-4E81-A330-63BA0A036D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3457" y="2571750"/>
                <a:ext cx="5268559" cy="1955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b="1" dirty="0"/>
                  <a:t>Simulação com entrada do tipo impulso, degrau, aceleração e desacelereção:</a:t>
                </a:r>
              </a:p>
              <a:p>
                <a:pPr marL="0" indent="0"/>
                <a:r>
                  <a:rPr lang="pt-BR" sz="1600" b="1" dirty="0"/>
                  <a:t>Condições iniciais: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pt-BR" sz="16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𝒎𝒐𝒕𝒓𝒊𝒛</m:t>
                        </m:r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b="1" dirty="0"/>
                  <a:t>254.793N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b="1" dirty="0"/>
              </a:p>
              <a:p>
                <a:pPr marL="0" indent="0"/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b="1" dirty="0"/>
              </a:p>
            </p:txBody>
          </p:sp>
        </mc:Choice>
        <mc:Fallback xmlns="">
          <p:sp>
            <p:nvSpPr>
              <p:cNvPr id="6" name="Google Shape;601;p28">
                <a:extLst>
                  <a:ext uri="{FF2B5EF4-FFF2-40B4-BE49-F238E27FC236}">
                    <a16:creationId xmlns:a16="http://schemas.microsoft.com/office/drawing/2014/main" id="{5623B371-95A8-4E81-A330-63BA0A03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57" y="2571750"/>
                <a:ext cx="5268559" cy="1955296"/>
              </a:xfrm>
              <a:prstGeom prst="rect">
                <a:avLst/>
              </a:prstGeom>
              <a:blipFill>
                <a:blip r:embed="rId4"/>
                <a:stretch>
                  <a:fillRect l="-694" b="-24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06A0D6CB-EAEA-44A2-AF08-182BB490F66D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6069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FB003-BA29-423D-97C0-17A1F994C6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7" name="Google Shape;501;p27">
            <a:extLst>
              <a:ext uri="{FF2B5EF4-FFF2-40B4-BE49-F238E27FC236}">
                <a16:creationId xmlns:a16="http://schemas.microsoft.com/office/drawing/2014/main" id="{BF8D8E9A-F65A-40D5-A342-FD17C2B4D7FB}"/>
              </a:ext>
            </a:extLst>
          </p:cNvPr>
          <p:cNvSpPr txBox="1">
            <a:spLocks/>
          </p:cNvSpPr>
          <p:nvPr/>
        </p:nvSpPr>
        <p:spPr>
          <a:xfrm>
            <a:off x="3642189" y="37481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posição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00C1A6-C56F-4F3D-8C6B-6D0EA48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21197" y="539646"/>
            <a:ext cx="3966600" cy="1450265"/>
          </a:xfrm>
        </p:spPr>
        <p:txBody>
          <a:bodyPr/>
          <a:lstStyle/>
          <a:p>
            <a:r>
              <a:rPr lang="pt-BR" sz="4400" dirty="0"/>
              <a:t>ENTRADA</a:t>
            </a:r>
            <a:br>
              <a:rPr lang="pt-BR" sz="4400" dirty="0"/>
            </a:br>
            <a:r>
              <a:rPr lang="pt-BR" sz="4400" dirty="0"/>
              <a:t>Degrau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E6F0A7-86BE-44B2-809C-AF10D6761367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E5A277-DBB1-4298-BB24-C6227E71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2" y="539646"/>
            <a:ext cx="508340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FB003-BA29-423D-97C0-17A1F994C6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7" name="Google Shape;501;p27">
            <a:extLst>
              <a:ext uri="{FF2B5EF4-FFF2-40B4-BE49-F238E27FC236}">
                <a16:creationId xmlns:a16="http://schemas.microsoft.com/office/drawing/2014/main" id="{BF8D8E9A-F65A-40D5-A342-FD17C2B4D7FB}"/>
              </a:ext>
            </a:extLst>
          </p:cNvPr>
          <p:cNvSpPr txBox="1">
            <a:spLocks/>
          </p:cNvSpPr>
          <p:nvPr/>
        </p:nvSpPr>
        <p:spPr>
          <a:xfrm>
            <a:off x="3642189" y="37481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velocidade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00C1A6-C56F-4F3D-8C6B-6D0EA48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21197" y="539646"/>
            <a:ext cx="3966600" cy="1450265"/>
          </a:xfrm>
        </p:spPr>
        <p:txBody>
          <a:bodyPr/>
          <a:lstStyle/>
          <a:p>
            <a:r>
              <a:rPr lang="pt-BR" sz="4400" dirty="0"/>
              <a:t>ENTRADA</a:t>
            </a:r>
            <a:br>
              <a:rPr lang="pt-BR" sz="4400" dirty="0"/>
            </a:br>
            <a:r>
              <a:rPr lang="pt-BR" sz="4400" dirty="0"/>
              <a:t>Degrau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DF324D-1E71-44F5-8312-71826EFE0AB6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C5E28E-8159-4194-8E40-44A13F3E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3" y="539646"/>
            <a:ext cx="490024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8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FB003-BA29-423D-97C0-17A1F994C6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7" name="Google Shape;501;p27">
            <a:extLst>
              <a:ext uri="{FF2B5EF4-FFF2-40B4-BE49-F238E27FC236}">
                <a16:creationId xmlns:a16="http://schemas.microsoft.com/office/drawing/2014/main" id="{BF8D8E9A-F65A-40D5-A342-FD17C2B4D7FB}"/>
              </a:ext>
            </a:extLst>
          </p:cNvPr>
          <p:cNvSpPr txBox="1">
            <a:spLocks/>
          </p:cNvSpPr>
          <p:nvPr/>
        </p:nvSpPr>
        <p:spPr>
          <a:xfrm>
            <a:off x="3642189" y="37481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força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00C1A6-C56F-4F3D-8C6B-6D0EA48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21197" y="539646"/>
            <a:ext cx="3966600" cy="1450265"/>
          </a:xfrm>
        </p:spPr>
        <p:txBody>
          <a:bodyPr/>
          <a:lstStyle/>
          <a:p>
            <a:r>
              <a:rPr lang="pt-BR" sz="4400" dirty="0"/>
              <a:t>ENTRADA</a:t>
            </a:r>
            <a:br>
              <a:rPr lang="pt-BR" sz="4400" dirty="0"/>
            </a:br>
            <a:r>
              <a:rPr lang="pt-BR" sz="4400" dirty="0"/>
              <a:t>Degrau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CBB215-F786-47DB-9172-0889FA59F32F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C5A69D-5D23-4929-9ADD-2A406EAF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4" y="539646"/>
            <a:ext cx="514117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 txBox="1">
            <a:spLocks noGrp="1"/>
          </p:cNvSpPr>
          <p:nvPr>
            <p:ph type="subTitle" idx="7"/>
          </p:nvPr>
        </p:nvSpPr>
        <p:spPr>
          <a:xfrm>
            <a:off x="1455675" y="21184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Efeito </a:t>
            </a:r>
            <a:r>
              <a:rPr lang="pt-BR" i="1" dirty="0" err="1"/>
              <a:t>sloshing</a:t>
            </a:r>
            <a:r>
              <a:rPr lang="pt-BR" i="1" dirty="0"/>
              <a:t>:</a:t>
            </a:r>
            <a:r>
              <a:rPr lang="pt-BR" dirty="0"/>
              <a:t> Fenômeno de transferência de cargas fluidas sobre o transporte ferroviário</a:t>
            </a:r>
          </a:p>
        </p:txBody>
      </p:sp>
      <p:sp>
        <p:nvSpPr>
          <p:cNvPr id="496" name="Google Shape;496;p27"/>
          <p:cNvSpPr txBox="1">
            <a:spLocks noGrp="1"/>
          </p:cNvSpPr>
          <p:nvPr>
            <p:ph type="subTitle" idx="2"/>
          </p:nvPr>
        </p:nvSpPr>
        <p:spPr>
          <a:xfrm>
            <a:off x="5207350" y="195785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Objetivos</a:t>
            </a:r>
            <a:endParaRPr dirty="0"/>
          </a:p>
        </p:txBody>
      </p:sp>
      <p:sp>
        <p:nvSpPr>
          <p:cNvPr id="497" name="Google Shape;497;p27"/>
          <p:cNvSpPr txBox="1">
            <a:spLocks noGrp="1"/>
          </p:cNvSpPr>
          <p:nvPr>
            <p:ph type="subTitle" idx="3"/>
          </p:nvPr>
        </p:nvSpPr>
        <p:spPr>
          <a:xfrm>
            <a:off x="5207350" y="21184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Modelagem e estudo da influência do efeito </a:t>
            </a:r>
            <a:r>
              <a:rPr lang="pt-BR" i="1" dirty="0" err="1"/>
              <a:t>sloshing</a:t>
            </a:r>
            <a:r>
              <a:rPr lang="pt-BR" i="1" dirty="0"/>
              <a:t> </a:t>
            </a:r>
            <a:r>
              <a:rPr lang="pt-BR" dirty="0"/>
              <a:t>sobre a dinâmica longitudinal de veículos ferroviários</a:t>
            </a:r>
            <a:endParaRPr lang="pt-BR" i="1" dirty="0"/>
          </a:p>
        </p:txBody>
      </p:sp>
      <p:sp>
        <p:nvSpPr>
          <p:cNvPr id="500" name="Google Shape;500;p27"/>
          <p:cNvSpPr txBox="1">
            <a:spLocks noGrp="1"/>
          </p:cNvSpPr>
          <p:nvPr>
            <p:ph type="subTitle" idx="8"/>
          </p:nvPr>
        </p:nvSpPr>
        <p:spPr>
          <a:xfrm>
            <a:off x="1455675" y="39773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Importância do Desenvolvimento da Malha Ferroviária Brasileira para o transporte de granéis líquidos</a:t>
            </a:r>
          </a:p>
        </p:txBody>
      </p:sp>
      <p:sp>
        <p:nvSpPr>
          <p:cNvPr id="501" name="Google Shape;501;p27"/>
          <p:cNvSpPr txBox="1">
            <a:spLocks noGrp="1"/>
          </p:cNvSpPr>
          <p:nvPr>
            <p:ph type="ctrTitle"/>
          </p:nvPr>
        </p:nvSpPr>
        <p:spPr>
          <a:xfrm>
            <a:off x="948600" y="36064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Introdução ao problema</a:t>
            </a:r>
            <a:endParaRPr dirty="0"/>
          </a:p>
        </p:txBody>
      </p:sp>
      <p:sp>
        <p:nvSpPr>
          <p:cNvPr id="502" name="Google Shape;502;p27"/>
          <p:cNvSpPr txBox="1">
            <a:spLocks noGrp="1"/>
          </p:cNvSpPr>
          <p:nvPr>
            <p:ph type="subTitle" idx="5"/>
          </p:nvPr>
        </p:nvSpPr>
        <p:spPr>
          <a:xfrm>
            <a:off x="1455675" y="3796625"/>
            <a:ext cx="26616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Motivações</a:t>
            </a:r>
            <a:endParaRPr dirty="0"/>
          </a:p>
        </p:txBody>
      </p:sp>
      <p:sp>
        <p:nvSpPr>
          <p:cNvPr id="503" name="Google Shape;503;p27"/>
          <p:cNvSpPr txBox="1">
            <a:spLocks noGrp="1"/>
          </p:cNvSpPr>
          <p:nvPr>
            <p:ph type="subTitle" idx="6"/>
          </p:nvPr>
        </p:nvSpPr>
        <p:spPr>
          <a:xfrm>
            <a:off x="1455675" y="195785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Tema proposto</a:t>
            </a:r>
            <a:endParaRPr dirty="0"/>
          </a:p>
        </p:txBody>
      </p:sp>
      <p:grpSp>
        <p:nvGrpSpPr>
          <p:cNvPr id="504" name="Google Shape;504;p27"/>
          <p:cNvGrpSpPr/>
          <p:nvPr/>
        </p:nvGrpSpPr>
        <p:grpSpPr>
          <a:xfrm flipH="1">
            <a:off x="-52554" y="3565861"/>
            <a:ext cx="1082306" cy="1559420"/>
            <a:chOff x="5746200" y="-125075"/>
            <a:chExt cx="337125" cy="485725"/>
          </a:xfrm>
        </p:grpSpPr>
        <p:sp>
          <p:nvSpPr>
            <p:cNvPr id="505" name="Google Shape;505;p27"/>
            <p:cNvSpPr/>
            <p:nvPr/>
          </p:nvSpPr>
          <p:spPr>
            <a:xfrm>
              <a:off x="5834100" y="-125075"/>
              <a:ext cx="249225" cy="261950"/>
            </a:xfrm>
            <a:custGeom>
              <a:avLst/>
              <a:gdLst/>
              <a:ahLst/>
              <a:cxnLst/>
              <a:rect l="l" t="t" r="r" b="b"/>
              <a:pathLst>
                <a:path w="9969" h="10478" extrusionOk="0">
                  <a:moveTo>
                    <a:pt x="3223" y="1"/>
                  </a:moveTo>
                  <a:cubicBezTo>
                    <a:pt x="2651" y="1"/>
                    <a:pt x="2118" y="114"/>
                    <a:pt x="1653" y="309"/>
                  </a:cubicBezTo>
                  <a:cubicBezTo>
                    <a:pt x="1" y="1002"/>
                    <a:pt x="340" y="2699"/>
                    <a:pt x="2374" y="3715"/>
                  </a:cubicBezTo>
                  <a:cubicBezTo>
                    <a:pt x="4407" y="4732"/>
                    <a:pt x="6936" y="6510"/>
                    <a:pt x="7541" y="9750"/>
                  </a:cubicBezTo>
                  <a:lnTo>
                    <a:pt x="9673" y="10477"/>
                  </a:lnTo>
                  <a:cubicBezTo>
                    <a:pt x="9744" y="10447"/>
                    <a:pt x="9969" y="5626"/>
                    <a:pt x="7895" y="2783"/>
                  </a:cubicBezTo>
                  <a:cubicBezTo>
                    <a:pt x="6405" y="743"/>
                    <a:pt x="4686" y="1"/>
                    <a:pt x="3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896575" y="-107050"/>
              <a:ext cx="164425" cy="208550"/>
            </a:xfrm>
            <a:custGeom>
              <a:avLst/>
              <a:gdLst/>
              <a:ahLst/>
              <a:cxnLst/>
              <a:rect l="l" t="t" r="r" b="b"/>
              <a:pathLst>
                <a:path w="6577" h="8342" extrusionOk="0">
                  <a:moveTo>
                    <a:pt x="174" y="1"/>
                  </a:moveTo>
                  <a:cubicBezTo>
                    <a:pt x="102" y="1"/>
                    <a:pt x="38" y="49"/>
                    <a:pt x="21" y="118"/>
                  </a:cubicBezTo>
                  <a:cubicBezTo>
                    <a:pt x="0" y="200"/>
                    <a:pt x="52" y="284"/>
                    <a:pt x="133" y="305"/>
                  </a:cubicBezTo>
                  <a:cubicBezTo>
                    <a:pt x="2584" y="917"/>
                    <a:pt x="5478" y="3317"/>
                    <a:pt x="6256" y="8213"/>
                  </a:cubicBezTo>
                  <a:cubicBezTo>
                    <a:pt x="6270" y="8287"/>
                    <a:pt x="6335" y="8342"/>
                    <a:pt x="6409" y="8342"/>
                  </a:cubicBezTo>
                  <a:lnTo>
                    <a:pt x="6433" y="8342"/>
                  </a:lnTo>
                  <a:cubicBezTo>
                    <a:pt x="6518" y="8328"/>
                    <a:pt x="6576" y="8247"/>
                    <a:pt x="6562" y="8162"/>
                  </a:cubicBezTo>
                  <a:cubicBezTo>
                    <a:pt x="5760" y="3120"/>
                    <a:pt x="2754" y="642"/>
                    <a:pt x="212" y="5"/>
                  </a:cubicBezTo>
                  <a:cubicBezTo>
                    <a:pt x="199" y="2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5746200" y="18375"/>
              <a:ext cx="331275" cy="342275"/>
            </a:xfrm>
            <a:custGeom>
              <a:avLst/>
              <a:gdLst/>
              <a:ahLst/>
              <a:cxnLst/>
              <a:rect l="l" t="t" r="r" b="b"/>
              <a:pathLst>
                <a:path w="13251" h="13691" extrusionOk="0">
                  <a:moveTo>
                    <a:pt x="3906" y="0"/>
                  </a:moveTo>
                  <a:cubicBezTo>
                    <a:pt x="3211" y="0"/>
                    <a:pt x="2518" y="119"/>
                    <a:pt x="1861" y="381"/>
                  </a:cubicBezTo>
                  <a:cubicBezTo>
                    <a:pt x="1" y="1125"/>
                    <a:pt x="1021" y="2893"/>
                    <a:pt x="2867" y="3474"/>
                  </a:cubicBezTo>
                  <a:cubicBezTo>
                    <a:pt x="4931" y="4121"/>
                    <a:pt x="5339" y="4756"/>
                    <a:pt x="5607" y="5820"/>
                  </a:cubicBezTo>
                  <a:cubicBezTo>
                    <a:pt x="5832" y="6701"/>
                    <a:pt x="5342" y="8496"/>
                    <a:pt x="5828" y="9822"/>
                  </a:cubicBezTo>
                  <a:cubicBezTo>
                    <a:pt x="6312" y="11148"/>
                    <a:pt x="8140" y="11301"/>
                    <a:pt x="9708" y="11444"/>
                  </a:cubicBezTo>
                  <a:cubicBezTo>
                    <a:pt x="11217" y="11580"/>
                    <a:pt x="12499" y="12420"/>
                    <a:pt x="12811" y="13691"/>
                  </a:cubicBezTo>
                  <a:cubicBezTo>
                    <a:pt x="12832" y="13229"/>
                    <a:pt x="12849" y="12770"/>
                    <a:pt x="12866" y="12307"/>
                  </a:cubicBezTo>
                  <a:cubicBezTo>
                    <a:pt x="12927" y="10645"/>
                    <a:pt x="12992" y="8982"/>
                    <a:pt x="13053" y="7320"/>
                  </a:cubicBezTo>
                  <a:cubicBezTo>
                    <a:pt x="13081" y="6555"/>
                    <a:pt x="13111" y="5790"/>
                    <a:pt x="13138" y="5025"/>
                  </a:cubicBezTo>
                  <a:cubicBezTo>
                    <a:pt x="13169" y="4267"/>
                    <a:pt x="13250" y="3485"/>
                    <a:pt x="12880" y="2791"/>
                  </a:cubicBezTo>
                  <a:cubicBezTo>
                    <a:pt x="12353" y="1802"/>
                    <a:pt x="11350" y="1037"/>
                    <a:pt x="10231" y="965"/>
                  </a:cubicBezTo>
                  <a:cubicBezTo>
                    <a:pt x="10189" y="962"/>
                    <a:pt x="10147" y="961"/>
                    <a:pt x="10105" y="961"/>
                  </a:cubicBezTo>
                  <a:cubicBezTo>
                    <a:pt x="9932" y="961"/>
                    <a:pt x="9758" y="984"/>
                    <a:pt x="9585" y="1006"/>
                  </a:cubicBezTo>
                  <a:cubicBezTo>
                    <a:pt x="9410" y="1031"/>
                    <a:pt x="9237" y="1056"/>
                    <a:pt x="9062" y="1056"/>
                  </a:cubicBezTo>
                  <a:cubicBezTo>
                    <a:pt x="9020" y="1056"/>
                    <a:pt x="8978" y="1054"/>
                    <a:pt x="8936" y="1051"/>
                  </a:cubicBezTo>
                  <a:cubicBezTo>
                    <a:pt x="8576" y="1026"/>
                    <a:pt x="8191" y="976"/>
                    <a:pt x="7831" y="898"/>
                  </a:cubicBezTo>
                  <a:cubicBezTo>
                    <a:pt x="7046" y="728"/>
                    <a:pt x="6301" y="405"/>
                    <a:pt x="5522" y="207"/>
                  </a:cubicBezTo>
                  <a:cubicBezTo>
                    <a:pt x="4993" y="73"/>
                    <a:pt x="4449" y="0"/>
                    <a:pt x="3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5822900" y="42200"/>
              <a:ext cx="248025" cy="210700"/>
            </a:xfrm>
            <a:custGeom>
              <a:avLst/>
              <a:gdLst/>
              <a:ahLst/>
              <a:cxnLst/>
              <a:rect l="l" t="t" r="r" b="b"/>
              <a:pathLst>
                <a:path w="9921" h="8428" extrusionOk="0">
                  <a:moveTo>
                    <a:pt x="160" y="0"/>
                  </a:moveTo>
                  <a:cubicBezTo>
                    <a:pt x="84" y="0"/>
                    <a:pt x="20" y="58"/>
                    <a:pt x="10" y="135"/>
                  </a:cubicBezTo>
                  <a:cubicBezTo>
                    <a:pt x="0" y="220"/>
                    <a:pt x="61" y="298"/>
                    <a:pt x="146" y="308"/>
                  </a:cubicBezTo>
                  <a:cubicBezTo>
                    <a:pt x="2139" y="543"/>
                    <a:pt x="8132" y="4239"/>
                    <a:pt x="9601" y="8325"/>
                  </a:cubicBezTo>
                  <a:cubicBezTo>
                    <a:pt x="9621" y="8386"/>
                    <a:pt x="9682" y="8427"/>
                    <a:pt x="9743" y="8427"/>
                  </a:cubicBezTo>
                  <a:cubicBezTo>
                    <a:pt x="9764" y="8427"/>
                    <a:pt x="9781" y="8424"/>
                    <a:pt x="9798" y="8417"/>
                  </a:cubicBezTo>
                  <a:cubicBezTo>
                    <a:pt x="9880" y="8390"/>
                    <a:pt x="9920" y="8302"/>
                    <a:pt x="9890" y="8220"/>
                  </a:cubicBezTo>
                  <a:cubicBezTo>
                    <a:pt x="8387" y="4031"/>
                    <a:pt x="2230" y="244"/>
                    <a:pt x="184" y="2"/>
                  </a:cubicBezTo>
                  <a:cubicBezTo>
                    <a:pt x="176" y="1"/>
                    <a:pt x="168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6009450" y="71800"/>
              <a:ext cx="26375" cy="97400"/>
            </a:xfrm>
            <a:custGeom>
              <a:avLst/>
              <a:gdLst/>
              <a:ahLst/>
              <a:cxnLst/>
              <a:rect l="l" t="t" r="r" b="b"/>
              <a:pathLst>
                <a:path w="1055" h="3896" extrusionOk="0">
                  <a:moveTo>
                    <a:pt x="533" y="0"/>
                  </a:moveTo>
                  <a:cubicBezTo>
                    <a:pt x="521" y="0"/>
                    <a:pt x="509" y="2"/>
                    <a:pt x="497" y="5"/>
                  </a:cubicBezTo>
                  <a:cubicBezTo>
                    <a:pt x="412" y="29"/>
                    <a:pt x="364" y="113"/>
                    <a:pt x="384" y="195"/>
                  </a:cubicBezTo>
                  <a:cubicBezTo>
                    <a:pt x="388" y="209"/>
                    <a:pt x="731" y="1623"/>
                    <a:pt x="28" y="3691"/>
                  </a:cubicBezTo>
                  <a:cubicBezTo>
                    <a:pt x="1" y="3772"/>
                    <a:pt x="45" y="3857"/>
                    <a:pt x="126" y="3887"/>
                  </a:cubicBezTo>
                  <a:cubicBezTo>
                    <a:pt x="136" y="3891"/>
                    <a:pt x="150" y="3891"/>
                    <a:pt x="160" y="3895"/>
                  </a:cubicBezTo>
                  <a:cubicBezTo>
                    <a:pt x="165" y="3895"/>
                    <a:pt x="170" y="3895"/>
                    <a:pt x="175" y="3895"/>
                  </a:cubicBezTo>
                  <a:cubicBezTo>
                    <a:pt x="241" y="3895"/>
                    <a:pt x="301" y="3855"/>
                    <a:pt x="323" y="3789"/>
                  </a:cubicBezTo>
                  <a:cubicBezTo>
                    <a:pt x="1054" y="1627"/>
                    <a:pt x="701" y="179"/>
                    <a:pt x="684" y="117"/>
                  </a:cubicBezTo>
                  <a:cubicBezTo>
                    <a:pt x="666" y="48"/>
                    <a:pt x="602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5954025" y="213800"/>
              <a:ext cx="107200" cy="16900"/>
            </a:xfrm>
            <a:custGeom>
              <a:avLst/>
              <a:gdLst/>
              <a:ahLst/>
              <a:cxnLst/>
              <a:rect l="l" t="t" r="r" b="b"/>
              <a:pathLst>
                <a:path w="4288" h="676" extrusionOk="0">
                  <a:moveTo>
                    <a:pt x="2103" y="1"/>
                  </a:moveTo>
                  <a:cubicBezTo>
                    <a:pt x="1103" y="1"/>
                    <a:pt x="205" y="161"/>
                    <a:pt x="140" y="173"/>
                  </a:cubicBezTo>
                  <a:cubicBezTo>
                    <a:pt x="59" y="186"/>
                    <a:pt x="1" y="267"/>
                    <a:pt x="18" y="353"/>
                  </a:cubicBezTo>
                  <a:cubicBezTo>
                    <a:pt x="30" y="425"/>
                    <a:pt x="95" y="478"/>
                    <a:pt x="169" y="478"/>
                  </a:cubicBezTo>
                  <a:cubicBezTo>
                    <a:pt x="179" y="478"/>
                    <a:pt x="188" y="477"/>
                    <a:pt x="198" y="476"/>
                  </a:cubicBezTo>
                  <a:cubicBezTo>
                    <a:pt x="212" y="473"/>
                    <a:pt x="1122" y="311"/>
                    <a:pt x="2114" y="311"/>
                  </a:cubicBezTo>
                  <a:cubicBezTo>
                    <a:pt x="2807" y="311"/>
                    <a:pt x="3541" y="390"/>
                    <a:pt x="4037" y="659"/>
                  </a:cubicBezTo>
                  <a:cubicBezTo>
                    <a:pt x="4060" y="672"/>
                    <a:pt x="4087" y="675"/>
                    <a:pt x="4111" y="675"/>
                  </a:cubicBezTo>
                  <a:cubicBezTo>
                    <a:pt x="4165" y="675"/>
                    <a:pt x="4220" y="648"/>
                    <a:pt x="4247" y="598"/>
                  </a:cubicBezTo>
                  <a:cubicBezTo>
                    <a:pt x="4288" y="523"/>
                    <a:pt x="4261" y="427"/>
                    <a:pt x="4186" y="387"/>
                  </a:cubicBezTo>
                  <a:cubicBezTo>
                    <a:pt x="3633" y="88"/>
                    <a:pt x="2841" y="1"/>
                    <a:pt x="2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5822900" y="42200"/>
              <a:ext cx="248025" cy="210700"/>
            </a:xfrm>
            <a:custGeom>
              <a:avLst/>
              <a:gdLst/>
              <a:ahLst/>
              <a:cxnLst/>
              <a:rect l="l" t="t" r="r" b="b"/>
              <a:pathLst>
                <a:path w="9921" h="8428" extrusionOk="0">
                  <a:moveTo>
                    <a:pt x="160" y="0"/>
                  </a:moveTo>
                  <a:cubicBezTo>
                    <a:pt x="84" y="0"/>
                    <a:pt x="20" y="58"/>
                    <a:pt x="10" y="135"/>
                  </a:cubicBezTo>
                  <a:cubicBezTo>
                    <a:pt x="0" y="220"/>
                    <a:pt x="61" y="298"/>
                    <a:pt x="146" y="308"/>
                  </a:cubicBezTo>
                  <a:cubicBezTo>
                    <a:pt x="2139" y="543"/>
                    <a:pt x="8132" y="4239"/>
                    <a:pt x="9601" y="8325"/>
                  </a:cubicBezTo>
                  <a:cubicBezTo>
                    <a:pt x="9621" y="8386"/>
                    <a:pt x="9682" y="8427"/>
                    <a:pt x="9743" y="8427"/>
                  </a:cubicBezTo>
                  <a:cubicBezTo>
                    <a:pt x="9764" y="8427"/>
                    <a:pt x="9781" y="8424"/>
                    <a:pt x="9798" y="8417"/>
                  </a:cubicBezTo>
                  <a:cubicBezTo>
                    <a:pt x="9880" y="8390"/>
                    <a:pt x="9920" y="8302"/>
                    <a:pt x="9890" y="8220"/>
                  </a:cubicBezTo>
                  <a:cubicBezTo>
                    <a:pt x="8387" y="4031"/>
                    <a:pt x="2230" y="244"/>
                    <a:pt x="184" y="2"/>
                  </a:cubicBezTo>
                  <a:cubicBezTo>
                    <a:pt x="176" y="1"/>
                    <a:pt x="168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6009450" y="71800"/>
              <a:ext cx="26375" cy="97400"/>
            </a:xfrm>
            <a:custGeom>
              <a:avLst/>
              <a:gdLst/>
              <a:ahLst/>
              <a:cxnLst/>
              <a:rect l="l" t="t" r="r" b="b"/>
              <a:pathLst>
                <a:path w="1055" h="3896" extrusionOk="0">
                  <a:moveTo>
                    <a:pt x="533" y="0"/>
                  </a:moveTo>
                  <a:cubicBezTo>
                    <a:pt x="521" y="0"/>
                    <a:pt x="509" y="2"/>
                    <a:pt x="497" y="5"/>
                  </a:cubicBezTo>
                  <a:cubicBezTo>
                    <a:pt x="412" y="29"/>
                    <a:pt x="364" y="113"/>
                    <a:pt x="384" y="195"/>
                  </a:cubicBezTo>
                  <a:cubicBezTo>
                    <a:pt x="388" y="209"/>
                    <a:pt x="731" y="1623"/>
                    <a:pt x="28" y="3691"/>
                  </a:cubicBezTo>
                  <a:cubicBezTo>
                    <a:pt x="1" y="3772"/>
                    <a:pt x="45" y="3857"/>
                    <a:pt x="126" y="3887"/>
                  </a:cubicBezTo>
                  <a:cubicBezTo>
                    <a:pt x="136" y="3891"/>
                    <a:pt x="150" y="3891"/>
                    <a:pt x="160" y="3895"/>
                  </a:cubicBezTo>
                  <a:cubicBezTo>
                    <a:pt x="165" y="3895"/>
                    <a:pt x="170" y="3895"/>
                    <a:pt x="175" y="3895"/>
                  </a:cubicBezTo>
                  <a:cubicBezTo>
                    <a:pt x="241" y="3895"/>
                    <a:pt x="301" y="3855"/>
                    <a:pt x="323" y="3789"/>
                  </a:cubicBezTo>
                  <a:cubicBezTo>
                    <a:pt x="1054" y="1627"/>
                    <a:pt x="701" y="179"/>
                    <a:pt x="684" y="117"/>
                  </a:cubicBezTo>
                  <a:cubicBezTo>
                    <a:pt x="666" y="48"/>
                    <a:pt x="602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5954025" y="213800"/>
              <a:ext cx="107200" cy="16900"/>
            </a:xfrm>
            <a:custGeom>
              <a:avLst/>
              <a:gdLst/>
              <a:ahLst/>
              <a:cxnLst/>
              <a:rect l="l" t="t" r="r" b="b"/>
              <a:pathLst>
                <a:path w="4288" h="676" extrusionOk="0">
                  <a:moveTo>
                    <a:pt x="2103" y="1"/>
                  </a:moveTo>
                  <a:cubicBezTo>
                    <a:pt x="1103" y="1"/>
                    <a:pt x="205" y="161"/>
                    <a:pt x="140" y="173"/>
                  </a:cubicBezTo>
                  <a:cubicBezTo>
                    <a:pt x="59" y="186"/>
                    <a:pt x="1" y="267"/>
                    <a:pt x="18" y="353"/>
                  </a:cubicBezTo>
                  <a:cubicBezTo>
                    <a:pt x="30" y="425"/>
                    <a:pt x="95" y="478"/>
                    <a:pt x="169" y="478"/>
                  </a:cubicBezTo>
                  <a:cubicBezTo>
                    <a:pt x="179" y="478"/>
                    <a:pt x="188" y="477"/>
                    <a:pt x="198" y="476"/>
                  </a:cubicBezTo>
                  <a:cubicBezTo>
                    <a:pt x="212" y="473"/>
                    <a:pt x="1122" y="311"/>
                    <a:pt x="2114" y="311"/>
                  </a:cubicBezTo>
                  <a:cubicBezTo>
                    <a:pt x="2807" y="311"/>
                    <a:pt x="3541" y="390"/>
                    <a:pt x="4037" y="659"/>
                  </a:cubicBezTo>
                  <a:cubicBezTo>
                    <a:pt x="4060" y="672"/>
                    <a:pt x="4087" y="675"/>
                    <a:pt x="4111" y="675"/>
                  </a:cubicBezTo>
                  <a:cubicBezTo>
                    <a:pt x="4165" y="675"/>
                    <a:pt x="4220" y="648"/>
                    <a:pt x="4247" y="598"/>
                  </a:cubicBezTo>
                  <a:cubicBezTo>
                    <a:pt x="4288" y="523"/>
                    <a:pt x="4261" y="427"/>
                    <a:pt x="4186" y="387"/>
                  </a:cubicBezTo>
                  <a:cubicBezTo>
                    <a:pt x="3633" y="88"/>
                    <a:pt x="2841" y="1"/>
                    <a:pt x="2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7"/>
          <p:cNvGrpSpPr/>
          <p:nvPr/>
        </p:nvGrpSpPr>
        <p:grpSpPr>
          <a:xfrm>
            <a:off x="1548648" y="1235511"/>
            <a:ext cx="445339" cy="512102"/>
            <a:chOff x="3782450" y="2178300"/>
            <a:chExt cx="322850" cy="371250"/>
          </a:xfrm>
        </p:grpSpPr>
        <p:sp>
          <p:nvSpPr>
            <p:cNvPr id="515" name="Google Shape;515;p27"/>
            <p:cNvSpPr/>
            <p:nvPr/>
          </p:nvSpPr>
          <p:spPr>
            <a:xfrm>
              <a:off x="3782450" y="2185500"/>
              <a:ext cx="322850" cy="363950"/>
            </a:xfrm>
            <a:custGeom>
              <a:avLst/>
              <a:gdLst/>
              <a:ahLst/>
              <a:cxnLst/>
              <a:rect l="l" t="t" r="r" b="b"/>
              <a:pathLst>
                <a:path w="12914" h="14558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" y="12469"/>
                  </a:lnTo>
                  <a:cubicBezTo>
                    <a:pt x="1" y="12907"/>
                    <a:pt x="259" y="13303"/>
                    <a:pt x="654" y="13483"/>
                  </a:cubicBezTo>
                  <a:lnTo>
                    <a:pt x="2157" y="14351"/>
                  </a:lnTo>
                  <a:cubicBezTo>
                    <a:pt x="2351" y="14489"/>
                    <a:pt x="2576" y="14558"/>
                    <a:pt x="2802" y="14558"/>
                  </a:cubicBezTo>
                  <a:cubicBezTo>
                    <a:pt x="2997" y="14558"/>
                    <a:pt x="3193" y="14506"/>
                    <a:pt x="3369" y="14402"/>
                  </a:cubicBezTo>
                  <a:lnTo>
                    <a:pt x="11230" y="9883"/>
                  </a:lnTo>
                  <a:cubicBezTo>
                    <a:pt x="12269" y="9282"/>
                    <a:pt x="12905" y="8165"/>
                    <a:pt x="12914" y="6971"/>
                  </a:cubicBezTo>
                  <a:lnTo>
                    <a:pt x="12914" y="2099"/>
                  </a:lnTo>
                  <a:cubicBezTo>
                    <a:pt x="12914" y="1670"/>
                    <a:pt x="12673" y="1283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3824550" y="2209900"/>
              <a:ext cx="280750" cy="339650"/>
            </a:xfrm>
            <a:custGeom>
              <a:avLst/>
              <a:gdLst/>
              <a:ahLst/>
              <a:cxnLst/>
              <a:rect l="l" t="t" r="r" b="b"/>
              <a:pathLst>
                <a:path w="11230" h="13586" extrusionOk="0">
                  <a:moveTo>
                    <a:pt x="10107" y="1"/>
                  </a:moveTo>
                  <a:cubicBezTo>
                    <a:pt x="9919" y="1"/>
                    <a:pt x="9727" y="49"/>
                    <a:pt x="9546" y="153"/>
                  </a:cubicBezTo>
                  <a:lnTo>
                    <a:pt x="1685" y="4680"/>
                  </a:lnTo>
                  <a:cubicBezTo>
                    <a:pt x="645" y="5282"/>
                    <a:pt x="1" y="6390"/>
                    <a:pt x="1" y="7593"/>
                  </a:cubicBezTo>
                  <a:lnTo>
                    <a:pt x="1" y="12464"/>
                  </a:lnTo>
                  <a:cubicBezTo>
                    <a:pt x="1" y="13116"/>
                    <a:pt x="541" y="13585"/>
                    <a:pt x="1128" y="13585"/>
                  </a:cubicBezTo>
                  <a:cubicBezTo>
                    <a:pt x="1314" y="13585"/>
                    <a:pt x="1505" y="13538"/>
                    <a:pt x="1685" y="13435"/>
                  </a:cubicBezTo>
                  <a:lnTo>
                    <a:pt x="9546" y="8907"/>
                  </a:lnTo>
                  <a:cubicBezTo>
                    <a:pt x="10585" y="8306"/>
                    <a:pt x="11230" y="7198"/>
                    <a:pt x="11230" y="5995"/>
                  </a:cubicBezTo>
                  <a:lnTo>
                    <a:pt x="11230" y="1123"/>
                  </a:lnTo>
                  <a:cubicBezTo>
                    <a:pt x="11230" y="466"/>
                    <a:pt x="10692" y="1"/>
                    <a:pt x="10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3824550" y="2209825"/>
              <a:ext cx="280750" cy="201175"/>
            </a:xfrm>
            <a:custGeom>
              <a:avLst/>
              <a:gdLst/>
              <a:ahLst/>
              <a:cxnLst/>
              <a:rect l="l" t="t" r="r" b="b"/>
              <a:pathLst>
                <a:path w="11230" h="8047" extrusionOk="0">
                  <a:moveTo>
                    <a:pt x="10109" y="0"/>
                  </a:moveTo>
                  <a:cubicBezTo>
                    <a:pt x="9921" y="0"/>
                    <a:pt x="9728" y="49"/>
                    <a:pt x="9546" y="156"/>
                  </a:cubicBezTo>
                  <a:lnTo>
                    <a:pt x="1685" y="4683"/>
                  </a:lnTo>
                  <a:cubicBezTo>
                    <a:pt x="645" y="5285"/>
                    <a:pt x="1" y="6393"/>
                    <a:pt x="1" y="7596"/>
                  </a:cubicBezTo>
                  <a:cubicBezTo>
                    <a:pt x="525" y="7896"/>
                    <a:pt x="1107" y="8047"/>
                    <a:pt x="1689" y="8047"/>
                  </a:cubicBezTo>
                  <a:cubicBezTo>
                    <a:pt x="2271" y="8047"/>
                    <a:pt x="2853" y="7896"/>
                    <a:pt x="3377" y="7596"/>
                  </a:cubicBezTo>
                  <a:lnTo>
                    <a:pt x="8652" y="4546"/>
                  </a:lnTo>
                  <a:cubicBezTo>
                    <a:pt x="9941" y="3807"/>
                    <a:pt x="10869" y="2570"/>
                    <a:pt x="11230" y="1126"/>
                  </a:cubicBezTo>
                  <a:cubicBezTo>
                    <a:pt x="11230" y="470"/>
                    <a:pt x="10694" y="0"/>
                    <a:pt x="10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3782450" y="2185500"/>
              <a:ext cx="307175" cy="214025"/>
            </a:xfrm>
            <a:custGeom>
              <a:avLst/>
              <a:gdLst/>
              <a:ahLst/>
              <a:cxnLst/>
              <a:rect l="l" t="t" r="r" b="b"/>
              <a:pathLst>
                <a:path w="12287" h="8561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685" y="8560"/>
                  </a:lnTo>
                  <a:cubicBezTo>
                    <a:pt x="1685" y="7357"/>
                    <a:pt x="2329" y="6249"/>
                    <a:pt x="3369" y="5656"/>
                  </a:cubicBezTo>
                  <a:lnTo>
                    <a:pt x="11230" y="1129"/>
                  </a:lnTo>
                  <a:cubicBezTo>
                    <a:pt x="11400" y="1027"/>
                    <a:pt x="11595" y="975"/>
                    <a:pt x="11791" y="975"/>
                  </a:cubicBezTo>
                  <a:cubicBezTo>
                    <a:pt x="11961" y="975"/>
                    <a:pt x="12131" y="1014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3936675" y="2324150"/>
              <a:ext cx="63375" cy="66450"/>
            </a:xfrm>
            <a:custGeom>
              <a:avLst/>
              <a:gdLst/>
              <a:ahLst/>
              <a:cxnLst/>
              <a:rect l="l" t="t" r="r" b="b"/>
              <a:pathLst>
                <a:path w="2535" h="2658" extrusionOk="0">
                  <a:moveTo>
                    <a:pt x="1973" y="1"/>
                  </a:moveTo>
                  <a:cubicBezTo>
                    <a:pt x="1924" y="1"/>
                    <a:pt x="1874" y="14"/>
                    <a:pt x="1831" y="42"/>
                  </a:cubicBezTo>
                  <a:lnTo>
                    <a:pt x="215" y="969"/>
                  </a:lnTo>
                  <a:cubicBezTo>
                    <a:pt x="86" y="1038"/>
                    <a:pt x="1" y="1176"/>
                    <a:pt x="1" y="1330"/>
                  </a:cubicBezTo>
                  <a:lnTo>
                    <a:pt x="1" y="2215"/>
                  </a:lnTo>
                  <a:cubicBezTo>
                    <a:pt x="1" y="2318"/>
                    <a:pt x="61" y="2413"/>
                    <a:pt x="155" y="2464"/>
                  </a:cubicBezTo>
                  <a:lnTo>
                    <a:pt x="430" y="2619"/>
                  </a:lnTo>
                  <a:cubicBezTo>
                    <a:pt x="473" y="2645"/>
                    <a:pt x="520" y="2658"/>
                    <a:pt x="568" y="2658"/>
                  </a:cubicBezTo>
                  <a:cubicBezTo>
                    <a:pt x="615" y="2658"/>
                    <a:pt x="662" y="2645"/>
                    <a:pt x="705" y="2619"/>
                  </a:cubicBezTo>
                  <a:lnTo>
                    <a:pt x="2320" y="1700"/>
                  </a:lnTo>
                  <a:cubicBezTo>
                    <a:pt x="2449" y="1622"/>
                    <a:pt x="2535" y="1485"/>
                    <a:pt x="2535" y="1330"/>
                  </a:cubicBezTo>
                  <a:lnTo>
                    <a:pt x="2535" y="445"/>
                  </a:lnTo>
                  <a:cubicBezTo>
                    <a:pt x="2535" y="351"/>
                    <a:pt x="2492" y="265"/>
                    <a:pt x="2423" y="213"/>
                  </a:cubicBezTo>
                  <a:lnTo>
                    <a:pt x="2131" y="50"/>
                  </a:lnTo>
                  <a:cubicBezTo>
                    <a:pt x="2085" y="18"/>
                    <a:pt x="2029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3943975" y="2328150"/>
              <a:ext cx="56075" cy="62475"/>
            </a:xfrm>
            <a:custGeom>
              <a:avLst/>
              <a:gdLst/>
              <a:ahLst/>
              <a:cxnLst/>
              <a:rect l="l" t="t" r="r" b="b"/>
              <a:pathLst>
                <a:path w="2243" h="2499" extrusionOk="0">
                  <a:moveTo>
                    <a:pt x="1961" y="0"/>
                  </a:moveTo>
                  <a:cubicBezTo>
                    <a:pt x="1915" y="0"/>
                    <a:pt x="1867" y="12"/>
                    <a:pt x="1822" y="36"/>
                  </a:cubicBezTo>
                  <a:lnTo>
                    <a:pt x="215" y="964"/>
                  </a:lnTo>
                  <a:cubicBezTo>
                    <a:pt x="87" y="1041"/>
                    <a:pt x="1" y="1179"/>
                    <a:pt x="1" y="1334"/>
                  </a:cubicBezTo>
                  <a:lnTo>
                    <a:pt x="1" y="2218"/>
                  </a:lnTo>
                  <a:cubicBezTo>
                    <a:pt x="1" y="2381"/>
                    <a:pt x="133" y="2499"/>
                    <a:pt x="279" y="2499"/>
                  </a:cubicBezTo>
                  <a:cubicBezTo>
                    <a:pt x="327" y="2499"/>
                    <a:pt x="375" y="2486"/>
                    <a:pt x="422" y="2459"/>
                  </a:cubicBezTo>
                  <a:lnTo>
                    <a:pt x="2028" y="1540"/>
                  </a:lnTo>
                  <a:cubicBezTo>
                    <a:pt x="2166" y="1462"/>
                    <a:pt x="2243" y="1325"/>
                    <a:pt x="2243" y="1170"/>
                  </a:cubicBezTo>
                  <a:lnTo>
                    <a:pt x="2243" y="285"/>
                  </a:lnTo>
                  <a:cubicBezTo>
                    <a:pt x="2243" y="115"/>
                    <a:pt x="2109" y="0"/>
                    <a:pt x="1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3861925" y="2178300"/>
              <a:ext cx="140925" cy="127350"/>
            </a:xfrm>
            <a:custGeom>
              <a:avLst/>
              <a:gdLst/>
              <a:ahLst/>
              <a:cxnLst/>
              <a:rect l="l" t="t" r="r" b="b"/>
              <a:pathLst>
                <a:path w="5637" h="5094" extrusionOk="0">
                  <a:moveTo>
                    <a:pt x="5077" y="1"/>
                  </a:moveTo>
                  <a:cubicBezTo>
                    <a:pt x="4983" y="1"/>
                    <a:pt x="4886" y="24"/>
                    <a:pt x="4795" y="76"/>
                  </a:cubicBezTo>
                  <a:lnTo>
                    <a:pt x="276" y="2688"/>
                  </a:lnTo>
                  <a:cubicBezTo>
                    <a:pt x="104" y="2791"/>
                    <a:pt x="1" y="2972"/>
                    <a:pt x="1" y="3178"/>
                  </a:cubicBezTo>
                  <a:lnTo>
                    <a:pt x="1" y="4535"/>
                  </a:lnTo>
                  <a:cubicBezTo>
                    <a:pt x="1" y="4845"/>
                    <a:pt x="250" y="5094"/>
                    <a:pt x="559" y="5094"/>
                  </a:cubicBezTo>
                  <a:cubicBezTo>
                    <a:pt x="868" y="5094"/>
                    <a:pt x="1118" y="4845"/>
                    <a:pt x="1118" y="4535"/>
                  </a:cubicBezTo>
                  <a:lnTo>
                    <a:pt x="1118" y="3496"/>
                  </a:lnTo>
                  <a:lnTo>
                    <a:pt x="4520" y="1537"/>
                  </a:lnTo>
                  <a:lnTo>
                    <a:pt x="4520" y="1941"/>
                  </a:lnTo>
                  <a:cubicBezTo>
                    <a:pt x="4520" y="2250"/>
                    <a:pt x="4769" y="2499"/>
                    <a:pt x="5078" y="2499"/>
                  </a:cubicBezTo>
                  <a:cubicBezTo>
                    <a:pt x="5388" y="2499"/>
                    <a:pt x="5637" y="2250"/>
                    <a:pt x="5637" y="1941"/>
                  </a:cubicBezTo>
                  <a:lnTo>
                    <a:pt x="5637" y="566"/>
                  </a:lnTo>
                  <a:cubicBezTo>
                    <a:pt x="5637" y="234"/>
                    <a:pt x="5370" y="1"/>
                    <a:pt x="5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865575" y="2183275"/>
              <a:ext cx="128700" cy="83725"/>
            </a:xfrm>
            <a:custGeom>
              <a:avLst/>
              <a:gdLst/>
              <a:ahLst/>
              <a:cxnLst/>
              <a:rect l="l" t="t" r="r" b="b"/>
              <a:pathLst>
                <a:path w="5148" h="3349" extrusionOk="0">
                  <a:moveTo>
                    <a:pt x="4344" y="0"/>
                  </a:moveTo>
                  <a:cubicBezTo>
                    <a:pt x="4226" y="0"/>
                    <a:pt x="4106" y="30"/>
                    <a:pt x="3996" y="92"/>
                  </a:cubicBezTo>
                  <a:lnTo>
                    <a:pt x="628" y="2042"/>
                  </a:lnTo>
                  <a:cubicBezTo>
                    <a:pt x="1" y="2395"/>
                    <a:pt x="259" y="3348"/>
                    <a:pt x="980" y="3348"/>
                  </a:cubicBezTo>
                  <a:cubicBezTo>
                    <a:pt x="1100" y="3348"/>
                    <a:pt x="1221" y="3314"/>
                    <a:pt x="1332" y="3254"/>
                  </a:cubicBezTo>
                  <a:lnTo>
                    <a:pt x="4692" y="1312"/>
                  </a:lnTo>
                  <a:cubicBezTo>
                    <a:pt x="5027" y="1115"/>
                    <a:pt x="5147" y="685"/>
                    <a:pt x="4949" y="350"/>
                  </a:cubicBezTo>
                  <a:cubicBezTo>
                    <a:pt x="4822" y="125"/>
                    <a:pt x="4587" y="0"/>
                    <a:pt x="4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3861925" y="2240700"/>
              <a:ext cx="38525" cy="64950"/>
            </a:xfrm>
            <a:custGeom>
              <a:avLst/>
              <a:gdLst/>
              <a:ahLst/>
              <a:cxnLst/>
              <a:rect l="l" t="t" r="r" b="b"/>
              <a:pathLst>
                <a:path w="1541" h="2598" extrusionOk="0">
                  <a:moveTo>
                    <a:pt x="750" y="1"/>
                  </a:moveTo>
                  <a:cubicBezTo>
                    <a:pt x="658" y="1"/>
                    <a:pt x="561" y="25"/>
                    <a:pt x="465" y="80"/>
                  </a:cubicBezTo>
                  <a:lnTo>
                    <a:pt x="276" y="192"/>
                  </a:lnTo>
                  <a:cubicBezTo>
                    <a:pt x="104" y="295"/>
                    <a:pt x="1" y="476"/>
                    <a:pt x="1" y="682"/>
                  </a:cubicBezTo>
                  <a:lnTo>
                    <a:pt x="1" y="2039"/>
                  </a:lnTo>
                  <a:cubicBezTo>
                    <a:pt x="1" y="2349"/>
                    <a:pt x="250" y="2598"/>
                    <a:pt x="559" y="2598"/>
                  </a:cubicBezTo>
                  <a:cubicBezTo>
                    <a:pt x="868" y="2598"/>
                    <a:pt x="1118" y="2349"/>
                    <a:pt x="1118" y="2039"/>
                  </a:cubicBezTo>
                  <a:lnTo>
                    <a:pt x="1118" y="991"/>
                  </a:lnTo>
                  <a:cubicBezTo>
                    <a:pt x="1541" y="618"/>
                    <a:pt x="1210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7"/>
          <p:cNvGrpSpPr/>
          <p:nvPr/>
        </p:nvGrpSpPr>
        <p:grpSpPr>
          <a:xfrm>
            <a:off x="5288908" y="1294759"/>
            <a:ext cx="511964" cy="452167"/>
            <a:chOff x="4998800" y="1632275"/>
            <a:chExt cx="371150" cy="327800"/>
          </a:xfrm>
        </p:grpSpPr>
        <p:sp>
          <p:nvSpPr>
            <p:cNvPr id="533" name="Google Shape;533;p27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482;p41">
            <a:extLst>
              <a:ext uri="{FF2B5EF4-FFF2-40B4-BE49-F238E27FC236}">
                <a16:creationId xmlns:a16="http://schemas.microsoft.com/office/drawing/2014/main" id="{1FE15C78-2857-4737-A724-AB49880D0ADE}"/>
              </a:ext>
            </a:extLst>
          </p:cNvPr>
          <p:cNvGrpSpPr/>
          <p:nvPr/>
        </p:nvGrpSpPr>
        <p:grpSpPr>
          <a:xfrm>
            <a:off x="1658275" y="3045031"/>
            <a:ext cx="477550" cy="578699"/>
            <a:chOff x="6894700" y="2178275"/>
            <a:chExt cx="288250" cy="371175"/>
          </a:xfrm>
        </p:grpSpPr>
        <p:sp>
          <p:nvSpPr>
            <p:cNvPr id="68" name="Google Shape;5483;p41">
              <a:extLst>
                <a:ext uri="{FF2B5EF4-FFF2-40B4-BE49-F238E27FC236}">
                  <a16:creationId xmlns:a16="http://schemas.microsoft.com/office/drawing/2014/main" id="{1035B58F-8FCF-42BC-9043-5CBBF519E144}"/>
                </a:ext>
              </a:extLst>
            </p:cNvPr>
            <p:cNvSpPr/>
            <p:nvPr/>
          </p:nvSpPr>
          <p:spPr>
            <a:xfrm>
              <a:off x="6894700" y="2364625"/>
              <a:ext cx="288250" cy="184800"/>
            </a:xfrm>
            <a:custGeom>
              <a:avLst/>
              <a:gdLst/>
              <a:ahLst/>
              <a:cxnLst/>
              <a:rect l="l" t="t" r="r" b="b"/>
              <a:pathLst>
                <a:path w="11530" h="7392" extrusionOk="0">
                  <a:moveTo>
                    <a:pt x="9965" y="1"/>
                  </a:moveTo>
                  <a:cubicBezTo>
                    <a:pt x="9911" y="1"/>
                    <a:pt x="9858" y="18"/>
                    <a:pt x="9812" y="55"/>
                  </a:cubicBezTo>
                  <a:lnTo>
                    <a:pt x="430" y="5467"/>
                  </a:lnTo>
                  <a:cubicBezTo>
                    <a:pt x="198" y="5605"/>
                    <a:pt x="0" y="5966"/>
                    <a:pt x="0" y="6284"/>
                  </a:cubicBezTo>
                  <a:cubicBezTo>
                    <a:pt x="0" y="6481"/>
                    <a:pt x="78" y="6610"/>
                    <a:pt x="189" y="6645"/>
                  </a:cubicBezTo>
                  <a:lnTo>
                    <a:pt x="1418" y="7358"/>
                  </a:lnTo>
                  <a:cubicBezTo>
                    <a:pt x="1456" y="7380"/>
                    <a:pt x="1501" y="7391"/>
                    <a:pt x="1546" y="7391"/>
                  </a:cubicBezTo>
                  <a:cubicBezTo>
                    <a:pt x="1604" y="7391"/>
                    <a:pt x="1662" y="7374"/>
                    <a:pt x="1710" y="7340"/>
                  </a:cubicBezTo>
                  <a:lnTo>
                    <a:pt x="11092" y="1928"/>
                  </a:lnTo>
                  <a:cubicBezTo>
                    <a:pt x="11324" y="1790"/>
                    <a:pt x="11521" y="1421"/>
                    <a:pt x="11521" y="1112"/>
                  </a:cubicBezTo>
                  <a:cubicBezTo>
                    <a:pt x="11530" y="974"/>
                    <a:pt x="11478" y="854"/>
                    <a:pt x="11375" y="768"/>
                  </a:cubicBezTo>
                  <a:lnTo>
                    <a:pt x="11358" y="759"/>
                  </a:lnTo>
                  <a:lnTo>
                    <a:pt x="10104" y="38"/>
                  </a:lnTo>
                  <a:cubicBezTo>
                    <a:pt x="10060" y="14"/>
                    <a:pt x="10012" y="1"/>
                    <a:pt x="9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84;p41">
              <a:extLst>
                <a:ext uri="{FF2B5EF4-FFF2-40B4-BE49-F238E27FC236}">
                  <a16:creationId xmlns:a16="http://schemas.microsoft.com/office/drawing/2014/main" id="{21963C05-7DC9-44C9-BE42-DAE0E7DEE40C}"/>
                </a:ext>
              </a:extLst>
            </p:cNvPr>
            <p:cNvSpPr/>
            <p:nvPr/>
          </p:nvSpPr>
          <p:spPr>
            <a:xfrm>
              <a:off x="6926700" y="2382950"/>
              <a:ext cx="256050" cy="166500"/>
            </a:xfrm>
            <a:custGeom>
              <a:avLst/>
              <a:gdLst/>
              <a:ahLst/>
              <a:cxnLst/>
              <a:rect l="l" t="t" r="r" b="b"/>
              <a:pathLst>
                <a:path w="10242" h="6660" extrusionOk="0">
                  <a:moveTo>
                    <a:pt x="9981" y="0"/>
                  </a:moveTo>
                  <a:cubicBezTo>
                    <a:pt x="9928" y="0"/>
                    <a:pt x="9871" y="17"/>
                    <a:pt x="9812" y="52"/>
                  </a:cubicBezTo>
                  <a:lnTo>
                    <a:pt x="430" y="5465"/>
                  </a:lnTo>
                  <a:cubicBezTo>
                    <a:pt x="189" y="5602"/>
                    <a:pt x="0" y="5972"/>
                    <a:pt x="0" y="6290"/>
                  </a:cubicBezTo>
                  <a:cubicBezTo>
                    <a:pt x="0" y="6520"/>
                    <a:pt x="110" y="6659"/>
                    <a:pt x="261" y="6659"/>
                  </a:cubicBezTo>
                  <a:cubicBezTo>
                    <a:pt x="313" y="6659"/>
                    <a:pt x="371" y="6643"/>
                    <a:pt x="430" y="6607"/>
                  </a:cubicBezTo>
                  <a:lnTo>
                    <a:pt x="9812" y="1195"/>
                  </a:lnTo>
                  <a:cubicBezTo>
                    <a:pt x="10052" y="1057"/>
                    <a:pt x="10241" y="688"/>
                    <a:pt x="10241" y="370"/>
                  </a:cubicBezTo>
                  <a:cubicBezTo>
                    <a:pt x="10241" y="140"/>
                    <a:pt x="10132" y="0"/>
                    <a:pt x="9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85;p41">
              <a:extLst>
                <a:ext uri="{FF2B5EF4-FFF2-40B4-BE49-F238E27FC236}">
                  <a16:creationId xmlns:a16="http://schemas.microsoft.com/office/drawing/2014/main" id="{420EE134-FE18-48B3-A607-A64D9A82382A}"/>
                </a:ext>
              </a:extLst>
            </p:cNvPr>
            <p:cNvSpPr/>
            <p:nvPr/>
          </p:nvSpPr>
          <p:spPr>
            <a:xfrm>
              <a:off x="7072100" y="2186000"/>
              <a:ext cx="87675" cy="237350"/>
            </a:xfrm>
            <a:custGeom>
              <a:avLst/>
              <a:gdLst/>
              <a:ahLst/>
              <a:cxnLst/>
              <a:rect l="l" t="t" r="r" b="b"/>
              <a:pathLst>
                <a:path w="3507" h="9494" extrusionOk="0">
                  <a:moveTo>
                    <a:pt x="1960" y="0"/>
                  </a:moveTo>
                  <a:cubicBezTo>
                    <a:pt x="1908" y="0"/>
                    <a:pt x="1857" y="18"/>
                    <a:pt x="1814" y="52"/>
                  </a:cubicBezTo>
                  <a:lnTo>
                    <a:pt x="396" y="868"/>
                  </a:lnTo>
                  <a:cubicBezTo>
                    <a:pt x="181" y="997"/>
                    <a:pt x="1" y="1341"/>
                    <a:pt x="1" y="1633"/>
                  </a:cubicBezTo>
                  <a:lnTo>
                    <a:pt x="1" y="8764"/>
                  </a:lnTo>
                  <a:lnTo>
                    <a:pt x="1272" y="9494"/>
                  </a:lnTo>
                  <a:lnTo>
                    <a:pt x="3498" y="8222"/>
                  </a:lnTo>
                  <a:lnTo>
                    <a:pt x="3498" y="1091"/>
                  </a:lnTo>
                  <a:cubicBezTo>
                    <a:pt x="3506" y="980"/>
                    <a:pt x="3463" y="868"/>
                    <a:pt x="3394" y="791"/>
                  </a:cubicBezTo>
                  <a:cubicBezTo>
                    <a:pt x="3369" y="774"/>
                    <a:pt x="2106" y="52"/>
                    <a:pt x="2106" y="52"/>
                  </a:cubicBezTo>
                  <a:cubicBezTo>
                    <a:pt x="2063" y="18"/>
                    <a:pt x="2011" y="0"/>
                    <a:pt x="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86;p41">
              <a:extLst>
                <a:ext uri="{FF2B5EF4-FFF2-40B4-BE49-F238E27FC236}">
                  <a16:creationId xmlns:a16="http://schemas.microsoft.com/office/drawing/2014/main" id="{FCADD321-C528-42AD-A0CE-5A78D07034AE}"/>
                </a:ext>
              </a:extLst>
            </p:cNvPr>
            <p:cNvSpPr/>
            <p:nvPr/>
          </p:nvSpPr>
          <p:spPr>
            <a:xfrm>
              <a:off x="7104100" y="2204425"/>
              <a:ext cx="55450" cy="219150"/>
            </a:xfrm>
            <a:custGeom>
              <a:avLst/>
              <a:gdLst/>
              <a:ahLst/>
              <a:cxnLst/>
              <a:rect l="l" t="t" r="r" b="b"/>
              <a:pathLst>
                <a:path w="2218" h="8766" extrusionOk="0">
                  <a:moveTo>
                    <a:pt x="1972" y="0"/>
                  </a:moveTo>
                  <a:cubicBezTo>
                    <a:pt x="1923" y="0"/>
                    <a:pt x="1870" y="15"/>
                    <a:pt x="1814" y="45"/>
                  </a:cubicBezTo>
                  <a:lnTo>
                    <a:pt x="396" y="870"/>
                  </a:lnTo>
                  <a:cubicBezTo>
                    <a:pt x="181" y="990"/>
                    <a:pt x="1" y="1334"/>
                    <a:pt x="1" y="1635"/>
                  </a:cubicBezTo>
                  <a:lnTo>
                    <a:pt x="1" y="8765"/>
                  </a:lnTo>
                  <a:lnTo>
                    <a:pt x="2218" y="7485"/>
                  </a:lnTo>
                  <a:lnTo>
                    <a:pt x="2218" y="354"/>
                  </a:lnTo>
                  <a:cubicBezTo>
                    <a:pt x="2218" y="129"/>
                    <a:pt x="2116" y="0"/>
                    <a:pt x="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87;p41">
              <a:extLst>
                <a:ext uri="{FF2B5EF4-FFF2-40B4-BE49-F238E27FC236}">
                  <a16:creationId xmlns:a16="http://schemas.microsoft.com/office/drawing/2014/main" id="{41DB04A0-E108-49DF-9999-FC6901987AE8}"/>
                </a:ext>
              </a:extLst>
            </p:cNvPr>
            <p:cNvSpPr/>
            <p:nvPr/>
          </p:nvSpPr>
          <p:spPr>
            <a:xfrm>
              <a:off x="6995000" y="2289050"/>
              <a:ext cx="87875" cy="178975"/>
            </a:xfrm>
            <a:custGeom>
              <a:avLst/>
              <a:gdLst/>
              <a:ahLst/>
              <a:cxnLst/>
              <a:rect l="l" t="t" r="r" b="b"/>
              <a:pathLst>
                <a:path w="3515" h="7159" extrusionOk="0">
                  <a:moveTo>
                    <a:pt x="1964" y="0"/>
                  </a:moveTo>
                  <a:cubicBezTo>
                    <a:pt x="1914" y="0"/>
                    <a:pt x="1865" y="15"/>
                    <a:pt x="1822" y="45"/>
                  </a:cubicBezTo>
                  <a:lnTo>
                    <a:pt x="404" y="870"/>
                  </a:lnTo>
                  <a:cubicBezTo>
                    <a:pt x="181" y="990"/>
                    <a:pt x="1" y="1334"/>
                    <a:pt x="1" y="1635"/>
                  </a:cubicBezTo>
                  <a:lnTo>
                    <a:pt x="1" y="6420"/>
                  </a:lnTo>
                  <a:lnTo>
                    <a:pt x="1281" y="7159"/>
                  </a:lnTo>
                  <a:lnTo>
                    <a:pt x="3497" y="5879"/>
                  </a:lnTo>
                  <a:lnTo>
                    <a:pt x="3497" y="1085"/>
                  </a:lnTo>
                  <a:cubicBezTo>
                    <a:pt x="3514" y="964"/>
                    <a:pt x="3463" y="844"/>
                    <a:pt x="3368" y="767"/>
                  </a:cubicBezTo>
                  <a:lnTo>
                    <a:pt x="3351" y="758"/>
                  </a:lnTo>
                  <a:lnTo>
                    <a:pt x="2105" y="45"/>
                  </a:lnTo>
                  <a:cubicBezTo>
                    <a:pt x="2062" y="15"/>
                    <a:pt x="2013" y="0"/>
                    <a:pt x="1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88;p41">
              <a:extLst>
                <a:ext uri="{FF2B5EF4-FFF2-40B4-BE49-F238E27FC236}">
                  <a16:creationId xmlns:a16="http://schemas.microsoft.com/office/drawing/2014/main" id="{3CAE6CFA-C752-4ACB-9BDB-0857388D56D8}"/>
                </a:ext>
              </a:extLst>
            </p:cNvPr>
            <p:cNvSpPr/>
            <p:nvPr/>
          </p:nvSpPr>
          <p:spPr>
            <a:xfrm>
              <a:off x="7027000" y="2307425"/>
              <a:ext cx="55450" cy="160600"/>
            </a:xfrm>
            <a:custGeom>
              <a:avLst/>
              <a:gdLst/>
              <a:ahLst/>
              <a:cxnLst/>
              <a:rect l="l" t="t" r="r" b="b"/>
              <a:pathLst>
                <a:path w="2218" h="6424" extrusionOk="0">
                  <a:moveTo>
                    <a:pt x="1974" y="1"/>
                  </a:moveTo>
                  <a:cubicBezTo>
                    <a:pt x="1925" y="1"/>
                    <a:pt x="1871" y="16"/>
                    <a:pt x="1813" y="49"/>
                  </a:cubicBezTo>
                  <a:lnTo>
                    <a:pt x="404" y="865"/>
                  </a:lnTo>
                  <a:cubicBezTo>
                    <a:pt x="181" y="994"/>
                    <a:pt x="1" y="1338"/>
                    <a:pt x="1" y="1630"/>
                  </a:cubicBezTo>
                  <a:lnTo>
                    <a:pt x="1" y="6424"/>
                  </a:lnTo>
                  <a:lnTo>
                    <a:pt x="2217" y="5135"/>
                  </a:lnTo>
                  <a:lnTo>
                    <a:pt x="2217" y="350"/>
                  </a:lnTo>
                  <a:cubicBezTo>
                    <a:pt x="2217" y="132"/>
                    <a:pt x="2117" y="1"/>
                    <a:pt x="1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89;p41">
              <a:extLst>
                <a:ext uri="{FF2B5EF4-FFF2-40B4-BE49-F238E27FC236}">
                  <a16:creationId xmlns:a16="http://schemas.microsoft.com/office/drawing/2014/main" id="{24053B16-43A1-4D87-B5A4-3074A1161F7C}"/>
                </a:ext>
              </a:extLst>
            </p:cNvPr>
            <p:cNvSpPr/>
            <p:nvPr/>
          </p:nvSpPr>
          <p:spPr>
            <a:xfrm>
              <a:off x="6918100" y="2369200"/>
              <a:ext cx="87450" cy="143300"/>
            </a:xfrm>
            <a:custGeom>
              <a:avLst/>
              <a:gdLst/>
              <a:ahLst/>
              <a:cxnLst/>
              <a:rect l="l" t="t" r="r" b="b"/>
              <a:pathLst>
                <a:path w="3498" h="5732" extrusionOk="0">
                  <a:moveTo>
                    <a:pt x="1960" y="1"/>
                  </a:moveTo>
                  <a:cubicBezTo>
                    <a:pt x="1908" y="1"/>
                    <a:pt x="1857" y="18"/>
                    <a:pt x="1814" y="52"/>
                  </a:cubicBezTo>
                  <a:lnTo>
                    <a:pt x="396" y="869"/>
                  </a:lnTo>
                  <a:cubicBezTo>
                    <a:pt x="181" y="997"/>
                    <a:pt x="1" y="1341"/>
                    <a:pt x="1" y="1633"/>
                  </a:cubicBezTo>
                  <a:lnTo>
                    <a:pt x="1" y="5001"/>
                  </a:lnTo>
                  <a:lnTo>
                    <a:pt x="1281" y="5731"/>
                  </a:lnTo>
                  <a:lnTo>
                    <a:pt x="3497" y="4451"/>
                  </a:lnTo>
                  <a:lnTo>
                    <a:pt x="3497" y="1083"/>
                  </a:lnTo>
                  <a:cubicBezTo>
                    <a:pt x="3497" y="894"/>
                    <a:pt x="3420" y="765"/>
                    <a:pt x="3308" y="740"/>
                  </a:cubicBezTo>
                  <a:lnTo>
                    <a:pt x="2106" y="52"/>
                  </a:lnTo>
                  <a:cubicBezTo>
                    <a:pt x="2063" y="18"/>
                    <a:pt x="2011" y="1"/>
                    <a:pt x="1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90;p41">
              <a:extLst>
                <a:ext uri="{FF2B5EF4-FFF2-40B4-BE49-F238E27FC236}">
                  <a16:creationId xmlns:a16="http://schemas.microsoft.com/office/drawing/2014/main" id="{26F4A868-9B9F-4368-98F6-914FFA0B4014}"/>
                </a:ext>
              </a:extLst>
            </p:cNvPr>
            <p:cNvSpPr/>
            <p:nvPr/>
          </p:nvSpPr>
          <p:spPr>
            <a:xfrm>
              <a:off x="6949900" y="2387425"/>
              <a:ext cx="55650" cy="125075"/>
            </a:xfrm>
            <a:custGeom>
              <a:avLst/>
              <a:gdLst/>
              <a:ahLst/>
              <a:cxnLst/>
              <a:rect l="l" t="t" r="r" b="b"/>
              <a:pathLst>
                <a:path w="2226" h="5003" extrusionOk="0">
                  <a:moveTo>
                    <a:pt x="1980" y="0"/>
                  </a:moveTo>
                  <a:cubicBezTo>
                    <a:pt x="1931" y="0"/>
                    <a:pt x="1878" y="15"/>
                    <a:pt x="1822" y="45"/>
                  </a:cubicBezTo>
                  <a:lnTo>
                    <a:pt x="404" y="870"/>
                  </a:lnTo>
                  <a:cubicBezTo>
                    <a:pt x="181" y="990"/>
                    <a:pt x="0" y="1334"/>
                    <a:pt x="0" y="1634"/>
                  </a:cubicBezTo>
                  <a:lnTo>
                    <a:pt x="0" y="5002"/>
                  </a:lnTo>
                  <a:lnTo>
                    <a:pt x="2225" y="3722"/>
                  </a:lnTo>
                  <a:lnTo>
                    <a:pt x="2225" y="354"/>
                  </a:lnTo>
                  <a:cubicBezTo>
                    <a:pt x="2225" y="129"/>
                    <a:pt x="2124" y="0"/>
                    <a:pt x="1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91;p41">
              <a:extLst>
                <a:ext uri="{FF2B5EF4-FFF2-40B4-BE49-F238E27FC236}">
                  <a16:creationId xmlns:a16="http://schemas.microsoft.com/office/drawing/2014/main" id="{43C38029-88A6-4B3F-8943-327C596493EE}"/>
                </a:ext>
              </a:extLst>
            </p:cNvPr>
            <p:cNvSpPr/>
            <p:nvPr/>
          </p:nvSpPr>
          <p:spPr>
            <a:xfrm>
              <a:off x="6909225" y="2178275"/>
              <a:ext cx="210600" cy="221025"/>
            </a:xfrm>
            <a:custGeom>
              <a:avLst/>
              <a:gdLst/>
              <a:ahLst/>
              <a:cxnLst/>
              <a:rect l="l" t="t" r="r" b="b"/>
              <a:pathLst>
                <a:path w="8424" h="8841" extrusionOk="0">
                  <a:moveTo>
                    <a:pt x="8062" y="0"/>
                  </a:moveTo>
                  <a:lnTo>
                    <a:pt x="6963" y="52"/>
                  </a:lnTo>
                  <a:cubicBezTo>
                    <a:pt x="6593" y="120"/>
                    <a:pt x="6619" y="653"/>
                    <a:pt x="6997" y="687"/>
                  </a:cubicBezTo>
                  <a:lnTo>
                    <a:pt x="7315" y="679"/>
                  </a:lnTo>
                  <a:lnTo>
                    <a:pt x="167" y="8334"/>
                  </a:lnTo>
                  <a:cubicBezTo>
                    <a:pt x="0" y="8567"/>
                    <a:pt x="200" y="8841"/>
                    <a:pt x="430" y="8841"/>
                  </a:cubicBezTo>
                  <a:cubicBezTo>
                    <a:pt x="497" y="8841"/>
                    <a:pt x="567" y="8818"/>
                    <a:pt x="631" y="8763"/>
                  </a:cubicBezTo>
                  <a:lnTo>
                    <a:pt x="7770" y="1117"/>
                  </a:lnTo>
                  <a:lnTo>
                    <a:pt x="7779" y="1426"/>
                  </a:lnTo>
                  <a:cubicBezTo>
                    <a:pt x="7787" y="1598"/>
                    <a:pt x="7925" y="1736"/>
                    <a:pt x="8105" y="1736"/>
                  </a:cubicBezTo>
                  <a:lnTo>
                    <a:pt x="8114" y="1736"/>
                  </a:lnTo>
                  <a:cubicBezTo>
                    <a:pt x="8286" y="1736"/>
                    <a:pt x="8423" y="1589"/>
                    <a:pt x="8423" y="1418"/>
                  </a:cubicBezTo>
                  <a:lnTo>
                    <a:pt x="8397" y="318"/>
                  </a:lnTo>
                  <a:cubicBezTo>
                    <a:pt x="8389" y="138"/>
                    <a:pt x="8243" y="0"/>
                    <a:pt x="8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7C0861-2796-4E02-8DF3-B9B8F0A02530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403959" y="1445634"/>
            <a:ext cx="4871155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entrada</a:t>
            </a:r>
            <a:br>
              <a:rPr lang="pt-BR" sz="4400" dirty="0"/>
            </a:br>
            <a:r>
              <a:rPr lang="pt-BR" sz="4400" dirty="0"/>
              <a:t>Impulso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3642189" y="105738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posição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17F456-DD09-4FBA-8681-A4C86ACCBBBF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19098C-761A-44D8-B571-C5BBCE468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865" y="901964"/>
            <a:ext cx="503027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403959" y="1445634"/>
            <a:ext cx="4871155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entrada</a:t>
            </a:r>
            <a:br>
              <a:rPr lang="pt-BR" sz="4400" dirty="0"/>
            </a:br>
            <a:r>
              <a:rPr lang="pt-BR" sz="4400" dirty="0"/>
              <a:t>Impulso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3642189" y="105738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velocidade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1EC79D-14B5-455A-BC85-503DBDD095F4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827B39-BF9B-4293-8092-1A30FE1CB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307" y="840981"/>
            <a:ext cx="50053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403959" y="1445634"/>
            <a:ext cx="4871155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entrada</a:t>
            </a:r>
            <a:br>
              <a:rPr lang="pt-BR" sz="4400" dirty="0"/>
            </a:br>
            <a:r>
              <a:rPr lang="pt-BR" sz="4400" dirty="0"/>
              <a:t>Impulso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3642189" y="105738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força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57CAAC-03C1-4221-AEC1-13301FDB590C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17C7BE-5C1A-4329-903F-4385116EA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39" y="847655"/>
            <a:ext cx="520692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FB003-BA29-423D-97C0-17A1F994C6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7" name="Google Shape;501;p27">
            <a:extLst>
              <a:ext uri="{FF2B5EF4-FFF2-40B4-BE49-F238E27FC236}">
                <a16:creationId xmlns:a16="http://schemas.microsoft.com/office/drawing/2014/main" id="{BF8D8E9A-F65A-40D5-A342-FD17C2B4D7FB}"/>
              </a:ext>
            </a:extLst>
          </p:cNvPr>
          <p:cNvSpPr txBox="1">
            <a:spLocks/>
          </p:cNvSpPr>
          <p:nvPr/>
        </p:nvSpPr>
        <p:spPr>
          <a:xfrm>
            <a:off x="3642189" y="97534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posição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00C1A6-C56F-4F3D-8C6B-6D0EA48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48713" y="828236"/>
            <a:ext cx="3966600" cy="1450265"/>
          </a:xfrm>
        </p:spPr>
        <p:txBody>
          <a:bodyPr/>
          <a:lstStyle/>
          <a:p>
            <a:r>
              <a:rPr lang="pt-BR" sz="4000" dirty="0"/>
              <a:t>Aceleração</a:t>
            </a:r>
            <a:br>
              <a:rPr lang="pt-BR" sz="4000" dirty="0"/>
            </a:br>
            <a:r>
              <a:rPr lang="pt-BR" sz="4000" dirty="0"/>
              <a:t>Desaceleração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4250FF-E17A-4AA9-9DA8-F5907C4A262B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601E9C-1312-4D94-9D31-EC7044A5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9" y="631645"/>
            <a:ext cx="505083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5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FB003-BA29-423D-97C0-17A1F994C6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7" name="Google Shape;501;p27">
            <a:extLst>
              <a:ext uri="{FF2B5EF4-FFF2-40B4-BE49-F238E27FC236}">
                <a16:creationId xmlns:a16="http://schemas.microsoft.com/office/drawing/2014/main" id="{BF8D8E9A-F65A-40D5-A342-FD17C2B4D7FB}"/>
              </a:ext>
            </a:extLst>
          </p:cNvPr>
          <p:cNvSpPr txBox="1">
            <a:spLocks/>
          </p:cNvSpPr>
          <p:nvPr/>
        </p:nvSpPr>
        <p:spPr>
          <a:xfrm>
            <a:off x="3642189" y="97534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velocidade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00C1A6-C56F-4F3D-8C6B-6D0EA48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48713" y="828236"/>
            <a:ext cx="3966600" cy="1450265"/>
          </a:xfrm>
        </p:spPr>
        <p:txBody>
          <a:bodyPr/>
          <a:lstStyle/>
          <a:p>
            <a:r>
              <a:rPr lang="pt-BR" sz="4000" dirty="0"/>
              <a:t>Aceleração</a:t>
            </a:r>
            <a:br>
              <a:rPr lang="pt-BR" sz="4000" dirty="0"/>
            </a:br>
            <a:r>
              <a:rPr lang="pt-BR" sz="4000" dirty="0"/>
              <a:t>Desaceleração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BDD40C-488F-42E4-98F5-880A5DF014E6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212E11-4A33-454F-89EE-082ECF57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99" y="591750"/>
            <a:ext cx="510678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FB003-BA29-423D-97C0-17A1F994C6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7" name="Google Shape;501;p27">
            <a:extLst>
              <a:ext uri="{FF2B5EF4-FFF2-40B4-BE49-F238E27FC236}">
                <a16:creationId xmlns:a16="http://schemas.microsoft.com/office/drawing/2014/main" id="{BF8D8E9A-F65A-40D5-A342-FD17C2B4D7FB}"/>
              </a:ext>
            </a:extLst>
          </p:cNvPr>
          <p:cNvSpPr txBox="1">
            <a:spLocks/>
          </p:cNvSpPr>
          <p:nvPr/>
        </p:nvSpPr>
        <p:spPr>
          <a:xfrm>
            <a:off x="3642189" y="97534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força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00C1A6-C56F-4F3D-8C6B-6D0EA48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48713" y="828236"/>
            <a:ext cx="3966600" cy="1450265"/>
          </a:xfrm>
        </p:spPr>
        <p:txBody>
          <a:bodyPr/>
          <a:lstStyle/>
          <a:p>
            <a:r>
              <a:rPr lang="pt-BR" sz="4000" dirty="0"/>
              <a:t>Aceleração</a:t>
            </a:r>
            <a:br>
              <a:rPr lang="pt-BR" sz="4000" dirty="0"/>
            </a:br>
            <a:r>
              <a:rPr lang="pt-BR" sz="4000" dirty="0"/>
              <a:t>Desaceleração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8A445D-AE3D-4079-993F-0A8B31C7C4FD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057127-8D7B-4B0B-889C-3753CC2B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10" y="631645"/>
            <a:ext cx="526510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736101" y="634909"/>
            <a:ext cx="4871155" cy="2083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entrada</a:t>
            </a:r>
            <a:br>
              <a:rPr lang="pt-BR" sz="2800" dirty="0"/>
            </a:br>
            <a:r>
              <a:rPr lang="pt-BR" sz="2800" dirty="0"/>
              <a:t>DEGRAU</a:t>
            </a:r>
            <a:br>
              <a:rPr lang="pt-BR" sz="2800" dirty="0"/>
            </a:br>
            <a:r>
              <a:rPr lang="pt-BR" sz="2800" dirty="0"/>
              <a:t>DOBRO</a:t>
            </a:r>
            <a:br>
              <a:rPr lang="pt-BR" sz="2800" dirty="0"/>
            </a:br>
            <a:r>
              <a:rPr lang="pt-BR" sz="2800" dirty="0"/>
              <a:t>INTENSIDADE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3642189" y="105738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posição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17F456-DD09-4FBA-8681-A4C86ACCBBBF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C26CCE-0F8A-41B5-91B5-A52E1E8E8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335" y="748076"/>
            <a:ext cx="512933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3642189" y="105738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velocidade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1EC79D-14B5-455A-BC85-503DBDD095F4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19</a:t>
            </a:r>
          </a:p>
        </p:txBody>
      </p:sp>
      <p:sp>
        <p:nvSpPr>
          <p:cNvPr id="9" name="Google Shape;971;p31">
            <a:extLst>
              <a:ext uri="{FF2B5EF4-FFF2-40B4-BE49-F238E27FC236}">
                <a16:creationId xmlns:a16="http://schemas.microsoft.com/office/drawing/2014/main" id="{9C8865A7-321E-4C18-AD86-0F8102706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736101" y="634909"/>
            <a:ext cx="4871155" cy="2083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entrada</a:t>
            </a:r>
            <a:br>
              <a:rPr lang="pt-BR" sz="2800" dirty="0"/>
            </a:br>
            <a:r>
              <a:rPr lang="pt-BR" sz="2800" dirty="0"/>
              <a:t>DEGRAU</a:t>
            </a:r>
            <a:br>
              <a:rPr lang="pt-BR" sz="2800" dirty="0"/>
            </a:br>
            <a:r>
              <a:rPr lang="pt-BR" sz="2800" dirty="0"/>
              <a:t>DOBRO</a:t>
            </a:r>
            <a:br>
              <a:rPr lang="pt-BR" sz="2800" dirty="0"/>
            </a:br>
            <a:r>
              <a:rPr lang="pt-BR" sz="2800" dirty="0"/>
              <a:t>INTENSIDADE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D7128B-3D00-446B-8949-40A730044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813" y="748076"/>
            <a:ext cx="510288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3642189" y="105738"/>
            <a:ext cx="1786597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força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57CAAC-03C1-4221-AEC1-13301FDB590C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</a:t>
            </a:r>
          </a:p>
        </p:txBody>
      </p:sp>
      <p:sp>
        <p:nvSpPr>
          <p:cNvPr id="9" name="Google Shape;971;p31">
            <a:extLst>
              <a:ext uri="{FF2B5EF4-FFF2-40B4-BE49-F238E27FC236}">
                <a16:creationId xmlns:a16="http://schemas.microsoft.com/office/drawing/2014/main" id="{A6F620FE-2223-49D4-B854-AE3711694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736101" y="634909"/>
            <a:ext cx="4871155" cy="2083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entrada</a:t>
            </a:r>
            <a:br>
              <a:rPr lang="pt-BR" sz="2800" dirty="0"/>
            </a:br>
            <a:r>
              <a:rPr lang="pt-BR" sz="2800" dirty="0"/>
              <a:t>DEGRAU</a:t>
            </a:r>
            <a:br>
              <a:rPr lang="pt-BR" sz="2800" dirty="0"/>
            </a:br>
            <a:r>
              <a:rPr lang="pt-BR" sz="2800" dirty="0"/>
              <a:t>DOBRO</a:t>
            </a:r>
            <a:br>
              <a:rPr lang="pt-BR" sz="2800" dirty="0"/>
            </a:br>
            <a:r>
              <a:rPr lang="pt-BR" sz="2800" dirty="0"/>
              <a:t>INTENSIDADE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E498E3-A004-4C4D-B388-6735DF122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606" y="737983"/>
            <a:ext cx="516478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9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158708" y="983972"/>
            <a:ext cx="2606219" cy="1587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Domínio da</a:t>
            </a:r>
            <a:br>
              <a:rPr lang="pt-BR" sz="4400" dirty="0"/>
            </a:br>
            <a:r>
              <a:rPr lang="pt-BR" sz="4400" dirty="0"/>
              <a:t>Frequência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2390191" y="147282"/>
            <a:ext cx="4290594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/>
            <a:r>
              <a:rPr lang="pt-BR" sz="2800" dirty="0"/>
              <a:t>Bode entre 0,0001 e 10.000 Hz </a:t>
            </a:r>
          </a:p>
        </p:txBody>
      </p:sp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2CE07F33-0E60-408A-B730-3DB03FC21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5" r="10135"/>
          <a:stretch/>
        </p:blipFill>
        <p:spPr>
          <a:xfrm>
            <a:off x="2679709" y="835348"/>
            <a:ext cx="6322186" cy="34830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3DC2F5-5A75-4E78-968C-BE090B328574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6242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742731" y="1478615"/>
            <a:ext cx="4871155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Revisão</a:t>
            </a:r>
            <a:br>
              <a:rPr lang="pt-BR" sz="4400" dirty="0"/>
            </a:br>
            <a:r>
              <a:rPr lang="pt-BR" sz="4400" dirty="0"/>
              <a:t>Bibliográfica</a:t>
            </a:r>
          </a:p>
        </p:txBody>
      </p:sp>
      <p:sp>
        <p:nvSpPr>
          <p:cNvPr id="201" name="Google Shape;601;p28">
            <a:extLst>
              <a:ext uri="{FF2B5EF4-FFF2-40B4-BE49-F238E27FC236}">
                <a16:creationId xmlns:a16="http://schemas.microsoft.com/office/drawing/2014/main" id="{0722D9C3-8EA5-4435-96E8-013EC918CA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628" y="2648954"/>
            <a:ext cx="4054848" cy="2366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Estudo da Dinâmica Longitudinal do Trem (Barbosa, 1993)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Handbook </a:t>
            </a:r>
            <a:r>
              <a:rPr lang="pt-BR" dirty="0" err="1"/>
              <a:t>of</a:t>
            </a:r>
            <a:r>
              <a:rPr lang="pt-BR" dirty="0"/>
              <a:t> Railway </a:t>
            </a:r>
            <a:r>
              <a:rPr lang="pt-BR" dirty="0" err="1"/>
              <a:t>Vehicle</a:t>
            </a:r>
            <a:r>
              <a:rPr lang="pt-BR" dirty="0"/>
              <a:t> Dynamics (IWNICKI, 2006)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The </a:t>
            </a:r>
            <a:r>
              <a:rPr lang="pt-BR" dirty="0" err="1"/>
              <a:t>Dynamic</a:t>
            </a:r>
            <a:r>
              <a:rPr lang="pt-BR" dirty="0"/>
              <a:t> </a:t>
            </a:r>
            <a:r>
              <a:rPr lang="pt-BR" dirty="0" err="1"/>
              <a:t>Behavior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Liquids</a:t>
            </a:r>
            <a:r>
              <a:rPr lang="pt-BR" dirty="0"/>
              <a:t> in </a:t>
            </a:r>
            <a:r>
              <a:rPr lang="pt-BR" dirty="0" err="1"/>
              <a:t>Moving</a:t>
            </a:r>
            <a:r>
              <a:rPr lang="pt-BR" dirty="0"/>
              <a:t> Containers (ABRAMSON, 1996)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err="1"/>
              <a:t>Liquid</a:t>
            </a:r>
            <a:r>
              <a:rPr lang="pt-BR" dirty="0"/>
              <a:t> </a:t>
            </a:r>
            <a:r>
              <a:rPr lang="pt-BR" dirty="0" err="1"/>
              <a:t>Sloshing</a:t>
            </a:r>
            <a:r>
              <a:rPr lang="pt-BR" dirty="0"/>
              <a:t> Dynamics (IBRAHIM, 2005)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Modelagem Analítica e Simulação Numérica de um Sistema Móvel de Supressão de </a:t>
            </a:r>
            <a:r>
              <a:rPr lang="pt-BR" dirty="0" err="1"/>
              <a:t>Sloshing</a:t>
            </a:r>
            <a:r>
              <a:rPr lang="pt-BR" dirty="0"/>
              <a:t> (TSUKAMOTO, 2010)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err="1"/>
              <a:t>Dynamic</a:t>
            </a:r>
            <a:r>
              <a:rPr lang="pt-BR" dirty="0"/>
              <a:t> </a:t>
            </a:r>
            <a:r>
              <a:rPr lang="pt-BR" dirty="0" err="1"/>
              <a:t>Liquid</a:t>
            </a:r>
            <a:r>
              <a:rPr lang="pt-BR" dirty="0"/>
              <a:t> </a:t>
            </a:r>
            <a:r>
              <a:rPr lang="pt-BR" dirty="0" err="1"/>
              <a:t>Sloshing</a:t>
            </a:r>
            <a:r>
              <a:rPr lang="pt-BR" dirty="0"/>
              <a:t> in </a:t>
            </a:r>
            <a:r>
              <a:rPr lang="pt-BR" dirty="0" err="1"/>
              <a:t>Moving</a:t>
            </a:r>
            <a:r>
              <a:rPr lang="pt-BR" dirty="0"/>
              <a:t> Containers  (KOLAEI, 2014)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Analysis of Baffles Designs for Limiting Fluid Slosh in Partly Filled Tank Trucks (KANDASAMY, 2010)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Effects of Transverse Baffle Design on Reducing Liquid Sloshing in Partially Filled Tank Vehicles</a:t>
            </a:r>
            <a:r>
              <a:rPr lang="pt-BR" dirty="0"/>
              <a:t> (ZHENG, 2013)</a:t>
            </a:r>
          </a:p>
        </p:txBody>
      </p:sp>
      <p:pic>
        <p:nvPicPr>
          <p:cNvPr id="4" name="Picture 4" descr="Handbook of Railway Vehicle Dynamics, Iwnicki, Simon, eBook - Amazon.com">
            <a:extLst>
              <a:ext uri="{FF2B5EF4-FFF2-40B4-BE49-F238E27FC236}">
                <a16:creationId xmlns:a16="http://schemas.microsoft.com/office/drawing/2014/main" id="{39B65428-C1E4-413D-BF7E-3783AF35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30" y="0"/>
            <a:ext cx="34131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2176B98-C4DF-49BD-8F67-DD50E5B79428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6524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158708" y="983972"/>
            <a:ext cx="2606219" cy="1587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Domínio da</a:t>
            </a:r>
            <a:br>
              <a:rPr lang="pt-BR" sz="4400" dirty="0"/>
            </a:br>
            <a:r>
              <a:rPr lang="pt-BR" sz="4400" dirty="0"/>
              <a:t>Frequência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BE9C5-D57F-45B5-A2EA-7C510054C37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0"/>
            <a:ext cx="2304000" cy="372794"/>
          </a:xfrm>
          <a:prstGeom prst="rect">
            <a:avLst/>
          </a:prstGeom>
        </p:spPr>
      </p:pic>
      <p:sp>
        <p:nvSpPr>
          <p:cNvPr id="4" name="Google Shape;501;p27">
            <a:extLst>
              <a:ext uri="{FF2B5EF4-FFF2-40B4-BE49-F238E27FC236}">
                <a16:creationId xmlns:a16="http://schemas.microsoft.com/office/drawing/2014/main" id="{A47A9B84-139F-4D2F-9398-EDC25E18F37F}"/>
              </a:ext>
            </a:extLst>
          </p:cNvPr>
          <p:cNvSpPr txBox="1">
            <a:spLocks/>
          </p:cNvSpPr>
          <p:nvPr/>
        </p:nvSpPr>
        <p:spPr>
          <a:xfrm>
            <a:off x="2390191" y="147282"/>
            <a:ext cx="4290594" cy="5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t-BR" sz="2800" dirty="0"/>
              <a:t>Bode entre 0,1 e 10 Hz </a:t>
            </a:r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570F11B6-F003-40F1-88F6-756CC9644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9" r="10438"/>
          <a:stretch/>
        </p:blipFill>
        <p:spPr>
          <a:xfrm>
            <a:off x="2648704" y="828675"/>
            <a:ext cx="6388242" cy="35430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38286B-3EB6-4A96-91EB-AB3D32094FB3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23182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856198" y="1705547"/>
            <a:ext cx="4075489" cy="9630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Referências Bibligráficas</a:t>
            </a:r>
            <a:endParaRPr dirty="0"/>
          </a:p>
        </p:txBody>
      </p:sp>
      <p:grpSp>
        <p:nvGrpSpPr>
          <p:cNvPr id="973" name="Google Shape;973;p31"/>
          <p:cNvGrpSpPr/>
          <p:nvPr/>
        </p:nvGrpSpPr>
        <p:grpSpPr>
          <a:xfrm>
            <a:off x="5410047" y="75920"/>
            <a:ext cx="3641359" cy="3443450"/>
            <a:chOff x="1219875" y="2035600"/>
            <a:chExt cx="2656375" cy="2512000"/>
          </a:xfrm>
        </p:grpSpPr>
        <p:sp>
          <p:nvSpPr>
            <p:cNvPr id="974" name="Google Shape;974;p31"/>
            <p:cNvSpPr/>
            <p:nvPr/>
          </p:nvSpPr>
          <p:spPr>
            <a:xfrm>
              <a:off x="2119150" y="3658450"/>
              <a:ext cx="1543775" cy="889150"/>
            </a:xfrm>
            <a:custGeom>
              <a:avLst/>
              <a:gdLst/>
              <a:ahLst/>
              <a:cxnLst/>
              <a:rect l="l" t="t" r="r" b="b"/>
              <a:pathLst>
                <a:path w="61751" h="35566" extrusionOk="0">
                  <a:moveTo>
                    <a:pt x="60014" y="1"/>
                  </a:moveTo>
                  <a:cubicBezTo>
                    <a:pt x="59821" y="1"/>
                    <a:pt x="59629" y="43"/>
                    <a:pt x="59483" y="128"/>
                  </a:cubicBezTo>
                  <a:lnTo>
                    <a:pt x="292" y="34286"/>
                  </a:lnTo>
                  <a:cubicBezTo>
                    <a:pt x="0" y="34456"/>
                    <a:pt x="0" y="34731"/>
                    <a:pt x="292" y="34901"/>
                  </a:cubicBezTo>
                  <a:lnTo>
                    <a:pt x="1201" y="35438"/>
                  </a:lnTo>
                  <a:cubicBezTo>
                    <a:pt x="1348" y="35523"/>
                    <a:pt x="1541" y="35566"/>
                    <a:pt x="1734" y="35566"/>
                  </a:cubicBezTo>
                  <a:cubicBezTo>
                    <a:pt x="1926" y="35566"/>
                    <a:pt x="2118" y="35523"/>
                    <a:pt x="2265" y="35438"/>
                  </a:cubicBezTo>
                  <a:lnTo>
                    <a:pt x="61455" y="1281"/>
                  </a:lnTo>
                  <a:cubicBezTo>
                    <a:pt x="61751" y="1110"/>
                    <a:pt x="61751" y="835"/>
                    <a:pt x="61455" y="665"/>
                  </a:cubicBezTo>
                  <a:lnTo>
                    <a:pt x="60547" y="128"/>
                  </a:lnTo>
                  <a:cubicBezTo>
                    <a:pt x="60399" y="43"/>
                    <a:pt x="60206" y="1"/>
                    <a:pt x="60014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1819725" y="3486000"/>
              <a:ext cx="1543775" cy="889175"/>
            </a:xfrm>
            <a:custGeom>
              <a:avLst/>
              <a:gdLst/>
              <a:ahLst/>
              <a:cxnLst/>
              <a:rect l="l" t="t" r="r" b="b"/>
              <a:pathLst>
                <a:path w="61751" h="35567" extrusionOk="0">
                  <a:moveTo>
                    <a:pt x="60016" y="1"/>
                  </a:moveTo>
                  <a:cubicBezTo>
                    <a:pt x="59823" y="1"/>
                    <a:pt x="59631" y="43"/>
                    <a:pt x="59483" y="128"/>
                  </a:cubicBezTo>
                  <a:lnTo>
                    <a:pt x="292" y="34289"/>
                  </a:lnTo>
                  <a:cubicBezTo>
                    <a:pt x="0" y="34456"/>
                    <a:pt x="0" y="34731"/>
                    <a:pt x="292" y="34901"/>
                  </a:cubicBezTo>
                  <a:lnTo>
                    <a:pt x="1204" y="35441"/>
                  </a:lnTo>
                  <a:cubicBezTo>
                    <a:pt x="1350" y="35525"/>
                    <a:pt x="1542" y="35566"/>
                    <a:pt x="1734" y="35566"/>
                  </a:cubicBezTo>
                  <a:cubicBezTo>
                    <a:pt x="1926" y="35566"/>
                    <a:pt x="2119" y="35525"/>
                    <a:pt x="2268" y="35441"/>
                  </a:cubicBezTo>
                  <a:lnTo>
                    <a:pt x="61457" y="1280"/>
                  </a:lnTo>
                  <a:cubicBezTo>
                    <a:pt x="61750" y="1110"/>
                    <a:pt x="61750" y="835"/>
                    <a:pt x="61457" y="668"/>
                  </a:cubicBezTo>
                  <a:lnTo>
                    <a:pt x="60547" y="128"/>
                  </a:lnTo>
                  <a:cubicBezTo>
                    <a:pt x="60400" y="43"/>
                    <a:pt x="60208" y="1"/>
                    <a:pt x="6001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1520350" y="3313625"/>
              <a:ext cx="1543800" cy="889150"/>
            </a:xfrm>
            <a:custGeom>
              <a:avLst/>
              <a:gdLst/>
              <a:ahLst/>
              <a:cxnLst/>
              <a:rect l="l" t="t" r="r" b="b"/>
              <a:pathLst>
                <a:path w="61752" h="35566" extrusionOk="0">
                  <a:moveTo>
                    <a:pt x="60014" y="1"/>
                  </a:moveTo>
                  <a:cubicBezTo>
                    <a:pt x="59822" y="1"/>
                    <a:pt x="59630" y="43"/>
                    <a:pt x="59484" y="128"/>
                  </a:cubicBezTo>
                  <a:lnTo>
                    <a:pt x="293" y="34285"/>
                  </a:lnTo>
                  <a:cubicBezTo>
                    <a:pt x="1" y="34456"/>
                    <a:pt x="1" y="34731"/>
                    <a:pt x="293" y="34902"/>
                  </a:cubicBezTo>
                  <a:lnTo>
                    <a:pt x="1200" y="35438"/>
                  </a:lnTo>
                  <a:cubicBezTo>
                    <a:pt x="1348" y="35523"/>
                    <a:pt x="1541" y="35566"/>
                    <a:pt x="1734" y="35566"/>
                  </a:cubicBezTo>
                  <a:cubicBezTo>
                    <a:pt x="1927" y="35566"/>
                    <a:pt x="2119" y="35523"/>
                    <a:pt x="2265" y="35438"/>
                  </a:cubicBezTo>
                  <a:lnTo>
                    <a:pt x="61455" y="1280"/>
                  </a:lnTo>
                  <a:cubicBezTo>
                    <a:pt x="61751" y="1110"/>
                    <a:pt x="61751" y="835"/>
                    <a:pt x="61455" y="665"/>
                  </a:cubicBezTo>
                  <a:lnTo>
                    <a:pt x="60548" y="128"/>
                  </a:lnTo>
                  <a:cubicBezTo>
                    <a:pt x="60400" y="43"/>
                    <a:pt x="60207" y="1"/>
                    <a:pt x="60014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1307775" y="3664050"/>
              <a:ext cx="249225" cy="261950"/>
            </a:xfrm>
            <a:custGeom>
              <a:avLst/>
              <a:gdLst/>
              <a:ahLst/>
              <a:cxnLst/>
              <a:rect l="l" t="t" r="r" b="b"/>
              <a:pathLst>
                <a:path w="9969" h="10478" extrusionOk="0">
                  <a:moveTo>
                    <a:pt x="3223" y="1"/>
                  </a:moveTo>
                  <a:cubicBezTo>
                    <a:pt x="2651" y="1"/>
                    <a:pt x="2118" y="114"/>
                    <a:pt x="1653" y="309"/>
                  </a:cubicBezTo>
                  <a:cubicBezTo>
                    <a:pt x="1" y="1002"/>
                    <a:pt x="340" y="2699"/>
                    <a:pt x="2374" y="3715"/>
                  </a:cubicBezTo>
                  <a:cubicBezTo>
                    <a:pt x="4407" y="4732"/>
                    <a:pt x="6936" y="6510"/>
                    <a:pt x="7541" y="9750"/>
                  </a:cubicBezTo>
                  <a:lnTo>
                    <a:pt x="9673" y="10477"/>
                  </a:lnTo>
                  <a:cubicBezTo>
                    <a:pt x="9744" y="10447"/>
                    <a:pt x="9969" y="5626"/>
                    <a:pt x="7895" y="2783"/>
                  </a:cubicBezTo>
                  <a:cubicBezTo>
                    <a:pt x="6405" y="743"/>
                    <a:pt x="4686" y="1"/>
                    <a:pt x="3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1370250" y="3682075"/>
              <a:ext cx="164425" cy="208550"/>
            </a:xfrm>
            <a:custGeom>
              <a:avLst/>
              <a:gdLst/>
              <a:ahLst/>
              <a:cxnLst/>
              <a:rect l="l" t="t" r="r" b="b"/>
              <a:pathLst>
                <a:path w="6577" h="8342" extrusionOk="0">
                  <a:moveTo>
                    <a:pt x="174" y="1"/>
                  </a:moveTo>
                  <a:cubicBezTo>
                    <a:pt x="102" y="1"/>
                    <a:pt x="38" y="49"/>
                    <a:pt x="21" y="118"/>
                  </a:cubicBezTo>
                  <a:cubicBezTo>
                    <a:pt x="0" y="200"/>
                    <a:pt x="52" y="284"/>
                    <a:pt x="133" y="305"/>
                  </a:cubicBezTo>
                  <a:cubicBezTo>
                    <a:pt x="2584" y="917"/>
                    <a:pt x="5478" y="3317"/>
                    <a:pt x="6256" y="8213"/>
                  </a:cubicBezTo>
                  <a:cubicBezTo>
                    <a:pt x="6270" y="8287"/>
                    <a:pt x="6335" y="8342"/>
                    <a:pt x="6409" y="8342"/>
                  </a:cubicBezTo>
                  <a:lnTo>
                    <a:pt x="6433" y="8342"/>
                  </a:lnTo>
                  <a:cubicBezTo>
                    <a:pt x="6518" y="8328"/>
                    <a:pt x="6576" y="8247"/>
                    <a:pt x="6562" y="8162"/>
                  </a:cubicBezTo>
                  <a:cubicBezTo>
                    <a:pt x="5760" y="3120"/>
                    <a:pt x="2754" y="642"/>
                    <a:pt x="212" y="5"/>
                  </a:cubicBezTo>
                  <a:cubicBezTo>
                    <a:pt x="199" y="2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1219875" y="3807500"/>
              <a:ext cx="331275" cy="342275"/>
            </a:xfrm>
            <a:custGeom>
              <a:avLst/>
              <a:gdLst/>
              <a:ahLst/>
              <a:cxnLst/>
              <a:rect l="l" t="t" r="r" b="b"/>
              <a:pathLst>
                <a:path w="13251" h="13691" extrusionOk="0">
                  <a:moveTo>
                    <a:pt x="3906" y="0"/>
                  </a:moveTo>
                  <a:cubicBezTo>
                    <a:pt x="3211" y="0"/>
                    <a:pt x="2518" y="119"/>
                    <a:pt x="1861" y="381"/>
                  </a:cubicBezTo>
                  <a:cubicBezTo>
                    <a:pt x="1" y="1125"/>
                    <a:pt x="1021" y="2893"/>
                    <a:pt x="2867" y="3474"/>
                  </a:cubicBezTo>
                  <a:cubicBezTo>
                    <a:pt x="4931" y="4121"/>
                    <a:pt x="5339" y="4756"/>
                    <a:pt x="5607" y="5820"/>
                  </a:cubicBezTo>
                  <a:cubicBezTo>
                    <a:pt x="5832" y="6701"/>
                    <a:pt x="5342" y="8496"/>
                    <a:pt x="5828" y="9822"/>
                  </a:cubicBezTo>
                  <a:cubicBezTo>
                    <a:pt x="6312" y="11148"/>
                    <a:pt x="8140" y="11301"/>
                    <a:pt x="9708" y="11444"/>
                  </a:cubicBezTo>
                  <a:cubicBezTo>
                    <a:pt x="11217" y="11580"/>
                    <a:pt x="12499" y="12420"/>
                    <a:pt x="12811" y="13691"/>
                  </a:cubicBezTo>
                  <a:cubicBezTo>
                    <a:pt x="12832" y="13229"/>
                    <a:pt x="12849" y="12770"/>
                    <a:pt x="12866" y="12307"/>
                  </a:cubicBezTo>
                  <a:cubicBezTo>
                    <a:pt x="12927" y="10645"/>
                    <a:pt x="12992" y="8982"/>
                    <a:pt x="13053" y="7320"/>
                  </a:cubicBezTo>
                  <a:cubicBezTo>
                    <a:pt x="13081" y="6555"/>
                    <a:pt x="13111" y="5790"/>
                    <a:pt x="13138" y="5025"/>
                  </a:cubicBezTo>
                  <a:cubicBezTo>
                    <a:pt x="13169" y="4267"/>
                    <a:pt x="13250" y="3485"/>
                    <a:pt x="12880" y="2791"/>
                  </a:cubicBezTo>
                  <a:cubicBezTo>
                    <a:pt x="12353" y="1802"/>
                    <a:pt x="11350" y="1037"/>
                    <a:pt x="10231" y="965"/>
                  </a:cubicBezTo>
                  <a:cubicBezTo>
                    <a:pt x="10189" y="962"/>
                    <a:pt x="10147" y="961"/>
                    <a:pt x="10105" y="961"/>
                  </a:cubicBezTo>
                  <a:cubicBezTo>
                    <a:pt x="9932" y="961"/>
                    <a:pt x="9758" y="984"/>
                    <a:pt x="9585" y="1006"/>
                  </a:cubicBezTo>
                  <a:cubicBezTo>
                    <a:pt x="9410" y="1031"/>
                    <a:pt x="9237" y="1056"/>
                    <a:pt x="9062" y="1056"/>
                  </a:cubicBezTo>
                  <a:cubicBezTo>
                    <a:pt x="9020" y="1056"/>
                    <a:pt x="8978" y="1054"/>
                    <a:pt x="8936" y="1051"/>
                  </a:cubicBezTo>
                  <a:cubicBezTo>
                    <a:pt x="8576" y="1026"/>
                    <a:pt x="8191" y="976"/>
                    <a:pt x="7831" y="898"/>
                  </a:cubicBezTo>
                  <a:cubicBezTo>
                    <a:pt x="7046" y="728"/>
                    <a:pt x="6301" y="405"/>
                    <a:pt x="5522" y="207"/>
                  </a:cubicBezTo>
                  <a:cubicBezTo>
                    <a:pt x="4993" y="73"/>
                    <a:pt x="4449" y="0"/>
                    <a:pt x="3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1296575" y="3831325"/>
              <a:ext cx="248025" cy="210700"/>
            </a:xfrm>
            <a:custGeom>
              <a:avLst/>
              <a:gdLst/>
              <a:ahLst/>
              <a:cxnLst/>
              <a:rect l="l" t="t" r="r" b="b"/>
              <a:pathLst>
                <a:path w="9921" h="8428" extrusionOk="0">
                  <a:moveTo>
                    <a:pt x="160" y="0"/>
                  </a:moveTo>
                  <a:cubicBezTo>
                    <a:pt x="84" y="0"/>
                    <a:pt x="20" y="58"/>
                    <a:pt x="10" y="135"/>
                  </a:cubicBezTo>
                  <a:cubicBezTo>
                    <a:pt x="0" y="220"/>
                    <a:pt x="61" y="298"/>
                    <a:pt x="146" y="308"/>
                  </a:cubicBezTo>
                  <a:cubicBezTo>
                    <a:pt x="2139" y="543"/>
                    <a:pt x="8132" y="4239"/>
                    <a:pt x="9601" y="8325"/>
                  </a:cubicBezTo>
                  <a:cubicBezTo>
                    <a:pt x="9621" y="8386"/>
                    <a:pt x="9682" y="8427"/>
                    <a:pt x="9743" y="8427"/>
                  </a:cubicBezTo>
                  <a:cubicBezTo>
                    <a:pt x="9764" y="8427"/>
                    <a:pt x="9781" y="8424"/>
                    <a:pt x="9798" y="8417"/>
                  </a:cubicBezTo>
                  <a:cubicBezTo>
                    <a:pt x="9880" y="8390"/>
                    <a:pt x="9920" y="8302"/>
                    <a:pt x="9890" y="8220"/>
                  </a:cubicBezTo>
                  <a:cubicBezTo>
                    <a:pt x="8387" y="4031"/>
                    <a:pt x="2230" y="244"/>
                    <a:pt x="184" y="2"/>
                  </a:cubicBezTo>
                  <a:cubicBezTo>
                    <a:pt x="176" y="1"/>
                    <a:pt x="168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1483125" y="3860925"/>
              <a:ext cx="26375" cy="97400"/>
            </a:xfrm>
            <a:custGeom>
              <a:avLst/>
              <a:gdLst/>
              <a:ahLst/>
              <a:cxnLst/>
              <a:rect l="l" t="t" r="r" b="b"/>
              <a:pathLst>
                <a:path w="1055" h="3896" extrusionOk="0">
                  <a:moveTo>
                    <a:pt x="533" y="0"/>
                  </a:moveTo>
                  <a:cubicBezTo>
                    <a:pt x="521" y="0"/>
                    <a:pt x="509" y="2"/>
                    <a:pt x="497" y="5"/>
                  </a:cubicBezTo>
                  <a:cubicBezTo>
                    <a:pt x="412" y="29"/>
                    <a:pt x="364" y="113"/>
                    <a:pt x="384" y="195"/>
                  </a:cubicBezTo>
                  <a:cubicBezTo>
                    <a:pt x="388" y="209"/>
                    <a:pt x="731" y="1623"/>
                    <a:pt x="28" y="3691"/>
                  </a:cubicBezTo>
                  <a:cubicBezTo>
                    <a:pt x="1" y="3772"/>
                    <a:pt x="45" y="3857"/>
                    <a:pt x="126" y="3887"/>
                  </a:cubicBezTo>
                  <a:cubicBezTo>
                    <a:pt x="136" y="3891"/>
                    <a:pt x="150" y="3891"/>
                    <a:pt x="160" y="3895"/>
                  </a:cubicBezTo>
                  <a:cubicBezTo>
                    <a:pt x="165" y="3895"/>
                    <a:pt x="170" y="3895"/>
                    <a:pt x="175" y="3895"/>
                  </a:cubicBezTo>
                  <a:cubicBezTo>
                    <a:pt x="241" y="3895"/>
                    <a:pt x="301" y="3855"/>
                    <a:pt x="323" y="3789"/>
                  </a:cubicBezTo>
                  <a:cubicBezTo>
                    <a:pt x="1054" y="1627"/>
                    <a:pt x="701" y="179"/>
                    <a:pt x="684" y="117"/>
                  </a:cubicBezTo>
                  <a:cubicBezTo>
                    <a:pt x="666" y="48"/>
                    <a:pt x="602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1427700" y="4002925"/>
              <a:ext cx="107200" cy="16900"/>
            </a:xfrm>
            <a:custGeom>
              <a:avLst/>
              <a:gdLst/>
              <a:ahLst/>
              <a:cxnLst/>
              <a:rect l="l" t="t" r="r" b="b"/>
              <a:pathLst>
                <a:path w="4288" h="676" extrusionOk="0">
                  <a:moveTo>
                    <a:pt x="2103" y="1"/>
                  </a:moveTo>
                  <a:cubicBezTo>
                    <a:pt x="1103" y="1"/>
                    <a:pt x="205" y="161"/>
                    <a:pt x="140" y="173"/>
                  </a:cubicBezTo>
                  <a:cubicBezTo>
                    <a:pt x="59" y="186"/>
                    <a:pt x="1" y="267"/>
                    <a:pt x="18" y="353"/>
                  </a:cubicBezTo>
                  <a:cubicBezTo>
                    <a:pt x="30" y="425"/>
                    <a:pt x="95" y="478"/>
                    <a:pt x="169" y="478"/>
                  </a:cubicBezTo>
                  <a:cubicBezTo>
                    <a:pt x="179" y="478"/>
                    <a:pt x="188" y="477"/>
                    <a:pt x="198" y="476"/>
                  </a:cubicBezTo>
                  <a:cubicBezTo>
                    <a:pt x="212" y="473"/>
                    <a:pt x="1122" y="311"/>
                    <a:pt x="2114" y="311"/>
                  </a:cubicBezTo>
                  <a:cubicBezTo>
                    <a:pt x="2807" y="311"/>
                    <a:pt x="3541" y="390"/>
                    <a:pt x="4037" y="659"/>
                  </a:cubicBezTo>
                  <a:cubicBezTo>
                    <a:pt x="4060" y="672"/>
                    <a:pt x="4087" y="675"/>
                    <a:pt x="4111" y="675"/>
                  </a:cubicBezTo>
                  <a:cubicBezTo>
                    <a:pt x="4165" y="675"/>
                    <a:pt x="4220" y="648"/>
                    <a:pt x="4247" y="598"/>
                  </a:cubicBezTo>
                  <a:cubicBezTo>
                    <a:pt x="4288" y="523"/>
                    <a:pt x="4261" y="427"/>
                    <a:pt x="4186" y="387"/>
                  </a:cubicBezTo>
                  <a:cubicBezTo>
                    <a:pt x="3633" y="88"/>
                    <a:pt x="2841" y="1"/>
                    <a:pt x="2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1541075" y="2035625"/>
              <a:ext cx="1496475" cy="2150950"/>
            </a:xfrm>
            <a:custGeom>
              <a:avLst/>
              <a:gdLst/>
              <a:ahLst/>
              <a:cxnLst/>
              <a:rect l="l" t="t" r="r" b="b"/>
              <a:pathLst>
                <a:path w="59859" h="86038" extrusionOk="0">
                  <a:moveTo>
                    <a:pt x="58873" y="1"/>
                  </a:moveTo>
                  <a:cubicBezTo>
                    <a:pt x="58679" y="1"/>
                    <a:pt x="58481" y="45"/>
                    <a:pt x="58328" y="132"/>
                  </a:cubicBezTo>
                  <a:lnTo>
                    <a:pt x="531" y="33501"/>
                  </a:lnTo>
                  <a:cubicBezTo>
                    <a:pt x="239" y="33667"/>
                    <a:pt x="1" y="34082"/>
                    <a:pt x="1" y="34419"/>
                  </a:cubicBezTo>
                  <a:lnTo>
                    <a:pt x="1" y="85022"/>
                  </a:lnTo>
                  <a:cubicBezTo>
                    <a:pt x="1" y="85361"/>
                    <a:pt x="222" y="85763"/>
                    <a:pt x="498" y="85923"/>
                  </a:cubicBezTo>
                  <a:cubicBezTo>
                    <a:pt x="630" y="86000"/>
                    <a:pt x="806" y="86038"/>
                    <a:pt x="986" y="86038"/>
                  </a:cubicBezTo>
                  <a:cubicBezTo>
                    <a:pt x="1180" y="86038"/>
                    <a:pt x="1378" y="85994"/>
                    <a:pt x="1531" y="85906"/>
                  </a:cubicBezTo>
                  <a:lnTo>
                    <a:pt x="59324" y="52540"/>
                  </a:lnTo>
                  <a:cubicBezTo>
                    <a:pt x="59620" y="52370"/>
                    <a:pt x="59858" y="51955"/>
                    <a:pt x="59858" y="51618"/>
                  </a:cubicBezTo>
                  <a:lnTo>
                    <a:pt x="59858" y="1015"/>
                  </a:lnTo>
                  <a:cubicBezTo>
                    <a:pt x="59858" y="676"/>
                    <a:pt x="59634" y="275"/>
                    <a:pt x="59358" y="115"/>
                  </a:cubicBezTo>
                  <a:cubicBezTo>
                    <a:pt x="59226" y="38"/>
                    <a:pt x="59052" y="1"/>
                    <a:pt x="5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3012850" y="2035600"/>
              <a:ext cx="9225" cy="1550"/>
            </a:xfrm>
            <a:custGeom>
              <a:avLst/>
              <a:gdLst/>
              <a:ahLst/>
              <a:cxnLst/>
              <a:rect l="l" t="t" r="r" b="b"/>
              <a:pathLst>
                <a:path w="369" h="62" extrusionOk="0">
                  <a:moveTo>
                    <a:pt x="1" y="1"/>
                  </a:moveTo>
                  <a:cubicBezTo>
                    <a:pt x="131" y="1"/>
                    <a:pt x="259" y="21"/>
                    <a:pt x="368" y="62"/>
                  </a:cubicBezTo>
                  <a:cubicBezTo>
                    <a:pt x="259" y="21"/>
                    <a:pt x="13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1541000" y="2890900"/>
              <a:ext cx="800" cy="162700"/>
            </a:xfrm>
            <a:custGeom>
              <a:avLst/>
              <a:gdLst/>
              <a:ahLst/>
              <a:cxnLst/>
              <a:rect l="l" t="t" r="r" b="b"/>
              <a:pathLst>
                <a:path w="32" h="6508" extrusionOk="0">
                  <a:moveTo>
                    <a:pt x="32" y="1"/>
                  </a:moveTo>
                  <a:lnTo>
                    <a:pt x="32" y="1"/>
                  </a:lnTo>
                  <a:cubicBezTo>
                    <a:pt x="28" y="4"/>
                    <a:pt x="28" y="7"/>
                    <a:pt x="28" y="14"/>
                  </a:cubicBezTo>
                  <a:cubicBezTo>
                    <a:pt x="24" y="24"/>
                    <a:pt x="21" y="31"/>
                    <a:pt x="21" y="42"/>
                  </a:cubicBezTo>
                  <a:cubicBezTo>
                    <a:pt x="24" y="28"/>
                    <a:pt x="28" y="14"/>
                    <a:pt x="32" y="1"/>
                  </a:cubicBezTo>
                  <a:close/>
                  <a:moveTo>
                    <a:pt x="15" y="68"/>
                  </a:moveTo>
                  <a:cubicBezTo>
                    <a:pt x="13" y="80"/>
                    <a:pt x="11" y="91"/>
                    <a:pt x="10" y="103"/>
                  </a:cubicBezTo>
                  <a:lnTo>
                    <a:pt x="10" y="103"/>
                  </a:lnTo>
                  <a:cubicBezTo>
                    <a:pt x="12" y="92"/>
                    <a:pt x="13" y="80"/>
                    <a:pt x="15" y="68"/>
                  </a:cubicBezTo>
                  <a:close/>
                  <a:moveTo>
                    <a:pt x="10" y="103"/>
                  </a:moveTo>
                  <a:cubicBezTo>
                    <a:pt x="8" y="117"/>
                    <a:pt x="6" y="132"/>
                    <a:pt x="4" y="147"/>
                  </a:cubicBezTo>
                  <a:cubicBezTo>
                    <a:pt x="1" y="167"/>
                    <a:pt x="1" y="188"/>
                    <a:pt x="1" y="211"/>
                  </a:cubicBezTo>
                  <a:lnTo>
                    <a:pt x="1" y="6508"/>
                  </a:lnTo>
                  <a:lnTo>
                    <a:pt x="4" y="6508"/>
                  </a:lnTo>
                  <a:lnTo>
                    <a:pt x="4" y="208"/>
                  </a:lnTo>
                  <a:cubicBezTo>
                    <a:pt x="4" y="175"/>
                    <a:pt x="6" y="139"/>
                    <a:pt x="10" y="10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1541075" y="2883000"/>
              <a:ext cx="28850" cy="185050"/>
            </a:xfrm>
            <a:custGeom>
              <a:avLst/>
              <a:gdLst/>
              <a:ahLst/>
              <a:cxnLst/>
              <a:rect l="l" t="t" r="r" b="b"/>
              <a:pathLst>
                <a:path w="1154" h="7402" extrusionOk="0">
                  <a:moveTo>
                    <a:pt x="158" y="0"/>
                  </a:moveTo>
                  <a:cubicBezTo>
                    <a:pt x="100" y="99"/>
                    <a:pt x="56" y="207"/>
                    <a:pt x="29" y="317"/>
                  </a:cubicBezTo>
                  <a:cubicBezTo>
                    <a:pt x="25" y="330"/>
                    <a:pt x="21" y="344"/>
                    <a:pt x="18" y="358"/>
                  </a:cubicBezTo>
                  <a:cubicBezTo>
                    <a:pt x="15" y="367"/>
                    <a:pt x="15" y="378"/>
                    <a:pt x="12" y="384"/>
                  </a:cubicBezTo>
                  <a:cubicBezTo>
                    <a:pt x="4" y="432"/>
                    <a:pt x="1" y="480"/>
                    <a:pt x="1" y="524"/>
                  </a:cubicBezTo>
                  <a:lnTo>
                    <a:pt x="1" y="6824"/>
                  </a:lnTo>
                  <a:lnTo>
                    <a:pt x="997" y="7402"/>
                  </a:lnTo>
                  <a:lnTo>
                    <a:pt x="997" y="1102"/>
                  </a:lnTo>
                  <a:cubicBezTo>
                    <a:pt x="997" y="932"/>
                    <a:pt x="1058" y="742"/>
                    <a:pt x="1154" y="579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1566000" y="2132075"/>
              <a:ext cx="1471550" cy="2052950"/>
            </a:xfrm>
            <a:custGeom>
              <a:avLst/>
              <a:gdLst/>
              <a:ahLst/>
              <a:cxnLst/>
              <a:rect l="l" t="t" r="r" b="b"/>
              <a:pathLst>
                <a:path w="58862" h="82118" extrusionOk="0">
                  <a:moveTo>
                    <a:pt x="58857" y="0"/>
                  </a:moveTo>
                  <a:lnTo>
                    <a:pt x="16493" y="24458"/>
                  </a:lnTo>
                  <a:cubicBezTo>
                    <a:pt x="16481" y="24466"/>
                    <a:pt x="16467" y="24469"/>
                    <a:pt x="16453" y="24469"/>
                  </a:cubicBezTo>
                  <a:cubicBezTo>
                    <a:pt x="16304" y="24469"/>
                    <a:pt x="16080" y="24072"/>
                    <a:pt x="15853" y="23676"/>
                  </a:cubicBezTo>
                  <a:cubicBezTo>
                    <a:pt x="15629" y="23277"/>
                    <a:pt x="15402" y="22881"/>
                    <a:pt x="15253" y="22881"/>
                  </a:cubicBezTo>
                  <a:cubicBezTo>
                    <a:pt x="15239" y="22881"/>
                    <a:pt x="15227" y="22884"/>
                    <a:pt x="15214" y="22891"/>
                  </a:cubicBezTo>
                  <a:lnTo>
                    <a:pt x="2530" y="30217"/>
                  </a:lnTo>
                  <a:cubicBezTo>
                    <a:pt x="2234" y="30387"/>
                    <a:pt x="1758" y="32965"/>
                    <a:pt x="1466" y="33134"/>
                  </a:cubicBezTo>
                  <a:lnTo>
                    <a:pt x="0" y="33981"/>
                  </a:lnTo>
                  <a:lnTo>
                    <a:pt x="0" y="81738"/>
                  </a:lnTo>
                  <a:cubicBezTo>
                    <a:pt x="0" y="81979"/>
                    <a:pt x="120" y="82117"/>
                    <a:pt x="293" y="82117"/>
                  </a:cubicBezTo>
                  <a:cubicBezTo>
                    <a:pt x="365" y="82117"/>
                    <a:pt x="445" y="82094"/>
                    <a:pt x="531" y="82044"/>
                  </a:cubicBezTo>
                  <a:lnTo>
                    <a:pt x="58327" y="48678"/>
                  </a:lnTo>
                  <a:cubicBezTo>
                    <a:pt x="58623" y="48509"/>
                    <a:pt x="58861" y="48097"/>
                    <a:pt x="58861" y="47757"/>
                  </a:cubicBezTo>
                  <a:lnTo>
                    <a:pt x="58857" y="3457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1566000" y="2132075"/>
              <a:ext cx="1471450" cy="935975"/>
            </a:xfrm>
            <a:custGeom>
              <a:avLst/>
              <a:gdLst/>
              <a:ahLst/>
              <a:cxnLst/>
              <a:rect l="l" t="t" r="r" b="b"/>
              <a:pathLst>
                <a:path w="58858" h="37439" extrusionOk="0">
                  <a:moveTo>
                    <a:pt x="58857" y="0"/>
                  </a:moveTo>
                  <a:lnTo>
                    <a:pt x="16962" y="24190"/>
                  </a:lnTo>
                  <a:cubicBezTo>
                    <a:pt x="16882" y="24237"/>
                    <a:pt x="16817" y="24258"/>
                    <a:pt x="16762" y="24258"/>
                  </a:cubicBezTo>
                  <a:cubicBezTo>
                    <a:pt x="16617" y="24258"/>
                    <a:pt x="16539" y="24111"/>
                    <a:pt x="16418" y="23900"/>
                  </a:cubicBezTo>
                  <a:lnTo>
                    <a:pt x="15963" y="23075"/>
                  </a:lnTo>
                  <a:cubicBezTo>
                    <a:pt x="15833" y="22860"/>
                    <a:pt x="15702" y="22777"/>
                    <a:pt x="15557" y="22777"/>
                  </a:cubicBezTo>
                  <a:cubicBezTo>
                    <a:pt x="15451" y="22777"/>
                    <a:pt x="15339" y="22821"/>
                    <a:pt x="15214" y="22891"/>
                  </a:cubicBezTo>
                  <a:lnTo>
                    <a:pt x="2530" y="30217"/>
                  </a:lnTo>
                  <a:cubicBezTo>
                    <a:pt x="2234" y="30387"/>
                    <a:pt x="2112" y="30690"/>
                    <a:pt x="1996" y="31139"/>
                  </a:cubicBezTo>
                  <a:lnTo>
                    <a:pt x="1626" y="32424"/>
                  </a:lnTo>
                  <a:cubicBezTo>
                    <a:pt x="1486" y="32921"/>
                    <a:pt x="1387" y="33179"/>
                    <a:pt x="1095" y="33345"/>
                  </a:cubicBezTo>
                  <a:lnTo>
                    <a:pt x="0" y="33981"/>
                  </a:lnTo>
                  <a:lnTo>
                    <a:pt x="0" y="37439"/>
                  </a:lnTo>
                  <a:lnTo>
                    <a:pt x="58857" y="3457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2958375" y="2103250"/>
              <a:ext cx="33525" cy="43225"/>
            </a:xfrm>
            <a:custGeom>
              <a:avLst/>
              <a:gdLst/>
              <a:ahLst/>
              <a:cxnLst/>
              <a:rect l="l" t="t" r="r" b="b"/>
              <a:pathLst>
                <a:path w="1341" h="1729" extrusionOk="0">
                  <a:moveTo>
                    <a:pt x="970" y="1"/>
                  </a:moveTo>
                  <a:cubicBezTo>
                    <a:pt x="880" y="1"/>
                    <a:pt x="778" y="30"/>
                    <a:pt x="670" y="92"/>
                  </a:cubicBezTo>
                  <a:cubicBezTo>
                    <a:pt x="300" y="306"/>
                    <a:pt x="0" y="824"/>
                    <a:pt x="0" y="1252"/>
                  </a:cubicBezTo>
                  <a:cubicBezTo>
                    <a:pt x="0" y="1554"/>
                    <a:pt x="152" y="1729"/>
                    <a:pt x="373" y="1729"/>
                  </a:cubicBezTo>
                  <a:cubicBezTo>
                    <a:pt x="463" y="1729"/>
                    <a:pt x="564" y="1700"/>
                    <a:pt x="670" y="1640"/>
                  </a:cubicBezTo>
                  <a:cubicBezTo>
                    <a:pt x="1041" y="1425"/>
                    <a:pt x="1340" y="905"/>
                    <a:pt x="1340" y="480"/>
                  </a:cubicBezTo>
                  <a:cubicBezTo>
                    <a:pt x="1340" y="176"/>
                    <a:pt x="1190" y="1"/>
                    <a:pt x="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2898200" y="2138000"/>
              <a:ext cx="33425" cy="43225"/>
            </a:xfrm>
            <a:custGeom>
              <a:avLst/>
              <a:gdLst/>
              <a:ahLst/>
              <a:cxnLst/>
              <a:rect l="l" t="t" r="r" b="b"/>
              <a:pathLst>
                <a:path w="1337" h="1729" extrusionOk="0">
                  <a:moveTo>
                    <a:pt x="968" y="1"/>
                  </a:moveTo>
                  <a:cubicBezTo>
                    <a:pt x="878" y="1"/>
                    <a:pt x="777" y="30"/>
                    <a:pt x="670" y="93"/>
                  </a:cubicBezTo>
                  <a:cubicBezTo>
                    <a:pt x="300" y="303"/>
                    <a:pt x="0" y="824"/>
                    <a:pt x="0" y="1252"/>
                  </a:cubicBezTo>
                  <a:cubicBezTo>
                    <a:pt x="0" y="1554"/>
                    <a:pt x="151" y="1728"/>
                    <a:pt x="370" y="1728"/>
                  </a:cubicBezTo>
                  <a:cubicBezTo>
                    <a:pt x="461" y="1728"/>
                    <a:pt x="562" y="1699"/>
                    <a:pt x="670" y="1637"/>
                  </a:cubicBezTo>
                  <a:cubicBezTo>
                    <a:pt x="1037" y="1422"/>
                    <a:pt x="1337" y="906"/>
                    <a:pt x="1337" y="477"/>
                  </a:cubicBezTo>
                  <a:cubicBezTo>
                    <a:pt x="1337" y="176"/>
                    <a:pt x="1186" y="1"/>
                    <a:pt x="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837950" y="2172700"/>
              <a:ext cx="33500" cy="43250"/>
            </a:xfrm>
            <a:custGeom>
              <a:avLst/>
              <a:gdLst/>
              <a:ahLst/>
              <a:cxnLst/>
              <a:rect l="l" t="t" r="r" b="b"/>
              <a:pathLst>
                <a:path w="1340" h="1730" extrusionOk="0">
                  <a:moveTo>
                    <a:pt x="970" y="0"/>
                  </a:moveTo>
                  <a:cubicBezTo>
                    <a:pt x="879" y="0"/>
                    <a:pt x="778" y="30"/>
                    <a:pt x="670" y="92"/>
                  </a:cubicBezTo>
                  <a:cubicBezTo>
                    <a:pt x="300" y="306"/>
                    <a:pt x="0" y="826"/>
                    <a:pt x="0" y="1251"/>
                  </a:cubicBezTo>
                  <a:cubicBezTo>
                    <a:pt x="0" y="1555"/>
                    <a:pt x="151" y="1729"/>
                    <a:pt x="371" y="1729"/>
                  </a:cubicBezTo>
                  <a:cubicBezTo>
                    <a:pt x="461" y="1729"/>
                    <a:pt x="562" y="1700"/>
                    <a:pt x="670" y="1639"/>
                  </a:cubicBezTo>
                  <a:cubicBezTo>
                    <a:pt x="1040" y="1424"/>
                    <a:pt x="1340" y="905"/>
                    <a:pt x="1340" y="480"/>
                  </a:cubicBezTo>
                  <a:cubicBezTo>
                    <a:pt x="1340" y="176"/>
                    <a:pt x="1189" y="0"/>
                    <a:pt x="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1600000" y="2980475"/>
              <a:ext cx="28750" cy="36000"/>
            </a:xfrm>
            <a:custGeom>
              <a:avLst/>
              <a:gdLst/>
              <a:ahLst/>
              <a:cxnLst/>
              <a:rect l="l" t="t" r="r" b="b"/>
              <a:pathLst>
                <a:path w="1150" h="1440" extrusionOk="0">
                  <a:moveTo>
                    <a:pt x="544" y="1"/>
                  </a:moveTo>
                  <a:cubicBezTo>
                    <a:pt x="520" y="1"/>
                    <a:pt x="496" y="21"/>
                    <a:pt x="476" y="59"/>
                  </a:cubicBezTo>
                  <a:lnTo>
                    <a:pt x="24" y="929"/>
                  </a:lnTo>
                  <a:lnTo>
                    <a:pt x="21" y="932"/>
                  </a:lnTo>
                  <a:cubicBezTo>
                    <a:pt x="18" y="943"/>
                    <a:pt x="13" y="953"/>
                    <a:pt x="10" y="967"/>
                  </a:cubicBezTo>
                  <a:cubicBezTo>
                    <a:pt x="7" y="970"/>
                    <a:pt x="7" y="973"/>
                    <a:pt x="7" y="976"/>
                  </a:cubicBezTo>
                  <a:cubicBezTo>
                    <a:pt x="4" y="990"/>
                    <a:pt x="0" y="1007"/>
                    <a:pt x="0" y="1021"/>
                  </a:cubicBezTo>
                  <a:cubicBezTo>
                    <a:pt x="0" y="1034"/>
                    <a:pt x="4" y="1048"/>
                    <a:pt x="7" y="1058"/>
                  </a:cubicBezTo>
                  <a:cubicBezTo>
                    <a:pt x="7" y="1061"/>
                    <a:pt x="7" y="1061"/>
                    <a:pt x="10" y="1065"/>
                  </a:cubicBezTo>
                  <a:cubicBezTo>
                    <a:pt x="13" y="1072"/>
                    <a:pt x="18" y="1078"/>
                    <a:pt x="21" y="1082"/>
                  </a:cubicBezTo>
                  <a:lnTo>
                    <a:pt x="24" y="1086"/>
                  </a:lnTo>
                  <a:lnTo>
                    <a:pt x="476" y="1433"/>
                  </a:lnTo>
                  <a:cubicBezTo>
                    <a:pt x="483" y="1439"/>
                    <a:pt x="490" y="1439"/>
                    <a:pt x="496" y="1439"/>
                  </a:cubicBezTo>
                  <a:cubicBezTo>
                    <a:pt x="503" y="1439"/>
                    <a:pt x="514" y="1439"/>
                    <a:pt x="520" y="1433"/>
                  </a:cubicBezTo>
                  <a:cubicBezTo>
                    <a:pt x="537" y="1422"/>
                    <a:pt x="558" y="1398"/>
                    <a:pt x="572" y="1367"/>
                  </a:cubicBezTo>
                  <a:cubicBezTo>
                    <a:pt x="595" y="1313"/>
                    <a:pt x="592" y="1249"/>
                    <a:pt x="564" y="1225"/>
                  </a:cubicBezTo>
                  <a:lnTo>
                    <a:pt x="245" y="984"/>
                  </a:lnTo>
                  <a:lnTo>
                    <a:pt x="1082" y="501"/>
                  </a:lnTo>
                  <a:cubicBezTo>
                    <a:pt x="1119" y="477"/>
                    <a:pt x="1149" y="416"/>
                    <a:pt x="1149" y="358"/>
                  </a:cubicBezTo>
                  <a:cubicBezTo>
                    <a:pt x="1149" y="314"/>
                    <a:pt x="1129" y="286"/>
                    <a:pt x="1105" y="286"/>
                  </a:cubicBezTo>
                  <a:cubicBezTo>
                    <a:pt x="1099" y="286"/>
                    <a:pt x="1088" y="290"/>
                    <a:pt x="1082" y="293"/>
                  </a:cubicBezTo>
                  <a:lnTo>
                    <a:pt x="245" y="776"/>
                  </a:lnTo>
                  <a:lnTo>
                    <a:pt x="564" y="164"/>
                  </a:lnTo>
                  <a:cubicBezTo>
                    <a:pt x="592" y="110"/>
                    <a:pt x="595" y="41"/>
                    <a:pt x="572" y="14"/>
                  </a:cubicBezTo>
                  <a:cubicBezTo>
                    <a:pt x="564" y="5"/>
                    <a:pt x="554" y="1"/>
                    <a:pt x="544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1642750" y="2954225"/>
              <a:ext cx="28750" cy="36075"/>
            </a:xfrm>
            <a:custGeom>
              <a:avLst/>
              <a:gdLst/>
              <a:ahLst/>
              <a:cxnLst/>
              <a:rect l="l" t="t" r="r" b="b"/>
              <a:pathLst>
                <a:path w="1150" h="1443" extrusionOk="0">
                  <a:moveTo>
                    <a:pt x="653" y="0"/>
                  </a:moveTo>
                  <a:cubicBezTo>
                    <a:pt x="626" y="0"/>
                    <a:pt x="599" y="27"/>
                    <a:pt x="578" y="71"/>
                  </a:cubicBezTo>
                  <a:cubicBezTo>
                    <a:pt x="555" y="129"/>
                    <a:pt x="558" y="194"/>
                    <a:pt x="585" y="214"/>
                  </a:cubicBezTo>
                  <a:lnTo>
                    <a:pt x="901" y="459"/>
                  </a:lnTo>
                  <a:lnTo>
                    <a:pt x="68" y="942"/>
                  </a:lnTo>
                  <a:cubicBezTo>
                    <a:pt x="31" y="962"/>
                    <a:pt x="1" y="1027"/>
                    <a:pt x="1" y="1082"/>
                  </a:cubicBezTo>
                  <a:cubicBezTo>
                    <a:pt x="1" y="1126"/>
                    <a:pt x="17" y="1153"/>
                    <a:pt x="45" y="1153"/>
                  </a:cubicBezTo>
                  <a:cubicBezTo>
                    <a:pt x="51" y="1153"/>
                    <a:pt x="58" y="1153"/>
                    <a:pt x="68" y="1146"/>
                  </a:cubicBezTo>
                  <a:lnTo>
                    <a:pt x="901" y="667"/>
                  </a:lnTo>
                  <a:lnTo>
                    <a:pt x="901" y="667"/>
                  </a:lnTo>
                  <a:lnTo>
                    <a:pt x="585" y="1279"/>
                  </a:lnTo>
                  <a:cubicBezTo>
                    <a:pt x="558" y="1330"/>
                    <a:pt x="555" y="1397"/>
                    <a:pt x="578" y="1428"/>
                  </a:cubicBezTo>
                  <a:cubicBezTo>
                    <a:pt x="585" y="1435"/>
                    <a:pt x="595" y="1442"/>
                    <a:pt x="605" y="1442"/>
                  </a:cubicBezTo>
                  <a:cubicBezTo>
                    <a:pt x="613" y="1442"/>
                    <a:pt x="619" y="1438"/>
                    <a:pt x="629" y="1432"/>
                  </a:cubicBezTo>
                  <a:cubicBezTo>
                    <a:pt x="643" y="1425"/>
                    <a:pt x="660" y="1408"/>
                    <a:pt x="674" y="1381"/>
                  </a:cubicBezTo>
                  <a:lnTo>
                    <a:pt x="1126" y="510"/>
                  </a:lnTo>
                  <a:lnTo>
                    <a:pt x="1126" y="507"/>
                  </a:lnTo>
                  <a:cubicBezTo>
                    <a:pt x="1132" y="497"/>
                    <a:pt x="1136" y="487"/>
                    <a:pt x="1139" y="476"/>
                  </a:cubicBezTo>
                  <a:cubicBezTo>
                    <a:pt x="1139" y="473"/>
                    <a:pt x="1143" y="470"/>
                    <a:pt x="1143" y="466"/>
                  </a:cubicBezTo>
                  <a:cubicBezTo>
                    <a:pt x="1146" y="449"/>
                    <a:pt x="1149" y="435"/>
                    <a:pt x="1149" y="418"/>
                  </a:cubicBezTo>
                  <a:cubicBezTo>
                    <a:pt x="1149" y="405"/>
                    <a:pt x="1146" y="391"/>
                    <a:pt x="1143" y="381"/>
                  </a:cubicBezTo>
                  <a:cubicBezTo>
                    <a:pt x="1143" y="377"/>
                    <a:pt x="1139" y="377"/>
                    <a:pt x="1139" y="374"/>
                  </a:cubicBezTo>
                  <a:cubicBezTo>
                    <a:pt x="1136" y="368"/>
                    <a:pt x="1132" y="361"/>
                    <a:pt x="1126" y="357"/>
                  </a:cubicBezTo>
                  <a:lnTo>
                    <a:pt x="1126" y="354"/>
                  </a:lnTo>
                  <a:lnTo>
                    <a:pt x="674" y="7"/>
                  </a:lnTo>
                  <a:cubicBezTo>
                    <a:pt x="666" y="4"/>
                    <a:pt x="660" y="0"/>
                    <a:pt x="653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1688300" y="2916725"/>
              <a:ext cx="25950" cy="51725"/>
            </a:xfrm>
            <a:custGeom>
              <a:avLst/>
              <a:gdLst/>
              <a:ahLst/>
              <a:cxnLst/>
              <a:rect l="l" t="t" r="r" b="b"/>
              <a:pathLst>
                <a:path w="1038" h="2069" extrusionOk="0">
                  <a:moveTo>
                    <a:pt x="959" y="1"/>
                  </a:moveTo>
                  <a:cubicBezTo>
                    <a:pt x="942" y="1"/>
                    <a:pt x="925" y="18"/>
                    <a:pt x="912" y="49"/>
                  </a:cubicBezTo>
                  <a:lnTo>
                    <a:pt x="799" y="327"/>
                  </a:lnTo>
                  <a:cubicBezTo>
                    <a:pt x="790" y="327"/>
                    <a:pt x="779" y="324"/>
                    <a:pt x="769" y="324"/>
                  </a:cubicBezTo>
                  <a:cubicBezTo>
                    <a:pt x="582" y="324"/>
                    <a:pt x="361" y="515"/>
                    <a:pt x="208" y="834"/>
                  </a:cubicBezTo>
                  <a:cubicBezTo>
                    <a:pt x="1" y="1273"/>
                    <a:pt x="1" y="1789"/>
                    <a:pt x="208" y="1990"/>
                  </a:cubicBezTo>
                  <a:cubicBezTo>
                    <a:pt x="263" y="2041"/>
                    <a:pt x="327" y="2068"/>
                    <a:pt x="395" y="2068"/>
                  </a:cubicBezTo>
                  <a:cubicBezTo>
                    <a:pt x="456" y="2068"/>
                    <a:pt x="520" y="2048"/>
                    <a:pt x="582" y="2010"/>
                  </a:cubicBezTo>
                  <a:cubicBezTo>
                    <a:pt x="718" y="1932"/>
                    <a:pt x="854" y="1775"/>
                    <a:pt x="959" y="1555"/>
                  </a:cubicBezTo>
                  <a:cubicBezTo>
                    <a:pt x="983" y="1500"/>
                    <a:pt x="983" y="1436"/>
                    <a:pt x="959" y="1408"/>
                  </a:cubicBezTo>
                  <a:cubicBezTo>
                    <a:pt x="953" y="1402"/>
                    <a:pt x="942" y="1398"/>
                    <a:pt x="936" y="1398"/>
                  </a:cubicBezTo>
                  <a:cubicBezTo>
                    <a:pt x="912" y="1398"/>
                    <a:pt x="881" y="1422"/>
                    <a:pt x="864" y="1463"/>
                  </a:cubicBezTo>
                  <a:cubicBezTo>
                    <a:pt x="749" y="1704"/>
                    <a:pt x="586" y="1847"/>
                    <a:pt x="443" y="1847"/>
                  </a:cubicBezTo>
                  <a:cubicBezTo>
                    <a:pt x="391" y="1847"/>
                    <a:pt x="344" y="1827"/>
                    <a:pt x="303" y="1786"/>
                  </a:cubicBezTo>
                  <a:cubicBezTo>
                    <a:pt x="150" y="1640"/>
                    <a:pt x="150" y="1252"/>
                    <a:pt x="303" y="926"/>
                  </a:cubicBezTo>
                  <a:cubicBezTo>
                    <a:pt x="412" y="691"/>
                    <a:pt x="572" y="556"/>
                    <a:pt x="708" y="548"/>
                  </a:cubicBezTo>
                  <a:lnTo>
                    <a:pt x="708" y="548"/>
                  </a:lnTo>
                  <a:lnTo>
                    <a:pt x="622" y="755"/>
                  </a:lnTo>
                  <a:cubicBezTo>
                    <a:pt x="606" y="804"/>
                    <a:pt x="616" y="844"/>
                    <a:pt x="640" y="844"/>
                  </a:cubicBezTo>
                  <a:cubicBezTo>
                    <a:pt x="643" y="844"/>
                    <a:pt x="650" y="844"/>
                    <a:pt x="657" y="841"/>
                  </a:cubicBezTo>
                  <a:lnTo>
                    <a:pt x="997" y="617"/>
                  </a:lnTo>
                  <a:cubicBezTo>
                    <a:pt x="1021" y="603"/>
                    <a:pt x="1038" y="559"/>
                    <a:pt x="1034" y="525"/>
                  </a:cubicBezTo>
                  <a:lnTo>
                    <a:pt x="983" y="35"/>
                  </a:lnTo>
                  <a:cubicBezTo>
                    <a:pt x="983" y="15"/>
                    <a:pt x="973" y="1"/>
                    <a:pt x="959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1922225" y="2722350"/>
              <a:ext cx="23475" cy="46700"/>
            </a:xfrm>
            <a:custGeom>
              <a:avLst/>
              <a:gdLst/>
              <a:ahLst/>
              <a:cxnLst/>
              <a:rect l="l" t="t" r="r" b="b"/>
              <a:pathLst>
                <a:path w="939" h="1868" extrusionOk="0">
                  <a:moveTo>
                    <a:pt x="870" y="0"/>
                  </a:moveTo>
                  <a:cubicBezTo>
                    <a:pt x="840" y="0"/>
                    <a:pt x="799" y="35"/>
                    <a:pt x="775" y="89"/>
                  </a:cubicBezTo>
                  <a:lnTo>
                    <a:pt x="469" y="735"/>
                  </a:lnTo>
                  <a:lnTo>
                    <a:pt x="167" y="443"/>
                  </a:lnTo>
                  <a:cubicBezTo>
                    <a:pt x="156" y="432"/>
                    <a:pt x="143" y="429"/>
                    <a:pt x="132" y="429"/>
                  </a:cubicBezTo>
                  <a:cubicBezTo>
                    <a:pt x="98" y="429"/>
                    <a:pt x="61" y="460"/>
                    <a:pt x="34" y="518"/>
                  </a:cubicBezTo>
                  <a:cubicBezTo>
                    <a:pt x="0" y="592"/>
                    <a:pt x="0" y="684"/>
                    <a:pt x="34" y="718"/>
                  </a:cubicBezTo>
                  <a:lnTo>
                    <a:pt x="340" y="1011"/>
                  </a:lnTo>
                  <a:lnTo>
                    <a:pt x="34" y="1653"/>
                  </a:lnTo>
                  <a:cubicBezTo>
                    <a:pt x="0" y="1731"/>
                    <a:pt x="0" y="1819"/>
                    <a:pt x="34" y="1854"/>
                  </a:cubicBezTo>
                  <a:cubicBezTo>
                    <a:pt x="44" y="1864"/>
                    <a:pt x="54" y="1867"/>
                    <a:pt x="68" y="1867"/>
                  </a:cubicBezTo>
                  <a:cubicBezTo>
                    <a:pt x="78" y="1867"/>
                    <a:pt x="88" y="1864"/>
                    <a:pt x="98" y="1860"/>
                  </a:cubicBezTo>
                  <a:cubicBezTo>
                    <a:pt x="123" y="1847"/>
                    <a:pt x="146" y="1819"/>
                    <a:pt x="167" y="1778"/>
                  </a:cubicBezTo>
                  <a:lnTo>
                    <a:pt x="469" y="1136"/>
                  </a:lnTo>
                  <a:lnTo>
                    <a:pt x="775" y="1428"/>
                  </a:lnTo>
                  <a:cubicBezTo>
                    <a:pt x="782" y="1439"/>
                    <a:pt x="796" y="1442"/>
                    <a:pt x="806" y="1442"/>
                  </a:cubicBezTo>
                  <a:cubicBezTo>
                    <a:pt x="816" y="1442"/>
                    <a:pt x="826" y="1439"/>
                    <a:pt x="840" y="1432"/>
                  </a:cubicBezTo>
                  <a:cubicBezTo>
                    <a:pt x="863" y="1419"/>
                    <a:pt x="887" y="1391"/>
                    <a:pt x="904" y="1354"/>
                  </a:cubicBezTo>
                  <a:cubicBezTo>
                    <a:pt x="939" y="1276"/>
                    <a:pt x="939" y="1187"/>
                    <a:pt x="904" y="1153"/>
                  </a:cubicBezTo>
                  <a:lnTo>
                    <a:pt x="598" y="861"/>
                  </a:lnTo>
                  <a:lnTo>
                    <a:pt x="904" y="215"/>
                  </a:lnTo>
                  <a:cubicBezTo>
                    <a:pt x="939" y="140"/>
                    <a:pt x="939" y="49"/>
                    <a:pt x="904" y="14"/>
                  </a:cubicBezTo>
                  <a:cubicBezTo>
                    <a:pt x="894" y="8"/>
                    <a:pt x="884" y="0"/>
                    <a:pt x="870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1740575" y="2195850"/>
              <a:ext cx="1222075" cy="751100"/>
            </a:xfrm>
            <a:custGeom>
              <a:avLst/>
              <a:gdLst/>
              <a:ahLst/>
              <a:cxnLst/>
              <a:rect l="l" t="t" r="r" b="b"/>
              <a:pathLst>
                <a:path w="48883" h="30044" extrusionOk="0">
                  <a:moveTo>
                    <a:pt x="48590" y="0"/>
                  </a:moveTo>
                  <a:cubicBezTo>
                    <a:pt x="48518" y="0"/>
                    <a:pt x="48438" y="24"/>
                    <a:pt x="48353" y="73"/>
                  </a:cubicBezTo>
                  <a:lnTo>
                    <a:pt x="535" y="27666"/>
                  </a:lnTo>
                  <a:cubicBezTo>
                    <a:pt x="238" y="27836"/>
                    <a:pt x="0" y="28248"/>
                    <a:pt x="0" y="28588"/>
                  </a:cubicBezTo>
                  <a:lnTo>
                    <a:pt x="0" y="29662"/>
                  </a:lnTo>
                  <a:cubicBezTo>
                    <a:pt x="0" y="29904"/>
                    <a:pt x="120" y="30044"/>
                    <a:pt x="296" y="30044"/>
                  </a:cubicBezTo>
                  <a:cubicBezTo>
                    <a:pt x="368" y="30044"/>
                    <a:pt x="449" y="30021"/>
                    <a:pt x="535" y="29972"/>
                  </a:cubicBezTo>
                  <a:lnTo>
                    <a:pt x="48353" y="2375"/>
                  </a:lnTo>
                  <a:cubicBezTo>
                    <a:pt x="48645" y="2205"/>
                    <a:pt x="48883" y="1794"/>
                    <a:pt x="48883" y="1454"/>
                  </a:cubicBezTo>
                  <a:lnTo>
                    <a:pt x="48883" y="379"/>
                  </a:lnTo>
                  <a:cubicBezTo>
                    <a:pt x="48883" y="139"/>
                    <a:pt x="48763" y="0"/>
                    <a:pt x="485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925050" y="2211200"/>
              <a:ext cx="30625" cy="43950"/>
            </a:xfrm>
            <a:custGeom>
              <a:avLst/>
              <a:gdLst/>
              <a:ahLst/>
              <a:cxnLst/>
              <a:rect l="l" t="t" r="r" b="b"/>
              <a:pathLst>
                <a:path w="1225" h="1758" extrusionOk="0">
                  <a:moveTo>
                    <a:pt x="633" y="10"/>
                  </a:moveTo>
                  <a:cubicBezTo>
                    <a:pt x="644" y="10"/>
                    <a:pt x="654" y="17"/>
                    <a:pt x="657" y="27"/>
                  </a:cubicBezTo>
                  <a:lnTo>
                    <a:pt x="800" y="327"/>
                  </a:lnTo>
                  <a:cubicBezTo>
                    <a:pt x="805" y="342"/>
                    <a:pt x="818" y="350"/>
                    <a:pt x="834" y="350"/>
                  </a:cubicBezTo>
                  <a:cubicBezTo>
                    <a:pt x="840" y="350"/>
                    <a:pt x="845" y="349"/>
                    <a:pt x="851" y="347"/>
                  </a:cubicBezTo>
                  <a:lnTo>
                    <a:pt x="1164" y="228"/>
                  </a:lnTo>
                  <a:cubicBezTo>
                    <a:pt x="1169" y="225"/>
                    <a:pt x="1174" y="224"/>
                    <a:pt x="1178" y="224"/>
                  </a:cubicBezTo>
                  <a:cubicBezTo>
                    <a:pt x="1185" y="224"/>
                    <a:pt x="1190" y="227"/>
                    <a:pt x="1195" y="231"/>
                  </a:cubicBezTo>
                  <a:cubicBezTo>
                    <a:pt x="1211" y="248"/>
                    <a:pt x="1215" y="292"/>
                    <a:pt x="1191" y="336"/>
                  </a:cubicBezTo>
                  <a:lnTo>
                    <a:pt x="963" y="762"/>
                  </a:lnTo>
                  <a:cubicBezTo>
                    <a:pt x="950" y="789"/>
                    <a:pt x="943" y="820"/>
                    <a:pt x="946" y="846"/>
                  </a:cubicBezTo>
                  <a:lnTo>
                    <a:pt x="1001" y="1231"/>
                  </a:lnTo>
                  <a:cubicBezTo>
                    <a:pt x="1004" y="1268"/>
                    <a:pt x="983" y="1316"/>
                    <a:pt x="960" y="1340"/>
                  </a:cubicBezTo>
                  <a:cubicBezTo>
                    <a:pt x="946" y="1353"/>
                    <a:pt x="930" y="1361"/>
                    <a:pt x="916" y="1361"/>
                  </a:cubicBezTo>
                  <a:lnTo>
                    <a:pt x="637" y="1326"/>
                  </a:lnTo>
                  <a:cubicBezTo>
                    <a:pt x="635" y="1326"/>
                    <a:pt x="633" y="1326"/>
                    <a:pt x="631" y="1326"/>
                  </a:cubicBezTo>
                  <a:cubicBezTo>
                    <a:pt x="615" y="1326"/>
                    <a:pt x="594" y="1339"/>
                    <a:pt x="575" y="1361"/>
                  </a:cubicBezTo>
                  <a:lnTo>
                    <a:pt x="297" y="1717"/>
                  </a:lnTo>
                  <a:cubicBezTo>
                    <a:pt x="284" y="1736"/>
                    <a:pt x="266" y="1746"/>
                    <a:pt x="251" y="1746"/>
                  </a:cubicBezTo>
                  <a:cubicBezTo>
                    <a:pt x="247" y="1746"/>
                    <a:pt x="243" y="1746"/>
                    <a:pt x="239" y="1744"/>
                  </a:cubicBezTo>
                  <a:cubicBezTo>
                    <a:pt x="222" y="1737"/>
                    <a:pt x="216" y="1717"/>
                    <a:pt x="219" y="1687"/>
                  </a:cubicBezTo>
                  <a:lnTo>
                    <a:pt x="273" y="1241"/>
                  </a:lnTo>
                  <a:cubicBezTo>
                    <a:pt x="277" y="1210"/>
                    <a:pt x="269" y="1187"/>
                    <a:pt x="252" y="1173"/>
                  </a:cubicBezTo>
                  <a:lnTo>
                    <a:pt x="28" y="1010"/>
                  </a:lnTo>
                  <a:cubicBezTo>
                    <a:pt x="18" y="1003"/>
                    <a:pt x="12" y="989"/>
                    <a:pt x="12" y="969"/>
                  </a:cubicBezTo>
                  <a:cubicBezTo>
                    <a:pt x="12" y="932"/>
                    <a:pt x="32" y="884"/>
                    <a:pt x="59" y="864"/>
                  </a:cubicBezTo>
                  <a:lnTo>
                    <a:pt x="371" y="622"/>
                  </a:lnTo>
                  <a:cubicBezTo>
                    <a:pt x="392" y="606"/>
                    <a:pt x="412" y="578"/>
                    <a:pt x="420" y="548"/>
                  </a:cubicBezTo>
                  <a:lnTo>
                    <a:pt x="558" y="92"/>
                  </a:lnTo>
                  <a:cubicBezTo>
                    <a:pt x="575" y="41"/>
                    <a:pt x="606" y="14"/>
                    <a:pt x="630" y="10"/>
                  </a:cubicBezTo>
                  <a:close/>
                  <a:moveTo>
                    <a:pt x="630" y="0"/>
                  </a:moveTo>
                  <a:cubicBezTo>
                    <a:pt x="599" y="4"/>
                    <a:pt x="566" y="41"/>
                    <a:pt x="548" y="88"/>
                  </a:cubicBezTo>
                  <a:lnTo>
                    <a:pt x="409" y="548"/>
                  </a:lnTo>
                  <a:cubicBezTo>
                    <a:pt x="402" y="575"/>
                    <a:pt x="385" y="598"/>
                    <a:pt x="365" y="612"/>
                  </a:cubicBezTo>
                  <a:lnTo>
                    <a:pt x="56" y="854"/>
                  </a:lnTo>
                  <a:cubicBezTo>
                    <a:pt x="18" y="881"/>
                    <a:pt x="1" y="935"/>
                    <a:pt x="1" y="969"/>
                  </a:cubicBezTo>
                  <a:cubicBezTo>
                    <a:pt x="1" y="993"/>
                    <a:pt x="8" y="1010"/>
                    <a:pt x="21" y="1020"/>
                  </a:cubicBezTo>
                  <a:lnTo>
                    <a:pt x="246" y="1183"/>
                  </a:lnTo>
                  <a:cubicBezTo>
                    <a:pt x="260" y="1193"/>
                    <a:pt x="266" y="1214"/>
                    <a:pt x="263" y="1238"/>
                  </a:cubicBezTo>
                  <a:lnTo>
                    <a:pt x="208" y="1687"/>
                  </a:lnTo>
                  <a:cubicBezTo>
                    <a:pt x="205" y="1720"/>
                    <a:pt x="216" y="1748"/>
                    <a:pt x="236" y="1755"/>
                  </a:cubicBezTo>
                  <a:cubicBezTo>
                    <a:pt x="239" y="1758"/>
                    <a:pt x="246" y="1758"/>
                    <a:pt x="249" y="1758"/>
                  </a:cubicBezTo>
                  <a:cubicBezTo>
                    <a:pt x="266" y="1758"/>
                    <a:pt x="287" y="1744"/>
                    <a:pt x="307" y="1724"/>
                  </a:cubicBezTo>
                  <a:lnTo>
                    <a:pt x="586" y="1367"/>
                  </a:lnTo>
                  <a:cubicBezTo>
                    <a:pt x="601" y="1349"/>
                    <a:pt x="616" y="1336"/>
                    <a:pt x="632" y="1336"/>
                  </a:cubicBezTo>
                  <a:cubicBezTo>
                    <a:pt x="633" y="1336"/>
                    <a:pt x="635" y="1336"/>
                    <a:pt x="637" y="1336"/>
                  </a:cubicBezTo>
                  <a:lnTo>
                    <a:pt x="916" y="1370"/>
                  </a:lnTo>
                  <a:cubicBezTo>
                    <a:pt x="933" y="1370"/>
                    <a:pt x="950" y="1364"/>
                    <a:pt x="966" y="1347"/>
                  </a:cubicBezTo>
                  <a:cubicBezTo>
                    <a:pt x="994" y="1320"/>
                    <a:pt x="1014" y="1272"/>
                    <a:pt x="1011" y="1228"/>
                  </a:cubicBezTo>
                  <a:lnTo>
                    <a:pt x="956" y="843"/>
                  </a:lnTo>
                  <a:cubicBezTo>
                    <a:pt x="953" y="823"/>
                    <a:pt x="960" y="793"/>
                    <a:pt x="974" y="765"/>
                  </a:cubicBezTo>
                  <a:lnTo>
                    <a:pt x="1198" y="344"/>
                  </a:lnTo>
                  <a:cubicBezTo>
                    <a:pt x="1222" y="300"/>
                    <a:pt x="1225" y="248"/>
                    <a:pt x="1205" y="225"/>
                  </a:cubicBezTo>
                  <a:cubicBezTo>
                    <a:pt x="1196" y="218"/>
                    <a:pt x="1187" y="214"/>
                    <a:pt x="1178" y="214"/>
                  </a:cubicBezTo>
                  <a:cubicBezTo>
                    <a:pt x="1172" y="214"/>
                    <a:pt x="1167" y="215"/>
                    <a:pt x="1160" y="218"/>
                  </a:cubicBezTo>
                  <a:lnTo>
                    <a:pt x="848" y="336"/>
                  </a:lnTo>
                  <a:cubicBezTo>
                    <a:pt x="843" y="338"/>
                    <a:pt x="839" y="339"/>
                    <a:pt x="835" y="339"/>
                  </a:cubicBezTo>
                  <a:cubicBezTo>
                    <a:pt x="823" y="339"/>
                    <a:pt x="812" y="332"/>
                    <a:pt x="807" y="320"/>
                  </a:cubicBezTo>
                  <a:lnTo>
                    <a:pt x="668" y="24"/>
                  </a:lnTo>
                  <a:cubicBezTo>
                    <a:pt x="660" y="7"/>
                    <a:pt x="647" y="0"/>
                    <a:pt x="6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2973075" y="2163500"/>
              <a:ext cx="47975" cy="30900"/>
            </a:xfrm>
            <a:custGeom>
              <a:avLst/>
              <a:gdLst/>
              <a:ahLst/>
              <a:cxnLst/>
              <a:rect l="l" t="t" r="r" b="b"/>
              <a:pathLst>
                <a:path w="1919" h="1236" extrusionOk="0">
                  <a:moveTo>
                    <a:pt x="1708" y="1"/>
                  </a:moveTo>
                  <a:cubicBezTo>
                    <a:pt x="1677" y="1"/>
                    <a:pt x="1643" y="11"/>
                    <a:pt x="1616" y="28"/>
                  </a:cubicBezTo>
                  <a:lnTo>
                    <a:pt x="120" y="892"/>
                  </a:lnTo>
                  <a:cubicBezTo>
                    <a:pt x="32" y="943"/>
                    <a:pt x="1" y="1055"/>
                    <a:pt x="52" y="1143"/>
                  </a:cubicBezTo>
                  <a:cubicBezTo>
                    <a:pt x="86" y="1201"/>
                    <a:pt x="147" y="1235"/>
                    <a:pt x="212" y="1235"/>
                  </a:cubicBezTo>
                  <a:cubicBezTo>
                    <a:pt x="242" y="1235"/>
                    <a:pt x="273" y="1229"/>
                    <a:pt x="303" y="1211"/>
                  </a:cubicBezTo>
                  <a:lnTo>
                    <a:pt x="1799" y="347"/>
                  </a:lnTo>
                  <a:cubicBezTo>
                    <a:pt x="1888" y="297"/>
                    <a:pt x="1918" y="181"/>
                    <a:pt x="1868" y="96"/>
                  </a:cubicBezTo>
                  <a:cubicBezTo>
                    <a:pt x="1833" y="35"/>
                    <a:pt x="1772" y="1"/>
                    <a:pt x="1708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2973075" y="2185175"/>
              <a:ext cx="47975" cy="30800"/>
            </a:xfrm>
            <a:custGeom>
              <a:avLst/>
              <a:gdLst/>
              <a:ahLst/>
              <a:cxnLst/>
              <a:rect l="l" t="t" r="r" b="b"/>
              <a:pathLst>
                <a:path w="1919" h="1232" extrusionOk="0">
                  <a:moveTo>
                    <a:pt x="1708" y="1"/>
                  </a:moveTo>
                  <a:cubicBezTo>
                    <a:pt x="1677" y="1"/>
                    <a:pt x="1643" y="8"/>
                    <a:pt x="1616" y="25"/>
                  </a:cubicBezTo>
                  <a:lnTo>
                    <a:pt x="120" y="888"/>
                  </a:lnTo>
                  <a:cubicBezTo>
                    <a:pt x="32" y="939"/>
                    <a:pt x="1" y="1051"/>
                    <a:pt x="52" y="1140"/>
                  </a:cubicBezTo>
                  <a:cubicBezTo>
                    <a:pt x="86" y="1201"/>
                    <a:pt x="147" y="1231"/>
                    <a:pt x="212" y="1231"/>
                  </a:cubicBezTo>
                  <a:cubicBezTo>
                    <a:pt x="242" y="1231"/>
                    <a:pt x="273" y="1225"/>
                    <a:pt x="303" y="1208"/>
                  </a:cubicBezTo>
                  <a:lnTo>
                    <a:pt x="1799" y="344"/>
                  </a:lnTo>
                  <a:cubicBezTo>
                    <a:pt x="1888" y="293"/>
                    <a:pt x="1918" y="181"/>
                    <a:pt x="1868" y="92"/>
                  </a:cubicBezTo>
                  <a:cubicBezTo>
                    <a:pt x="1833" y="31"/>
                    <a:pt x="1772" y="1"/>
                    <a:pt x="1708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2973075" y="2206775"/>
              <a:ext cx="47975" cy="30800"/>
            </a:xfrm>
            <a:custGeom>
              <a:avLst/>
              <a:gdLst/>
              <a:ahLst/>
              <a:cxnLst/>
              <a:rect l="l" t="t" r="r" b="b"/>
              <a:pathLst>
                <a:path w="1919" h="1232" extrusionOk="0">
                  <a:moveTo>
                    <a:pt x="1708" y="0"/>
                  </a:moveTo>
                  <a:cubicBezTo>
                    <a:pt x="1677" y="0"/>
                    <a:pt x="1643" y="8"/>
                    <a:pt x="1616" y="24"/>
                  </a:cubicBezTo>
                  <a:lnTo>
                    <a:pt x="120" y="888"/>
                  </a:lnTo>
                  <a:cubicBezTo>
                    <a:pt x="32" y="939"/>
                    <a:pt x="1" y="1051"/>
                    <a:pt x="52" y="1139"/>
                  </a:cubicBezTo>
                  <a:cubicBezTo>
                    <a:pt x="86" y="1201"/>
                    <a:pt x="147" y="1232"/>
                    <a:pt x="212" y="1232"/>
                  </a:cubicBezTo>
                  <a:cubicBezTo>
                    <a:pt x="242" y="1232"/>
                    <a:pt x="273" y="1224"/>
                    <a:pt x="303" y="1207"/>
                  </a:cubicBezTo>
                  <a:lnTo>
                    <a:pt x="1799" y="344"/>
                  </a:lnTo>
                  <a:cubicBezTo>
                    <a:pt x="1888" y="293"/>
                    <a:pt x="1918" y="181"/>
                    <a:pt x="1868" y="92"/>
                  </a:cubicBezTo>
                  <a:cubicBezTo>
                    <a:pt x="1833" y="35"/>
                    <a:pt x="1772" y="0"/>
                    <a:pt x="1708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1541000" y="2967225"/>
              <a:ext cx="25025" cy="100825"/>
            </a:xfrm>
            <a:custGeom>
              <a:avLst/>
              <a:gdLst/>
              <a:ahLst/>
              <a:cxnLst/>
              <a:rect l="l" t="t" r="r" b="b"/>
              <a:pathLst>
                <a:path w="1001" h="4033" extrusionOk="0">
                  <a:moveTo>
                    <a:pt x="1" y="0"/>
                  </a:moveTo>
                  <a:lnTo>
                    <a:pt x="1" y="3455"/>
                  </a:lnTo>
                  <a:lnTo>
                    <a:pt x="1000" y="4033"/>
                  </a:lnTo>
                  <a:lnTo>
                    <a:pt x="1000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1615900" y="3131475"/>
              <a:ext cx="299275" cy="967475"/>
            </a:xfrm>
            <a:custGeom>
              <a:avLst/>
              <a:gdLst/>
              <a:ahLst/>
              <a:cxnLst/>
              <a:rect l="l" t="t" r="r" b="b"/>
              <a:pathLst>
                <a:path w="11971" h="38699" extrusionOk="0">
                  <a:moveTo>
                    <a:pt x="11678" y="1"/>
                  </a:moveTo>
                  <a:cubicBezTo>
                    <a:pt x="11607" y="1"/>
                    <a:pt x="11526" y="24"/>
                    <a:pt x="11440" y="74"/>
                  </a:cubicBezTo>
                  <a:lnTo>
                    <a:pt x="530" y="6370"/>
                  </a:lnTo>
                  <a:cubicBezTo>
                    <a:pt x="238" y="6540"/>
                    <a:pt x="0" y="6951"/>
                    <a:pt x="0" y="7292"/>
                  </a:cubicBezTo>
                  <a:lnTo>
                    <a:pt x="0" y="38318"/>
                  </a:lnTo>
                  <a:cubicBezTo>
                    <a:pt x="0" y="38560"/>
                    <a:pt x="120" y="38699"/>
                    <a:pt x="295" y="38699"/>
                  </a:cubicBezTo>
                  <a:cubicBezTo>
                    <a:pt x="366" y="38699"/>
                    <a:pt x="446" y="38676"/>
                    <a:pt x="530" y="38628"/>
                  </a:cubicBezTo>
                  <a:lnTo>
                    <a:pt x="11440" y="32328"/>
                  </a:lnTo>
                  <a:cubicBezTo>
                    <a:pt x="11733" y="32158"/>
                    <a:pt x="11971" y="31747"/>
                    <a:pt x="11971" y="31406"/>
                  </a:cubicBezTo>
                  <a:lnTo>
                    <a:pt x="11971" y="380"/>
                  </a:lnTo>
                  <a:cubicBezTo>
                    <a:pt x="11971" y="139"/>
                    <a:pt x="11851" y="1"/>
                    <a:pt x="11678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1665775" y="3217750"/>
              <a:ext cx="199525" cy="132550"/>
            </a:xfrm>
            <a:custGeom>
              <a:avLst/>
              <a:gdLst/>
              <a:ahLst/>
              <a:cxnLst/>
              <a:rect l="l" t="t" r="r" b="b"/>
              <a:pathLst>
                <a:path w="7981" h="5302" extrusionOk="0">
                  <a:moveTo>
                    <a:pt x="7698" y="0"/>
                  </a:moveTo>
                  <a:cubicBezTo>
                    <a:pt x="7624" y="0"/>
                    <a:pt x="7539" y="25"/>
                    <a:pt x="7450" y="77"/>
                  </a:cubicBezTo>
                  <a:lnTo>
                    <a:pt x="531" y="4072"/>
                  </a:lnTo>
                  <a:cubicBezTo>
                    <a:pt x="238" y="4242"/>
                    <a:pt x="1" y="4636"/>
                    <a:pt x="1" y="4956"/>
                  </a:cubicBezTo>
                  <a:cubicBezTo>
                    <a:pt x="1" y="5175"/>
                    <a:pt x="115" y="5301"/>
                    <a:pt x="283" y="5301"/>
                  </a:cubicBezTo>
                  <a:cubicBezTo>
                    <a:pt x="357" y="5301"/>
                    <a:pt x="441" y="5276"/>
                    <a:pt x="531" y="5224"/>
                  </a:cubicBezTo>
                  <a:lnTo>
                    <a:pt x="7450" y="1230"/>
                  </a:lnTo>
                  <a:cubicBezTo>
                    <a:pt x="7742" y="1060"/>
                    <a:pt x="7980" y="665"/>
                    <a:pt x="7980" y="346"/>
                  </a:cubicBezTo>
                  <a:cubicBezTo>
                    <a:pt x="7980" y="126"/>
                    <a:pt x="7865" y="0"/>
                    <a:pt x="769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1665775" y="3373925"/>
              <a:ext cx="24950" cy="36225"/>
            </a:xfrm>
            <a:custGeom>
              <a:avLst/>
              <a:gdLst/>
              <a:ahLst/>
              <a:cxnLst/>
              <a:rect l="l" t="t" r="r" b="b"/>
              <a:pathLst>
                <a:path w="998" h="1449" extrusionOk="0">
                  <a:moveTo>
                    <a:pt x="821" y="1"/>
                  </a:moveTo>
                  <a:cubicBezTo>
                    <a:pt x="778" y="1"/>
                    <a:pt x="729" y="15"/>
                    <a:pt x="677" y="45"/>
                  </a:cubicBezTo>
                  <a:lnTo>
                    <a:pt x="320" y="252"/>
                  </a:lnTo>
                  <a:cubicBezTo>
                    <a:pt x="144" y="354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3"/>
                    <a:pt x="73" y="1448"/>
                    <a:pt x="179" y="1448"/>
                  </a:cubicBezTo>
                  <a:cubicBezTo>
                    <a:pt x="221" y="1448"/>
                    <a:pt x="269" y="1434"/>
                    <a:pt x="320" y="1405"/>
                  </a:cubicBezTo>
                  <a:lnTo>
                    <a:pt x="681" y="1198"/>
                  </a:lnTo>
                  <a:cubicBezTo>
                    <a:pt x="854" y="1096"/>
                    <a:pt x="997" y="847"/>
                    <a:pt x="997" y="643"/>
                  </a:cubicBezTo>
                  <a:lnTo>
                    <a:pt x="997" y="228"/>
                  </a:lnTo>
                  <a:cubicBezTo>
                    <a:pt x="997" y="84"/>
                    <a:pt x="926" y="1"/>
                    <a:pt x="8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1715675" y="3275350"/>
              <a:ext cx="149625" cy="103750"/>
            </a:xfrm>
            <a:custGeom>
              <a:avLst/>
              <a:gdLst/>
              <a:ahLst/>
              <a:cxnLst/>
              <a:rect l="l" t="t" r="r" b="b"/>
              <a:pathLst>
                <a:path w="5985" h="4150" extrusionOk="0">
                  <a:moveTo>
                    <a:pt x="5703" y="1"/>
                  </a:moveTo>
                  <a:cubicBezTo>
                    <a:pt x="5629" y="1"/>
                    <a:pt x="5544" y="25"/>
                    <a:pt x="5454" y="78"/>
                  </a:cubicBezTo>
                  <a:lnTo>
                    <a:pt x="531" y="2920"/>
                  </a:lnTo>
                  <a:cubicBezTo>
                    <a:pt x="238" y="3090"/>
                    <a:pt x="1" y="3484"/>
                    <a:pt x="1" y="3804"/>
                  </a:cubicBezTo>
                  <a:cubicBezTo>
                    <a:pt x="1" y="4024"/>
                    <a:pt x="115" y="4150"/>
                    <a:pt x="282" y="4150"/>
                  </a:cubicBezTo>
                  <a:cubicBezTo>
                    <a:pt x="356" y="4150"/>
                    <a:pt x="441" y="4125"/>
                    <a:pt x="531" y="4073"/>
                  </a:cubicBezTo>
                  <a:lnTo>
                    <a:pt x="5454" y="1231"/>
                  </a:lnTo>
                  <a:cubicBezTo>
                    <a:pt x="5746" y="1061"/>
                    <a:pt x="5984" y="666"/>
                    <a:pt x="5984" y="347"/>
                  </a:cubicBezTo>
                  <a:cubicBezTo>
                    <a:pt x="5984" y="126"/>
                    <a:pt x="5870" y="1"/>
                    <a:pt x="570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1665775" y="3431550"/>
              <a:ext cx="24950" cy="36225"/>
            </a:xfrm>
            <a:custGeom>
              <a:avLst/>
              <a:gdLst/>
              <a:ahLst/>
              <a:cxnLst/>
              <a:rect l="l" t="t" r="r" b="b"/>
              <a:pathLst>
                <a:path w="998" h="1449" extrusionOk="0">
                  <a:moveTo>
                    <a:pt x="821" y="1"/>
                  </a:moveTo>
                  <a:cubicBezTo>
                    <a:pt x="778" y="1"/>
                    <a:pt x="729" y="15"/>
                    <a:pt x="677" y="45"/>
                  </a:cubicBezTo>
                  <a:lnTo>
                    <a:pt x="320" y="252"/>
                  </a:lnTo>
                  <a:cubicBezTo>
                    <a:pt x="144" y="354"/>
                    <a:pt x="1" y="602"/>
                    <a:pt x="1" y="806"/>
                  </a:cubicBezTo>
                  <a:lnTo>
                    <a:pt x="1" y="1221"/>
                  </a:lnTo>
                  <a:cubicBezTo>
                    <a:pt x="1" y="1366"/>
                    <a:pt x="72" y="1449"/>
                    <a:pt x="177" y="1449"/>
                  </a:cubicBezTo>
                  <a:cubicBezTo>
                    <a:pt x="220" y="1449"/>
                    <a:pt x="268" y="1435"/>
                    <a:pt x="320" y="1405"/>
                  </a:cubicBezTo>
                  <a:lnTo>
                    <a:pt x="681" y="1198"/>
                  </a:lnTo>
                  <a:cubicBezTo>
                    <a:pt x="854" y="1096"/>
                    <a:pt x="997" y="847"/>
                    <a:pt x="997" y="643"/>
                  </a:cubicBezTo>
                  <a:lnTo>
                    <a:pt x="997" y="228"/>
                  </a:lnTo>
                  <a:cubicBezTo>
                    <a:pt x="997" y="84"/>
                    <a:pt x="926" y="1"/>
                    <a:pt x="8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1715675" y="3333000"/>
              <a:ext cx="149625" cy="103725"/>
            </a:xfrm>
            <a:custGeom>
              <a:avLst/>
              <a:gdLst/>
              <a:ahLst/>
              <a:cxnLst/>
              <a:rect l="l" t="t" r="r" b="b"/>
              <a:pathLst>
                <a:path w="5985" h="4149" extrusionOk="0">
                  <a:moveTo>
                    <a:pt x="5702" y="0"/>
                  </a:moveTo>
                  <a:cubicBezTo>
                    <a:pt x="5628" y="0"/>
                    <a:pt x="5543" y="25"/>
                    <a:pt x="5454" y="77"/>
                  </a:cubicBezTo>
                  <a:lnTo>
                    <a:pt x="531" y="2920"/>
                  </a:lnTo>
                  <a:cubicBezTo>
                    <a:pt x="238" y="3089"/>
                    <a:pt x="1" y="3483"/>
                    <a:pt x="1" y="3803"/>
                  </a:cubicBezTo>
                  <a:cubicBezTo>
                    <a:pt x="1" y="4023"/>
                    <a:pt x="115" y="4149"/>
                    <a:pt x="282" y="4149"/>
                  </a:cubicBezTo>
                  <a:cubicBezTo>
                    <a:pt x="356" y="4149"/>
                    <a:pt x="441" y="4124"/>
                    <a:pt x="531" y="4072"/>
                  </a:cubicBezTo>
                  <a:lnTo>
                    <a:pt x="5454" y="1230"/>
                  </a:lnTo>
                  <a:cubicBezTo>
                    <a:pt x="5746" y="1060"/>
                    <a:pt x="5984" y="665"/>
                    <a:pt x="5984" y="346"/>
                  </a:cubicBezTo>
                  <a:cubicBezTo>
                    <a:pt x="5984" y="126"/>
                    <a:pt x="5869" y="0"/>
                    <a:pt x="570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1665775" y="3489125"/>
              <a:ext cx="24950" cy="36200"/>
            </a:xfrm>
            <a:custGeom>
              <a:avLst/>
              <a:gdLst/>
              <a:ahLst/>
              <a:cxnLst/>
              <a:rect l="l" t="t" r="r" b="b"/>
              <a:pathLst>
                <a:path w="998" h="1448" extrusionOk="0">
                  <a:moveTo>
                    <a:pt x="819" y="0"/>
                  </a:moveTo>
                  <a:cubicBezTo>
                    <a:pt x="777" y="0"/>
                    <a:pt x="728" y="14"/>
                    <a:pt x="677" y="44"/>
                  </a:cubicBezTo>
                  <a:lnTo>
                    <a:pt x="320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0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1" y="1196"/>
                  </a:lnTo>
                  <a:cubicBezTo>
                    <a:pt x="854" y="1094"/>
                    <a:pt x="997" y="846"/>
                    <a:pt x="997" y="645"/>
                  </a:cubicBezTo>
                  <a:lnTo>
                    <a:pt x="997" y="227"/>
                  </a:lnTo>
                  <a:cubicBezTo>
                    <a:pt x="997" y="84"/>
                    <a:pt x="925" y="0"/>
                    <a:pt x="8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1715675" y="3390575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1" y="1"/>
                  </a:moveTo>
                  <a:cubicBezTo>
                    <a:pt x="5627" y="1"/>
                    <a:pt x="5543" y="25"/>
                    <a:pt x="5454" y="76"/>
                  </a:cubicBezTo>
                  <a:lnTo>
                    <a:pt x="531" y="2918"/>
                  </a:lnTo>
                  <a:cubicBezTo>
                    <a:pt x="238" y="3088"/>
                    <a:pt x="1" y="3482"/>
                    <a:pt x="1" y="3802"/>
                  </a:cubicBezTo>
                  <a:cubicBezTo>
                    <a:pt x="1" y="4023"/>
                    <a:pt x="114" y="4148"/>
                    <a:pt x="281" y="4148"/>
                  </a:cubicBezTo>
                  <a:cubicBezTo>
                    <a:pt x="355" y="4148"/>
                    <a:pt x="441" y="4123"/>
                    <a:pt x="531" y="4070"/>
                  </a:cubicBezTo>
                  <a:lnTo>
                    <a:pt x="5454" y="1229"/>
                  </a:lnTo>
                  <a:cubicBezTo>
                    <a:pt x="5746" y="1058"/>
                    <a:pt x="5984" y="664"/>
                    <a:pt x="5984" y="348"/>
                  </a:cubicBezTo>
                  <a:cubicBezTo>
                    <a:pt x="5984" y="126"/>
                    <a:pt x="5869" y="1"/>
                    <a:pt x="5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1665775" y="3546675"/>
              <a:ext cx="24950" cy="36175"/>
            </a:xfrm>
            <a:custGeom>
              <a:avLst/>
              <a:gdLst/>
              <a:ahLst/>
              <a:cxnLst/>
              <a:rect l="l" t="t" r="r" b="b"/>
              <a:pathLst>
                <a:path w="998" h="1447" extrusionOk="0">
                  <a:moveTo>
                    <a:pt x="819" y="0"/>
                  </a:moveTo>
                  <a:cubicBezTo>
                    <a:pt x="777" y="0"/>
                    <a:pt x="728" y="14"/>
                    <a:pt x="677" y="43"/>
                  </a:cubicBezTo>
                  <a:lnTo>
                    <a:pt x="320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19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8" y="1433"/>
                    <a:pt x="320" y="1403"/>
                  </a:cubicBezTo>
                  <a:lnTo>
                    <a:pt x="681" y="1196"/>
                  </a:lnTo>
                  <a:cubicBezTo>
                    <a:pt x="854" y="1094"/>
                    <a:pt x="997" y="846"/>
                    <a:pt x="997" y="645"/>
                  </a:cubicBezTo>
                  <a:lnTo>
                    <a:pt x="997" y="227"/>
                  </a:lnTo>
                  <a:cubicBezTo>
                    <a:pt x="997" y="84"/>
                    <a:pt x="925" y="0"/>
                    <a:pt x="8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1715675" y="3448125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1" y="0"/>
                  </a:moveTo>
                  <a:cubicBezTo>
                    <a:pt x="5627" y="0"/>
                    <a:pt x="5543" y="24"/>
                    <a:pt x="5454" y="75"/>
                  </a:cubicBezTo>
                  <a:lnTo>
                    <a:pt x="531" y="2917"/>
                  </a:lnTo>
                  <a:cubicBezTo>
                    <a:pt x="238" y="3088"/>
                    <a:pt x="1" y="3482"/>
                    <a:pt x="1" y="3802"/>
                  </a:cubicBezTo>
                  <a:cubicBezTo>
                    <a:pt x="1" y="4022"/>
                    <a:pt x="114" y="4148"/>
                    <a:pt x="281" y="4148"/>
                  </a:cubicBezTo>
                  <a:cubicBezTo>
                    <a:pt x="356" y="4148"/>
                    <a:pt x="441" y="4123"/>
                    <a:pt x="531" y="4070"/>
                  </a:cubicBezTo>
                  <a:lnTo>
                    <a:pt x="5454" y="1228"/>
                  </a:lnTo>
                  <a:cubicBezTo>
                    <a:pt x="5746" y="1058"/>
                    <a:pt x="5984" y="664"/>
                    <a:pt x="5984" y="344"/>
                  </a:cubicBezTo>
                  <a:cubicBezTo>
                    <a:pt x="5984" y="125"/>
                    <a:pt x="5869" y="0"/>
                    <a:pt x="57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1664675" y="3535100"/>
              <a:ext cx="199600" cy="132550"/>
            </a:xfrm>
            <a:custGeom>
              <a:avLst/>
              <a:gdLst/>
              <a:ahLst/>
              <a:cxnLst/>
              <a:rect l="l" t="t" r="r" b="b"/>
              <a:pathLst>
                <a:path w="7984" h="5302" extrusionOk="0">
                  <a:moveTo>
                    <a:pt x="7701" y="1"/>
                  </a:moveTo>
                  <a:cubicBezTo>
                    <a:pt x="7627" y="1"/>
                    <a:pt x="7543" y="26"/>
                    <a:pt x="7453" y="78"/>
                  </a:cubicBezTo>
                  <a:lnTo>
                    <a:pt x="534" y="4073"/>
                  </a:lnTo>
                  <a:cubicBezTo>
                    <a:pt x="241" y="4243"/>
                    <a:pt x="1" y="4637"/>
                    <a:pt x="1" y="4957"/>
                  </a:cubicBezTo>
                  <a:cubicBezTo>
                    <a:pt x="1" y="5176"/>
                    <a:pt x="115" y="5302"/>
                    <a:pt x="284" y="5302"/>
                  </a:cubicBezTo>
                  <a:cubicBezTo>
                    <a:pt x="358" y="5302"/>
                    <a:pt x="444" y="5277"/>
                    <a:pt x="534" y="5225"/>
                  </a:cubicBezTo>
                  <a:lnTo>
                    <a:pt x="7453" y="1230"/>
                  </a:lnTo>
                  <a:cubicBezTo>
                    <a:pt x="7745" y="1060"/>
                    <a:pt x="7983" y="666"/>
                    <a:pt x="7983" y="347"/>
                  </a:cubicBezTo>
                  <a:cubicBezTo>
                    <a:pt x="7983" y="127"/>
                    <a:pt x="7869" y="1"/>
                    <a:pt x="7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1664675" y="3691300"/>
              <a:ext cx="25025" cy="36200"/>
            </a:xfrm>
            <a:custGeom>
              <a:avLst/>
              <a:gdLst/>
              <a:ahLst/>
              <a:cxnLst/>
              <a:rect l="l" t="t" r="r" b="b"/>
              <a:pathLst>
                <a:path w="1001" h="1448" extrusionOk="0">
                  <a:moveTo>
                    <a:pt x="824" y="0"/>
                  </a:moveTo>
                  <a:cubicBezTo>
                    <a:pt x="781" y="0"/>
                    <a:pt x="732" y="15"/>
                    <a:pt x="680" y="44"/>
                  </a:cubicBezTo>
                  <a:lnTo>
                    <a:pt x="320" y="252"/>
                  </a:lnTo>
                  <a:cubicBezTo>
                    <a:pt x="144" y="354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3"/>
                    <a:pt x="73" y="1448"/>
                    <a:pt x="178" y="1448"/>
                  </a:cubicBezTo>
                  <a:cubicBezTo>
                    <a:pt x="221" y="1448"/>
                    <a:pt x="269" y="1434"/>
                    <a:pt x="320" y="1405"/>
                  </a:cubicBezTo>
                  <a:lnTo>
                    <a:pt x="680" y="1197"/>
                  </a:lnTo>
                  <a:cubicBezTo>
                    <a:pt x="858" y="1095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0"/>
                    <a:pt x="82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1714550" y="3592725"/>
              <a:ext cx="149725" cy="103750"/>
            </a:xfrm>
            <a:custGeom>
              <a:avLst/>
              <a:gdLst/>
              <a:ahLst/>
              <a:cxnLst/>
              <a:rect l="l" t="t" r="r" b="b"/>
              <a:pathLst>
                <a:path w="5989" h="4150" extrusionOk="0">
                  <a:moveTo>
                    <a:pt x="5708" y="0"/>
                  </a:moveTo>
                  <a:cubicBezTo>
                    <a:pt x="5633" y="0"/>
                    <a:pt x="5548" y="25"/>
                    <a:pt x="5458" y="78"/>
                  </a:cubicBezTo>
                  <a:lnTo>
                    <a:pt x="535" y="2920"/>
                  </a:lnTo>
                  <a:cubicBezTo>
                    <a:pt x="239" y="3090"/>
                    <a:pt x="1" y="3485"/>
                    <a:pt x="1" y="3804"/>
                  </a:cubicBezTo>
                  <a:cubicBezTo>
                    <a:pt x="1" y="4023"/>
                    <a:pt x="115" y="4150"/>
                    <a:pt x="285" y="4150"/>
                  </a:cubicBezTo>
                  <a:cubicBezTo>
                    <a:pt x="359" y="4150"/>
                    <a:pt x="445" y="4125"/>
                    <a:pt x="535" y="4073"/>
                  </a:cubicBezTo>
                  <a:lnTo>
                    <a:pt x="5458" y="1230"/>
                  </a:lnTo>
                  <a:cubicBezTo>
                    <a:pt x="5750" y="1061"/>
                    <a:pt x="5988" y="666"/>
                    <a:pt x="5988" y="347"/>
                  </a:cubicBezTo>
                  <a:cubicBezTo>
                    <a:pt x="5988" y="126"/>
                    <a:pt x="5874" y="0"/>
                    <a:pt x="57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1664675" y="374892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4" y="1"/>
                  </a:moveTo>
                  <a:cubicBezTo>
                    <a:pt x="781" y="1"/>
                    <a:pt x="732" y="15"/>
                    <a:pt x="680" y="44"/>
                  </a:cubicBezTo>
                  <a:lnTo>
                    <a:pt x="320" y="252"/>
                  </a:lnTo>
                  <a:cubicBezTo>
                    <a:pt x="144" y="354"/>
                    <a:pt x="1" y="603"/>
                    <a:pt x="1" y="807"/>
                  </a:cubicBezTo>
                  <a:lnTo>
                    <a:pt x="1" y="1221"/>
                  </a:lnTo>
                  <a:cubicBezTo>
                    <a:pt x="1" y="1365"/>
                    <a:pt x="72" y="1449"/>
                    <a:pt x="177" y="1449"/>
                  </a:cubicBezTo>
                  <a:cubicBezTo>
                    <a:pt x="220" y="1449"/>
                    <a:pt x="268" y="1434"/>
                    <a:pt x="320" y="1405"/>
                  </a:cubicBezTo>
                  <a:lnTo>
                    <a:pt x="680" y="1197"/>
                  </a:lnTo>
                  <a:cubicBezTo>
                    <a:pt x="858" y="1095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1"/>
                    <a:pt x="82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1714550" y="3650375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6" y="0"/>
                  </a:moveTo>
                  <a:cubicBezTo>
                    <a:pt x="5632" y="0"/>
                    <a:pt x="5548" y="25"/>
                    <a:pt x="5458" y="77"/>
                  </a:cubicBezTo>
                  <a:lnTo>
                    <a:pt x="535" y="2919"/>
                  </a:lnTo>
                  <a:cubicBezTo>
                    <a:pt x="239" y="3089"/>
                    <a:pt x="1" y="3484"/>
                    <a:pt x="1" y="3803"/>
                  </a:cubicBezTo>
                  <a:cubicBezTo>
                    <a:pt x="1" y="4022"/>
                    <a:pt x="115" y="4149"/>
                    <a:pt x="285" y="4149"/>
                  </a:cubicBezTo>
                  <a:cubicBezTo>
                    <a:pt x="359" y="4149"/>
                    <a:pt x="445" y="4124"/>
                    <a:pt x="535" y="4072"/>
                  </a:cubicBezTo>
                  <a:lnTo>
                    <a:pt x="5458" y="1229"/>
                  </a:lnTo>
                  <a:cubicBezTo>
                    <a:pt x="5750" y="1060"/>
                    <a:pt x="5988" y="665"/>
                    <a:pt x="5988" y="346"/>
                  </a:cubicBezTo>
                  <a:cubicBezTo>
                    <a:pt x="5988" y="126"/>
                    <a:pt x="5874" y="0"/>
                    <a:pt x="57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1664675" y="380647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3" y="1"/>
                  </a:moveTo>
                  <a:cubicBezTo>
                    <a:pt x="780" y="1"/>
                    <a:pt x="732" y="15"/>
                    <a:pt x="680" y="44"/>
                  </a:cubicBezTo>
                  <a:lnTo>
                    <a:pt x="320" y="251"/>
                  </a:lnTo>
                  <a:cubicBezTo>
                    <a:pt x="144" y="353"/>
                    <a:pt x="1" y="602"/>
                    <a:pt x="1" y="806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0" y="1197"/>
                  </a:lnTo>
                  <a:cubicBezTo>
                    <a:pt x="858" y="1095"/>
                    <a:pt x="1000" y="847"/>
                    <a:pt x="1000" y="646"/>
                  </a:cubicBezTo>
                  <a:lnTo>
                    <a:pt x="1000" y="228"/>
                  </a:lnTo>
                  <a:cubicBezTo>
                    <a:pt x="1000" y="85"/>
                    <a:pt x="9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1714550" y="3707950"/>
              <a:ext cx="149725" cy="103700"/>
            </a:xfrm>
            <a:custGeom>
              <a:avLst/>
              <a:gdLst/>
              <a:ahLst/>
              <a:cxnLst/>
              <a:rect l="l" t="t" r="r" b="b"/>
              <a:pathLst>
                <a:path w="5989" h="4148" extrusionOk="0">
                  <a:moveTo>
                    <a:pt x="5706" y="0"/>
                  </a:moveTo>
                  <a:cubicBezTo>
                    <a:pt x="5632" y="0"/>
                    <a:pt x="5547" y="25"/>
                    <a:pt x="5458" y="76"/>
                  </a:cubicBezTo>
                  <a:lnTo>
                    <a:pt x="535" y="2918"/>
                  </a:lnTo>
                  <a:cubicBezTo>
                    <a:pt x="239" y="3088"/>
                    <a:pt x="1" y="3486"/>
                    <a:pt x="1" y="3802"/>
                  </a:cubicBezTo>
                  <a:cubicBezTo>
                    <a:pt x="1" y="4023"/>
                    <a:pt x="115" y="4148"/>
                    <a:pt x="283" y="4148"/>
                  </a:cubicBezTo>
                  <a:cubicBezTo>
                    <a:pt x="358" y="4148"/>
                    <a:pt x="444" y="4123"/>
                    <a:pt x="535" y="4070"/>
                  </a:cubicBezTo>
                  <a:lnTo>
                    <a:pt x="5458" y="1228"/>
                  </a:lnTo>
                  <a:cubicBezTo>
                    <a:pt x="5750" y="1058"/>
                    <a:pt x="5988" y="663"/>
                    <a:pt x="5988" y="348"/>
                  </a:cubicBezTo>
                  <a:cubicBezTo>
                    <a:pt x="5988" y="126"/>
                    <a:pt x="5873" y="0"/>
                    <a:pt x="57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1664675" y="386402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3" y="1"/>
                  </a:moveTo>
                  <a:cubicBezTo>
                    <a:pt x="780" y="1"/>
                    <a:pt x="732" y="15"/>
                    <a:pt x="680" y="44"/>
                  </a:cubicBezTo>
                  <a:lnTo>
                    <a:pt x="320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0" y="1197"/>
                  </a:lnTo>
                  <a:cubicBezTo>
                    <a:pt x="858" y="1095"/>
                    <a:pt x="1000" y="846"/>
                    <a:pt x="1000" y="646"/>
                  </a:cubicBezTo>
                  <a:lnTo>
                    <a:pt x="1000" y="228"/>
                  </a:lnTo>
                  <a:cubicBezTo>
                    <a:pt x="1000" y="85"/>
                    <a:pt x="9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1714550" y="3765475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5" y="1"/>
                  </a:moveTo>
                  <a:cubicBezTo>
                    <a:pt x="5631" y="1"/>
                    <a:pt x="5547" y="25"/>
                    <a:pt x="5458" y="76"/>
                  </a:cubicBezTo>
                  <a:lnTo>
                    <a:pt x="535" y="2919"/>
                  </a:lnTo>
                  <a:cubicBezTo>
                    <a:pt x="239" y="3088"/>
                    <a:pt x="1" y="3483"/>
                    <a:pt x="1" y="3802"/>
                  </a:cubicBezTo>
                  <a:cubicBezTo>
                    <a:pt x="1" y="4023"/>
                    <a:pt x="115" y="4149"/>
                    <a:pt x="283" y="4149"/>
                  </a:cubicBezTo>
                  <a:cubicBezTo>
                    <a:pt x="358" y="4149"/>
                    <a:pt x="444" y="4124"/>
                    <a:pt x="535" y="4071"/>
                  </a:cubicBezTo>
                  <a:lnTo>
                    <a:pt x="5458" y="1229"/>
                  </a:lnTo>
                  <a:cubicBezTo>
                    <a:pt x="5750" y="1059"/>
                    <a:pt x="5988" y="664"/>
                    <a:pt x="5988" y="349"/>
                  </a:cubicBezTo>
                  <a:cubicBezTo>
                    <a:pt x="5988" y="126"/>
                    <a:pt x="5873" y="1"/>
                    <a:pt x="570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2563650" y="2800275"/>
              <a:ext cx="374175" cy="249200"/>
            </a:xfrm>
            <a:custGeom>
              <a:avLst/>
              <a:gdLst/>
              <a:ahLst/>
              <a:cxnLst/>
              <a:rect l="l" t="t" r="r" b="b"/>
              <a:pathLst>
                <a:path w="14967" h="9968" extrusionOk="0">
                  <a:moveTo>
                    <a:pt x="14672" y="0"/>
                  </a:moveTo>
                  <a:cubicBezTo>
                    <a:pt x="14600" y="0"/>
                    <a:pt x="14519" y="24"/>
                    <a:pt x="14433" y="73"/>
                  </a:cubicBezTo>
                  <a:lnTo>
                    <a:pt x="531" y="8100"/>
                  </a:lnTo>
                  <a:cubicBezTo>
                    <a:pt x="239" y="8269"/>
                    <a:pt x="1" y="8681"/>
                    <a:pt x="1" y="9021"/>
                  </a:cubicBezTo>
                  <a:lnTo>
                    <a:pt x="1" y="9589"/>
                  </a:lnTo>
                  <a:cubicBezTo>
                    <a:pt x="1" y="9830"/>
                    <a:pt x="120" y="9968"/>
                    <a:pt x="294" y="9968"/>
                  </a:cubicBezTo>
                  <a:cubicBezTo>
                    <a:pt x="365" y="9968"/>
                    <a:pt x="446" y="9944"/>
                    <a:pt x="531" y="9895"/>
                  </a:cubicBezTo>
                  <a:lnTo>
                    <a:pt x="14433" y="1803"/>
                  </a:lnTo>
                  <a:cubicBezTo>
                    <a:pt x="14729" y="1633"/>
                    <a:pt x="14967" y="1219"/>
                    <a:pt x="14967" y="878"/>
                  </a:cubicBezTo>
                  <a:lnTo>
                    <a:pt x="14967" y="379"/>
                  </a:lnTo>
                  <a:cubicBezTo>
                    <a:pt x="14967" y="140"/>
                    <a:pt x="14847" y="0"/>
                    <a:pt x="146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2563650" y="2857775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0"/>
                  </a:moveTo>
                  <a:cubicBezTo>
                    <a:pt x="16605" y="0"/>
                    <a:pt x="16519" y="25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8"/>
                    <a:pt x="1" y="10138"/>
                  </a:cubicBezTo>
                  <a:cubicBezTo>
                    <a:pt x="1" y="10359"/>
                    <a:pt x="115" y="10484"/>
                    <a:pt x="282" y="10484"/>
                  </a:cubicBezTo>
                  <a:cubicBezTo>
                    <a:pt x="356" y="10484"/>
                    <a:pt x="441" y="10459"/>
                    <a:pt x="531" y="10406"/>
                  </a:cubicBezTo>
                  <a:lnTo>
                    <a:pt x="16429" y="1230"/>
                  </a:lnTo>
                  <a:cubicBezTo>
                    <a:pt x="16721" y="1061"/>
                    <a:pt x="16960" y="662"/>
                    <a:pt x="16960" y="347"/>
                  </a:cubicBezTo>
                  <a:cubicBezTo>
                    <a:pt x="16960" y="126"/>
                    <a:pt x="16846" y="0"/>
                    <a:pt x="166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2563650" y="2915300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9" y="1"/>
                  </a:moveTo>
                  <a:cubicBezTo>
                    <a:pt x="16604" y="1"/>
                    <a:pt x="16519" y="26"/>
                    <a:pt x="16429" y="78"/>
                  </a:cubicBezTo>
                  <a:lnTo>
                    <a:pt x="531" y="9258"/>
                  </a:lnTo>
                  <a:cubicBezTo>
                    <a:pt x="239" y="9425"/>
                    <a:pt x="1" y="9822"/>
                    <a:pt x="1" y="10139"/>
                  </a:cubicBezTo>
                  <a:cubicBezTo>
                    <a:pt x="1" y="10359"/>
                    <a:pt x="115" y="10484"/>
                    <a:pt x="282" y="10484"/>
                  </a:cubicBezTo>
                  <a:cubicBezTo>
                    <a:pt x="356" y="10484"/>
                    <a:pt x="441" y="10460"/>
                    <a:pt x="531" y="10407"/>
                  </a:cubicBezTo>
                  <a:lnTo>
                    <a:pt x="16429" y="1231"/>
                  </a:lnTo>
                  <a:cubicBezTo>
                    <a:pt x="16721" y="1061"/>
                    <a:pt x="16960" y="666"/>
                    <a:pt x="16960" y="347"/>
                  </a:cubicBezTo>
                  <a:cubicBezTo>
                    <a:pt x="16960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2563650" y="2972875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6"/>
                  </a:lnTo>
                  <a:cubicBezTo>
                    <a:pt x="239" y="9427"/>
                    <a:pt x="1" y="9821"/>
                    <a:pt x="1" y="10137"/>
                  </a:cubicBezTo>
                  <a:cubicBezTo>
                    <a:pt x="1" y="10359"/>
                    <a:pt x="116" y="10484"/>
                    <a:pt x="284" y="10484"/>
                  </a:cubicBezTo>
                  <a:cubicBezTo>
                    <a:pt x="358" y="10484"/>
                    <a:pt x="442" y="10460"/>
                    <a:pt x="531" y="10409"/>
                  </a:cubicBezTo>
                  <a:lnTo>
                    <a:pt x="16429" y="1230"/>
                  </a:lnTo>
                  <a:cubicBezTo>
                    <a:pt x="16721" y="1059"/>
                    <a:pt x="16960" y="665"/>
                    <a:pt x="16960" y="345"/>
                  </a:cubicBezTo>
                  <a:cubicBezTo>
                    <a:pt x="16960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2563650" y="3030450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6" y="1"/>
                  </a:moveTo>
                  <a:cubicBezTo>
                    <a:pt x="16603" y="1"/>
                    <a:pt x="16518" y="25"/>
                    <a:pt x="16429" y="76"/>
                  </a:cubicBezTo>
                  <a:lnTo>
                    <a:pt x="531" y="9255"/>
                  </a:lnTo>
                  <a:cubicBezTo>
                    <a:pt x="239" y="9425"/>
                    <a:pt x="1" y="9820"/>
                    <a:pt x="1" y="10139"/>
                  </a:cubicBezTo>
                  <a:cubicBezTo>
                    <a:pt x="1" y="10359"/>
                    <a:pt x="115" y="10485"/>
                    <a:pt x="283" y="10485"/>
                  </a:cubicBezTo>
                  <a:cubicBezTo>
                    <a:pt x="357" y="10485"/>
                    <a:pt x="442" y="10460"/>
                    <a:pt x="531" y="10408"/>
                  </a:cubicBezTo>
                  <a:lnTo>
                    <a:pt x="16429" y="1229"/>
                  </a:lnTo>
                  <a:cubicBezTo>
                    <a:pt x="16721" y="1058"/>
                    <a:pt x="16960" y="664"/>
                    <a:pt x="16960" y="347"/>
                  </a:cubicBezTo>
                  <a:cubicBezTo>
                    <a:pt x="16960" y="126"/>
                    <a:pt x="16845" y="1"/>
                    <a:pt x="1667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2563650" y="3088025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1"/>
                  </a:moveTo>
                  <a:cubicBezTo>
                    <a:pt x="16604" y="1"/>
                    <a:pt x="16519" y="25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9"/>
                    <a:pt x="1" y="10138"/>
                  </a:cubicBezTo>
                  <a:cubicBezTo>
                    <a:pt x="1" y="10359"/>
                    <a:pt x="115" y="10484"/>
                    <a:pt x="281" y="10484"/>
                  </a:cubicBezTo>
                  <a:cubicBezTo>
                    <a:pt x="356" y="10484"/>
                    <a:pt x="441" y="10459"/>
                    <a:pt x="531" y="10406"/>
                  </a:cubicBezTo>
                  <a:lnTo>
                    <a:pt x="16429" y="1231"/>
                  </a:lnTo>
                  <a:cubicBezTo>
                    <a:pt x="16721" y="1060"/>
                    <a:pt x="16960" y="663"/>
                    <a:pt x="16960" y="346"/>
                  </a:cubicBezTo>
                  <a:cubicBezTo>
                    <a:pt x="16960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2563650" y="3145600"/>
              <a:ext cx="424000" cy="262075"/>
            </a:xfrm>
            <a:custGeom>
              <a:avLst/>
              <a:gdLst/>
              <a:ahLst/>
              <a:cxnLst/>
              <a:rect l="l" t="t" r="r" b="b"/>
              <a:pathLst>
                <a:path w="16960" h="10483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6"/>
                  </a:lnTo>
                  <a:cubicBezTo>
                    <a:pt x="239" y="9423"/>
                    <a:pt x="1" y="9821"/>
                    <a:pt x="1" y="10136"/>
                  </a:cubicBezTo>
                  <a:cubicBezTo>
                    <a:pt x="1" y="10358"/>
                    <a:pt x="115" y="10483"/>
                    <a:pt x="281" y="10483"/>
                  </a:cubicBezTo>
                  <a:cubicBezTo>
                    <a:pt x="356" y="10483"/>
                    <a:pt x="441" y="10458"/>
                    <a:pt x="531" y="10405"/>
                  </a:cubicBezTo>
                  <a:lnTo>
                    <a:pt x="16429" y="1229"/>
                  </a:lnTo>
                  <a:cubicBezTo>
                    <a:pt x="16721" y="1059"/>
                    <a:pt x="16960" y="665"/>
                    <a:pt x="16960" y="345"/>
                  </a:cubicBezTo>
                  <a:cubicBezTo>
                    <a:pt x="16960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2563650" y="3203125"/>
              <a:ext cx="424000" cy="262175"/>
            </a:xfrm>
            <a:custGeom>
              <a:avLst/>
              <a:gdLst/>
              <a:ahLst/>
              <a:cxnLst/>
              <a:rect l="l" t="t" r="r" b="b"/>
              <a:pathLst>
                <a:path w="16960" h="10487" extrusionOk="0">
                  <a:moveTo>
                    <a:pt x="16678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7"/>
                  </a:lnTo>
                  <a:cubicBezTo>
                    <a:pt x="239" y="9427"/>
                    <a:pt x="1" y="9821"/>
                    <a:pt x="1" y="10141"/>
                  </a:cubicBezTo>
                  <a:cubicBezTo>
                    <a:pt x="1" y="10360"/>
                    <a:pt x="115" y="10486"/>
                    <a:pt x="283" y="10486"/>
                  </a:cubicBezTo>
                  <a:cubicBezTo>
                    <a:pt x="357" y="10486"/>
                    <a:pt x="441" y="10461"/>
                    <a:pt x="531" y="10409"/>
                  </a:cubicBezTo>
                  <a:lnTo>
                    <a:pt x="16429" y="1230"/>
                  </a:lnTo>
                  <a:cubicBezTo>
                    <a:pt x="16721" y="1060"/>
                    <a:pt x="16960" y="666"/>
                    <a:pt x="16960" y="346"/>
                  </a:cubicBezTo>
                  <a:cubicBezTo>
                    <a:pt x="16960" y="126"/>
                    <a:pt x="16845" y="0"/>
                    <a:pt x="1667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2563650" y="3260725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1"/>
                  </a:moveTo>
                  <a:cubicBezTo>
                    <a:pt x="16605" y="1"/>
                    <a:pt x="16519" y="26"/>
                    <a:pt x="16429" y="78"/>
                  </a:cubicBezTo>
                  <a:lnTo>
                    <a:pt x="531" y="9255"/>
                  </a:lnTo>
                  <a:cubicBezTo>
                    <a:pt x="239" y="9424"/>
                    <a:pt x="1" y="9819"/>
                    <a:pt x="1" y="10138"/>
                  </a:cubicBezTo>
                  <a:cubicBezTo>
                    <a:pt x="1" y="10357"/>
                    <a:pt x="115" y="10483"/>
                    <a:pt x="283" y="10483"/>
                  </a:cubicBezTo>
                  <a:cubicBezTo>
                    <a:pt x="357" y="10483"/>
                    <a:pt x="442" y="10459"/>
                    <a:pt x="531" y="10407"/>
                  </a:cubicBezTo>
                  <a:lnTo>
                    <a:pt x="16429" y="1227"/>
                  </a:lnTo>
                  <a:cubicBezTo>
                    <a:pt x="16721" y="1061"/>
                    <a:pt x="16960" y="663"/>
                    <a:pt x="16960" y="347"/>
                  </a:cubicBezTo>
                  <a:cubicBezTo>
                    <a:pt x="16960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1965050" y="3045050"/>
              <a:ext cx="548750" cy="852325"/>
            </a:xfrm>
            <a:custGeom>
              <a:avLst/>
              <a:gdLst/>
              <a:ahLst/>
              <a:cxnLst/>
              <a:rect l="l" t="t" r="r" b="b"/>
              <a:pathLst>
                <a:path w="21950" h="34093" extrusionOk="0">
                  <a:moveTo>
                    <a:pt x="21655" y="1"/>
                  </a:moveTo>
                  <a:cubicBezTo>
                    <a:pt x="21584" y="1"/>
                    <a:pt x="21504" y="24"/>
                    <a:pt x="21419" y="74"/>
                  </a:cubicBezTo>
                  <a:lnTo>
                    <a:pt x="534" y="12132"/>
                  </a:lnTo>
                  <a:cubicBezTo>
                    <a:pt x="238" y="12302"/>
                    <a:pt x="1" y="12713"/>
                    <a:pt x="1" y="13054"/>
                  </a:cubicBezTo>
                  <a:lnTo>
                    <a:pt x="1" y="33711"/>
                  </a:lnTo>
                  <a:cubicBezTo>
                    <a:pt x="1" y="33952"/>
                    <a:pt x="121" y="34093"/>
                    <a:pt x="296" y="34093"/>
                  </a:cubicBezTo>
                  <a:cubicBezTo>
                    <a:pt x="368" y="34093"/>
                    <a:pt x="449" y="34070"/>
                    <a:pt x="534" y="34020"/>
                  </a:cubicBezTo>
                  <a:lnTo>
                    <a:pt x="21419" y="21961"/>
                  </a:lnTo>
                  <a:cubicBezTo>
                    <a:pt x="21712" y="21791"/>
                    <a:pt x="21950" y="21380"/>
                    <a:pt x="21950" y="21039"/>
                  </a:cubicBezTo>
                  <a:lnTo>
                    <a:pt x="21950" y="383"/>
                  </a:lnTo>
                  <a:cubicBezTo>
                    <a:pt x="21950" y="141"/>
                    <a:pt x="21830" y="1"/>
                    <a:pt x="2165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1965050" y="3339850"/>
              <a:ext cx="548750" cy="557525"/>
            </a:xfrm>
            <a:custGeom>
              <a:avLst/>
              <a:gdLst/>
              <a:ahLst/>
              <a:cxnLst/>
              <a:rect l="l" t="t" r="r" b="b"/>
              <a:pathLst>
                <a:path w="21950" h="22301" extrusionOk="0">
                  <a:moveTo>
                    <a:pt x="16122" y="0"/>
                  </a:moveTo>
                  <a:lnTo>
                    <a:pt x="12634" y="6178"/>
                  </a:lnTo>
                  <a:lnTo>
                    <a:pt x="15085" y="9357"/>
                  </a:lnTo>
                  <a:lnTo>
                    <a:pt x="15085" y="9357"/>
                  </a:lnTo>
                  <a:lnTo>
                    <a:pt x="6984" y="2373"/>
                  </a:lnTo>
                  <a:lnTo>
                    <a:pt x="1" y="17493"/>
                  </a:lnTo>
                  <a:lnTo>
                    <a:pt x="1" y="21919"/>
                  </a:lnTo>
                  <a:cubicBezTo>
                    <a:pt x="1" y="22160"/>
                    <a:pt x="121" y="22301"/>
                    <a:pt x="296" y="22301"/>
                  </a:cubicBezTo>
                  <a:cubicBezTo>
                    <a:pt x="368" y="22301"/>
                    <a:pt x="449" y="22278"/>
                    <a:pt x="534" y="22228"/>
                  </a:cubicBezTo>
                  <a:lnTo>
                    <a:pt x="21419" y="10169"/>
                  </a:lnTo>
                  <a:cubicBezTo>
                    <a:pt x="21712" y="9999"/>
                    <a:pt x="21950" y="9588"/>
                    <a:pt x="21950" y="9247"/>
                  </a:cubicBezTo>
                  <a:lnTo>
                    <a:pt x="21950" y="5328"/>
                  </a:lnTo>
                  <a:lnTo>
                    <a:pt x="1612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2349725" y="3175600"/>
              <a:ext cx="78650" cy="101625"/>
            </a:xfrm>
            <a:custGeom>
              <a:avLst/>
              <a:gdLst/>
              <a:ahLst/>
              <a:cxnLst/>
              <a:rect l="l" t="t" r="r" b="b"/>
              <a:pathLst>
                <a:path w="3146" h="4065" extrusionOk="0">
                  <a:moveTo>
                    <a:pt x="2277" y="1"/>
                  </a:moveTo>
                  <a:cubicBezTo>
                    <a:pt x="2066" y="1"/>
                    <a:pt x="1827" y="70"/>
                    <a:pt x="1575" y="216"/>
                  </a:cubicBezTo>
                  <a:cubicBezTo>
                    <a:pt x="704" y="719"/>
                    <a:pt x="1" y="1936"/>
                    <a:pt x="1" y="2939"/>
                  </a:cubicBezTo>
                  <a:cubicBezTo>
                    <a:pt x="1" y="3653"/>
                    <a:pt x="355" y="4064"/>
                    <a:pt x="872" y="4064"/>
                  </a:cubicBezTo>
                  <a:cubicBezTo>
                    <a:pt x="1084" y="4064"/>
                    <a:pt x="1322" y="3996"/>
                    <a:pt x="1575" y="3851"/>
                  </a:cubicBezTo>
                  <a:cubicBezTo>
                    <a:pt x="2442" y="3347"/>
                    <a:pt x="3146" y="2127"/>
                    <a:pt x="3146" y="1124"/>
                  </a:cubicBezTo>
                  <a:cubicBezTo>
                    <a:pt x="3146" y="413"/>
                    <a:pt x="2792" y="1"/>
                    <a:pt x="22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1615900" y="2310675"/>
              <a:ext cx="1371750" cy="953075"/>
            </a:xfrm>
            <a:custGeom>
              <a:avLst/>
              <a:gdLst/>
              <a:ahLst/>
              <a:cxnLst/>
              <a:rect l="l" t="t" r="r" b="b"/>
              <a:pathLst>
                <a:path w="54870" h="38123" extrusionOk="0">
                  <a:moveTo>
                    <a:pt x="54577" y="1"/>
                  </a:moveTo>
                  <a:cubicBezTo>
                    <a:pt x="54505" y="1"/>
                    <a:pt x="54425" y="24"/>
                    <a:pt x="54339" y="74"/>
                  </a:cubicBezTo>
                  <a:lnTo>
                    <a:pt x="530" y="31138"/>
                  </a:lnTo>
                  <a:cubicBezTo>
                    <a:pt x="238" y="31308"/>
                    <a:pt x="0" y="31719"/>
                    <a:pt x="0" y="32060"/>
                  </a:cubicBezTo>
                  <a:lnTo>
                    <a:pt x="0" y="37743"/>
                  </a:lnTo>
                  <a:cubicBezTo>
                    <a:pt x="0" y="37984"/>
                    <a:pt x="119" y="38123"/>
                    <a:pt x="293" y="38123"/>
                  </a:cubicBezTo>
                  <a:cubicBezTo>
                    <a:pt x="364" y="38123"/>
                    <a:pt x="445" y="38099"/>
                    <a:pt x="530" y="38049"/>
                  </a:cubicBezTo>
                  <a:lnTo>
                    <a:pt x="54339" y="6985"/>
                  </a:lnTo>
                  <a:cubicBezTo>
                    <a:pt x="54631" y="6816"/>
                    <a:pt x="54870" y="6404"/>
                    <a:pt x="54870" y="6064"/>
                  </a:cubicBezTo>
                  <a:lnTo>
                    <a:pt x="54870" y="380"/>
                  </a:lnTo>
                  <a:cubicBezTo>
                    <a:pt x="54870" y="139"/>
                    <a:pt x="54750" y="1"/>
                    <a:pt x="545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2488800" y="2427250"/>
              <a:ext cx="399150" cy="270050"/>
            </a:xfrm>
            <a:custGeom>
              <a:avLst/>
              <a:gdLst/>
              <a:ahLst/>
              <a:cxnLst/>
              <a:rect l="l" t="t" r="r" b="b"/>
              <a:pathLst>
                <a:path w="15966" h="10802" extrusionOk="0">
                  <a:moveTo>
                    <a:pt x="15965" y="1"/>
                  </a:moveTo>
                  <a:lnTo>
                    <a:pt x="319" y="9030"/>
                  </a:lnTo>
                  <a:cubicBezTo>
                    <a:pt x="146" y="9132"/>
                    <a:pt x="0" y="9380"/>
                    <a:pt x="0" y="9584"/>
                  </a:cubicBezTo>
                  <a:lnTo>
                    <a:pt x="3" y="10574"/>
                  </a:lnTo>
                  <a:cubicBezTo>
                    <a:pt x="3" y="10718"/>
                    <a:pt x="75" y="10802"/>
                    <a:pt x="178" y="10802"/>
                  </a:cubicBezTo>
                  <a:cubicBezTo>
                    <a:pt x="221" y="10802"/>
                    <a:pt x="269" y="10787"/>
                    <a:pt x="319" y="10758"/>
                  </a:cubicBezTo>
                  <a:lnTo>
                    <a:pt x="15965" y="1727"/>
                  </a:lnTo>
                  <a:lnTo>
                    <a:pt x="1596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2887925" y="2401925"/>
              <a:ext cx="49900" cy="68525"/>
            </a:xfrm>
            <a:custGeom>
              <a:avLst/>
              <a:gdLst/>
              <a:ahLst/>
              <a:cxnLst/>
              <a:rect l="l" t="t" r="r" b="b"/>
              <a:pathLst>
                <a:path w="1996" h="2741" extrusionOk="0">
                  <a:moveTo>
                    <a:pt x="1818" y="1"/>
                  </a:moveTo>
                  <a:cubicBezTo>
                    <a:pt x="1775" y="1"/>
                    <a:pt x="1727" y="15"/>
                    <a:pt x="1676" y="45"/>
                  </a:cubicBezTo>
                  <a:lnTo>
                    <a:pt x="0" y="1014"/>
                  </a:lnTo>
                  <a:lnTo>
                    <a:pt x="0" y="2740"/>
                  </a:lnTo>
                  <a:lnTo>
                    <a:pt x="1676" y="1772"/>
                  </a:lnTo>
                  <a:cubicBezTo>
                    <a:pt x="1850" y="1670"/>
                    <a:pt x="1996" y="1422"/>
                    <a:pt x="1996" y="1221"/>
                  </a:cubicBezTo>
                  <a:lnTo>
                    <a:pt x="1996" y="228"/>
                  </a:lnTo>
                  <a:cubicBezTo>
                    <a:pt x="1996" y="84"/>
                    <a:pt x="1923" y="1"/>
                    <a:pt x="181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2902375" y="2418750"/>
              <a:ext cx="25775" cy="31375"/>
            </a:xfrm>
            <a:custGeom>
              <a:avLst/>
              <a:gdLst/>
              <a:ahLst/>
              <a:cxnLst/>
              <a:rect l="l" t="t" r="r" b="b"/>
              <a:pathLst>
                <a:path w="1031" h="1255" extrusionOk="0">
                  <a:moveTo>
                    <a:pt x="527" y="140"/>
                  </a:moveTo>
                  <a:cubicBezTo>
                    <a:pt x="544" y="140"/>
                    <a:pt x="561" y="143"/>
                    <a:pt x="575" y="153"/>
                  </a:cubicBezTo>
                  <a:cubicBezTo>
                    <a:pt x="640" y="188"/>
                    <a:pt x="677" y="296"/>
                    <a:pt x="677" y="432"/>
                  </a:cubicBezTo>
                  <a:cubicBezTo>
                    <a:pt x="677" y="691"/>
                    <a:pt x="538" y="994"/>
                    <a:pt x="374" y="1088"/>
                  </a:cubicBezTo>
                  <a:cubicBezTo>
                    <a:pt x="342" y="1106"/>
                    <a:pt x="314" y="1115"/>
                    <a:pt x="289" y="1115"/>
                  </a:cubicBezTo>
                  <a:cubicBezTo>
                    <a:pt x="270" y="1115"/>
                    <a:pt x="254" y="1111"/>
                    <a:pt x="238" y="1102"/>
                  </a:cubicBezTo>
                  <a:cubicBezTo>
                    <a:pt x="177" y="1065"/>
                    <a:pt x="139" y="959"/>
                    <a:pt x="139" y="823"/>
                  </a:cubicBezTo>
                  <a:cubicBezTo>
                    <a:pt x="139" y="561"/>
                    <a:pt x="279" y="259"/>
                    <a:pt x="442" y="164"/>
                  </a:cubicBezTo>
                  <a:cubicBezTo>
                    <a:pt x="473" y="147"/>
                    <a:pt x="500" y="140"/>
                    <a:pt x="527" y="140"/>
                  </a:cubicBezTo>
                  <a:close/>
                  <a:moveTo>
                    <a:pt x="527" y="0"/>
                  </a:moveTo>
                  <a:cubicBezTo>
                    <a:pt x="478" y="0"/>
                    <a:pt x="426" y="15"/>
                    <a:pt x="374" y="45"/>
                  </a:cubicBezTo>
                  <a:cubicBezTo>
                    <a:pt x="164" y="167"/>
                    <a:pt x="1" y="507"/>
                    <a:pt x="1" y="823"/>
                  </a:cubicBezTo>
                  <a:cubicBezTo>
                    <a:pt x="1" y="1014"/>
                    <a:pt x="62" y="1160"/>
                    <a:pt x="170" y="1221"/>
                  </a:cubicBezTo>
                  <a:cubicBezTo>
                    <a:pt x="208" y="1242"/>
                    <a:pt x="249" y="1255"/>
                    <a:pt x="289" y="1255"/>
                  </a:cubicBezTo>
                  <a:cubicBezTo>
                    <a:pt x="337" y="1255"/>
                    <a:pt x="391" y="1238"/>
                    <a:pt x="442" y="1207"/>
                  </a:cubicBezTo>
                  <a:cubicBezTo>
                    <a:pt x="568" y="1136"/>
                    <a:pt x="677" y="983"/>
                    <a:pt x="745" y="803"/>
                  </a:cubicBezTo>
                  <a:lnTo>
                    <a:pt x="932" y="864"/>
                  </a:lnTo>
                  <a:cubicBezTo>
                    <a:pt x="939" y="864"/>
                    <a:pt x="946" y="867"/>
                    <a:pt x="952" y="867"/>
                  </a:cubicBezTo>
                  <a:cubicBezTo>
                    <a:pt x="983" y="867"/>
                    <a:pt x="1010" y="847"/>
                    <a:pt x="1021" y="817"/>
                  </a:cubicBezTo>
                  <a:cubicBezTo>
                    <a:pt x="1030" y="779"/>
                    <a:pt x="1010" y="742"/>
                    <a:pt x="972" y="732"/>
                  </a:cubicBezTo>
                  <a:lnTo>
                    <a:pt x="786" y="674"/>
                  </a:lnTo>
                  <a:cubicBezTo>
                    <a:pt x="806" y="592"/>
                    <a:pt x="817" y="511"/>
                    <a:pt x="817" y="432"/>
                  </a:cubicBezTo>
                  <a:cubicBezTo>
                    <a:pt x="817" y="239"/>
                    <a:pt x="755" y="96"/>
                    <a:pt x="646" y="31"/>
                  </a:cubicBezTo>
                  <a:cubicBezTo>
                    <a:pt x="609" y="11"/>
                    <a:pt x="569" y="0"/>
                    <a:pt x="5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965050" y="2512300"/>
              <a:ext cx="1022600" cy="780275"/>
            </a:xfrm>
            <a:custGeom>
              <a:avLst/>
              <a:gdLst/>
              <a:ahLst/>
              <a:cxnLst/>
              <a:rect l="l" t="t" r="r" b="b"/>
              <a:pathLst>
                <a:path w="40904" h="31211" extrusionOk="0">
                  <a:moveTo>
                    <a:pt x="40611" y="0"/>
                  </a:moveTo>
                  <a:cubicBezTo>
                    <a:pt x="40539" y="0"/>
                    <a:pt x="40458" y="24"/>
                    <a:pt x="40373" y="73"/>
                  </a:cubicBezTo>
                  <a:lnTo>
                    <a:pt x="534" y="23073"/>
                  </a:lnTo>
                  <a:cubicBezTo>
                    <a:pt x="238" y="23243"/>
                    <a:pt x="1" y="23654"/>
                    <a:pt x="1" y="23995"/>
                  </a:cubicBezTo>
                  <a:lnTo>
                    <a:pt x="1" y="30831"/>
                  </a:lnTo>
                  <a:cubicBezTo>
                    <a:pt x="1" y="31072"/>
                    <a:pt x="120" y="31210"/>
                    <a:pt x="295" y="31210"/>
                  </a:cubicBezTo>
                  <a:cubicBezTo>
                    <a:pt x="367" y="31210"/>
                    <a:pt x="448" y="31187"/>
                    <a:pt x="534" y="31137"/>
                  </a:cubicBezTo>
                  <a:lnTo>
                    <a:pt x="40373" y="8137"/>
                  </a:lnTo>
                  <a:cubicBezTo>
                    <a:pt x="40665" y="7968"/>
                    <a:pt x="40904" y="7553"/>
                    <a:pt x="40904" y="7216"/>
                  </a:cubicBezTo>
                  <a:lnTo>
                    <a:pt x="40904" y="379"/>
                  </a:lnTo>
                  <a:cubicBezTo>
                    <a:pt x="40904" y="138"/>
                    <a:pt x="40784" y="0"/>
                    <a:pt x="4061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840350" y="2208375"/>
              <a:ext cx="1496450" cy="2150975"/>
            </a:xfrm>
            <a:custGeom>
              <a:avLst/>
              <a:gdLst/>
              <a:ahLst/>
              <a:cxnLst/>
              <a:rect l="l" t="t" r="r" b="b"/>
              <a:pathLst>
                <a:path w="59858" h="86039" extrusionOk="0">
                  <a:moveTo>
                    <a:pt x="58874" y="1"/>
                  </a:moveTo>
                  <a:cubicBezTo>
                    <a:pt x="58680" y="1"/>
                    <a:pt x="58482" y="45"/>
                    <a:pt x="58327" y="134"/>
                  </a:cubicBezTo>
                  <a:lnTo>
                    <a:pt x="531" y="33500"/>
                  </a:lnTo>
                  <a:cubicBezTo>
                    <a:pt x="239" y="33669"/>
                    <a:pt x="1" y="34081"/>
                    <a:pt x="1" y="34421"/>
                  </a:cubicBezTo>
                  <a:lnTo>
                    <a:pt x="1" y="85020"/>
                  </a:lnTo>
                  <a:cubicBezTo>
                    <a:pt x="1" y="85360"/>
                    <a:pt x="225" y="85765"/>
                    <a:pt x="501" y="85925"/>
                  </a:cubicBezTo>
                  <a:cubicBezTo>
                    <a:pt x="632" y="86001"/>
                    <a:pt x="805" y="86038"/>
                    <a:pt x="983" y="86038"/>
                  </a:cubicBezTo>
                  <a:cubicBezTo>
                    <a:pt x="1177" y="86038"/>
                    <a:pt x="1376" y="85993"/>
                    <a:pt x="1531" y="85904"/>
                  </a:cubicBezTo>
                  <a:lnTo>
                    <a:pt x="59327" y="52538"/>
                  </a:lnTo>
                  <a:cubicBezTo>
                    <a:pt x="59620" y="52369"/>
                    <a:pt x="59857" y="51957"/>
                    <a:pt x="59857" y="51617"/>
                  </a:cubicBezTo>
                  <a:lnTo>
                    <a:pt x="59857" y="1017"/>
                  </a:lnTo>
                  <a:cubicBezTo>
                    <a:pt x="59857" y="678"/>
                    <a:pt x="59633" y="273"/>
                    <a:pt x="59358" y="113"/>
                  </a:cubicBezTo>
                  <a:cubicBezTo>
                    <a:pt x="59226" y="38"/>
                    <a:pt x="59052" y="1"/>
                    <a:pt x="58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1844275" y="2208350"/>
              <a:ext cx="1492350" cy="861825"/>
            </a:xfrm>
            <a:custGeom>
              <a:avLst/>
              <a:gdLst/>
              <a:ahLst/>
              <a:cxnLst/>
              <a:rect l="l" t="t" r="r" b="b"/>
              <a:pathLst>
                <a:path w="59694" h="34473" extrusionOk="0">
                  <a:moveTo>
                    <a:pt x="58718" y="1"/>
                  </a:moveTo>
                  <a:cubicBezTo>
                    <a:pt x="58523" y="1"/>
                    <a:pt x="58324" y="46"/>
                    <a:pt x="58170" y="135"/>
                  </a:cubicBezTo>
                  <a:lnTo>
                    <a:pt x="374" y="33501"/>
                  </a:lnTo>
                  <a:cubicBezTo>
                    <a:pt x="228" y="33589"/>
                    <a:pt x="99" y="33732"/>
                    <a:pt x="0" y="33898"/>
                  </a:cubicBezTo>
                  <a:lnTo>
                    <a:pt x="997" y="34473"/>
                  </a:lnTo>
                  <a:cubicBezTo>
                    <a:pt x="1095" y="34306"/>
                    <a:pt x="1228" y="34163"/>
                    <a:pt x="1374" y="34075"/>
                  </a:cubicBezTo>
                  <a:lnTo>
                    <a:pt x="59170" y="709"/>
                  </a:lnTo>
                  <a:cubicBezTo>
                    <a:pt x="59255" y="660"/>
                    <a:pt x="59335" y="637"/>
                    <a:pt x="59406" y="637"/>
                  </a:cubicBezTo>
                  <a:cubicBezTo>
                    <a:pt x="59558" y="637"/>
                    <a:pt x="59668" y="743"/>
                    <a:pt x="59694" y="930"/>
                  </a:cubicBezTo>
                  <a:cubicBezTo>
                    <a:pt x="59664" y="610"/>
                    <a:pt x="59456" y="264"/>
                    <a:pt x="59201" y="114"/>
                  </a:cubicBezTo>
                  <a:cubicBezTo>
                    <a:pt x="59070" y="38"/>
                    <a:pt x="58896" y="1"/>
                    <a:pt x="58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840350" y="3226275"/>
              <a:ext cx="35725" cy="1133050"/>
            </a:xfrm>
            <a:custGeom>
              <a:avLst/>
              <a:gdLst/>
              <a:ahLst/>
              <a:cxnLst/>
              <a:rect l="l" t="t" r="r" b="b"/>
              <a:pathLst>
                <a:path w="1429" h="45322" extrusionOk="0">
                  <a:moveTo>
                    <a:pt x="1429" y="45236"/>
                  </a:moveTo>
                  <a:cubicBezTo>
                    <a:pt x="1425" y="45236"/>
                    <a:pt x="1421" y="45238"/>
                    <a:pt x="1417" y="45240"/>
                  </a:cubicBezTo>
                  <a:lnTo>
                    <a:pt x="1417" y="45240"/>
                  </a:lnTo>
                  <a:cubicBezTo>
                    <a:pt x="1421" y="45239"/>
                    <a:pt x="1425" y="45237"/>
                    <a:pt x="1429" y="45236"/>
                  </a:cubicBezTo>
                  <a:close/>
                  <a:moveTo>
                    <a:pt x="1" y="1"/>
                  </a:moveTo>
                  <a:lnTo>
                    <a:pt x="1" y="44307"/>
                  </a:lnTo>
                  <a:cubicBezTo>
                    <a:pt x="1" y="44644"/>
                    <a:pt x="222" y="45049"/>
                    <a:pt x="501" y="45209"/>
                  </a:cubicBezTo>
                  <a:cubicBezTo>
                    <a:pt x="631" y="45284"/>
                    <a:pt x="804" y="45321"/>
                    <a:pt x="979" y="45321"/>
                  </a:cubicBezTo>
                  <a:cubicBezTo>
                    <a:pt x="1024" y="45321"/>
                    <a:pt x="1069" y="45319"/>
                    <a:pt x="1113" y="45314"/>
                  </a:cubicBezTo>
                  <a:cubicBezTo>
                    <a:pt x="1140" y="45311"/>
                    <a:pt x="1170" y="45307"/>
                    <a:pt x="1194" y="45300"/>
                  </a:cubicBezTo>
                  <a:cubicBezTo>
                    <a:pt x="1211" y="45300"/>
                    <a:pt x="1228" y="45297"/>
                    <a:pt x="1242" y="45290"/>
                  </a:cubicBezTo>
                  <a:cubicBezTo>
                    <a:pt x="1269" y="45290"/>
                    <a:pt x="1292" y="45280"/>
                    <a:pt x="1317" y="45273"/>
                  </a:cubicBezTo>
                  <a:cubicBezTo>
                    <a:pt x="1330" y="45273"/>
                    <a:pt x="1344" y="45266"/>
                    <a:pt x="1354" y="45263"/>
                  </a:cubicBezTo>
                  <a:cubicBezTo>
                    <a:pt x="1374" y="45256"/>
                    <a:pt x="1391" y="45253"/>
                    <a:pt x="1408" y="45242"/>
                  </a:cubicBezTo>
                  <a:cubicBezTo>
                    <a:pt x="1411" y="45242"/>
                    <a:pt x="1414" y="45241"/>
                    <a:pt x="1417" y="45240"/>
                  </a:cubicBezTo>
                  <a:lnTo>
                    <a:pt x="1417" y="45240"/>
                  </a:lnTo>
                  <a:cubicBezTo>
                    <a:pt x="1404" y="45244"/>
                    <a:pt x="1391" y="45246"/>
                    <a:pt x="1378" y="45250"/>
                  </a:cubicBezTo>
                  <a:cubicBezTo>
                    <a:pt x="1374" y="45253"/>
                    <a:pt x="1371" y="45253"/>
                    <a:pt x="1364" y="45253"/>
                  </a:cubicBezTo>
                  <a:cubicBezTo>
                    <a:pt x="1341" y="45259"/>
                    <a:pt x="1320" y="45263"/>
                    <a:pt x="1292" y="45263"/>
                  </a:cubicBezTo>
                  <a:cubicBezTo>
                    <a:pt x="1119" y="45263"/>
                    <a:pt x="1000" y="45120"/>
                    <a:pt x="1000" y="44882"/>
                  </a:cubicBezTo>
                  <a:lnTo>
                    <a:pt x="1000" y="5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865350" y="2304775"/>
              <a:ext cx="1471450" cy="2053025"/>
            </a:xfrm>
            <a:custGeom>
              <a:avLst/>
              <a:gdLst/>
              <a:ahLst/>
              <a:cxnLst/>
              <a:rect l="l" t="t" r="r" b="b"/>
              <a:pathLst>
                <a:path w="58858" h="82121" extrusionOk="0">
                  <a:moveTo>
                    <a:pt x="58857" y="0"/>
                  </a:moveTo>
                  <a:lnTo>
                    <a:pt x="16493" y="24458"/>
                  </a:lnTo>
                  <a:cubicBezTo>
                    <a:pt x="16480" y="24466"/>
                    <a:pt x="16467" y="24469"/>
                    <a:pt x="16453" y="24469"/>
                  </a:cubicBezTo>
                  <a:cubicBezTo>
                    <a:pt x="16303" y="24469"/>
                    <a:pt x="16077" y="24074"/>
                    <a:pt x="15853" y="23677"/>
                  </a:cubicBezTo>
                  <a:cubicBezTo>
                    <a:pt x="15627" y="23282"/>
                    <a:pt x="15402" y="22884"/>
                    <a:pt x="15252" y="22884"/>
                  </a:cubicBezTo>
                  <a:cubicBezTo>
                    <a:pt x="15237" y="22884"/>
                    <a:pt x="15224" y="22888"/>
                    <a:pt x="15211" y="22895"/>
                  </a:cubicBezTo>
                  <a:lnTo>
                    <a:pt x="2526" y="30218"/>
                  </a:lnTo>
                  <a:cubicBezTo>
                    <a:pt x="2230" y="30388"/>
                    <a:pt x="1755" y="32969"/>
                    <a:pt x="1462" y="33138"/>
                  </a:cubicBezTo>
                  <a:lnTo>
                    <a:pt x="0" y="33981"/>
                  </a:lnTo>
                  <a:lnTo>
                    <a:pt x="0" y="81742"/>
                  </a:lnTo>
                  <a:cubicBezTo>
                    <a:pt x="0" y="81981"/>
                    <a:pt x="121" y="82121"/>
                    <a:pt x="295" y="82121"/>
                  </a:cubicBezTo>
                  <a:cubicBezTo>
                    <a:pt x="366" y="82121"/>
                    <a:pt x="446" y="82098"/>
                    <a:pt x="531" y="82048"/>
                  </a:cubicBezTo>
                  <a:lnTo>
                    <a:pt x="58327" y="48682"/>
                  </a:lnTo>
                  <a:cubicBezTo>
                    <a:pt x="58620" y="48513"/>
                    <a:pt x="58857" y="48097"/>
                    <a:pt x="58857" y="47761"/>
                  </a:cubicBezTo>
                  <a:lnTo>
                    <a:pt x="58857" y="3458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1865350" y="2304775"/>
              <a:ext cx="1471450" cy="936000"/>
            </a:xfrm>
            <a:custGeom>
              <a:avLst/>
              <a:gdLst/>
              <a:ahLst/>
              <a:cxnLst/>
              <a:rect l="l" t="t" r="r" b="b"/>
              <a:pathLst>
                <a:path w="58858" h="37440" extrusionOk="0">
                  <a:moveTo>
                    <a:pt x="58857" y="0"/>
                  </a:moveTo>
                  <a:lnTo>
                    <a:pt x="16958" y="24190"/>
                  </a:lnTo>
                  <a:cubicBezTo>
                    <a:pt x="16878" y="24237"/>
                    <a:pt x="16813" y="24258"/>
                    <a:pt x="16758" y="24258"/>
                  </a:cubicBezTo>
                  <a:cubicBezTo>
                    <a:pt x="16613" y="24258"/>
                    <a:pt x="16536" y="24111"/>
                    <a:pt x="16415" y="23901"/>
                  </a:cubicBezTo>
                  <a:lnTo>
                    <a:pt x="15963" y="23079"/>
                  </a:lnTo>
                  <a:cubicBezTo>
                    <a:pt x="15833" y="22864"/>
                    <a:pt x="15700" y="22779"/>
                    <a:pt x="15554" y="22779"/>
                  </a:cubicBezTo>
                  <a:cubicBezTo>
                    <a:pt x="15448" y="22779"/>
                    <a:pt x="15335" y="22823"/>
                    <a:pt x="15211" y="22895"/>
                  </a:cubicBezTo>
                  <a:lnTo>
                    <a:pt x="2526" y="30218"/>
                  </a:lnTo>
                  <a:cubicBezTo>
                    <a:pt x="2230" y="30388"/>
                    <a:pt x="2112" y="30694"/>
                    <a:pt x="1993" y="31139"/>
                  </a:cubicBezTo>
                  <a:lnTo>
                    <a:pt x="1622" y="32428"/>
                  </a:lnTo>
                  <a:cubicBezTo>
                    <a:pt x="1483" y="32921"/>
                    <a:pt x="1384" y="33179"/>
                    <a:pt x="1092" y="33349"/>
                  </a:cubicBezTo>
                  <a:lnTo>
                    <a:pt x="0" y="33981"/>
                  </a:lnTo>
                  <a:lnTo>
                    <a:pt x="0" y="37439"/>
                  </a:lnTo>
                  <a:lnTo>
                    <a:pt x="58857" y="3458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3257725" y="2276050"/>
              <a:ext cx="33450" cy="43200"/>
            </a:xfrm>
            <a:custGeom>
              <a:avLst/>
              <a:gdLst/>
              <a:ahLst/>
              <a:cxnLst/>
              <a:rect l="l" t="t" r="r" b="b"/>
              <a:pathLst>
                <a:path w="1338" h="1728" extrusionOk="0">
                  <a:moveTo>
                    <a:pt x="967" y="0"/>
                  </a:moveTo>
                  <a:cubicBezTo>
                    <a:pt x="877" y="0"/>
                    <a:pt x="775" y="30"/>
                    <a:pt x="667" y="92"/>
                  </a:cubicBezTo>
                  <a:cubicBezTo>
                    <a:pt x="300" y="303"/>
                    <a:pt x="1" y="823"/>
                    <a:pt x="1" y="1248"/>
                  </a:cubicBezTo>
                  <a:cubicBezTo>
                    <a:pt x="1" y="1552"/>
                    <a:pt x="151" y="1727"/>
                    <a:pt x="370" y="1727"/>
                  </a:cubicBezTo>
                  <a:cubicBezTo>
                    <a:pt x="459" y="1727"/>
                    <a:pt x="560" y="1698"/>
                    <a:pt x="667" y="1635"/>
                  </a:cubicBezTo>
                  <a:cubicBezTo>
                    <a:pt x="1038" y="1422"/>
                    <a:pt x="1337" y="904"/>
                    <a:pt x="1337" y="476"/>
                  </a:cubicBezTo>
                  <a:cubicBezTo>
                    <a:pt x="1337" y="175"/>
                    <a:pt x="1187" y="0"/>
                    <a:pt x="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3197475" y="2310725"/>
              <a:ext cx="33500" cy="43250"/>
            </a:xfrm>
            <a:custGeom>
              <a:avLst/>
              <a:gdLst/>
              <a:ahLst/>
              <a:cxnLst/>
              <a:rect l="l" t="t" r="r" b="b"/>
              <a:pathLst>
                <a:path w="1340" h="1730" extrusionOk="0">
                  <a:moveTo>
                    <a:pt x="970" y="1"/>
                  </a:moveTo>
                  <a:cubicBezTo>
                    <a:pt x="880" y="1"/>
                    <a:pt x="778" y="30"/>
                    <a:pt x="670" y="93"/>
                  </a:cubicBezTo>
                  <a:cubicBezTo>
                    <a:pt x="300" y="306"/>
                    <a:pt x="0" y="823"/>
                    <a:pt x="0" y="1251"/>
                  </a:cubicBezTo>
                  <a:cubicBezTo>
                    <a:pt x="0" y="1555"/>
                    <a:pt x="151" y="1729"/>
                    <a:pt x="371" y="1729"/>
                  </a:cubicBezTo>
                  <a:cubicBezTo>
                    <a:pt x="461" y="1729"/>
                    <a:pt x="563" y="1700"/>
                    <a:pt x="670" y="1639"/>
                  </a:cubicBezTo>
                  <a:cubicBezTo>
                    <a:pt x="1041" y="1425"/>
                    <a:pt x="1340" y="904"/>
                    <a:pt x="1340" y="480"/>
                  </a:cubicBezTo>
                  <a:cubicBezTo>
                    <a:pt x="1340" y="176"/>
                    <a:pt x="1189" y="1"/>
                    <a:pt x="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3137200" y="2345475"/>
              <a:ext cx="33525" cy="43200"/>
            </a:xfrm>
            <a:custGeom>
              <a:avLst/>
              <a:gdLst/>
              <a:ahLst/>
              <a:cxnLst/>
              <a:rect l="l" t="t" r="r" b="b"/>
              <a:pathLst>
                <a:path w="1341" h="1728" extrusionOk="0">
                  <a:moveTo>
                    <a:pt x="971" y="1"/>
                  </a:moveTo>
                  <a:cubicBezTo>
                    <a:pt x="881" y="1"/>
                    <a:pt x="779" y="30"/>
                    <a:pt x="671" y="93"/>
                  </a:cubicBezTo>
                  <a:cubicBezTo>
                    <a:pt x="304" y="303"/>
                    <a:pt x="1" y="824"/>
                    <a:pt x="1" y="1252"/>
                  </a:cubicBezTo>
                  <a:cubicBezTo>
                    <a:pt x="1" y="1553"/>
                    <a:pt x="153" y="1728"/>
                    <a:pt x="372" y="1728"/>
                  </a:cubicBezTo>
                  <a:cubicBezTo>
                    <a:pt x="462" y="1728"/>
                    <a:pt x="564" y="1698"/>
                    <a:pt x="671" y="1636"/>
                  </a:cubicBezTo>
                  <a:cubicBezTo>
                    <a:pt x="1041" y="1422"/>
                    <a:pt x="1341" y="906"/>
                    <a:pt x="1341" y="477"/>
                  </a:cubicBezTo>
                  <a:cubicBezTo>
                    <a:pt x="1341" y="176"/>
                    <a:pt x="1190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1899275" y="3153200"/>
              <a:ext cx="28750" cy="36075"/>
            </a:xfrm>
            <a:custGeom>
              <a:avLst/>
              <a:gdLst/>
              <a:ahLst/>
              <a:cxnLst/>
              <a:rect l="l" t="t" r="r" b="b"/>
              <a:pathLst>
                <a:path w="1150" h="1443" extrusionOk="0">
                  <a:moveTo>
                    <a:pt x="544" y="0"/>
                  </a:moveTo>
                  <a:cubicBezTo>
                    <a:pt x="523" y="0"/>
                    <a:pt x="496" y="24"/>
                    <a:pt x="476" y="58"/>
                  </a:cubicBezTo>
                  <a:lnTo>
                    <a:pt x="24" y="932"/>
                  </a:lnTo>
                  <a:lnTo>
                    <a:pt x="24" y="935"/>
                  </a:lnTo>
                  <a:cubicBezTo>
                    <a:pt x="17" y="945"/>
                    <a:pt x="13" y="956"/>
                    <a:pt x="10" y="966"/>
                  </a:cubicBezTo>
                  <a:cubicBezTo>
                    <a:pt x="10" y="970"/>
                    <a:pt x="7" y="973"/>
                    <a:pt x="7" y="976"/>
                  </a:cubicBezTo>
                  <a:cubicBezTo>
                    <a:pt x="3" y="993"/>
                    <a:pt x="0" y="1006"/>
                    <a:pt x="0" y="1020"/>
                  </a:cubicBezTo>
                  <a:cubicBezTo>
                    <a:pt x="0" y="1037"/>
                    <a:pt x="3" y="1047"/>
                    <a:pt x="7" y="1061"/>
                  </a:cubicBezTo>
                  <a:lnTo>
                    <a:pt x="10" y="1064"/>
                  </a:lnTo>
                  <a:cubicBezTo>
                    <a:pt x="13" y="1075"/>
                    <a:pt x="17" y="1081"/>
                    <a:pt x="24" y="1085"/>
                  </a:cubicBezTo>
                  <a:lnTo>
                    <a:pt x="476" y="1435"/>
                  </a:lnTo>
                  <a:cubicBezTo>
                    <a:pt x="482" y="1439"/>
                    <a:pt x="490" y="1442"/>
                    <a:pt x="496" y="1442"/>
                  </a:cubicBezTo>
                  <a:cubicBezTo>
                    <a:pt x="506" y="1442"/>
                    <a:pt x="513" y="1439"/>
                    <a:pt x="520" y="1435"/>
                  </a:cubicBezTo>
                  <a:cubicBezTo>
                    <a:pt x="540" y="1425"/>
                    <a:pt x="558" y="1401"/>
                    <a:pt x="571" y="1370"/>
                  </a:cubicBezTo>
                  <a:cubicBezTo>
                    <a:pt x="595" y="1312"/>
                    <a:pt x="592" y="1248"/>
                    <a:pt x="564" y="1227"/>
                  </a:cubicBezTo>
                  <a:lnTo>
                    <a:pt x="248" y="983"/>
                  </a:lnTo>
                  <a:lnTo>
                    <a:pt x="1081" y="500"/>
                  </a:lnTo>
                  <a:cubicBezTo>
                    <a:pt x="1118" y="480"/>
                    <a:pt x="1149" y="415"/>
                    <a:pt x="1149" y="358"/>
                  </a:cubicBezTo>
                  <a:cubicBezTo>
                    <a:pt x="1149" y="313"/>
                    <a:pt x="1132" y="286"/>
                    <a:pt x="1105" y="286"/>
                  </a:cubicBezTo>
                  <a:cubicBezTo>
                    <a:pt x="1098" y="286"/>
                    <a:pt x="1091" y="289"/>
                    <a:pt x="1081" y="292"/>
                  </a:cubicBezTo>
                  <a:lnTo>
                    <a:pt x="248" y="775"/>
                  </a:lnTo>
                  <a:lnTo>
                    <a:pt x="564" y="163"/>
                  </a:lnTo>
                  <a:cubicBezTo>
                    <a:pt x="592" y="109"/>
                    <a:pt x="595" y="44"/>
                    <a:pt x="571" y="14"/>
                  </a:cubicBezTo>
                  <a:cubicBezTo>
                    <a:pt x="564" y="7"/>
                    <a:pt x="554" y="0"/>
                    <a:pt x="544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1942100" y="3126950"/>
              <a:ext cx="28675" cy="36050"/>
            </a:xfrm>
            <a:custGeom>
              <a:avLst/>
              <a:gdLst/>
              <a:ahLst/>
              <a:cxnLst/>
              <a:rect l="l" t="t" r="r" b="b"/>
              <a:pathLst>
                <a:path w="1147" h="1442" extrusionOk="0">
                  <a:moveTo>
                    <a:pt x="649" y="0"/>
                  </a:moveTo>
                  <a:cubicBezTo>
                    <a:pt x="626" y="0"/>
                    <a:pt x="596" y="27"/>
                    <a:pt x="575" y="71"/>
                  </a:cubicBezTo>
                  <a:cubicBezTo>
                    <a:pt x="551" y="129"/>
                    <a:pt x="555" y="194"/>
                    <a:pt x="582" y="214"/>
                  </a:cubicBezTo>
                  <a:lnTo>
                    <a:pt x="902" y="459"/>
                  </a:lnTo>
                  <a:lnTo>
                    <a:pt x="65" y="942"/>
                  </a:lnTo>
                  <a:cubicBezTo>
                    <a:pt x="28" y="962"/>
                    <a:pt x="1" y="1027"/>
                    <a:pt x="1" y="1085"/>
                  </a:cubicBezTo>
                  <a:cubicBezTo>
                    <a:pt x="1" y="1129"/>
                    <a:pt x="17" y="1156"/>
                    <a:pt x="42" y="1156"/>
                  </a:cubicBezTo>
                  <a:cubicBezTo>
                    <a:pt x="48" y="1156"/>
                    <a:pt x="58" y="1152"/>
                    <a:pt x="65" y="1149"/>
                  </a:cubicBezTo>
                  <a:lnTo>
                    <a:pt x="902" y="666"/>
                  </a:lnTo>
                  <a:lnTo>
                    <a:pt x="582" y="1278"/>
                  </a:lnTo>
                  <a:cubicBezTo>
                    <a:pt x="555" y="1333"/>
                    <a:pt x="551" y="1400"/>
                    <a:pt x="575" y="1428"/>
                  </a:cubicBezTo>
                  <a:cubicBezTo>
                    <a:pt x="585" y="1438"/>
                    <a:pt x="592" y="1441"/>
                    <a:pt x="602" y="1441"/>
                  </a:cubicBezTo>
                  <a:cubicBezTo>
                    <a:pt x="609" y="1441"/>
                    <a:pt x="619" y="1438"/>
                    <a:pt x="626" y="1435"/>
                  </a:cubicBezTo>
                  <a:cubicBezTo>
                    <a:pt x="643" y="1424"/>
                    <a:pt x="657" y="1408"/>
                    <a:pt x="670" y="1383"/>
                  </a:cubicBezTo>
                  <a:lnTo>
                    <a:pt x="1123" y="513"/>
                  </a:lnTo>
                  <a:lnTo>
                    <a:pt x="1126" y="510"/>
                  </a:lnTo>
                  <a:cubicBezTo>
                    <a:pt x="1129" y="499"/>
                    <a:pt x="1132" y="490"/>
                    <a:pt x="1136" y="476"/>
                  </a:cubicBezTo>
                  <a:cubicBezTo>
                    <a:pt x="1139" y="473"/>
                    <a:pt x="1139" y="469"/>
                    <a:pt x="1139" y="465"/>
                  </a:cubicBezTo>
                  <a:cubicBezTo>
                    <a:pt x="1143" y="452"/>
                    <a:pt x="1146" y="435"/>
                    <a:pt x="1146" y="421"/>
                  </a:cubicBezTo>
                  <a:cubicBezTo>
                    <a:pt x="1146" y="408"/>
                    <a:pt x="1143" y="394"/>
                    <a:pt x="1139" y="384"/>
                  </a:cubicBezTo>
                  <a:cubicBezTo>
                    <a:pt x="1139" y="380"/>
                    <a:pt x="1139" y="377"/>
                    <a:pt x="1136" y="377"/>
                  </a:cubicBezTo>
                  <a:cubicBezTo>
                    <a:pt x="1132" y="371"/>
                    <a:pt x="1129" y="363"/>
                    <a:pt x="1126" y="357"/>
                  </a:cubicBezTo>
                  <a:lnTo>
                    <a:pt x="1123" y="357"/>
                  </a:lnTo>
                  <a:lnTo>
                    <a:pt x="670" y="10"/>
                  </a:lnTo>
                  <a:cubicBezTo>
                    <a:pt x="663" y="3"/>
                    <a:pt x="657" y="0"/>
                    <a:pt x="649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1987650" y="3089525"/>
              <a:ext cx="25875" cy="51625"/>
            </a:xfrm>
            <a:custGeom>
              <a:avLst/>
              <a:gdLst/>
              <a:ahLst/>
              <a:cxnLst/>
              <a:rect l="l" t="t" r="r" b="b"/>
              <a:pathLst>
                <a:path w="1035" h="2065" extrusionOk="0">
                  <a:moveTo>
                    <a:pt x="956" y="1"/>
                  </a:moveTo>
                  <a:cubicBezTo>
                    <a:pt x="942" y="1"/>
                    <a:pt x="922" y="15"/>
                    <a:pt x="912" y="45"/>
                  </a:cubicBezTo>
                  <a:lnTo>
                    <a:pt x="796" y="324"/>
                  </a:lnTo>
                  <a:lnTo>
                    <a:pt x="765" y="324"/>
                  </a:lnTo>
                  <a:cubicBezTo>
                    <a:pt x="578" y="324"/>
                    <a:pt x="357" y="511"/>
                    <a:pt x="205" y="830"/>
                  </a:cubicBezTo>
                  <a:cubicBezTo>
                    <a:pt x="1" y="1269"/>
                    <a:pt x="1" y="1789"/>
                    <a:pt x="205" y="1987"/>
                  </a:cubicBezTo>
                  <a:cubicBezTo>
                    <a:pt x="263" y="2041"/>
                    <a:pt x="324" y="2064"/>
                    <a:pt x="395" y="2064"/>
                  </a:cubicBezTo>
                  <a:cubicBezTo>
                    <a:pt x="453" y="2064"/>
                    <a:pt x="517" y="2044"/>
                    <a:pt x="582" y="2010"/>
                  </a:cubicBezTo>
                  <a:cubicBezTo>
                    <a:pt x="718" y="1932"/>
                    <a:pt x="854" y="1772"/>
                    <a:pt x="956" y="1554"/>
                  </a:cubicBezTo>
                  <a:cubicBezTo>
                    <a:pt x="983" y="1497"/>
                    <a:pt x="983" y="1432"/>
                    <a:pt x="956" y="1408"/>
                  </a:cubicBezTo>
                  <a:cubicBezTo>
                    <a:pt x="949" y="1402"/>
                    <a:pt x="939" y="1398"/>
                    <a:pt x="933" y="1398"/>
                  </a:cubicBezTo>
                  <a:cubicBezTo>
                    <a:pt x="908" y="1398"/>
                    <a:pt x="881" y="1422"/>
                    <a:pt x="861" y="1463"/>
                  </a:cubicBezTo>
                  <a:cubicBezTo>
                    <a:pt x="749" y="1701"/>
                    <a:pt x="582" y="1844"/>
                    <a:pt x="443" y="1844"/>
                  </a:cubicBezTo>
                  <a:cubicBezTo>
                    <a:pt x="388" y="1844"/>
                    <a:pt x="341" y="1827"/>
                    <a:pt x="300" y="1786"/>
                  </a:cubicBezTo>
                  <a:cubicBezTo>
                    <a:pt x="147" y="1636"/>
                    <a:pt x="147" y="1248"/>
                    <a:pt x="300" y="922"/>
                  </a:cubicBezTo>
                  <a:cubicBezTo>
                    <a:pt x="412" y="691"/>
                    <a:pt x="569" y="551"/>
                    <a:pt x="708" y="545"/>
                  </a:cubicBezTo>
                  <a:lnTo>
                    <a:pt x="708" y="545"/>
                  </a:lnTo>
                  <a:lnTo>
                    <a:pt x="619" y="755"/>
                  </a:lnTo>
                  <a:cubicBezTo>
                    <a:pt x="602" y="799"/>
                    <a:pt x="613" y="844"/>
                    <a:pt x="636" y="844"/>
                  </a:cubicBezTo>
                  <a:cubicBezTo>
                    <a:pt x="643" y="844"/>
                    <a:pt x="647" y="840"/>
                    <a:pt x="654" y="837"/>
                  </a:cubicBezTo>
                  <a:lnTo>
                    <a:pt x="994" y="616"/>
                  </a:lnTo>
                  <a:cubicBezTo>
                    <a:pt x="1017" y="600"/>
                    <a:pt x="1035" y="559"/>
                    <a:pt x="1030" y="521"/>
                  </a:cubicBezTo>
                  <a:lnTo>
                    <a:pt x="983" y="35"/>
                  </a:lnTo>
                  <a:cubicBezTo>
                    <a:pt x="980" y="11"/>
                    <a:pt x="969" y="1"/>
                    <a:pt x="956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2221475" y="2895150"/>
              <a:ext cx="23575" cy="46700"/>
            </a:xfrm>
            <a:custGeom>
              <a:avLst/>
              <a:gdLst/>
              <a:ahLst/>
              <a:cxnLst/>
              <a:rect l="l" t="t" r="r" b="b"/>
              <a:pathLst>
                <a:path w="943" h="1868" extrusionOk="0">
                  <a:moveTo>
                    <a:pt x="874" y="0"/>
                  </a:moveTo>
                  <a:cubicBezTo>
                    <a:pt x="841" y="0"/>
                    <a:pt x="803" y="31"/>
                    <a:pt x="775" y="89"/>
                  </a:cubicBezTo>
                  <a:lnTo>
                    <a:pt x="469" y="732"/>
                  </a:lnTo>
                  <a:lnTo>
                    <a:pt x="167" y="439"/>
                  </a:lnTo>
                  <a:cubicBezTo>
                    <a:pt x="157" y="432"/>
                    <a:pt x="147" y="426"/>
                    <a:pt x="133" y="426"/>
                  </a:cubicBezTo>
                  <a:cubicBezTo>
                    <a:pt x="102" y="426"/>
                    <a:pt x="61" y="460"/>
                    <a:pt x="38" y="514"/>
                  </a:cubicBezTo>
                  <a:cubicBezTo>
                    <a:pt x="0" y="592"/>
                    <a:pt x="0" y="680"/>
                    <a:pt x="38" y="714"/>
                  </a:cubicBezTo>
                  <a:lnTo>
                    <a:pt x="340" y="1007"/>
                  </a:lnTo>
                  <a:lnTo>
                    <a:pt x="38" y="1653"/>
                  </a:lnTo>
                  <a:cubicBezTo>
                    <a:pt x="0" y="1728"/>
                    <a:pt x="0" y="1819"/>
                    <a:pt x="38" y="1853"/>
                  </a:cubicBezTo>
                  <a:cubicBezTo>
                    <a:pt x="45" y="1863"/>
                    <a:pt x="58" y="1867"/>
                    <a:pt x="69" y="1867"/>
                  </a:cubicBezTo>
                  <a:cubicBezTo>
                    <a:pt x="79" y="1867"/>
                    <a:pt x="92" y="1863"/>
                    <a:pt x="102" y="1857"/>
                  </a:cubicBezTo>
                  <a:cubicBezTo>
                    <a:pt x="127" y="1843"/>
                    <a:pt x="150" y="1816"/>
                    <a:pt x="167" y="1778"/>
                  </a:cubicBezTo>
                  <a:lnTo>
                    <a:pt x="469" y="1133"/>
                  </a:lnTo>
                  <a:lnTo>
                    <a:pt x="775" y="1425"/>
                  </a:lnTo>
                  <a:cubicBezTo>
                    <a:pt x="786" y="1435"/>
                    <a:pt x="796" y="1439"/>
                    <a:pt x="810" y="1439"/>
                  </a:cubicBezTo>
                  <a:cubicBezTo>
                    <a:pt x="820" y="1439"/>
                    <a:pt x="830" y="1439"/>
                    <a:pt x="841" y="1432"/>
                  </a:cubicBezTo>
                  <a:cubicBezTo>
                    <a:pt x="864" y="1419"/>
                    <a:pt x="888" y="1391"/>
                    <a:pt x="905" y="1350"/>
                  </a:cubicBezTo>
                  <a:cubicBezTo>
                    <a:pt x="943" y="1276"/>
                    <a:pt x="943" y="1187"/>
                    <a:pt x="905" y="1149"/>
                  </a:cubicBezTo>
                  <a:lnTo>
                    <a:pt x="602" y="857"/>
                  </a:lnTo>
                  <a:lnTo>
                    <a:pt x="905" y="215"/>
                  </a:lnTo>
                  <a:cubicBezTo>
                    <a:pt x="943" y="137"/>
                    <a:pt x="943" y="48"/>
                    <a:pt x="905" y="14"/>
                  </a:cubicBezTo>
                  <a:cubicBezTo>
                    <a:pt x="894" y="4"/>
                    <a:pt x="885" y="0"/>
                    <a:pt x="874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2039925" y="2368575"/>
              <a:ext cx="1222100" cy="751125"/>
            </a:xfrm>
            <a:custGeom>
              <a:avLst/>
              <a:gdLst/>
              <a:ahLst/>
              <a:cxnLst/>
              <a:rect l="l" t="t" r="r" b="b"/>
              <a:pathLst>
                <a:path w="48884" h="30045" extrusionOk="0">
                  <a:moveTo>
                    <a:pt x="48587" y="1"/>
                  </a:moveTo>
                  <a:cubicBezTo>
                    <a:pt x="48516" y="1"/>
                    <a:pt x="48435" y="24"/>
                    <a:pt x="48349" y="73"/>
                  </a:cubicBezTo>
                  <a:lnTo>
                    <a:pt x="531" y="27666"/>
                  </a:lnTo>
                  <a:cubicBezTo>
                    <a:pt x="238" y="27836"/>
                    <a:pt x="0" y="28250"/>
                    <a:pt x="0" y="28587"/>
                  </a:cubicBezTo>
                  <a:lnTo>
                    <a:pt x="0" y="29665"/>
                  </a:lnTo>
                  <a:cubicBezTo>
                    <a:pt x="0" y="29906"/>
                    <a:pt x="120" y="30044"/>
                    <a:pt x="293" y="30044"/>
                  </a:cubicBezTo>
                  <a:cubicBezTo>
                    <a:pt x="365" y="30044"/>
                    <a:pt x="445" y="30021"/>
                    <a:pt x="531" y="29971"/>
                  </a:cubicBezTo>
                  <a:lnTo>
                    <a:pt x="48349" y="2378"/>
                  </a:lnTo>
                  <a:cubicBezTo>
                    <a:pt x="48645" y="2208"/>
                    <a:pt x="48883" y="1797"/>
                    <a:pt x="48883" y="1457"/>
                  </a:cubicBezTo>
                  <a:lnTo>
                    <a:pt x="48883" y="379"/>
                  </a:lnTo>
                  <a:cubicBezTo>
                    <a:pt x="48883" y="140"/>
                    <a:pt x="48763" y="1"/>
                    <a:pt x="485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3224325" y="2383975"/>
              <a:ext cx="30625" cy="43900"/>
            </a:xfrm>
            <a:custGeom>
              <a:avLst/>
              <a:gdLst/>
              <a:ahLst/>
              <a:cxnLst/>
              <a:rect l="l" t="t" r="r" b="b"/>
              <a:pathLst>
                <a:path w="1225" h="1756" extrusionOk="0">
                  <a:moveTo>
                    <a:pt x="633" y="11"/>
                  </a:moveTo>
                  <a:cubicBezTo>
                    <a:pt x="647" y="11"/>
                    <a:pt x="654" y="14"/>
                    <a:pt x="660" y="28"/>
                  </a:cubicBezTo>
                  <a:lnTo>
                    <a:pt x="800" y="324"/>
                  </a:lnTo>
                  <a:cubicBezTo>
                    <a:pt x="807" y="339"/>
                    <a:pt x="820" y="349"/>
                    <a:pt x="835" y="349"/>
                  </a:cubicBezTo>
                  <a:cubicBezTo>
                    <a:pt x="840" y="349"/>
                    <a:pt x="846" y="347"/>
                    <a:pt x="851" y="345"/>
                  </a:cubicBezTo>
                  <a:lnTo>
                    <a:pt x="1164" y="226"/>
                  </a:lnTo>
                  <a:cubicBezTo>
                    <a:pt x="1168" y="223"/>
                    <a:pt x="1173" y="222"/>
                    <a:pt x="1177" y="222"/>
                  </a:cubicBezTo>
                  <a:cubicBezTo>
                    <a:pt x="1184" y="222"/>
                    <a:pt x="1191" y="226"/>
                    <a:pt x="1198" y="232"/>
                  </a:cubicBezTo>
                  <a:cubicBezTo>
                    <a:pt x="1211" y="249"/>
                    <a:pt x="1214" y="290"/>
                    <a:pt x="1190" y="337"/>
                  </a:cubicBezTo>
                  <a:lnTo>
                    <a:pt x="966" y="759"/>
                  </a:lnTo>
                  <a:cubicBezTo>
                    <a:pt x="949" y="789"/>
                    <a:pt x="942" y="820"/>
                    <a:pt x="946" y="844"/>
                  </a:cubicBezTo>
                  <a:lnTo>
                    <a:pt x="1000" y="1228"/>
                  </a:lnTo>
                  <a:cubicBezTo>
                    <a:pt x="1007" y="1269"/>
                    <a:pt x="983" y="1313"/>
                    <a:pt x="960" y="1337"/>
                  </a:cubicBezTo>
                  <a:cubicBezTo>
                    <a:pt x="948" y="1351"/>
                    <a:pt x="937" y="1358"/>
                    <a:pt x="926" y="1358"/>
                  </a:cubicBezTo>
                  <a:cubicBezTo>
                    <a:pt x="923" y="1358"/>
                    <a:pt x="921" y="1358"/>
                    <a:pt x="919" y="1357"/>
                  </a:cubicBezTo>
                  <a:lnTo>
                    <a:pt x="640" y="1324"/>
                  </a:lnTo>
                  <a:cubicBezTo>
                    <a:pt x="619" y="1324"/>
                    <a:pt x="596" y="1334"/>
                    <a:pt x="579" y="1357"/>
                  </a:cubicBezTo>
                  <a:lnTo>
                    <a:pt x="300" y="1715"/>
                  </a:lnTo>
                  <a:cubicBezTo>
                    <a:pt x="284" y="1736"/>
                    <a:pt x="265" y="1747"/>
                    <a:pt x="250" y="1747"/>
                  </a:cubicBezTo>
                  <a:cubicBezTo>
                    <a:pt x="246" y="1747"/>
                    <a:pt x="242" y="1746"/>
                    <a:pt x="239" y="1745"/>
                  </a:cubicBezTo>
                  <a:cubicBezTo>
                    <a:pt x="225" y="1738"/>
                    <a:pt x="215" y="1715"/>
                    <a:pt x="219" y="1684"/>
                  </a:cubicBezTo>
                  <a:lnTo>
                    <a:pt x="273" y="1238"/>
                  </a:lnTo>
                  <a:cubicBezTo>
                    <a:pt x="276" y="1211"/>
                    <a:pt x="269" y="1184"/>
                    <a:pt x="252" y="1174"/>
                  </a:cubicBezTo>
                  <a:lnTo>
                    <a:pt x="28" y="1011"/>
                  </a:lnTo>
                  <a:cubicBezTo>
                    <a:pt x="18" y="1004"/>
                    <a:pt x="11" y="987"/>
                    <a:pt x="11" y="970"/>
                  </a:cubicBezTo>
                  <a:cubicBezTo>
                    <a:pt x="11" y="929"/>
                    <a:pt x="31" y="885"/>
                    <a:pt x="62" y="861"/>
                  </a:cubicBezTo>
                  <a:lnTo>
                    <a:pt x="375" y="620"/>
                  </a:lnTo>
                  <a:cubicBezTo>
                    <a:pt x="395" y="606"/>
                    <a:pt x="412" y="579"/>
                    <a:pt x="423" y="549"/>
                  </a:cubicBezTo>
                  <a:lnTo>
                    <a:pt x="561" y="89"/>
                  </a:lnTo>
                  <a:cubicBezTo>
                    <a:pt x="575" y="42"/>
                    <a:pt x="610" y="11"/>
                    <a:pt x="633" y="11"/>
                  </a:cubicBezTo>
                  <a:close/>
                  <a:moveTo>
                    <a:pt x="636" y="1"/>
                  </a:moveTo>
                  <a:cubicBezTo>
                    <a:pt x="634" y="1"/>
                    <a:pt x="632" y="1"/>
                    <a:pt x="630" y="1"/>
                  </a:cubicBezTo>
                  <a:cubicBezTo>
                    <a:pt x="599" y="1"/>
                    <a:pt x="565" y="39"/>
                    <a:pt x="552" y="86"/>
                  </a:cubicBezTo>
                  <a:lnTo>
                    <a:pt x="412" y="545"/>
                  </a:lnTo>
                  <a:cubicBezTo>
                    <a:pt x="402" y="572"/>
                    <a:pt x="385" y="599"/>
                    <a:pt x="368" y="613"/>
                  </a:cubicBezTo>
                  <a:lnTo>
                    <a:pt x="55" y="855"/>
                  </a:lnTo>
                  <a:cubicBezTo>
                    <a:pt x="18" y="882"/>
                    <a:pt x="1" y="932"/>
                    <a:pt x="1" y="970"/>
                  </a:cubicBezTo>
                  <a:cubicBezTo>
                    <a:pt x="1" y="990"/>
                    <a:pt x="7" y="1011"/>
                    <a:pt x="21" y="1018"/>
                  </a:cubicBezTo>
                  <a:lnTo>
                    <a:pt x="249" y="1181"/>
                  </a:lnTo>
                  <a:cubicBezTo>
                    <a:pt x="259" y="1191"/>
                    <a:pt x="266" y="1211"/>
                    <a:pt x="263" y="1238"/>
                  </a:cubicBezTo>
                  <a:lnTo>
                    <a:pt x="208" y="1684"/>
                  </a:lnTo>
                  <a:cubicBezTo>
                    <a:pt x="205" y="1718"/>
                    <a:pt x="215" y="1745"/>
                    <a:pt x="235" y="1756"/>
                  </a:cubicBezTo>
                  <a:lnTo>
                    <a:pt x="249" y="1756"/>
                  </a:lnTo>
                  <a:cubicBezTo>
                    <a:pt x="269" y="1756"/>
                    <a:pt x="290" y="1745"/>
                    <a:pt x="307" y="1721"/>
                  </a:cubicBezTo>
                  <a:lnTo>
                    <a:pt x="586" y="1365"/>
                  </a:lnTo>
                  <a:cubicBezTo>
                    <a:pt x="602" y="1344"/>
                    <a:pt x="623" y="1334"/>
                    <a:pt x="636" y="1334"/>
                  </a:cubicBezTo>
                  <a:lnTo>
                    <a:pt x="915" y="1368"/>
                  </a:lnTo>
                  <a:cubicBezTo>
                    <a:pt x="918" y="1369"/>
                    <a:pt x="921" y="1369"/>
                    <a:pt x="924" y="1369"/>
                  </a:cubicBezTo>
                  <a:cubicBezTo>
                    <a:pt x="939" y="1369"/>
                    <a:pt x="955" y="1362"/>
                    <a:pt x="966" y="1348"/>
                  </a:cubicBezTo>
                  <a:cubicBezTo>
                    <a:pt x="994" y="1320"/>
                    <a:pt x="1017" y="1273"/>
                    <a:pt x="1010" y="1228"/>
                  </a:cubicBezTo>
                  <a:lnTo>
                    <a:pt x="956" y="844"/>
                  </a:lnTo>
                  <a:cubicBezTo>
                    <a:pt x="953" y="820"/>
                    <a:pt x="960" y="789"/>
                    <a:pt x="973" y="766"/>
                  </a:cubicBezTo>
                  <a:lnTo>
                    <a:pt x="1201" y="341"/>
                  </a:lnTo>
                  <a:cubicBezTo>
                    <a:pt x="1225" y="297"/>
                    <a:pt x="1225" y="249"/>
                    <a:pt x="1204" y="226"/>
                  </a:cubicBezTo>
                  <a:cubicBezTo>
                    <a:pt x="1197" y="216"/>
                    <a:pt x="1188" y="212"/>
                    <a:pt x="1177" y="212"/>
                  </a:cubicBezTo>
                  <a:cubicBezTo>
                    <a:pt x="1171" y="212"/>
                    <a:pt x="1166" y="213"/>
                    <a:pt x="1160" y="215"/>
                  </a:cubicBezTo>
                  <a:lnTo>
                    <a:pt x="847" y="334"/>
                  </a:lnTo>
                  <a:cubicBezTo>
                    <a:pt x="842" y="336"/>
                    <a:pt x="837" y="337"/>
                    <a:pt x="833" y="337"/>
                  </a:cubicBezTo>
                  <a:cubicBezTo>
                    <a:pt x="823" y="337"/>
                    <a:pt x="815" y="332"/>
                    <a:pt x="810" y="320"/>
                  </a:cubicBezTo>
                  <a:lnTo>
                    <a:pt x="667" y="25"/>
                  </a:lnTo>
                  <a:cubicBezTo>
                    <a:pt x="661" y="10"/>
                    <a:pt x="650" y="1"/>
                    <a:pt x="6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272350" y="2336300"/>
              <a:ext cx="47975" cy="30800"/>
            </a:xfrm>
            <a:custGeom>
              <a:avLst/>
              <a:gdLst/>
              <a:ahLst/>
              <a:cxnLst/>
              <a:rect l="l" t="t" r="r" b="b"/>
              <a:pathLst>
                <a:path w="1919" h="1232" extrusionOk="0">
                  <a:moveTo>
                    <a:pt x="1708" y="1"/>
                  </a:moveTo>
                  <a:cubicBezTo>
                    <a:pt x="1677" y="1"/>
                    <a:pt x="1646" y="8"/>
                    <a:pt x="1615" y="24"/>
                  </a:cubicBezTo>
                  <a:lnTo>
                    <a:pt x="120" y="888"/>
                  </a:lnTo>
                  <a:cubicBezTo>
                    <a:pt x="32" y="939"/>
                    <a:pt x="1" y="1052"/>
                    <a:pt x="52" y="1140"/>
                  </a:cubicBezTo>
                  <a:cubicBezTo>
                    <a:pt x="85" y="1201"/>
                    <a:pt x="147" y="1232"/>
                    <a:pt x="211" y="1232"/>
                  </a:cubicBezTo>
                  <a:cubicBezTo>
                    <a:pt x="242" y="1232"/>
                    <a:pt x="276" y="1224"/>
                    <a:pt x="303" y="1207"/>
                  </a:cubicBezTo>
                  <a:lnTo>
                    <a:pt x="1799" y="344"/>
                  </a:lnTo>
                  <a:cubicBezTo>
                    <a:pt x="1888" y="293"/>
                    <a:pt x="1918" y="181"/>
                    <a:pt x="1867" y="93"/>
                  </a:cubicBezTo>
                  <a:cubicBezTo>
                    <a:pt x="1833" y="35"/>
                    <a:pt x="1772" y="1"/>
                    <a:pt x="1708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3272350" y="2357900"/>
              <a:ext cx="47975" cy="30875"/>
            </a:xfrm>
            <a:custGeom>
              <a:avLst/>
              <a:gdLst/>
              <a:ahLst/>
              <a:cxnLst/>
              <a:rect l="l" t="t" r="r" b="b"/>
              <a:pathLst>
                <a:path w="1919" h="1235" extrusionOk="0">
                  <a:moveTo>
                    <a:pt x="1708" y="1"/>
                  </a:moveTo>
                  <a:cubicBezTo>
                    <a:pt x="1677" y="1"/>
                    <a:pt x="1646" y="7"/>
                    <a:pt x="1615" y="24"/>
                  </a:cubicBezTo>
                  <a:lnTo>
                    <a:pt x="120" y="891"/>
                  </a:lnTo>
                  <a:cubicBezTo>
                    <a:pt x="32" y="942"/>
                    <a:pt x="1" y="1054"/>
                    <a:pt x="52" y="1143"/>
                  </a:cubicBezTo>
                  <a:cubicBezTo>
                    <a:pt x="85" y="1200"/>
                    <a:pt x="147" y="1234"/>
                    <a:pt x="211" y="1234"/>
                  </a:cubicBezTo>
                  <a:cubicBezTo>
                    <a:pt x="242" y="1234"/>
                    <a:pt x="276" y="1225"/>
                    <a:pt x="303" y="1207"/>
                  </a:cubicBezTo>
                  <a:lnTo>
                    <a:pt x="1799" y="343"/>
                  </a:lnTo>
                  <a:cubicBezTo>
                    <a:pt x="1888" y="293"/>
                    <a:pt x="1918" y="180"/>
                    <a:pt x="1867" y="92"/>
                  </a:cubicBezTo>
                  <a:cubicBezTo>
                    <a:pt x="1833" y="34"/>
                    <a:pt x="1772" y="1"/>
                    <a:pt x="1708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3272350" y="2379475"/>
              <a:ext cx="47975" cy="30875"/>
            </a:xfrm>
            <a:custGeom>
              <a:avLst/>
              <a:gdLst/>
              <a:ahLst/>
              <a:cxnLst/>
              <a:rect l="l" t="t" r="r" b="b"/>
              <a:pathLst>
                <a:path w="1919" h="1235" extrusionOk="0">
                  <a:moveTo>
                    <a:pt x="1708" y="1"/>
                  </a:moveTo>
                  <a:cubicBezTo>
                    <a:pt x="1677" y="1"/>
                    <a:pt x="1646" y="11"/>
                    <a:pt x="1615" y="28"/>
                  </a:cubicBezTo>
                  <a:lnTo>
                    <a:pt x="120" y="892"/>
                  </a:lnTo>
                  <a:cubicBezTo>
                    <a:pt x="32" y="943"/>
                    <a:pt x="1" y="1055"/>
                    <a:pt x="52" y="1143"/>
                  </a:cubicBezTo>
                  <a:cubicBezTo>
                    <a:pt x="85" y="1201"/>
                    <a:pt x="147" y="1235"/>
                    <a:pt x="211" y="1235"/>
                  </a:cubicBezTo>
                  <a:cubicBezTo>
                    <a:pt x="242" y="1235"/>
                    <a:pt x="276" y="1228"/>
                    <a:pt x="303" y="1211"/>
                  </a:cubicBezTo>
                  <a:lnTo>
                    <a:pt x="1799" y="344"/>
                  </a:lnTo>
                  <a:cubicBezTo>
                    <a:pt x="1888" y="296"/>
                    <a:pt x="1918" y="181"/>
                    <a:pt x="1867" y="92"/>
                  </a:cubicBezTo>
                  <a:cubicBezTo>
                    <a:pt x="1833" y="35"/>
                    <a:pt x="1772" y="1"/>
                    <a:pt x="1708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1840350" y="3139925"/>
              <a:ext cx="25025" cy="100850"/>
            </a:xfrm>
            <a:custGeom>
              <a:avLst/>
              <a:gdLst/>
              <a:ahLst/>
              <a:cxnLst/>
              <a:rect l="l" t="t" r="r" b="b"/>
              <a:pathLst>
                <a:path w="1001" h="4034" extrusionOk="0">
                  <a:moveTo>
                    <a:pt x="1" y="1"/>
                  </a:moveTo>
                  <a:lnTo>
                    <a:pt x="1" y="3455"/>
                  </a:lnTo>
                  <a:lnTo>
                    <a:pt x="1000" y="4033"/>
                  </a:lnTo>
                  <a:lnTo>
                    <a:pt x="1000" y="5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1915150" y="3304200"/>
              <a:ext cx="299300" cy="967500"/>
            </a:xfrm>
            <a:custGeom>
              <a:avLst/>
              <a:gdLst/>
              <a:ahLst/>
              <a:cxnLst/>
              <a:rect l="l" t="t" r="r" b="b"/>
              <a:pathLst>
                <a:path w="11972" h="38700" extrusionOk="0">
                  <a:moveTo>
                    <a:pt x="11678" y="0"/>
                  </a:moveTo>
                  <a:cubicBezTo>
                    <a:pt x="11606" y="0"/>
                    <a:pt x="11526" y="24"/>
                    <a:pt x="11441" y="73"/>
                  </a:cubicBezTo>
                  <a:lnTo>
                    <a:pt x="531" y="6369"/>
                  </a:lnTo>
                  <a:cubicBezTo>
                    <a:pt x="238" y="6540"/>
                    <a:pt x="1" y="6954"/>
                    <a:pt x="1" y="7291"/>
                  </a:cubicBezTo>
                  <a:lnTo>
                    <a:pt x="1" y="38321"/>
                  </a:lnTo>
                  <a:cubicBezTo>
                    <a:pt x="1" y="38560"/>
                    <a:pt x="121" y="38700"/>
                    <a:pt x="295" y="38700"/>
                  </a:cubicBezTo>
                  <a:cubicBezTo>
                    <a:pt x="366" y="38700"/>
                    <a:pt x="446" y="38676"/>
                    <a:pt x="531" y="38627"/>
                  </a:cubicBezTo>
                  <a:lnTo>
                    <a:pt x="11441" y="32327"/>
                  </a:lnTo>
                  <a:cubicBezTo>
                    <a:pt x="11733" y="32161"/>
                    <a:pt x="11972" y="31745"/>
                    <a:pt x="11972" y="31409"/>
                  </a:cubicBezTo>
                  <a:lnTo>
                    <a:pt x="11972" y="379"/>
                  </a:lnTo>
                  <a:cubicBezTo>
                    <a:pt x="11972" y="140"/>
                    <a:pt x="11852" y="0"/>
                    <a:pt x="1167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1965050" y="3390500"/>
              <a:ext cx="199500" cy="132525"/>
            </a:xfrm>
            <a:custGeom>
              <a:avLst/>
              <a:gdLst/>
              <a:ahLst/>
              <a:cxnLst/>
              <a:rect l="l" t="t" r="r" b="b"/>
              <a:pathLst>
                <a:path w="7980" h="5301" extrusionOk="0">
                  <a:moveTo>
                    <a:pt x="7697" y="0"/>
                  </a:moveTo>
                  <a:cubicBezTo>
                    <a:pt x="7623" y="0"/>
                    <a:pt x="7539" y="24"/>
                    <a:pt x="7449" y="75"/>
                  </a:cubicBezTo>
                  <a:lnTo>
                    <a:pt x="531" y="4070"/>
                  </a:lnTo>
                  <a:cubicBezTo>
                    <a:pt x="238" y="4240"/>
                    <a:pt x="1" y="4635"/>
                    <a:pt x="1" y="4954"/>
                  </a:cubicBezTo>
                  <a:cubicBezTo>
                    <a:pt x="1" y="5175"/>
                    <a:pt x="114" y="5300"/>
                    <a:pt x="281" y="5300"/>
                  </a:cubicBezTo>
                  <a:cubicBezTo>
                    <a:pt x="355" y="5300"/>
                    <a:pt x="441" y="5275"/>
                    <a:pt x="531" y="5222"/>
                  </a:cubicBezTo>
                  <a:lnTo>
                    <a:pt x="7449" y="1228"/>
                  </a:lnTo>
                  <a:cubicBezTo>
                    <a:pt x="7742" y="1058"/>
                    <a:pt x="7980" y="664"/>
                    <a:pt x="7980" y="347"/>
                  </a:cubicBezTo>
                  <a:cubicBezTo>
                    <a:pt x="7980" y="125"/>
                    <a:pt x="7865" y="0"/>
                    <a:pt x="769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1965050" y="3546650"/>
              <a:ext cx="24925" cy="36200"/>
            </a:xfrm>
            <a:custGeom>
              <a:avLst/>
              <a:gdLst/>
              <a:ahLst/>
              <a:cxnLst/>
              <a:rect l="l" t="t" r="r" b="b"/>
              <a:pathLst>
                <a:path w="997" h="1448" extrusionOk="0">
                  <a:moveTo>
                    <a:pt x="820" y="1"/>
                  </a:moveTo>
                  <a:cubicBezTo>
                    <a:pt x="777" y="1"/>
                    <a:pt x="729" y="15"/>
                    <a:pt x="677" y="44"/>
                  </a:cubicBezTo>
                  <a:lnTo>
                    <a:pt x="320" y="252"/>
                  </a:lnTo>
                  <a:cubicBezTo>
                    <a:pt x="143" y="354"/>
                    <a:pt x="1" y="602"/>
                    <a:pt x="1" y="806"/>
                  </a:cubicBezTo>
                  <a:lnTo>
                    <a:pt x="1" y="1220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0" y="1197"/>
                  </a:lnTo>
                  <a:cubicBezTo>
                    <a:pt x="853" y="1095"/>
                    <a:pt x="996" y="847"/>
                    <a:pt x="996" y="643"/>
                  </a:cubicBezTo>
                  <a:lnTo>
                    <a:pt x="996" y="228"/>
                  </a:lnTo>
                  <a:cubicBezTo>
                    <a:pt x="996" y="84"/>
                    <a:pt x="925" y="1"/>
                    <a:pt x="8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2014925" y="3448075"/>
              <a:ext cx="149625" cy="103725"/>
            </a:xfrm>
            <a:custGeom>
              <a:avLst/>
              <a:gdLst/>
              <a:ahLst/>
              <a:cxnLst/>
              <a:rect l="l" t="t" r="r" b="b"/>
              <a:pathLst>
                <a:path w="5985" h="4149" extrusionOk="0">
                  <a:moveTo>
                    <a:pt x="5703" y="1"/>
                  </a:moveTo>
                  <a:cubicBezTo>
                    <a:pt x="5628" y="1"/>
                    <a:pt x="5544" y="25"/>
                    <a:pt x="5454" y="77"/>
                  </a:cubicBezTo>
                  <a:lnTo>
                    <a:pt x="531" y="2919"/>
                  </a:lnTo>
                  <a:cubicBezTo>
                    <a:pt x="239" y="3090"/>
                    <a:pt x="1" y="3484"/>
                    <a:pt x="1" y="3804"/>
                  </a:cubicBezTo>
                  <a:cubicBezTo>
                    <a:pt x="1" y="4023"/>
                    <a:pt x="115" y="4149"/>
                    <a:pt x="283" y="4149"/>
                  </a:cubicBezTo>
                  <a:cubicBezTo>
                    <a:pt x="357" y="4149"/>
                    <a:pt x="442" y="4124"/>
                    <a:pt x="531" y="4072"/>
                  </a:cubicBezTo>
                  <a:lnTo>
                    <a:pt x="5454" y="1230"/>
                  </a:lnTo>
                  <a:cubicBezTo>
                    <a:pt x="5747" y="1060"/>
                    <a:pt x="5985" y="666"/>
                    <a:pt x="5985" y="346"/>
                  </a:cubicBezTo>
                  <a:cubicBezTo>
                    <a:pt x="5985" y="127"/>
                    <a:pt x="5870" y="1"/>
                    <a:pt x="570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1965050" y="3604300"/>
              <a:ext cx="24925" cy="36175"/>
            </a:xfrm>
            <a:custGeom>
              <a:avLst/>
              <a:gdLst/>
              <a:ahLst/>
              <a:cxnLst/>
              <a:rect l="l" t="t" r="r" b="b"/>
              <a:pathLst>
                <a:path w="997" h="1447" extrusionOk="0">
                  <a:moveTo>
                    <a:pt x="819" y="0"/>
                  </a:moveTo>
                  <a:cubicBezTo>
                    <a:pt x="776" y="0"/>
                    <a:pt x="728" y="14"/>
                    <a:pt x="677" y="44"/>
                  </a:cubicBezTo>
                  <a:lnTo>
                    <a:pt x="320" y="251"/>
                  </a:lnTo>
                  <a:cubicBezTo>
                    <a:pt x="143" y="353"/>
                    <a:pt x="1" y="601"/>
                    <a:pt x="1" y="805"/>
                  </a:cubicBezTo>
                  <a:lnTo>
                    <a:pt x="1" y="1219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8" y="1433"/>
                    <a:pt x="320" y="1403"/>
                  </a:cubicBezTo>
                  <a:lnTo>
                    <a:pt x="680" y="1196"/>
                  </a:lnTo>
                  <a:cubicBezTo>
                    <a:pt x="853" y="1094"/>
                    <a:pt x="996" y="846"/>
                    <a:pt x="996" y="645"/>
                  </a:cubicBezTo>
                  <a:lnTo>
                    <a:pt x="996" y="227"/>
                  </a:lnTo>
                  <a:cubicBezTo>
                    <a:pt x="996" y="84"/>
                    <a:pt x="924" y="0"/>
                    <a:pt x="8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2014925" y="3505775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1"/>
                  </a:moveTo>
                  <a:cubicBezTo>
                    <a:pt x="5630" y="1"/>
                    <a:pt x="5545" y="25"/>
                    <a:pt x="5454" y="78"/>
                  </a:cubicBezTo>
                  <a:lnTo>
                    <a:pt x="531" y="2916"/>
                  </a:lnTo>
                  <a:cubicBezTo>
                    <a:pt x="239" y="3087"/>
                    <a:pt x="1" y="3484"/>
                    <a:pt x="1" y="3801"/>
                  </a:cubicBezTo>
                  <a:cubicBezTo>
                    <a:pt x="1" y="4022"/>
                    <a:pt x="115" y="4147"/>
                    <a:pt x="282" y="4147"/>
                  </a:cubicBezTo>
                  <a:cubicBezTo>
                    <a:pt x="356" y="4147"/>
                    <a:pt x="441" y="4122"/>
                    <a:pt x="531" y="4069"/>
                  </a:cubicBezTo>
                  <a:lnTo>
                    <a:pt x="5454" y="1227"/>
                  </a:lnTo>
                  <a:cubicBezTo>
                    <a:pt x="5747" y="1057"/>
                    <a:pt x="5985" y="663"/>
                    <a:pt x="5985" y="346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1965050" y="3661900"/>
              <a:ext cx="24925" cy="36125"/>
            </a:xfrm>
            <a:custGeom>
              <a:avLst/>
              <a:gdLst/>
              <a:ahLst/>
              <a:cxnLst/>
              <a:rect l="l" t="t" r="r" b="b"/>
              <a:pathLst>
                <a:path w="997" h="1445" extrusionOk="0">
                  <a:moveTo>
                    <a:pt x="820" y="1"/>
                  </a:moveTo>
                  <a:cubicBezTo>
                    <a:pt x="777" y="1"/>
                    <a:pt x="729" y="15"/>
                    <a:pt x="677" y="45"/>
                  </a:cubicBezTo>
                  <a:lnTo>
                    <a:pt x="320" y="252"/>
                  </a:lnTo>
                  <a:cubicBezTo>
                    <a:pt x="143" y="354"/>
                    <a:pt x="1" y="599"/>
                    <a:pt x="1" y="803"/>
                  </a:cubicBezTo>
                  <a:lnTo>
                    <a:pt x="1" y="1217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8" y="1430"/>
                    <a:pt x="320" y="1401"/>
                  </a:cubicBezTo>
                  <a:lnTo>
                    <a:pt x="680" y="1193"/>
                  </a:lnTo>
                  <a:cubicBezTo>
                    <a:pt x="853" y="1091"/>
                    <a:pt x="996" y="847"/>
                    <a:pt x="996" y="643"/>
                  </a:cubicBezTo>
                  <a:lnTo>
                    <a:pt x="996" y="228"/>
                  </a:lnTo>
                  <a:cubicBezTo>
                    <a:pt x="996" y="84"/>
                    <a:pt x="925" y="1"/>
                    <a:pt x="8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2014925" y="3563325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0"/>
                  </a:moveTo>
                  <a:cubicBezTo>
                    <a:pt x="5630" y="0"/>
                    <a:pt x="5545" y="25"/>
                    <a:pt x="5454" y="78"/>
                  </a:cubicBezTo>
                  <a:lnTo>
                    <a:pt x="531" y="2919"/>
                  </a:lnTo>
                  <a:cubicBezTo>
                    <a:pt x="239" y="3087"/>
                    <a:pt x="1" y="3484"/>
                    <a:pt x="1" y="3801"/>
                  </a:cubicBezTo>
                  <a:cubicBezTo>
                    <a:pt x="1" y="4021"/>
                    <a:pt x="115" y="4146"/>
                    <a:pt x="282" y="4146"/>
                  </a:cubicBezTo>
                  <a:cubicBezTo>
                    <a:pt x="356" y="4146"/>
                    <a:pt x="441" y="4122"/>
                    <a:pt x="531" y="4069"/>
                  </a:cubicBezTo>
                  <a:lnTo>
                    <a:pt x="5454" y="1230"/>
                  </a:lnTo>
                  <a:cubicBezTo>
                    <a:pt x="5747" y="1060"/>
                    <a:pt x="5985" y="663"/>
                    <a:pt x="5985" y="346"/>
                  </a:cubicBezTo>
                  <a:cubicBezTo>
                    <a:pt x="5985" y="125"/>
                    <a:pt x="5871" y="0"/>
                    <a:pt x="57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1965050" y="3719425"/>
              <a:ext cx="24925" cy="36150"/>
            </a:xfrm>
            <a:custGeom>
              <a:avLst/>
              <a:gdLst/>
              <a:ahLst/>
              <a:cxnLst/>
              <a:rect l="l" t="t" r="r" b="b"/>
              <a:pathLst>
                <a:path w="997" h="1446" extrusionOk="0">
                  <a:moveTo>
                    <a:pt x="817" y="0"/>
                  </a:moveTo>
                  <a:cubicBezTo>
                    <a:pt x="775" y="0"/>
                    <a:pt x="727" y="13"/>
                    <a:pt x="677" y="41"/>
                  </a:cubicBezTo>
                  <a:lnTo>
                    <a:pt x="320" y="253"/>
                  </a:lnTo>
                  <a:cubicBezTo>
                    <a:pt x="143" y="351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8" y="1431"/>
                    <a:pt x="320" y="1401"/>
                  </a:cubicBezTo>
                  <a:lnTo>
                    <a:pt x="680" y="1194"/>
                  </a:lnTo>
                  <a:cubicBezTo>
                    <a:pt x="853" y="1092"/>
                    <a:pt x="996" y="847"/>
                    <a:pt x="996" y="643"/>
                  </a:cubicBezTo>
                  <a:lnTo>
                    <a:pt x="996" y="229"/>
                  </a:lnTo>
                  <a:cubicBezTo>
                    <a:pt x="996" y="83"/>
                    <a:pt x="923" y="0"/>
                    <a:pt x="8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2014925" y="3620850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4" y="1"/>
                  </a:moveTo>
                  <a:cubicBezTo>
                    <a:pt x="5630" y="1"/>
                    <a:pt x="5545" y="26"/>
                    <a:pt x="5454" y="78"/>
                  </a:cubicBezTo>
                  <a:lnTo>
                    <a:pt x="531" y="2920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5" y="4147"/>
                    <a:pt x="282" y="4147"/>
                  </a:cubicBezTo>
                  <a:cubicBezTo>
                    <a:pt x="356" y="4147"/>
                    <a:pt x="441" y="4122"/>
                    <a:pt x="531" y="4070"/>
                  </a:cubicBezTo>
                  <a:lnTo>
                    <a:pt x="5454" y="1227"/>
                  </a:lnTo>
                  <a:cubicBezTo>
                    <a:pt x="5747" y="1061"/>
                    <a:pt x="5985" y="663"/>
                    <a:pt x="5985" y="347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1963925" y="3707850"/>
              <a:ext cx="199625" cy="132525"/>
            </a:xfrm>
            <a:custGeom>
              <a:avLst/>
              <a:gdLst/>
              <a:ahLst/>
              <a:cxnLst/>
              <a:rect l="l" t="t" r="r" b="b"/>
              <a:pathLst>
                <a:path w="7985" h="5301" extrusionOk="0">
                  <a:moveTo>
                    <a:pt x="7701" y="1"/>
                  </a:moveTo>
                  <a:cubicBezTo>
                    <a:pt x="7627" y="1"/>
                    <a:pt x="7543" y="25"/>
                    <a:pt x="7454" y="76"/>
                  </a:cubicBezTo>
                  <a:lnTo>
                    <a:pt x="535" y="4071"/>
                  </a:lnTo>
                  <a:cubicBezTo>
                    <a:pt x="242" y="4241"/>
                    <a:pt x="1" y="4635"/>
                    <a:pt x="1" y="4955"/>
                  </a:cubicBezTo>
                  <a:cubicBezTo>
                    <a:pt x="1" y="5176"/>
                    <a:pt x="115" y="5301"/>
                    <a:pt x="283" y="5301"/>
                  </a:cubicBezTo>
                  <a:cubicBezTo>
                    <a:pt x="358" y="5301"/>
                    <a:pt x="444" y="5276"/>
                    <a:pt x="535" y="5224"/>
                  </a:cubicBezTo>
                  <a:lnTo>
                    <a:pt x="7454" y="1229"/>
                  </a:lnTo>
                  <a:cubicBezTo>
                    <a:pt x="7746" y="1059"/>
                    <a:pt x="7984" y="664"/>
                    <a:pt x="7984" y="348"/>
                  </a:cubicBezTo>
                  <a:cubicBezTo>
                    <a:pt x="7984" y="126"/>
                    <a:pt x="7869" y="1"/>
                    <a:pt x="7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1963925" y="386402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4" y="0"/>
                  </a:moveTo>
                  <a:cubicBezTo>
                    <a:pt x="781" y="0"/>
                    <a:pt x="733" y="14"/>
                    <a:pt x="681" y="44"/>
                  </a:cubicBezTo>
                  <a:lnTo>
                    <a:pt x="321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81" y="1197"/>
                  </a:lnTo>
                  <a:cubicBezTo>
                    <a:pt x="858" y="1095"/>
                    <a:pt x="1000" y="846"/>
                    <a:pt x="1000" y="642"/>
                  </a:cubicBezTo>
                  <a:lnTo>
                    <a:pt x="1000" y="228"/>
                  </a:lnTo>
                  <a:cubicBezTo>
                    <a:pt x="1000" y="83"/>
                    <a:pt x="929" y="0"/>
                    <a:pt x="82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2013825" y="3765450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6" y="0"/>
                  </a:moveTo>
                  <a:cubicBezTo>
                    <a:pt x="5632" y="0"/>
                    <a:pt x="5547" y="25"/>
                    <a:pt x="5458" y="77"/>
                  </a:cubicBezTo>
                  <a:lnTo>
                    <a:pt x="534" y="2920"/>
                  </a:lnTo>
                  <a:cubicBezTo>
                    <a:pt x="239" y="3089"/>
                    <a:pt x="1" y="3484"/>
                    <a:pt x="1" y="3803"/>
                  </a:cubicBezTo>
                  <a:cubicBezTo>
                    <a:pt x="1" y="4023"/>
                    <a:pt x="115" y="4149"/>
                    <a:pt x="284" y="4149"/>
                  </a:cubicBezTo>
                  <a:cubicBezTo>
                    <a:pt x="358" y="4149"/>
                    <a:pt x="444" y="4124"/>
                    <a:pt x="534" y="4072"/>
                  </a:cubicBezTo>
                  <a:lnTo>
                    <a:pt x="5458" y="1230"/>
                  </a:lnTo>
                  <a:cubicBezTo>
                    <a:pt x="5750" y="1060"/>
                    <a:pt x="5988" y="665"/>
                    <a:pt x="5988" y="346"/>
                  </a:cubicBezTo>
                  <a:cubicBezTo>
                    <a:pt x="5988" y="127"/>
                    <a:pt x="5873" y="0"/>
                    <a:pt x="57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1963925" y="392165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3" y="1"/>
                  </a:moveTo>
                  <a:cubicBezTo>
                    <a:pt x="780" y="1"/>
                    <a:pt x="732" y="15"/>
                    <a:pt x="681" y="44"/>
                  </a:cubicBezTo>
                  <a:lnTo>
                    <a:pt x="321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81" y="1197"/>
                  </a:lnTo>
                  <a:cubicBezTo>
                    <a:pt x="858" y="1095"/>
                    <a:pt x="1000" y="850"/>
                    <a:pt x="1000" y="646"/>
                  </a:cubicBezTo>
                  <a:lnTo>
                    <a:pt x="1000" y="228"/>
                  </a:lnTo>
                  <a:cubicBezTo>
                    <a:pt x="1000" y="85"/>
                    <a:pt x="928" y="1"/>
                    <a:pt x="8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2013825" y="3823150"/>
              <a:ext cx="149725" cy="103675"/>
            </a:xfrm>
            <a:custGeom>
              <a:avLst/>
              <a:gdLst/>
              <a:ahLst/>
              <a:cxnLst/>
              <a:rect l="l" t="t" r="r" b="b"/>
              <a:pathLst>
                <a:path w="5989" h="4147" extrusionOk="0">
                  <a:moveTo>
                    <a:pt x="5708" y="0"/>
                  </a:moveTo>
                  <a:cubicBezTo>
                    <a:pt x="5633" y="0"/>
                    <a:pt x="5548" y="25"/>
                    <a:pt x="5458" y="78"/>
                  </a:cubicBezTo>
                  <a:lnTo>
                    <a:pt x="534" y="2917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4" y="4147"/>
                    <a:pt x="282" y="4147"/>
                  </a:cubicBezTo>
                  <a:cubicBezTo>
                    <a:pt x="357" y="4147"/>
                    <a:pt x="443" y="4122"/>
                    <a:pt x="534" y="4069"/>
                  </a:cubicBezTo>
                  <a:lnTo>
                    <a:pt x="5458" y="1227"/>
                  </a:lnTo>
                  <a:cubicBezTo>
                    <a:pt x="5750" y="1061"/>
                    <a:pt x="5988" y="662"/>
                    <a:pt x="5988" y="347"/>
                  </a:cubicBezTo>
                  <a:cubicBezTo>
                    <a:pt x="5988" y="126"/>
                    <a:pt x="5874" y="0"/>
                    <a:pt x="57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1963925" y="3979275"/>
              <a:ext cx="25025" cy="36150"/>
            </a:xfrm>
            <a:custGeom>
              <a:avLst/>
              <a:gdLst/>
              <a:ahLst/>
              <a:cxnLst/>
              <a:rect l="l" t="t" r="r" b="b"/>
              <a:pathLst>
                <a:path w="1001" h="1446" extrusionOk="0">
                  <a:moveTo>
                    <a:pt x="824" y="0"/>
                  </a:moveTo>
                  <a:cubicBezTo>
                    <a:pt x="781" y="0"/>
                    <a:pt x="733" y="14"/>
                    <a:pt x="681" y="44"/>
                  </a:cubicBezTo>
                  <a:lnTo>
                    <a:pt x="321" y="251"/>
                  </a:lnTo>
                  <a:cubicBezTo>
                    <a:pt x="144" y="353"/>
                    <a:pt x="1" y="598"/>
                    <a:pt x="1" y="802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81" y="1193"/>
                  </a:lnTo>
                  <a:cubicBezTo>
                    <a:pt x="858" y="1091"/>
                    <a:pt x="1000" y="846"/>
                    <a:pt x="1000" y="642"/>
                  </a:cubicBezTo>
                  <a:lnTo>
                    <a:pt x="1000" y="228"/>
                  </a:lnTo>
                  <a:cubicBezTo>
                    <a:pt x="1000" y="83"/>
                    <a:pt x="929" y="0"/>
                    <a:pt x="82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2013825" y="3880675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7" y="1"/>
                  </a:moveTo>
                  <a:cubicBezTo>
                    <a:pt x="5633" y="1"/>
                    <a:pt x="5548" y="26"/>
                    <a:pt x="5458" y="78"/>
                  </a:cubicBezTo>
                  <a:lnTo>
                    <a:pt x="534" y="2921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3"/>
                    <a:pt x="115" y="4148"/>
                    <a:pt x="284" y="4148"/>
                  </a:cubicBezTo>
                  <a:cubicBezTo>
                    <a:pt x="359" y="4148"/>
                    <a:pt x="444" y="4124"/>
                    <a:pt x="534" y="4073"/>
                  </a:cubicBezTo>
                  <a:lnTo>
                    <a:pt x="5458" y="1231"/>
                  </a:lnTo>
                  <a:cubicBezTo>
                    <a:pt x="5750" y="1061"/>
                    <a:pt x="5988" y="663"/>
                    <a:pt x="5988" y="347"/>
                  </a:cubicBezTo>
                  <a:cubicBezTo>
                    <a:pt x="5988" y="126"/>
                    <a:pt x="5874" y="1"/>
                    <a:pt x="570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1963925" y="4036775"/>
              <a:ext cx="25025" cy="36150"/>
            </a:xfrm>
            <a:custGeom>
              <a:avLst/>
              <a:gdLst/>
              <a:ahLst/>
              <a:cxnLst/>
              <a:rect l="l" t="t" r="r" b="b"/>
              <a:pathLst>
                <a:path w="1001" h="1446" extrusionOk="0">
                  <a:moveTo>
                    <a:pt x="822" y="1"/>
                  </a:moveTo>
                  <a:cubicBezTo>
                    <a:pt x="780" y="1"/>
                    <a:pt x="732" y="14"/>
                    <a:pt x="681" y="43"/>
                  </a:cubicBezTo>
                  <a:lnTo>
                    <a:pt x="321" y="253"/>
                  </a:lnTo>
                  <a:cubicBezTo>
                    <a:pt x="144" y="352"/>
                    <a:pt x="1" y="600"/>
                    <a:pt x="1" y="804"/>
                  </a:cubicBezTo>
                  <a:lnTo>
                    <a:pt x="1" y="1219"/>
                  </a:lnTo>
                  <a:cubicBezTo>
                    <a:pt x="1" y="1363"/>
                    <a:pt x="72" y="1446"/>
                    <a:pt x="177" y="1446"/>
                  </a:cubicBezTo>
                  <a:cubicBezTo>
                    <a:pt x="220" y="1446"/>
                    <a:pt x="269" y="1432"/>
                    <a:pt x="321" y="1402"/>
                  </a:cubicBezTo>
                  <a:lnTo>
                    <a:pt x="681" y="1195"/>
                  </a:lnTo>
                  <a:cubicBezTo>
                    <a:pt x="858" y="1093"/>
                    <a:pt x="1000" y="848"/>
                    <a:pt x="1000" y="644"/>
                  </a:cubicBezTo>
                  <a:lnTo>
                    <a:pt x="1000" y="230"/>
                  </a:lnTo>
                  <a:cubicBezTo>
                    <a:pt x="1000" y="84"/>
                    <a:pt x="928" y="1"/>
                    <a:pt x="82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2013825" y="3938225"/>
              <a:ext cx="149725" cy="103675"/>
            </a:xfrm>
            <a:custGeom>
              <a:avLst/>
              <a:gdLst/>
              <a:ahLst/>
              <a:cxnLst/>
              <a:rect l="l" t="t" r="r" b="b"/>
              <a:pathLst>
                <a:path w="5989" h="4147" extrusionOk="0">
                  <a:moveTo>
                    <a:pt x="5707" y="1"/>
                  </a:moveTo>
                  <a:cubicBezTo>
                    <a:pt x="5633" y="1"/>
                    <a:pt x="5548" y="26"/>
                    <a:pt x="5458" y="78"/>
                  </a:cubicBezTo>
                  <a:lnTo>
                    <a:pt x="534" y="2921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5" y="4147"/>
                    <a:pt x="283" y="4147"/>
                  </a:cubicBezTo>
                  <a:cubicBezTo>
                    <a:pt x="357" y="4147"/>
                    <a:pt x="443" y="4122"/>
                    <a:pt x="534" y="4070"/>
                  </a:cubicBezTo>
                  <a:lnTo>
                    <a:pt x="5458" y="1231"/>
                  </a:lnTo>
                  <a:cubicBezTo>
                    <a:pt x="5750" y="1060"/>
                    <a:pt x="5988" y="663"/>
                    <a:pt x="5988" y="346"/>
                  </a:cubicBezTo>
                  <a:cubicBezTo>
                    <a:pt x="5988" y="126"/>
                    <a:pt x="5874" y="1"/>
                    <a:pt x="570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2862925" y="2972975"/>
              <a:ext cx="374150" cy="249225"/>
            </a:xfrm>
            <a:custGeom>
              <a:avLst/>
              <a:gdLst/>
              <a:ahLst/>
              <a:cxnLst/>
              <a:rect l="l" t="t" r="r" b="b"/>
              <a:pathLst>
                <a:path w="14966" h="9969" extrusionOk="0">
                  <a:moveTo>
                    <a:pt x="14669" y="1"/>
                  </a:moveTo>
                  <a:cubicBezTo>
                    <a:pt x="14598" y="1"/>
                    <a:pt x="14518" y="24"/>
                    <a:pt x="14433" y="73"/>
                  </a:cubicBezTo>
                  <a:lnTo>
                    <a:pt x="531" y="8100"/>
                  </a:lnTo>
                  <a:cubicBezTo>
                    <a:pt x="239" y="8270"/>
                    <a:pt x="1" y="8681"/>
                    <a:pt x="1" y="9021"/>
                  </a:cubicBezTo>
                  <a:lnTo>
                    <a:pt x="1" y="9589"/>
                  </a:lnTo>
                  <a:cubicBezTo>
                    <a:pt x="1" y="9830"/>
                    <a:pt x="120" y="9968"/>
                    <a:pt x="294" y="9968"/>
                  </a:cubicBezTo>
                  <a:cubicBezTo>
                    <a:pt x="365" y="9968"/>
                    <a:pt x="446" y="9945"/>
                    <a:pt x="531" y="9895"/>
                  </a:cubicBezTo>
                  <a:lnTo>
                    <a:pt x="14433" y="1804"/>
                  </a:lnTo>
                  <a:cubicBezTo>
                    <a:pt x="14729" y="1634"/>
                    <a:pt x="14964" y="1219"/>
                    <a:pt x="14964" y="882"/>
                  </a:cubicBezTo>
                  <a:lnTo>
                    <a:pt x="14964" y="382"/>
                  </a:lnTo>
                  <a:cubicBezTo>
                    <a:pt x="14966" y="141"/>
                    <a:pt x="14844" y="1"/>
                    <a:pt x="146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2862925" y="3030475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8" y="1"/>
                  </a:moveTo>
                  <a:cubicBezTo>
                    <a:pt x="16604" y="1"/>
                    <a:pt x="16519" y="26"/>
                    <a:pt x="16429" y="78"/>
                  </a:cubicBezTo>
                  <a:lnTo>
                    <a:pt x="531" y="9257"/>
                  </a:lnTo>
                  <a:cubicBezTo>
                    <a:pt x="239" y="9424"/>
                    <a:pt x="1" y="9822"/>
                    <a:pt x="1" y="10138"/>
                  </a:cubicBezTo>
                  <a:cubicBezTo>
                    <a:pt x="1" y="10359"/>
                    <a:pt x="115" y="10484"/>
                    <a:pt x="282" y="10484"/>
                  </a:cubicBezTo>
                  <a:cubicBezTo>
                    <a:pt x="356" y="10484"/>
                    <a:pt x="441" y="10459"/>
                    <a:pt x="531" y="10407"/>
                  </a:cubicBezTo>
                  <a:lnTo>
                    <a:pt x="16429" y="1231"/>
                  </a:lnTo>
                  <a:cubicBezTo>
                    <a:pt x="16721" y="1060"/>
                    <a:pt x="16959" y="666"/>
                    <a:pt x="16959" y="346"/>
                  </a:cubicBezTo>
                  <a:cubicBezTo>
                    <a:pt x="16959" y="126"/>
                    <a:pt x="16845" y="1"/>
                    <a:pt x="1667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2862925" y="3088050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7" y="0"/>
                  </a:moveTo>
                  <a:cubicBezTo>
                    <a:pt x="16603" y="0"/>
                    <a:pt x="16518" y="25"/>
                    <a:pt x="16429" y="77"/>
                  </a:cubicBezTo>
                  <a:lnTo>
                    <a:pt x="531" y="9256"/>
                  </a:lnTo>
                  <a:cubicBezTo>
                    <a:pt x="239" y="9426"/>
                    <a:pt x="1" y="9821"/>
                    <a:pt x="1" y="10137"/>
                  </a:cubicBezTo>
                  <a:cubicBezTo>
                    <a:pt x="1" y="10359"/>
                    <a:pt x="116" y="10484"/>
                    <a:pt x="284" y="10484"/>
                  </a:cubicBezTo>
                  <a:cubicBezTo>
                    <a:pt x="358" y="10484"/>
                    <a:pt x="442" y="10460"/>
                    <a:pt x="531" y="10409"/>
                  </a:cubicBezTo>
                  <a:lnTo>
                    <a:pt x="16429" y="1230"/>
                  </a:lnTo>
                  <a:cubicBezTo>
                    <a:pt x="16721" y="1059"/>
                    <a:pt x="16959" y="665"/>
                    <a:pt x="16959" y="345"/>
                  </a:cubicBezTo>
                  <a:cubicBezTo>
                    <a:pt x="16959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2862925" y="3145625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6" y="1"/>
                  </a:moveTo>
                  <a:cubicBezTo>
                    <a:pt x="16602" y="1"/>
                    <a:pt x="16518" y="25"/>
                    <a:pt x="16429" y="76"/>
                  </a:cubicBezTo>
                  <a:lnTo>
                    <a:pt x="531" y="9255"/>
                  </a:lnTo>
                  <a:cubicBezTo>
                    <a:pt x="239" y="9425"/>
                    <a:pt x="1" y="9820"/>
                    <a:pt x="1" y="10139"/>
                  </a:cubicBezTo>
                  <a:cubicBezTo>
                    <a:pt x="1" y="10358"/>
                    <a:pt x="115" y="10484"/>
                    <a:pt x="283" y="10484"/>
                  </a:cubicBezTo>
                  <a:cubicBezTo>
                    <a:pt x="357" y="10484"/>
                    <a:pt x="441" y="10460"/>
                    <a:pt x="531" y="10407"/>
                  </a:cubicBezTo>
                  <a:lnTo>
                    <a:pt x="16429" y="1228"/>
                  </a:lnTo>
                  <a:cubicBezTo>
                    <a:pt x="16721" y="1058"/>
                    <a:pt x="16959" y="664"/>
                    <a:pt x="16959" y="347"/>
                  </a:cubicBezTo>
                  <a:cubicBezTo>
                    <a:pt x="16959" y="126"/>
                    <a:pt x="16844" y="1"/>
                    <a:pt x="1667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2862925" y="320320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0"/>
                  </a:moveTo>
                  <a:cubicBezTo>
                    <a:pt x="16604" y="0"/>
                    <a:pt x="16519" y="25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8"/>
                    <a:pt x="1" y="10138"/>
                  </a:cubicBezTo>
                  <a:cubicBezTo>
                    <a:pt x="1" y="10359"/>
                    <a:pt x="114" y="10484"/>
                    <a:pt x="281" y="10484"/>
                  </a:cubicBezTo>
                  <a:cubicBezTo>
                    <a:pt x="356" y="10484"/>
                    <a:pt x="441" y="10459"/>
                    <a:pt x="531" y="10406"/>
                  </a:cubicBezTo>
                  <a:lnTo>
                    <a:pt x="16429" y="1230"/>
                  </a:lnTo>
                  <a:cubicBezTo>
                    <a:pt x="16721" y="1060"/>
                    <a:pt x="16959" y="663"/>
                    <a:pt x="16959" y="346"/>
                  </a:cubicBezTo>
                  <a:cubicBezTo>
                    <a:pt x="16959" y="125"/>
                    <a:pt x="16846" y="0"/>
                    <a:pt x="166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2862925" y="326075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7"/>
                  </a:lnTo>
                  <a:cubicBezTo>
                    <a:pt x="239" y="9423"/>
                    <a:pt x="1" y="9821"/>
                    <a:pt x="1" y="10137"/>
                  </a:cubicBezTo>
                  <a:cubicBezTo>
                    <a:pt x="1" y="10358"/>
                    <a:pt x="114" y="10483"/>
                    <a:pt x="281" y="10483"/>
                  </a:cubicBezTo>
                  <a:cubicBezTo>
                    <a:pt x="356" y="10483"/>
                    <a:pt x="441" y="10458"/>
                    <a:pt x="531" y="10406"/>
                  </a:cubicBezTo>
                  <a:lnTo>
                    <a:pt x="16429" y="1230"/>
                  </a:lnTo>
                  <a:cubicBezTo>
                    <a:pt x="16721" y="1060"/>
                    <a:pt x="16959" y="666"/>
                    <a:pt x="16959" y="346"/>
                  </a:cubicBezTo>
                  <a:cubicBezTo>
                    <a:pt x="16959" y="127"/>
                    <a:pt x="16845" y="0"/>
                    <a:pt x="166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2862925" y="3318300"/>
              <a:ext cx="424000" cy="262150"/>
            </a:xfrm>
            <a:custGeom>
              <a:avLst/>
              <a:gdLst/>
              <a:ahLst/>
              <a:cxnLst/>
              <a:rect l="l" t="t" r="r" b="b"/>
              <a:pathLst>
                <a:path w="16960" h="10486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7"/>
                  </a:lnTo>
                  <a:cubicBezTo>
                    <a:pt x="239" y="9426"/>
                    <a:pt x="1" y="9821"/>
                    <a:pt x="1" y="10140"/>
                  </a:cubicBezTo>
                  <a:cubicBezTo>
                    <a:pt x="1" y="10359"/>
                    <a:pt x="115" y="10485"/>
                    <a:pt x="283" y="10485"/>
                  </a:cubicBezTo>
                  <a:cubicBezTo>
                    <a:pt x="357" y="10485"/>
                    <a:pt x="441" y="10461"/>
                    <a:pt x="531" y="10409"/>
                  </a:cubicBezTo>
                  <a:lnTo>
                    <a:pt x="16429" y="1229"/>
                  </a:lnTo>
                  <a:cubicBezTo>
                    <a:pt x="16721" y="1060"/>
                    <a:pt x="16959" y="665"/>
                    <a:pt x="16959" y="346"/>
                  </a:cubicBezTo>
                  <a:cubicBezTo>
                    <a:pt x="16959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2862925" y="337590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1"/>
                  </a:moveTo>
                  <a:cubicBezTo>
                    <a:pt x="16604" y="1"/>
                    <a:pt x="16519" y="26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8"/>
                    <a:pt x="1" y="10138"/>
                  </a:cubicBezTo>
                  <a:cubicBezTo>
                    <a:pt x="1" y="10357"/>
                    <a:pt x="115" y="10483"/>
                    <a:pt x="283" y="10483"/>
                  </a:cubicBezTo>
                  <a:cubicBezTo>
                    <a:pt x="357" y="10483"/>
                    <a:pt x="441" y="10459"/>
                    <a:pt x="531" y="10407"/>
                  </a:cubicBezTo>
                  <a:lnTo>
                    <a:pt x="16429" y="1227"/>
                  </a:lnTo>
                  <a:cubicBezTo>
                    <a:pt x="16721" y="1061"/>
                    <a:pt x="16959" y="663"/>
                    <a:pt x="16959" y="347"/>
                  </a:cubicBezTo>
                  <a:cubicBezTo>
                    <a:pt x="16959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2862925" y="343345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8" y="0"/>
                  </a:moveTo>
                  <a:cubicBezTo>
                    <a:pt x="16604" y="0"/>
                    <a:pt x="16519" y="25"/>
                    <a:pt x="16429" y="77"/>
                  </a:cubicBezTo>
                  <a:lnTo>
                    <a:pt x="531" y="9254"/>
                  </a:lnTo>
                  <a:cubicBezTo>
                    <a:pt x="239" y="9424"/>
                    <a:pt x="1" y="9821"/>
                    <a:pt x="1" y="10138"/>
                  </a:cubicBezTo>
                  <a:cubicBezTo>
                    <a:pt x="1" y="10359"/>
                    <a:pt x="115" y="10484"/>
                    <a:pt x="281" y="10484"/>
                  </a:cubicBezTo>
                  <a:cubicBezTo>
                    <a:pt x="356" y="10484"/>
                    <a:pt x="441" y="10459"/>
                    <a:pt x="531" y="10407"/>
                  </a:cubicBezTo>
                  <a:lnTo>
                    <a:pt x="16429" y="1230"/>
                  </a:lnTo>
                  <a:cubicBezTo>
                    <a:pt x="16721" y="1061"/>
                    <a:pt x="16959" y="662"/>
                    <a:pt x="16959" y="347"/>
                  </a:cubicBezTo>
                  <a:cubicBezTo>
                    <a:pt x="16959" y="125"/>
                    <a:pt x="16845" y="0"/>
                    <a:pt x="1667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2264300" y="3217800"/>
              <a:ext cx="548750" cy="852300"/>
            </a:xfrm>
            <a:custGeom>
              <a:avLst/>
              <a:gdLst/>
              <a:ahLst/>
              <a:cxnLst/>
              <a:rect l="l" t="t" r="r" b="b"/>
              <a:pathLst>
                <a:path w="21950" h="34092" extrusionOk="0">
                  <a:moveTo>
                    <a:pt x="21655" y="0"/>
                  </a:moveTo>
                  <a:cubicBezTo>
                    <a:pt x="21584" y="0"/>
                    <a:pt x="21504" y="23"/>
                    <a:pt x="21419" y="71"/>
                  </a:cubicBezTo>
                  <a:lnTo>
                    <a:pt x="535" y="12130"/>
                  </a:lnTo>
                  <a:cubicBezTo>
                    <a:pt x="239" y="12301"/>
                    <a:pt x="1" y="12712"/>
                    <a:pt x="1" y="13052"/>
                  </a:cubicBezTo>
                  <a:lnTo>
                    <a:pt x="1" y="33712"/>
                  </a:lnTo>
                  <a:cubicBezTo>
                    <a:pt x="1" y="33953"/>
                    <a:pt x="120" y="34092"/>
                    <a:pt x="295" y="34092"/>
                  </a:cubicBezTo>
                  <a:cubicBezTo>
                    <a:pt x="367" y="34092"/>
                    <a:pt x="449" y="34068"/>
                    <a:pt x="535" y="34018"/>
                  </a:cubicBezTo>
                  <a:lnTo>
                    <a:pt x="21419" y="21959"/>
                  </a:lnTo>
                  <a:cubicBezTo>
                    <a:pt x="21712" y="21793"/>
                    <a:pt x="21950" y="21378"/>
                    <a:pt x="21950" y="21041"/>
                  </a:cubicBezTo>
                  <a:lnTo>
                    <a:pt x="21950" y="381"/>
                  </a:lnTo>
                  <a:cubicBezTo>
                    <a:pt x="21950" y="139"/>
                    <a:pt x="21830" y="0"/>
                    <a:pt x="2165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2264300" y="3512650"/>
              <a:ext cx="548750" cy="557450"/>
            </a:xfrm>
            <a:custGeom>
              <a:avLst/>
              <a:gdLst/>
              <a:ahLst/>
              <a:cxnLst/>
              <a:rect l="l" t="t" r="r" b="b"/>
              <a:pathLst>
                <a:path w="21950" h="22298" extrusionOk="0">
                  <a:moveTo>
                    <a:pt x="16123" y="0"/>
                  </a:moveTo>
                  <a:lnTo>
                    <a:pt x="12635" y="6174"/>
                  </a:lnTo>
                  <a:lnTo>
                    <a:pt x="15086" y="9353"/>
                  </a:lnTo>
                  <a:lnTo>
                    <a:pt x="6984" y="2373"/>
                  </a:lnTo>
                  <a:lnTo>
                    <a:pt x="1" y="17492"/>
                  </a:lnTo>
                  <a:lnTo>
                    <a:pt x="1" y="21918"/>
                  </a:lnTo>
                  <a:cubicBezTo>
                    <a:pt x="1" y="22159"/>
                    <a:pt x="120" y="22298"/>
                    <a:pt x="295" y="22298"/>
                  </a:cubicBezTo>
                  <a:cubicBezTo>
                    <a:pt x="367" y="22298"/>
                    <a:pt x="449" y="22274"/>
                    <a:pt x="535" y="22224"/>
                  </a:cubicBezTo>
                  <a:lnTo>
                    <a:pt x="21419" y="10165"/>
                  </a:lnTo>
                  <a:cubicBezTo>
                    <a:pt x="21712" y="9999"/>
                    <a:pt x="21950" y="9584"/>
                    <a:pt x="21950" y="9247"/>
                  </a:cubicBezTo>
                  <a:lnTo>
                    <a:pt x="21950" y="5324"/>
                  </a:lnTo>
                  <a:lnTo>
                    <a:pt x="161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2649000" y="3348350"/>
              <a:ext cx="78650" cy="101575"/>
            </a:xfrm>
            <a:custGeom>
              <a:avLst/>
              <a:gdLst/>
              <a:ahLst/>
              <a:cxnLst/>
              <a:rect l="l" t="t" r="r" b="b"/>
              <a:pathLst>
                <a:path w="3146" h="4063" extrusionOk="0">
                  <a:moveTo>
                    <a:pt x="2275" y="0"/>
                  </a:moveTo>
                  <a:cubicBezTo>
                    <a:pt x="2064" y="0"/>
                    <a:pt x="1826" y="69"/>
                    <a:pt x="1575" y="214"/>
                  </a:cubicBezTo>
                  <a:cubicBezTo>
                    <a:pt x="704" y="718"/>
                    <a:pt x="1" y="1938"/>
                    <a:pt x="1" y="2941"/>
                  </a:cubicBezTo>
                  <a:cubicBezTo>
                    <a:pt x="1" y="3652"/>
                    <a:pt x="355" y="4063"/>
                    <a:pt x="871" y="4063"/>
                  </a:cubicBezTo>
                  <a:cubicBezTo>
                    <a:pt x="1083" y="4063"/>
                    <a:pt x="1322" y="3994"/>
                    <a:pt x="1575" y="3849"/>
                  </a:cubicBezTo>
                  <a:cubicBezTo>
                    <a:pt x="2441" y="3346"/>
                    <a:pt x="3145" y="2125"/>
                    <a:pt x="3145" y="1122"/>
                  </a:cubicBezTo>
                  <a:cubicBezTo>
                    <a:pt x="3145" y="411"/>
                    <a:pt x="2791" y="0"/>
                    <a:pt x="22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1915150" y="2483400"/>
              <a:ext cx="1371775" cy="953100"/>
            </a:xfrm>
            <a:custGeom>
              <a:avLst/>
              <a:gdLst/>
              <a:ahLst/>
              <a:cxnLst/>
              <a:rect l="l" t="t" r="r" b="b"/>
              <a:pathLst>
                <a:path w="54871" h="38124" extrusionOk="0">
                  <a:moveTo>
                    <a:pt x="54577" y="0"/>
                  </a:moveTo>
                  <a:cubicBezTo>
                    <a:pt x="54506" y="0"/>
                    <a:pt x="54425" y="24"/>
                    <a:pt x="54340" y="73"/>
                  </a:cubicBezTo>
                  <a:lnTo>
                    <a:pt x="531" y="31140"/>
                  </a:lnTo>
                  <a:cubicBezTo>
                    <a:pt x="238" y="31307"/>
                    <a:pt x="1" y="31722"/>
                    <a:pt x="1" y="32058"/>
                  </a:cubicBezTo>
                  <a:lnTo>
                    <a:pt x="1" y="37743"/>
                  </a:lnTo>
                  <a:cubicBezTo>
                    <a:pt x="1" y="37985"/>
                    <a:pt x="121" y="38123"/>
                    <a:pt x="295" y="38123"/>
                  </a:cubicBezTo>
                  <a:cubicBezTo>
                    <a:pt x="366" y="38123"/>
                    <a:pt x="447" y="38101"/>
                    <a:pt x="531" y="38052"/>
                  </a:cubicBezTo>
                  <a:lnTo>
                    <a:pt x="54340" y="6985"/>
                  </a:lnTo>
                  <a:cubicBezTo>
                    <a:pt x="54632" y="6815"/>
                    <a:pt x="54870" y="6404"/>
                    <a:pt x="54870" y="6064"/>
                  </a:cubicBezTo>
                  <a:lnTo>
                    <a:pt x="54870" y="379"/>
                  </a:lnTo>
                  <a:cubicBezTo>
                    <a:pt x="54870" y="139"/>
                    <a:pt x="54751" y="0"/>
                    <a:pt x="545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2788050" y="2599950"/>
              <a:ext cx="399150" cy="270100"/>
            </a:xfrm>
            <a:custGeom>
              <a:avLst/>
              <a:gdLst/>
              <a:ahLst/>
              <a:cxnLst/>
              <a:rect l="l" t="t" r="r" b="b"/>
              <a:pathLst>
                <a:path w="15966" h="10804" extrusionOk="0">
                  <a:moveTo>
                    <a:pt x="15966" y="1"/>
                  </a:moveTo>
                  <a:lnTo>
                    <a:pt x="320" y="9031"/>
                  </a:lnTo>
                  <a:cubicBezTo>
                    <a:pt x="147" y="9133"/>
                    <a:pt x="0" y="9381"/>
                    <a:pt x="0" y="9585"/>
                  </a:cubicBezTo>
                  <a:lnTo>
                    <a:pt x="4" y="10575"/>
                  </a:lnTo>
                  <a:cubicBezTo>
                    <a:pt x="4" y="10720"/>
                    <a:pt x="77" y="10803"/>
                    <a:pt x="181" y="10803"/>
                  </a:cubicBezTo>
                  <a:cubicBezTo>
                    <a:pt x="223" y="10803"/>
                    <a:pt x="270" y="10790"/>
                    <a:pt x="320" y="10762"/>
                  </a:cubicBezTo>
                  <a:lnTo>
                    <a:pt x="15966" y="1728"/>
                  </a:lnTo>
                  <a:lnTo>
                    <a:pt x="1596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3187175" y="2574650"/>
              <a:ext cx="49850" cy="68525"/>
            </a:xfrm>
            <a:custGeom>
              <a:avLst/>
              <a:gdLst/>
              <a:ahLst/>
              <a:cxnLst/>
              <a:rect l="l" t="t" r="r" b="b"/>
              <a:pathLst>
                <a:path w="1994" h="2741" extrusionOk="0">
                  <a:moveTo>
                    <a:pt x="1818" y="0"/>
                  </a:moveTo>
                  <a:cubicBezTo>
                    <a:pt x="1776" y="0"/>
                    <a:pt x="1728" y="14"/>
                    <a:pt x="1677" y="44"/>
                  </a:cubicBezTo>
                  <a:lnTo>
                    <a:pt x="1" y="1013"/>
                  </a:lnTo>
                  <a:lnTo>
                    <a:pt x="1" y="2740"/>
                  </a:lnTo>
                  <a:lnTo>
                    <a:pt x="1677" y="1771"/>
                  </a:lnTo>
                  <a:cubicBezTo>
                    <a:pt x="1851" y="1673"/>
                    <a:pt x="1994" y="1424"/>
                    <a:pt x="1994" y="1220"/>
                  </a:cubicBezTo>
                  <a:lnTo>
                    <a:pt x="1994" y="228"/>
                  </a:lnTo>
                  <a:cubicBezTo>
                    <a:pt x="1994" y="83"/>
                    <a:pt x="1922" y="0"/>
                    <a:pt x="18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3201625" y="2591475"/>
              <a:ext cx="25800" cy="31375"/>
            </a:xfrm>
            <a:custGeom>
              <a:avLst/>
              <a:gdLst/>
              <a:ahLst/>
              <a:cxnLst/>
              <a:rect l="l" t="t" r="r" b="b"/>
              <a:pathLst>
                <a:path w="1032" h="1255" extrusionOk="0">
                  <a:moveTo>
                    <a:pt x="528" y="139"/>
                  </a:moveTo>
                  <a:cubicBezTo>
                    <a:pt x="545" y="139"/>
                    <a:pt x="562" y="143"/>
                    <a:pt x="576" y="153"/>
                  </a:cubicBezTo>
                  <a:cubicBezTo>
                    <a:pt x="640" y="187"/>
                    <a:pt x="678" y="296"/>
                    <a:pt x="678" y="432"/>
                  </a:cubicBezTo>
                  <a:cubicBezTo>
                    <a:pt x="678" y="694"/>
                    <a:pt x="538" y="993"/>
                    <a:pt x="375" y="1088"/>
                  </a:cubicBezTo>
                  <a:cubicBezTo>
                    <a:pt x="343" y="1106"/>
                    <a:pt x="314" y="1115"/>
                    <a:pt x="289" y="1115"/>
                  </a:cubicBezTo>
                  <a:cubicBezTo>
                    <a:pt x="271" y="1115"/>
                    <a:pt x="254" y="1110"/>
                    <a:pt x="239" y="1102"/>
                  </a:cubicBezTo>
                  <a:cubicBezTo>
                    <a:pt x="178" y="1068"/>
                    <a:pt x="140" y="959"/>
                    <a:pt x="140" y="823"/>
                  </a:cubicBezTo>
                  <a:cubicBezTo>
                    <a:pt x="140" y="561"/>
                    <a:pt x="280" y="261"/>
                    <a:pt x="443" y="167"/>
                  </a:cubicBezTo>
                  <a:cubicBezTo>
                    <a:pt x="474" y="150"/>
                    <a:pt x="501" y="139"/>
                    <a:pt x="528" y="139"/>
                  </a:cubicBezTo>
                  <a:close/>
                  <a:moveTo>
                    <a:pt x="528" y="0"/>
                  </a:moveTo>
                  <a:cubicBezTo>
                    <a:pt x="478" y="0"/>
                    <a:pt x="427" y="15"/>
                    <a:pt x="375" y="44"/>
                  </a:cubicBezTo>
                  <a:cubicBezTo>
                    <a:pt x="164" y="167"/>
                    <a:pt x="1" y="506"/>
                    <a:pt x="1" y="823"/>
                  </a:cubicBezTo>
                  <a:cubicBezTo>
                    <a:pt x="1" y="1013"/>
                    <a:pt x="62" y="1159"/>
                    <a:pt x="171" y="1224"/>
                  </a:cubicBezTo>
                  <a:cubicBezTo>
                    <a:pt x="209" y="1245"/>
                    <a:pt x="250" y="1254"/>
                    <a:pt x="290" y="1254"/>
                  </a:cubicBezTo>
                  <a:cubicBezTo>
                    <a:pt x="338" y="1254"/>
                    <a:pt x="392" y="1237"/>
                    <a:pt x="443" y="1210"/>
                  </a:cubicBezTo>
                  <a:cubicBezTo>
                    <a:pt x="569" y="1135"/>
                    <a:pt x="678" y="983"/>
                    <a:pt x="746" y="806"/>
                  </a:cubicBezTo>
                  <a:lnTo>
                    <a:pt x="932" y="864"/>
                  </a:lnTo>
                  <a:cubicBezTo>
                    <a:pt x="939" y="867"/>
                    <a:pt x="946" y="867"/>
                    <a:pt x="953" y="867"/>
                  </a:cubicBezTo>
                  <a:cubicBezTo>
                    <a:pt x="984" y="867"/>
                    <a:pt x="1011" y="846"/>
                    <a:pt x="1021" y="816"/>
                  </a:cubicBezTo>
                  <a:cubicBezTo>
                    <a:pt x="1031" y="782"/>
                    <a:pt x="1011" y="741"/>
                    <a:pt x="973" y="731"/>
                  </a:cubicBezTo>
                  <a:lnTo>
                    <a:pt x="786" y="673"/>
                  </a:lnTo>
                  <a:cubicBezTo>
                    <a:pt x="807" y="592"/>
                    <a:pt x="817" y="510"/>
                    <a:pt x="817" y="432"/>
                  </a:cubicBezTo>
                  <a:cubicBezTo>
                    <a:pt x="817" y="241"/>
                    <a:pt x="755" y="95"/>
                    <a:pt x="647" y="31"/>
                  </a:cubicBezTo>
                  <a:cubicBezTo>
                    <a:pt x="610" y="10"/>
                    <a:pt x="569" y="0"/>
                    <a:pt x="52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2264300" y="2685000"/>
              <a:ext cx="1022625" cy="780275"/>
            </a:xfrm>
            <a:custGeom>
              <a:avLst/>
              <a:gdLst/>
              <a:ahLst/>
              <a:cxnLst/>
              <a:rect l="l" t="t" r="r" b="b"/>
              <a:pathLst>
                <a:path w="40905" h="31211" extrusionOk="0">
                  <a:moveTo>
                    <a:pt x="40612" y="0"/>
                  </a:moveTo>
                  <a:cubicBezTo>
                    <a:pt x="40540" y="0"/>
                    <a:pt x="40459" y="24"/>
                    <a:pt x="40374" y="74"/>
                  </a:cubicBezTo>
                  <a:lnTo>
                    <a:pt x="535" y="23076"/>
                  </a:lnTo>
                  <a:cubicBezTo>
                    <a:pt x="239" y="23243"/>
                    <a:pt x="1" y="23658"/>
                    <a:pt x="1" y="23994"/>
                  </a:cubicBezTo>
                  <a:lnTo>
                    <a:pt x="1" y="30831"/>
                  </a:lnTo>
                  <a:cubicBezTo>
                    <a:pt x="1" y="31072"/>
                    <a:pt x="120" y="31211"/>
                    <a:pt x="295" y="31211"/>
                  </a:cubicBezTo>
                  <a:cubicBezTo>
                    <a:pt x="367" y="31211"/>
                    <a:pt x="449" y="31187"/>
                    <a:pt x="535" y="31137"/>
                  </a:cubicBezTo>
                  <a:lnTo>
                    <a:pt x="40374" y="8138"/>
                  </a:lnTo>
                  <a:cubicBezTo>
                    <a:pt x="40666" y="7968"/>
                    <a:pt x="40904" y="7556"/>
                    <a:pt x="40904" y="7217"/>
                  </a:cubicBezTo>
                  <a:lnTo>
                    <a:pt x="40904" y="380"/>
                  </a:lnTo>
                  <a:cubicBezTo>
                    <a:pt x="40904" y="139"/>
                    <a:pt x="40785" y="0"/>
                    <a:pt x="406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1884050" y="4134750"/>
              <a:ext cx="268700" cy="324250"/>
            </a:xfrm>
            <a:custGeom>
              <a:avLst/>
              <a:gdLst/>
              <a:ahLst/>
              <a:cxnLst/>
              <a:rect l="l" t="t" r="r" b="b"/>
              <a:pathLst>
                <a:path w="10748" h="12970" extrusionOk="0">
                  <a:moveTo>
                    <a:pt x="2682" y="1"/>
                  </a:moveTo>
                  <a:cubicBezTo>
                    <a:pt x="2320" y="1"/>
                    <a:pt x="1975" y="59"/>
                    <a:pt x="1656" y="183"/>
                  </a:cubicBezTo>
                  <a:cubicBezTo>
                    <a:pt x="1" y="825"/>
                    <a:pt x="276" y="3019"/>
                    <a:pt x="2373" y="4392"/>
                  </a:cubicBezTo>
                  <a:cubicBezTo>
                    <a:pt x="4468" y="5765"/>
                    <a:pt x="7606" y="7469"/>
                    <a:pt x="8606" y="9954"/>
                  </a:cubicBezTo>
                  <a:lnTo>
                    <a:pt x="10614" y="12970"/>
                  </a:lnTo>
                  <a:lnTo>
                    <a:pt x="10747" y="9488"/>
                  </a:lnTo>
                  <a:cubicBezTo>
                    <a:pt x="10682" y="7935"/>
                    <a:pt x="9422" y="4762"/>
                    <a:pt x="7724" y="2811"/>
                  </a:cubicBezTo>
                  <a:cubicBezTo>
                    <a:pt x="6333" y="1210"/>
                    <a:pt x="4335" y="1"/>
                    <a:pt x="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1944225" y="4161250"/>
              <a:ext cx="216850" cy="263750"/>
            </a:xfrm>
            <a:custGeom>
              <a:avLst/>
              <a:gdLst/>
              <a:ahLst/>
              <a:cxnLst/>
              <a:rect l="l" t="t" r="r" b="b"/>
              <a:pathLst>
                <a:path w="8674" h="10550" extrusionOk="0">
                  <a:moveTo>
                    <a:pt x="127" y="1"/>
                  </a:moveTo>
                  <a:cubicBezTo>
                    <a:pt x="79" y="1"/>
                    <a:pt x="35" y="32"/>
                    <a:pt x="21" y="79"/>
                  </a:cubicBezTo>
                  <a:cubicBezTo>
                    <a:pt x="1" y="140"/>
                    <a:pt x="34" y="204"/>
                    <a:pt x="92" y="221"/>
                  </a:cubicBezTo>
                  <a:cubicBezTo>
                    <a:pt x="2703" y="1068"/>
                    <a:pt x="7174" y="5202"/>
                    <a:pt x="8438" y="10462"/>
                  </a:cubicBezTo>
                  <a:cubicBezTo>
                    <a:pt x="8449" y="10512"/>
                    <a:pt x="8493" y="10546"/>
                    <a:pt x="8544" y="10550"/>
                  </a:cubicBezTo>
                  <a:cubicBezTo>
                    <a:pt x="8554" y="10550"/>
                    <a:pt x="8565" y="10550"/>
                    <a:pt x="8575" y="10546"/>
                  </a:cubicBezTo>
                  <a:cubicBezTo>
                    <a:pt x="8636" y="10533"/>
                    <a:pt x="8673" y="10471"/>
                    <a:pt x="8659" y="10410"/>
                  </a:cubicBezTo>
                  <a:cubicBezTo>
                    <a:pt x="7378" y="5069"/>
                    <a:pt x="2822" y="867"/>
                    <a:pt x="164" y="7"/>
                  </a:cubicBezTo>
                  <a:cubicBezTo>
                    <a:pt x="152" y="3"/>
                    <a:pt x="139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1919750" y="4301025"/>
              <a:ext cx="229250" cy="209725"/>
            </a:xfrm>
            <a:custGeom>
              <a:avLst/>
              <a:gdLst/>
              <a:ahLst/>
              <a:cxnLst/>
              <a:rect l="l" t="t" r="r" b="b"/>
              <a:pathLst>
                <a:path w="9170" h="8389" extrusionOk="0">
                  <a:moveTo>
                    <a:pt x="2566" y="1"/>
                  </a:moveTo>
                  <a:cubicBezTo>
                    <a:pt x="830" y="1"/>
                    <a:pt x="1" y="1136"/>
                    <a:pt x="677" y="2266"/>
                  </a:cubicBezTo>
                  <a:cubicBezTo>
                    <a:pt x="1278" y="3266"/>
                    <a:pt x="3720" y="3772"/>
                    <a:pt x="5684" y="5009"/>
                  </a:cubicBezTo>
                  <a:cubicBezTo>
                    <a:pt x="7459" y="6128"/>
                    <a:pt x="8588" y="7526"/>
                    <a:pt x="8874" y="8389"/>
                  </a:cubicBezTo>
                  <a:lnTo>
                    <a:pt x="9169" y="6713"/>
                  </a:lnTo>
                  <a:cubicBezTo>
                    <a:pt x="8449" y="2708"/>
                    <a:pt x="4889" y="175"/>
                    <a:pt x="2917" y="16"/>
                  </a:cubicBezTo>
                  <a:cubicBezTo>
                    <a:pt x="2797" y="6"/>
                    <a:pt x="2679" y="1"/>
                    <a:pt x="2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1970675" y="4328225"/>
              <a:ext cx="182825" cy="159200"/>
            </a:xfrm>
            <a:custGeom>
              <a:avLst/>
              <a:gdLst/>
              <a:ahLst/>
              <a:cxnLst/>
              <a:rect l="l" t="t" r="r" b="b"/>
              <a:pathLst>
                <a:path w="7313" h="6368" extrusionOk="0">
                  <a:moveTo>
                    <a:pt x="117" y="1"/>
                  </a:moveTo>
                  <a:cubicBezTo>
                    <a:pt x="58" y="1"/>
                    <a:pt x="13" y="46"/>
                    <a:pt x="7" y="103"/>
                  </a:cubicBezTo>
                  <a:cubicBezTo>
                    <a:pt x="0" y="168"/>
                    <a:pt x="47" y="223"/>
                    <a:pt x="109" y="229"/>
                  </a:cubicBezTo>
                  <a:cubicBezTo>
                    <a:pt x="1723" y="369"/>
                    <a:pt x="5259" y="1820"/>
                    <a:pt x="7078" y="6295"/>
                  </a:cubicBezTo>
                  <a:cubicBezTo>
                    <a:pt x="7095" y="6339"/>
                    <a:pt x="7136" y="6366"/>
                    <a:pt x="7176" y="6366"/>
                  </a:cubicBezTo>
                  <a:cubicBezTo>
                    <a:pt x="7181" y="6367"/>
                    <a:pt x="7186" y="6367"/>
                    <a:pt x="7190" y="6367"/>
                  </a:cubicBezTo>
                  <a:cubicBezTo>
                    <a:pt x="7202" y="6367"/>
                    <a:pt x="7214" y="6364"/>
                    <a:pt x="7224" y="6359"/>
                  </a:cubicBezTo>
                  <a:cubicBezTo>
                    <a:pt x="7282" y="6336"/>
                    <a:pt x="7313" y="6267"/>
                    <a:pt x="7289" y="6210"/>
                  </a:cubicBezTo>
                  <a:cubicBezTo>
                    <a:pt x="5433" y="1641"/>
                    <a:pt x="1913" y="158"/>
                    <a:pt x="129" y="1"/>
                  </a:cubicBezTo>
                  <a:cubicBezTo>
                    <a:pt x="125" y="1"/>
                    <a:pt x="121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3603475" y="3262250"/>
              <a:ext cx="265950" cy="244125"/>
            </a:xfrm>
            <a:custGeom>
              <a:avLst/>
              <a:gdLst/>
              <a:ahLst/>
              <a:cxnLst/>
              <a:rect l="l" t="t" r="r" b="b"/>
              <a:pathLst>
                <a:path w="10638" h="9765" extrusionOk="0">
                  <a:moveTo>
                    <a:pt x="7506" y="1"/>
                  </a:moveTo>
                  <a:cubicBezTo>
                    <a:pt x="7429" y="1"/>
                    <a:pt x="7352" y="4"/>
                    <a:pt x="7273" y="10"/>
                  </a:cubicBezTo>
                  <a:cubicBezTo>
                    <a:pt x="5363" y="160"/>
                    <a:pt x="3319" y="1609"/>
                    <a:pt x="1830" y="3934"/>
                  </a:cubicBezTo>
                  <a:cubicBezTo>
                    <a:pt x="341" y="6256"/>
                    <a:pt x="1" y="9248"/>
                    <a:pt x="1" y="9248"/>
                  </a:cubicBezTo>
                  <a:lnTo>
                    <a:pt x="1341" y="9765"/>
                  </a:lnTo>
                  <a:cubicBezTo>
                    <a:pt x="3010" y="5257"/>
                    <a:pt x="6638" y="4025"/>
                    <a:pt x="8681" y="2819"/>
                  </a:cubicBezTo>
                  <a:cubicBezTo>
                    <a:pt x="10637" y="1664"/>
                    <a:pt x="9301" y="1"/>
                    <a:pt x="7506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3636050" y="3262250"/>
              <a:ext cx="208600" cy="244125"/>
            </a:xfrm>
            <a:custGeom>
              <a:avLst/>
              <a:gdLst/>
              <a:ahLst/>
              <a:cxnLst/>
              <a:rect l="l" t="t" r="r" b="b"/>
              <a:pathLst>
                <a:path w="8344" h="9765" extrusionOk="0">
                  <a:moveTo>
                    <a:pt x="6198" y="0"/>
                  </a:moveTo>
                  <a:cubicBezTo>
                    <a:pt x="6123" y="0"/>
                    <a:pt x="6046" y="4"/>
                    <a:pt x="5970" y="10"/>
                  </a:cubicBezTo>
                  <a:cubicBezTo>
                    <a:pt x="4060" y="160"/>
                    <a:pt x="2016" y="1609"/>
                    <a:pt x="527" y="3934"/>
                  </a:cubicBezTo>
                  <a:cubicBezTo>
                    <a:pt x="334" y="4237"/>
                    <a:pt x="157" y="4549"/>
                    <a:pt x="0" y="4869"/>
                  </a:cubicBezTo>
                  <a:lnTo>
                    <a:pt x="0" y="9751"/>
                  </a:lnTo>
                  <a:lnTo>
                    <a:pt x="38" y="9765"/>
                  </a:lnTo>
                  <a:cubicBezTo>
                    <a:pt x="1707" y="5257"/>
                    <a:pt x="5335" y="4025"/>
                    <a:pt x="7378" y="2819"/>
                  </a:cubicBezTo>
                  <a:cubicBezTo>
                    <a:pt x="8061" y="2414"/>
                    <a:pt x="8343" y="1948"/>
                    <a:pt x="8343" y="1513"/>
                  </a:cubicBezTo>
                  <a:cubicBezTo>
                    <a:pt x="8343" y="704"/>
                    <a:pt x="7367" y="0"/>
                    <a:pt x="6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3615050" y="3284600"/>
              <a:ext cx="193725" cy="189450"/>
            </a:xfrm>
            <a:custGeom>
              <a:avLst/>
              <a:gdLst/>
              <a:ahLst/>
              <a:cxnLst/>
              <a:rect l="l" t="t" r="r" b="b"/>
              <a:pathLst>
                <a:path w="7749" h="7578" extrusionOk="0">
                  <a:moveTo>
                    <a:pt x="7639" y="1"/>
                  </a:moveTo>
                  <a:cubicBezTo>
                    <a:pt x="7631" y="1"/>
                    <a:pt x="7624" y="2"/>
                    <a:pt x="7616" y="4"/>
                  </a:cubicBezTo>
                  <a:cubicBezTo>
                    <a:pt x="5869" y="409"/>
                    <a:pt x="2034" y="2479"/>
                    <a:pt x="21" y="7436"/>
                  </a:cubicBezTo>
                  <a:cubicBezTo>
                    <a:pt x="1" y="7490"/>
                    <a:pt x="24" y="7548"/>
                    <a:pt x="79" y="7569"/>
                  </a:cubicBezTo>
                  <a:cubicBezTo>
                    <a:pt x="85" y="7572"/>
                    <a:pt x="93" y="7575"/>
                    <a:pt x="99" y="7575"/>
                  </a:cubicBezTo>
                  <a:cubicBezTo>
                    <a:pt x="106" y="7577"/>
                    <a:pt x="112" y="7577"/>
                    <a:pt x="118" y="7577"/>
                  </a:cubicBezTo>
                  <a:cubicBezTo>
                    <a:pt x="156" y="7577"/>
                    <a:pt x="194" y="7552"/>
                    <a:pt x="211" y="7514"/>
                  </a:cubicBezTo>
                  <a:cubicBezTo>
                    <a:pt x="2194" y="2632"/>
                    <a:pt x="5950" y="599"/>
                    <a:pt x="7661" y="205"/>
                  </a:cubicBezTo>
                  <a:cubicBezTo>
                    <a:pt x="7715" y="191"/>
                    <a:pt x="7749" y="136"/>
                    <a:pt x="7738" y="82"/>
                  </a:cubicBezTo>
                  <a:cubicBezTo>
                    <a:pt x="7727" y="35"/>
                    <a:pt x="7685" y="1"/>
                    <a:pt x="7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3619475" y="3411250"/>
              <a:ext cx="256775" cy="254500"/>
            </a:xfrm>
            <a:custGeom>
              <a:avLst/>
              <a:gdLst/>
              <a:ahLst/>
              <a:cxnLst/>
              <a:rect l="l" t="t" r="r" b="b"/>
              <a:pathLst>
                <a:path w="10271" h="10180" extrusionOk="0">
                  <a:moveTo>
                    <a:pt x="3467" y="1"/>
                  </a:moveTo>
                  <a:cubicBezTo>
                    <a:pt x="3432" y="1"/>
                    <a:pt x="3398" y="2"/>
                    <a:pt x="3363" y="3"/>
                  </a:cubicBezTo>
                  <a:cubicBezTo>
                    <a:pt x="2639" y="38"/>
                    <a:pt x="1959" y="517"/>
                    <a:pt x="1677" y="1180"/>
                  </a:cubicBezTo>
                  <a:cubicBezTo>
                    <a:pt x="1581" y="1408"/>
                    <a:pt x="1531" y="1646"/>
                    <a:pt x="1432" y="1870"/>
                  </a:cubicBezTo>
                  <a:cubicBezTo>
                    <a:pt x="1190" y="2431"/>
                    <a:pt x="544" y="2445"/>
                    <a:pt x="286" y="3016"/>
                  </a:cubicBezTo>
                  <a:cubicBezTo>
                    <a:pt x="51" y="3540"/>
                    <a:pt x="120" y="4141"/>
                    <a:pt x="112" y="4695"/>
                  </a:cubicBezTo>
                  <a:cubicBezTo>
                    <a:pt x="109" y="5545"/>
                    <a:pt x="116" y="6399"/>
                    <a:pt x="140" y="7248"/>
                  </a:cubicBezTo>
                  <a:cubicBezTo>
                    <a:pt x="150" y="7711"/>
                    <a:pt x="164" y="8170"/>
                    <a:pt x="181" y="8635"/>
                  </a:cubicBezTo>
                  <a:lnTo>
                    <a:pt x="181" y="8707"/>
                  </a:lnTo>
                  <a:cubicBezTo>
                    <a:pt x="174" y="9104"/>
                    <a:pt x="1" y="9506"/>
                    <a:pt x="106" y="9894"/>
                  </a:cubicBezTo>
                  <a:cubicBezTo>
                    <a:pt x="109" y="9900"/>
                    <a:pt x="112" y="9904"/>
                    <a:pt x="116" y="9911"/>
                  </a:cubicBezTo>
                  <a:cubicBezTo>
                    <a:pt x="136" y="9938"/>
                    <a:pt x="184" y="9992"/>
                    <a:pt x="222" y="10033"/>
                  </a:cubicBezTo>
                  <a:cubicBezTo>
                    <a:pt x="222" y="10036"/>
                    <a:pt x="225" y="10040"/>
                    <a:pt x="225" y="10040"/>
                  </a:cubicBezTo>
                  <a:cubicBezTo>
                    <a:pt x="242" y="10053"/>
                    <a:pt x="263" y="10063"/>
                    <a:pt x="283" y="10074"/>
                  </a:cubicBezTo>
                  <a:cubicBezTo>
                    <a:pt x="425" y="10154"/>
                    <a:pt x="630" y="10179"/>
                    <a:pt x="831" y="10179"/>
                  </a:cubicBezTo>
                  <a:cubicBezTo>
                    <a:pt x="1011" y="10179"/>
                    <a:pt x="1187" y="10159"/>
                    <a:pt x="1313" y="10142"/>
                  </a:cubicBezTo>
                  <a:cubicBezTo>
                    <a:pt x="2111" y="10033"/>
                    <a:pt x="2874" y="9584"/>
                    <a:pt x="3305" y="8894"/>
                  </a:cubicBezTo>
                  <a:cubicBezTo>
                    <a:pt x="3662" y="8316"/>
                    <a:pt x="3845" y="7571"/>
                    <a:pt x="4437" y="7238"/>
                  </a:cubicBezTo>
                  <a:cubicBezTo>
                    <a:pt x="4665" y="7110"/>
                    <a:pt x="4918" y="7068"/>
                    <a:pt x="5175" y="7068"/>
                  </a:cubicBezTo>
                  <a:cubicBezTo>
                    <a:pt x="5340" y="7068"/>
                    <a:pt x="5507" y="7085"/>
                    <a:pt x="5668" y="7109"/>
                  </a:cubicBezTo>
                  <a:cubicBezTo>
                    <a:pt x="5807" y="7126"/>
                    <a:pt x="5946" y="7136"/>
                    <a:pt x="6093" y="7140"/>
                  </a:cubicBezTo>
                  <a:cubicBezTo>
                    <a:pt x="6392" y="7116"/>
                    <a:pt x="6691" y="7116"/>
                    <a:pt x="6987" y="7061"/>
                  </a:cubicBezTo>
                  <a:cubicBezTo>
                    <a:pt x="7341" y="6997"/>
                    <a:pt x="7701" y="6837"/>
                    <a:pt x="7895" y="6534"/>
                  </a:cubicBezTo>
                  <a:cubicBezTo>
                    <a:pt x="8357" y="5810"/>
                    <a:pt x="7650" y="4764"/>
                    <a:pt x="8082" y="4019"/>
                  </a:cubicBezTo>
                  <a:cubicBezTo>
                    <a:pt x="8296" y="3651"/>
                    <a:pt x="8728" y="3478"/>
                    <a:pt x="9122" y="3322"/>
                  </a:cubicBezTo>
                  <a:cubicBezTo>
                    <a:pt x="9516" y="3162"/>
                    <a:pt x="9941" y="2958"/>
                    <a:pt x="10115" y="2567"/>
                  </a:cubicBezTo>
                  <a:cubicBezTo>
                    <a:pt x="10271" y="2214"/>
                    <a:pt x="10166" y="1792"/>
                    <a:pt x="9952" y="1469"/>
                  </a:cubicBezTo>
                  <a:cubicBezTo>
                    <a:pt x="9541" y="847"/>
                    <a:pt x="8778" y="559"/>
                    <a:pt x="8021" y="559"/>
                  </a:cubicBezTo>
                  <a:cubicBezTo>
                    <a:pt x="7839" y="559"/>
                    <a:pt x="7656" y="576"/>
                    <a:pt x="7480" y="609"/>
                  </a:cubicBezTo>
                  <a:cubicBezTo>
                    <a:pt x="7191" y="663"/>
                    <a:pt x="6908" y="752"/>
                    <a:pt x="6616" y="772"/>
                  </a:cubicBezTo>
                  <a:cubicBezTo>
                    <a:pt x="6566" y="776"/>
                    <a:pt x="6517" y="778"/>
                    <a:pt x="6467" y="778"/>
                  </a:cubicBezTo>
                  <a:cubicBezTo>
                    <a:pt x="5439" y="778"/>
                    <a:pt x="4498" y="1"/>
                    <a:pt x="3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3617600" y="3447000"/>
              <a:ext cx="230875" cy="167350"/>
            </a:xfrm>
            <a:custGeom>
              <a:avLst/>
              <a:gdLst/>
              <a:ahLst/>
              <a:cxnLst/>
              <a:rect l="l" t="t" r="r" b="b"/>
              <a:pathLst>
                <a:path w="9235" h="6694" extrusionOk="0">
                  <a:moveTo>
                    <a:pt x="8891" y="0"/>
                  </a:moveTo>
                  <a:cubicBezTo>
                    <a:pt x="7100" y="0"/>
                    <a:pt x="1490" y="1040"/>
                    <a:pt x="14" y="6573"/>
                  </a:cubicBezTo>
                  <a:cubicBezTo>
                    <a:pt x="1" y="6624"/>
                    <a:pt x="32" y="6675"/>
                    <a:pt x="82" y="6689"/>
                  </a:cubicBezTo>
                  <a:cubicBezTo>
                    <a:pt x="85" y="6692"/>
                    <a:pt x="85" y="6692"/>
                    <a:pt x="89" y="6692"/>
                  </a:cubicBezTo>
                  <a:cubicBezTo>
                    <a:pt x="94" y="6693"/>
                    <a:pt x="99" y="6693"/>
                    <a:pt x="104" y="6693"/>
                  </a:cubicBezTo>
                  <a:cubicBezTo>
                    <a:pt x="147" y="6693"/>
                    <a:pt x="189" y="6666"/>
                    <a:pt x="198" y="6621"/>
                  </a:cubicBezTo>
                  <a:cubicBezTo>
                    <a:pt x="1642" y="1203"/>
                    <a:pt x="7137" y="191"/>
                    <a:pt x="8886" y="191"/>
                  </a:cubicBezTo>
                  <a:cubicBezTo>
                    <a:pt x="8978" y="191"/>
                    <a:pt x="9059" y="194"/>
                    <a:pt x="9129" y="199"/>
                  </a:cubicBezTo>
                  <a:cubicBezTo>
                    <a:pt x="9131" y="199"/>
                    <a:pt x="9133" y="199"/>
                    <a:pt x="9135" y="199"/>
                  </a:cubicBezTo>
                  <a:cubicBezTo>
                    <a:pt x="9187" y="199"/>
                    <a:pt x="9227" y="159"/>
                    <a:pt x="9231" y="111"/>
                  </a:cubicBezTo>
                  <a:cubicBezTo>
                    <a:pt x="9235" y="56"/>
                    <a:pt x="9197" y="12"/>
                    <a:pt x="9142" y="9"/>
                  </a:cubicBezTo>
                  <a:cubicBezTo>
                    <a:pt x="9070" y="3"/>
                    <a:pt x="8986" y="0"/>
                    <a:pt x="8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3681700" y="3504025"/>
              <a:ext cx="111775" cy="36475"/>
            </a:xfrm>
            <a:custGeom>
              <a:avLst/>
              <a:gdLst/>
              <a:ahLst/>
              <a:cxnLst/>
              <a:rect l="l" t="t" r="r" b="b"/>
              <a:pathLst>
                <a:path w="4471" h="1459" extrusionOk="0">
                  <a:moveTo>
                    <a:pt x="934" y="1"/>
                  </a:moveTo>
                  <a:cubicBezTo>
                    <a:pt x="666" y="1"/>
                    <a:pt x="385" y="20"/>
                    <a:pt x="92" y="63"/>
                  </a:cubicBezTo>
                  <a:cubicBezTo>
                    <a:pt x="38" y="73"/>
                    <a:pt x="0" y="121"/>
                    <a:pt x="10" y="171"/>
                  </a:cubicBezTo>
                  <a:cubicBezTo>
                    <a:pt x="17" y="221"/>
                    <a:pt x="57" y="254"/>
                    <a:pt x="105" y="254"/>
                  </a:cubicBezTo>
                  <a:cubicBezTo>
                    <a:pt x="110" y="254"/>
                    <a:pt x="114" y="254"/>
                    <a:pt x="119" y="253"/>
                  </a:cubicBezTo>
                  <a:cubicBezTo>
                    <a:pt x="404" y="211"/>
                    <a:pt x="677" y="193"/>
                    <a:pt x="936" y="193"/>
                  </a:cubicBezTo>
                  <a:cubicBezTo>
                    <a:pt x="3041" y="193"/>
                    <a:pt x="4283" y="1417"/>
                    <a:pt x="4297" y="1430"/>
                  </a:cubicBezTo>
                  <a:cubicBezTo>
                    <a:pt x="4311" y="1447"/>
                    <a:pt x="4328" y="1453"/>
                    <a:pt x="4348" y="1457"/>
                  </a:cubicBezTo>
                  <a:cubicBezTo>
                    <a:pt x="4354" y="1458"/>
                    <a:pt x="4360" y="1459"/>
                    <a:pt x="4367" y="1459"/>
                  </a:cubicBezTo>
                  <a:cubicBezTo>
                    <a:pt x="4390" y="1459"/>
                    <a:pt x="4415" y="1449"/>
                    <a:pt x="4433" y="1433"/>
                  </a:cubicBezTo>
                  <a:cubicBezTo>
                    <a:pt x="4471" y="1395"/>
                    <a:pt x="4471" y="1334"/>
                    <a:pt x="4433" y="1297"/>
                  </a:cubicBezTo>
                  <a:cubicBezTo>
                    <a:pt x="4418" y="1282"/>
                    <a:pt x="3123" y="1"/>
                    <a:pt x="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2139625" y="2381275"/>
              <a:ext cx="1496450" cy="2150950"/>
            </a:xfrm>
            <a:custGeom>
              <a:avLst/>
              <a:gdLst/>
              <a:ahLst/>
              <a:cxnLst/>
              <a:rect l="l" t="t" r="r" b="b"/>
              <a:pathLst>
                <a:path w="59858" h="86038" extrusionOk="0">
                  <a:moveTo>
                    <a:pt x="58870" y="1"/>
                  </a:moveTo>
                  <a:cubicBezTo>
                    <a:pt x="58676" y="1"/>
                    <a:pt x="58479" y="45"/>
                    <a:pt x="58327" y="133"/>
                  </a:cubicBezTo>
                  <a:lnTo>
                    <a:pt x="531" y="33499"/>
                  </a:lnTo>
                  <a:cubicBezTo>
                    <a:pt x="239" y="33669"/>
                    <a:pt x="1" y="34080"/>
                    <a:pt x="1" y="34420"/>
                  </a:cubicBezTo>
                  <a:lnTo>
                    <a:pt x="1" y="85022"/>
                  </a:lnTo>
                  <a:cubicBezTo>
                    <a:pt x="1" y="85359"/>
                    <a:pt x="225" y="85764"/>
                    <a:pt x="500" y="85924"/>
                  </a:cubicBezTo>
                  <a:cubicBezTo>
                    <a:pt x="632" y="86000"/>
                    <a:pt x="805" y="86037"/>
                    <a:pt x="982" y="86037"/>
                  </a:cubicBezTo>
                  <a:cubicBezTo>
                    <a:pt x="1176" y="86037"/>
                    <a:pt x="1376" y="85992"/>
                    <a:pt x="1530" y="85904"/>
                  </a:cubicBezTo>
                  <a:lnTo>
                    <a:pt x="59327" y="52538"/>
                  </a:lnTo>
                  <a:cubicBezTo>
                    <a:pt x="59620" y="52368"/>
                    <a:pt x="59857" y="51956"/>
                    <a:pt x="59857" y="51616"/>
                  </a:cubicBezTo>
                  <a:lnTo>
                    <a:pt x="59857" y="1017"/>
                  </a:lnTo>
                  <a:cubicBezTo>
                    <a:pt x="59857" y="677"/>
                    <a:pt x="59633" y="272"/>
                    <a:pt x="59358" y="116"/>
                  </a:cubicBezTo>
                  <a:cubicBezTo>
                    <a:pt x="59225" y="39"/>
                    <a:pt x="59049" y="1"/>
                    <a:pt x="58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3611475" y="2381250"/>
              <a:ext cx="9125" cy="1475"/>
            </a:xfrm>
            <a:custGeom>
              <a:avLst/>
              <a:gdLst/>
              <a:ahLst/>
              <a:cxnLst/>
              <a:rect l="l" t="t" r="r" b="b"/>
              <a:pathLst>
                <a:path w="365" h="59" extrusionOk="0">
                  <a:moveTo>
                    <a:pt x="1" y="1"/>
                  </a:moveTo>
                  <a:cubicBezTo>
                    <a:pt x="126" y="1"/>
                    <a:pt x="256" y="21"/>
                    <a:pt x="365" y="59"/>
                  </a:cubicBezTo>
                  <a:cubicBezTo>
                    <a:pt x="256" y="21"/>
                    <a:pt x="13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2143550" y="2381250"/>
              <a:ext cx="1492350" cy="861875"/>
            </a:xfrm>
            <a:custGeom>
              <a:avLst/>
              <a:gdLst/>
              <a:ahLst/>
              <a:cxnLst/>
              <a:rect l="l" t="t" r="r" b="b"/>
              <a:pathLst>
                <a:path w="59694" h="34475" extrusionOk="0">
                  <a:moveTo>
                    <a:pt x="58683" y="1"/>
                  </a:moveTo>
                  <a:cubicBezTo>
                    <a:pt x="58500" y="8"/>
                    <a:pt x="58316" y="52"/>
                    <a:pt x="58170" y="134"/>
                  </a:cubicBezTo>
                  <a:lnTo>
                    <a:pt x="374" y="33503"/>
                  </a:lnTo>
                  <a:cubicBezTo>
                    <a:pt x="228" y="33588"/>
                    <a:pt x="98" y="33731"/>
                    <a:pt x="0" y="33897"/>
                  </a:cubicBezTo>
                  <a:lnTo>
                    <a:pt x="996" y="34475"/>
                  </a:lnTo>
                  <a:cubicBezTo>
                    <a:pt x="1003" y="34465"/>
                    <a:pt x="1010" y="34451"/>
                    <a:pt x="1016" y="34442"/>
                  </a:cubicBezTo>
                  <a:cubicBezTo>
                    <a:pt x="1108" y="34288"/>
                    <a:pt x="1234" y="34156"/>
                    <a:pt x="1373" y="34078"/>
                  </a:cubicBezTo>
                  <a:lnTo>
                    <a:pt x="59170" y="708"/>
                  </a:lnTo>
                  <a:cubicBezTo>
                    <a:pt x="59251" y="661"/>
                    <a:pt x="59333" y="637"/>
                    <a:pt x="59405" y="637"/>
                  </a:cubicBezTo>
                  <a:cubicBezTo>
                    <a:pt x="59557" y="637"/>
                    <a:pt x="59670" y="743"/>
                    <a:pt x="59694" y="929"/>
                  </a:cubicBezTo>
                  <a:cubicBezTo>
                    <a:pt x="59663" y="610"/>
                    <a:pt x="59452" y="263"/>
                    <a:pt x="59201" y="117"/>
                  </a:cubicBezTo>
                  <a:cubicBezTo>
                    <a:pt x="59163" y="93"/>
                    <a:pt x="59126" y="76"/>
                    <a:pt x="59082" y="59"/>
                  </a:cubicBezTo>
                  <a:cubicBezTo>
                    <a:pt x="58973" y="21"/>
                    <a:pt x="58843" y="1"/>
                    <a:pt x="58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2139625" y="3399275"/>
              <a:ext cx="35725" cy="1132925"/>
            </a:xfrm>
            <a:custGeom>
              <a:avLst/>
              <a:gdLst/>
              <a:ahLst/>
              <a:cxnLst/>
              <a:rect l="l" t="t" r="r" b="b"/>
              <a:pathLst>
                <a:path w="1429" h="45317" extrusionOk="0">
                  <a:moveTo>
                    <a:pt x="1428" y="45231"/>
                  </a:moveTo>
                  <a:lnTo>
                    <a:pt x="1428" y="45231"/>
                  </a:lnTo>
                  <a:cubicBezTo>
                    <a:pt x="1423" y="45233"/>
                    <a:pt x="1418" y="45235"/>
                    <a:pt x="1412" y="45237"/>
                  </a:cubicBezTo>
                  <a:lnTo>
                    <a:pt x="1412" y="45237"/>
                  </a:lnTo>
                  <a:cubicBezTo>
                    <a:pt x="1418" y="45236"/>
                    <a:pt x="1423" y="45233"/>
                    <a:pt x="1428" y="45231"/>
                  </a:cubicBezTo>
                  <a:close/>
                  <a:moveTo>
                    <a:pt x="1412" y="45237"/>
                  </a:moveTo>
                  <a:cubicBezTo>
                    <a:pt x="1411" y="45237"/>
                    <a:pt x="1410" y="45237"/>
                    <a:pt x="1408" y="45237"/>
                  </a:cubicBezTo>
                  <a:cubicBezTo>
                    <a:pt x="1406" y="45239"/>
                    <a:pt x="1404" y="45240"/>
                    <a:pt x="1401" y="45241"/>
                  </a:cubicBezTo>
                  <a:lnTo>
                    <a:pt x="1401" y="45241"/>
                  </a:lnTo>
                  <a:cubicBezTo>
                    <a:pt x="1405" y="45240"/>
                    <a:pt x="1409" y="45238"/>
                    <a:pt x="1412" y="45237"/>
                  </a:cubicBezTo>
                  <a:close/>
                  <a:moveTo>
                    <a:pt x="1" y="0"/>
                  </a:moveTo>
                  <a:lnTo>
                    <a:pt x="1" y="44302"/>
                  </a:lnTo>
                  <a:cubicBezTo>
                    <a:pt x="1" y="44643"/>
                    <a:pt x="222" y="45044"/>
                    <a:pt x="500" y="45204"/>
                  </a:cubicBezTo>
                  <a:cubicBezTo>
                    <a:pt x="630" y="45279"/>
                    <a:pt x="803" y="45316"/>
                    <a:pt x="978" y="45316"/>
                  </a:cubicBezTo>
                  <a:cubicBezTo>
                    <a:pt x="1023" y="45316"/>
                    <a:pt x="1068" y="45314"/>
                    <a:pt x="1112" y="45309"/>
                  </a:cubicBezTo>
                  <a:cubicBezTo>
                    <a:pt x="1140" y="45306"/>
                    <a:pt x="1167" y="45302"/>
                    <a:pt x="1194" y="45295"/>
                  </a:cubicBezTo>
                  <a:cubicBezTo>
                    <a:pt x="1211" y="45295"/>
                    <a:pt x="1228" y="45292"/>
                    <a:pt x="1242" y="45289"/>
                  </a:cubicBezTo>
                  <a:cubicBezTo>
                    <a:pt x="1269" y="45286"/>
                    <a:pt x="1292" y="45278"/>
                    <a:pt x="1316" y="45268"/>
                  </a:cubicBezTo>
                  <a:cubicBezTo>
                    <a:pt x="1330" y="45268"/>
                    <a:pt x="1344" y="45261"/>
                    <a:pt x="1353" y="45258"/>
                  </a:cubicBezTo>
                  <a:cubicBezTo>
                    <a:pt x="1369" y="45252"/>
                    <a:pt x="1384" y="45249"/>
                    <a:pt x="1401" y="45241"/>
                  </a:cubicBezTo>
                  <a:lnTo>
                    <a:pt x="1401" y="45241"/>
                  </a:lnTo>
                  <a:cubicBezTo>
                    <a:pt x="1393" y="45243"/>
                    <a:pt x="1385" y="45245"/>
                    <a:pt x="1377" y="45245"/>
                  </a:cubicBezTo>
                  <a:cubicBezTo>
                    <a:pt x="1371" y="45248"/>
                    <a:pt x="1371" y="45248"/>
                    <a:pt x="1364" y="45248"/>
                  </a:cubicBezTo>
                  <a:cubicBezTo>
                    <a:pt x="1340" y="45255"/>
                    <a:pt x="1320" y="45258"/>
                    <a:pt x="1292" y="45258"/>
                  </a:cubicBezTo>
                  <a:cubicBezTo>
                    <a:pt x="1119" y="45258"/>
                    <a:pt x="1000" y="45118"/>
                    <a:pt x="1000" y="44878"/>
                  </a:cubicBezTo>
                  <a:lnTo>
                    <a:pt x="1000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2139625" y="3312725"/>
              <a:ext cx="25" cy="28825"/>
            </a:xfrm>
            <a:custGeom>
              <a:avLst/>
              <a:gdLst/>
              <a:ahLst/>
              <a:cxnLst/>
              <a:rect l="l" t="t" r="r" b="b"/>
              <a:pathLst>
                <a:path w="1" h="1153" extrusionOk="0">
                  <a:moveTo>
                    <a:pt x="1" y="1"/>
                  </a:moveTo>
                  <a:lnTo>
                    <a:pt x="1" y="1"/>
                  </a:lnTo>
                  <a:lnTo>
                    <a:pt x="1" y="1153"/>
                  </a:lnTo>
                  <a:lnTo>
                    <a:pt x="1" y="115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2139625" y="3341525"/>
              <a:ext cx="25" cy="57675"/>
            </a:xfrm>
            <a:custGeom>
              <a:avLst/>
              <a:gdLst/>
              <a:ahLst/>
              <a:cxnLst/>
              <a:rect l="l" t="t" r="r" b="b"/>
              <a:pathLst>
                <a:path w="1" h="2307" extrusionOk="0">
                  <a:moveTo>
                    <a:pt x="1" y="1"/>
                  </a:moveTo>
                  <a:lnTo>
                    <a:pt x="1" y="1"/>
                  </a:lnTo>
                  <a:lnTo>
                    <a:pt x="1" y="2306"/>
                  </a:lnTo>
                  <a:lnTo>
                    <a:pt x="1" y="230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2139625" y="33991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2139625" y="3236475"/>
              <a:ext cx="700" cy="5325"/>
            </a:xfrm>
            <a:custGeom>
              <a:avLst/>
              <a:gdLst/>
              <a:ahLst/>
              <a:cxnLst/>
              <a:rect l="l" t="t" r="r" b="b"/>
              <a:pathLst>
                <a:path w="28" h="213" extrusionOk="0">
                  <a:moveTo>
                    <a:pt x="28" y="1"/>
                  </a:moveTo>
                  <a:lnTo>
                    <a:pt x="28" y="1"/>
                  </a:lnTo>
                  <a:cubicBezTo>
                    <a:pt x="24" y="15"/>
                    <a:pt x="21" y="29"/>
                    <a:pt x="18" y="42"/>
                  </a:cubicBezTo>
                  <a:cubicBezTo>
                    <a:pt x="21" y="35"/>
                    <a:pt x="21" y="25"/>
                    <a:pt x="24" y="18"/>
                  </a:cubicBezTo>
                  <a:cubicBezTo>
                    <a:pt x="24" y="11"/>
                    <a:pt x="28" y="8"/>
                    <a:pt x="28" y="1"/>
                  </a:cubicBezTo>
                  <a:close/>
                  <a:moveTo>
                    <a:pt x="14" y="73"/>
                  </a:moveTo>
                  <a:cubicBezTo>
                    <a:pt x="7" y="100"/>
                    <a:pt x="4" y="123"/>
                    <a:pt x="1" y="151"/>
                  </a:cubicBezTo>
                  <a:lnTo>
                    <a:pt x="1" y="212"/>
                  </a:lnTo>
                  <a:cubicBezTo>
                    <a:pt x="1" y="168"/>
                    <a:pt x="4" y="120"/>
                    <a:pt x="14" y="73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2139625" y="3228675"/>
              <a:ext cx="28825" cy="184975"/>
            </a:xfrm>
            <a:custGeom>
              <a:avLst/>
              <a:gdLst/>
              <a:ahLst/>
              <a:cxnLst/>
              <a:rect l="l" t="t" r="r" b="b"/>
              <a:pathLst>
                <a:path w="1153" h="7399" extrusionOk="0">
                  <a:moveTo>
                    <a:pt x="157" y="0"/>
                  </a:moveTo>
                  <a:cubicBezTo>
                    <a:pt x="99" y="99"/>
                    <a:pt x="55" y="208"/>
                    <a:pt x="28" y="313"/>
                  </a:cubicBezTo>
                  <a:cubicBezTo>
                    <a:pt x="24" y="327"/>
                    <a:pt x="21" y="341"/>
                    <a:pt x="18" y="354"/>
                  </a:cubicBezTo>
                  <a:cubicBezTo>
                    <a:pt x="18" y="364"/>
                    <a:pt x="14" y="374"/>
                    <a:pt x="14" y="385"/>
                  </a:cubicBezTo>
                  <a:cubicBezTo>
                    <a:pt x="4" y="432"/>
                    <a:pt x="1" y="480"/>
                    <a:pt x="1" y="524"/>
                  </a:cubicBezTo>
                  <a:lnTo>
                    <a:pt x="1" y="3363"/>
                  </a:lnTo>
                  <a:lnTo>
                    <a:pt x="1" y="4515"/>
                  </a:lnTo>
                  <a:lnTo>
                    <a:pt x="1" y="6820"/>
                  </a:lnTo>
                  <a:lnTo>
                    <a:pt x="1" y="6824"/>
                  </a:lnTo>
                  <a:lnTo>
                    <a:pt x="1000" y="7399"/>
                  </a:lnTo>
                  <a:lnTo>
                    <a:pt x="1000" y="1099"/>
                  </a:lnTo>
                  <a:cubicBezTo>
                    <a:pt x="1000" y="932"/>
                    <a:pt x="1058" y="741"/>
                    <a:pt x="1153" y="57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2164625" y="2477650"/>
              <a:ext cx="1471450" cy="2053050"/>
            </a:xfrm>
            <a:custGeom>
              <a:avLst/>
              <a:gdLst/>
              <a:ahLst/>
              <a:cxnLst/>
              <a:rect l="l" t="t" r="r" b="b"/>
              <a:pathLst>
                <a:path w="58858" h="82122" extrusionOk="0">
                  <a:moveTo>
                    <a:pt x="58857" y="0"/>
                  </a:moveTo>
                  <a:lnTo>
                    <a:pt x="16492" y="24463"/>
                  </a:lnTo>
                  <a:cubicBezTo>
                    <a:pt x="16480" y="24469"/>
                    <a:pt x="16467" y="24473"/>
                    <a:pt x="16454" y="24473"/>
                  </a:cubicBezTo>
                  <a:cubicBezTo>
                    <a:pt x="16305" y="24473"/>
                    <a:pt x="16078" y="24076"/>
                    <a:pt x="15853" y="23677"/>
                  </a:cubicBezTo>
                  <a:cubicBezTo>
                    <a:pt x="15626" y="23282"/>
                    <a:pt x="15402" y="22884"/>
                    <a:pt x="15251" y="22884"/>
                  </a:cubicBezTo>
                  <a:cubicBezTo>
                    <a:pt x="15237" y="22884"/>
                    <a:pt x="15224" y="22888"/>
                    <a:pt x="15211" y="22895"/>
                  </a:cubicBezTo>
                  <a:lnTo>
                    <a:pt x="2526" y="30222"/>
                  </a:lnTo>
                  <a:cubicBezTo>
                    <a:pt x="2230" y="30388"/>
                    <a:pt x="1754" y="32969"/>
                    <a:pt x="1462" y="33139"/>
                  </a:cubicBezTo>
                  <a:lnTo>
                    <a:pt x="0" y="33982"/>
                  </a:lnTo>
                  <a:lnTo>
                    <a:pt x="0" y="81743"/>
                  </a:lnTo>
                  <a:cubicBezTo>
                    <a:pt x="0" y="81983"/>
                    <a:pt x="120" y="82122"/>
                    <a:pt x="293" y="82122"/>
                  </a:cubicBezTo>
                  <a:cubicBezTo>
                    <a:pt x="365" y="82122"/>
                    <a:pt x="445" y="82098"/>
                    <a:pt x="530" y="82049"/>
                  </a:cubicBezTo>
                  <a:lnTo>
                    <a:pt x="58327" y="48683"/>
                  </a:lnTo>
                  <a:cubicBezTo>
                    <a:pt x="58620" y="48513"/>
                    <a:pt x="58857" y="48101"/>
                    <a:pt x="58857" y="47761"/>
                  </a:cubicBezTo>
                  <a:lnTo>
                    <a:pt x="58857" y="3462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2214425" y="3477075"/>
              <a:ext cx="299375" cy="967500"/>
            </a:xfrm>
            <a:custGeom>
              <a:avLst/>
              <a:gdLst/>
              <a:ahLst/>
              <a:cxnLst/>
              <a:rect l="l" t="t" r="r" b="b"/>
              <a:pathLst>
                <a:path w="11975" h="38700" extrusionOk="0">
                  <a:moveTo>
                    <a:pt x="11679" y="1"/>
                  </a:moveTo>
                  <a:cubicBezTo>
                    <a:pt x="11607" y="1"/>
                    <a:pt x="11526" y="24"/>
                    <a:pt x="11440" y="74"/>
                  </a:cubicBezTo>
                  <a:lnTo>
                    <a:pt x="534" y="6369"/>
                  </a:lnTo>
                  <a:cubicBezTo>
                    <a:pt x="238" y="6540"/>
                    <a:pt x="1" y="6955"/>
                    <a:pt x="1" y="7292"/>
                  </a:cubicBezTo>
                  <a:lnTo>
                    <a:pt x="1" y="38321"/>
                  </a:lnTo>
                  <a:cubicBezTo>
                    <a:pt x="1" y="38560"/>
                    <a:pt x="120" y="38700"/>
                    <a:pt x="296" y="38700"/>
                  </a:cubicBezTo>
                  <a:cubicBezTo>
                    <a:pt x="368" y="38700"/>
                    <a:pt x="449" y="38677"/>
                    <a:pt x="534" y="38627"/>
                  </a:cubicBezTo>
                  <a:lnTo>
                    <a:pt x="11440" y="32331"/>
                  </a:lnTo>
                  <a:cubicBezTo>
                    <a:pt x="11737" y="32161"/>
                    <a:pt x="11975" y="31746"/>
                    <a:pt x="11975" y="31409"/>
                  </a:cubicBezTo>
                  <a:lnTo>
                    <a:pt x="11975" y="380"/>
                  </a:lnTo>
                  <a:cubicBezTo>
                    <a:pt x="11975" y="140"/>
                    <a:pt x="11855" y="1"/>
                    <a:pt x="1167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2264300" y="3563375"/>
              <a:ext cx="199600" cy="132525"/>
            </a:xfrm>
            <a:custGeom>
              <a:avLst/>
              <a:gdLst/>
              <a:ahLst/>
              <a:cxnLst/>
              <a:rect l="l" t="t" r="r" b="b"/>
              <a:pathLst>
                <a:path w="7984" h="5301" extrusionOk="0">
                  <a:moveTo>
                    <a:pt x="7700" y="0"/>
                  </a:moveTo>
                  <a:cubicBezTo>
                    <a:pt x="7625" y="0"/>
                    <a:pt x="7541" y="25"/>
                    <a:pt x="7450" y="76"/>
                  </a:cubicBezTo>
                  <a:lnTo>
                    <a:pt x="535" y="4070"/>
                  </a:lnTo>
                  <a:cubicBezTo>
                    <a:pt x="239" y="4240"/>
                    <a:pt x="1" y="4635"/>
                    <a:pt x="1" y="4954"/>
                  </a:cubicBezTo>
                  <a:cubicBezTo>
                    <a:pt x="1" y="5175"/>
                    <a:pt x="114" y="5300"/>
                    <a:pt x="282" y="5300"/>
                  </a:cubicBezTo>
                  <a:cubicBezTo>
                    <a:pt x="358" y="5300"/>
                    <a:pt x="444" y="5275"/>
                    <a:pt x="535" y="5223"/>
                  </a:cubicBezTo>
                  <a:lnTo>
                    <a:pt x="7450" y="1228"/>
                  </a:lnTo>
                  <a:cubicBezTo>
                    <a:pt x="7746" y="1058"/>
                    <a:pt x="7984" y="664"/>
                    <a:pt x="7984" y="347"/>
                  </a:cubicBezTo>
                  <a:cubicBezTo>
                    <a:pt x="7984" y="126"/>
                    <a:pt x="7869" y="0"/>
                    <a:pt x="770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2264300" y="3719525"/>
              <a:ext cx="25025" cy="36200"/>
            </a:xfrm>
            <a:custGeom>
              <a:avLst/>
              <a:gdLst/>
              <a:ahLst/>
              <a:cxnLst/>
              <a:rect l="l" t="t" r="r" b="b"/>
              <a:pathLst>
                <a:path w="1001" h="1448" extrusionOk="0">
                  <a:moveTo>
                    <a:pt x="824" y="1"/>
                  </a:moveTo>
                  <a:cubicBezTo>
                    <a:pt x="781" y="1"/>
                    <a:pt x="733" y="15"/>
                    <a:pt x="681" y="45"/>
                  </a:cubicBezTo>
                  <a:lnTo>
                    <a:pt x="321" y="252"/>
                  </a:lnTo>
                  <a:cubicBezTo>
                    <a:pt x="143" y="354"/>
                    <a:pt x="1" y="602"/>
                    <a:pt x="1" y="806"/>
                  </a:cubicBezTo>
                  <a:lnTo>
                    <a:pt x="1" y="1220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81" y="1197"/>
                  </a:lnTo>
                  <a:cubicBezTo>
                    <a:pt x="857" y="1095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1"/>
                    <a:pt x="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2314200" y="3620975"/>
              <a:ext cx="149700" cy="103725"/>
            </a:xfrm>
            <a:custGeom>
              <a:avLst/>
              <a:gdLst/>
              <a:ahLst/>
              <a:cxnLst/>
              <a:rect l="l" t="t" r="r" b="b"/>
              <a:pathLst>
                <a:path w="5988" h="4149" extrusionOk="0">
                  <a:moveTo>
                    <a:pt x="5705" y="0"/>
                  </a:moveTo>
                  <a:cubicBezTo>
                    <a:pt x="5630" y="0"/>
                    <a:pt x="5545" y="25"/>
                    <a:pt x="5454" y="77"/>
                  </a:cubicBezTo>
                  <a:lnTo>
                    <a:pt x="534" y="2919"/>
                  </a:lnTo>
                  <a:cubicBezTo>
                    <a:pt x="239" y="3089"/>
                    <a:pt x="0" y="3483"/>
                    <a:pt x="0" y="3803"/>
                  </a:cubicBezTo>
                  <a:cubicBezTo>
                    <a:pt x="0" y="4022"/>
                    <a:pt x="115" y="4148"/>
                    <a:pt x="284" y="4148"/>
                  </a:cubicBezTo>
                  <a:cubicBezTo>
                    <a:pt x="359" y="4148"/>
                    <a:pt x="444" y="4123"/>
                    <a:pt x="534" y="4072"/>
                  </a:cubicBezTo>
                  <a:lnTo>
                    <a:pt x="5454" y="1230"/>
                  </a:lnTo>
                  <a:cubicBezTo>
                    <a:pt x="5750" y="1059"/>
                    <a:pt x="5988" y="665"/>
                    <a:pt x="5988" y="345"/>
                  </a:cubicBezTo>
                  <a:cubicBezTo>
                    <a:pt x="5988" y="126"/>
                    <a:pt x="5873" y="0"/>
                    <a:pt x="570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2264300" y="3777175"/>
              <a:ext cx="25025" cy="36175"/>
            </a:xfrm>
            <a:custGeom>
              <a:avLst/>
              <a:gdLst/>
              <a:ahLst/>
              <a:cxnLst/>
              <a:rect l="l" t="t" r="r" b="b"/>
              <a:pathLst>
                <a:path w="1001" h="1447" extrusionOk="0">
                  <a:moveTo>
                    <a:pt x="823" y="0"/>
                  </a:moveTo>
                  <a:cubicBezTo>
                    <a:pt x="780" y="0"/>
                    <a:pt x="732" y="14"/>
                    <a:pt x="681" y="44"/>
                  </a:cubicBezTo>
                  <a:lnTo>
                    <a:pt x="321" y="251"/>
                  </a:lnTo>
                  <a:cubicBezTo>
                    <a:pt x="143" y="353"/>
                    <a:pt x="1" y="601"/>
                    <a:pt x="1" y="805"/>
                  </a:cubicBezTo>
                  <a:lnTo>
                    <a:pt x="1" y="1220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9" y="1433"/>
                    <a:pt x="321" y="1403"/>
                  </a:cubicBezTo>
                  <a:lnTo>
                    <a:pt x="681" y="1196"/>
                  </a:lnTo>
                  <a:cubicBezTo>
                    <a:pt x="857" y="1094"/>
                    <a:pt x="1000" y="846"/>
                    <a:pt x="1000" y="645"/>
                  </a:cubicBezTo>
                  <a:lnTo>
                    <a:pt x="1000" y="227"/>
                  </a:lnTo>
                  <a:cubicBezTo>
                    <a:pt x="1000" y="85"/>
                    <a:pt x="928" y="0"/>
                    <a:pt x="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2314200" y="3678650"/>
              <a:ext cx="149700" cy="103675"/>
            </a:xfrm>
            <a:custGeom>
              <a:avLst/>
              <a:gdLst/>
              <a:ahLst/>
              <a:cxnLst/>
              <a:rect l="l" t="t" r="r" b="b"/>
              <a:pathLst>
                <a:path w="5988" h="4147" extrusionOk="0">
                  <a:moveTo>
                    <a:pt x="5706" y="1"/>
                  </a:moveTo>
                  <a:cubicBezTo>
                    <a:pt x="5631" y="1"/>
                    <a:pt x="5545" y="26"/>
                    <a:pt x="5454" y="78"/>
                  </a:cubicBezTo>
                  <a:lnTo>
                    <a:pt x="534" y="2917"/>
                  </a:lnTo>
                  <a:cubicBezTo>
                    <a:pt x="239" y="3087"/>
                    <a:pt x="0" y="3485"/>
                    <a:pt x="0" y="3801"/>
                  </a:cubicBezTo>
                  <a:cubicBezTo>
                    <a:pt x="0" y="4022"/>
                    <a:pt x="114" y="4147"/>
                    <a:pt x="282" y="4147"/>
                  </a:cubicBezTo>
                  <a:cubicBezTo>
                    <a:pt x="357" y="4147"/>
                    <a:pt x="443" y="4122"/>
                    <a:pt x="534" y="4070"/>
                  </a:cubicBezTo>
                  <a:lnTo>
                    <a:pt x="5454" y="1228"/>
                  </a:lnTo>
                  <a:cubicBezTo>
                    <a:pt x="5750" y="1057"/>
                    <a:pt x="5988" y="663"/>
                    <a:pt x="5988" y="346"/>
                  </a:cubicBezTo>
                  <a:cubicBezTo>
                    <a:pt x="5988" y="126"/>
                    <a:pt x="5874" y="1"/>
                    <a:pt x="57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2264300" y="3834775"/>
              <a:ext cx="25025" cy="36125"/>
            </a:xfrm>
            <a:custGeom>
              <a:avLst/>
              <a:gdLst/>
              <a:ahLst/>
              <a:cxnLst/>
              <a:rect l="l" t="t" r="r" b="b"/>
              <a:pathLst>
                <a:path w="1001" h="1445" extrusionOk="0">
                  <a:moveTo>
                    <a:pt x="824" y="1"/>
                  </a:moveTo>
                  <a:cubicBezTo>
                    <a:pt x="781" y="1"/>
                    <a:pt x="733" y="15"/>
                    <a:pt x="681" y="45"/>
                  </a:cubicBezTo>
                  <a:lnTo>
                    <a:pt x="321" y="252"/>
                  </a:lnTo>
                  <a:cubicBezTo>
                    <a:pt x="143" y="354"/>
                    <a:pt x="1" y="599"/>
                    <a:pt x="1" y="803"/>
                  </a:cubicBezTo>
                  <a:lnTo>
                    <a:pt x="1" y="1217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81" y="1194"/>
                  </a:lnTo>
                  <a:cubicBezTo>
                    <a:pt x="857" y="1092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1"/>
                    <a:pt x="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2314200" y="3736200"/>
              <a:ext cx="149700" cy="103675"/>
            </a:xfrm>
            <a:custGeom>
              <a:avLst/>
              <a:gdLst/>
              <a:ahLst/>
              <a:cxnLst/>
              <a:rect l="l" t="t" r="r" b="b"/>
              <a:pathLst>
                <a:path w="5988" h="4147" extrusionOk="0">
                  <a:moveTo>
                    <a:pt x="5706" y="1"/>
                  </a:moveTo>
                  <a:cubicBezTo>
                    <a:pt x="5631" y="1"/>
                    <a:pt x="5545" y="25"/>
                    <a:pt x="5454" y="78"/>
                  </a:cubicBezTo>
                  <a:lnTo>
                    <a:pt x="534" y="2920"/>
                  </a:lnTo>
                  <a:cubicBezTo>
                    <a:pt x="239" y="3087"/>
                    <a:pt x="0" y="3484"/>
                    <a:pt x="0" y="3801"/>
                  </a:cubicBezTo>
                  <a:cubicBezTo>
                    <a:pt x="0" y="4022"/>
                    <a:pt x="114" y="4147"/>
                    <a:pt x="282" y="4147"/>
                  </a:cubicBezTo>
                  <a:cubicBezTo>
                    <a:pt x="357" y="4147"/>
                    <a:pt x="443" y="4122"/>
                    <a:pt x="534" y="4069"/>
                  </a:cubicBezTo>
                  <a:lnTo>
                    <a:pt x="5454" y="1231"/>
                  </a:lnTo>
                  <a:cubicBezTo>
                    <a:pt x="5750" y="1060"/>
                    <a:pt x="5988" y="663"/>
                    <a:pt x="5988" y="346"/>
                  </a:cubicBezTo>
                  <a:cubicBezTo>
                    <a:pt x="5988" y="126"/>
                    <a:pt x="5874" y="1"/>
                    <a:pt x="57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2264300" y="3892300"/>
              <a:ext cx="25025" cy="36150"/>
            </a:xfrm>
            <a:custGeom>
              <a:avLst/>
              <a:gdLst/>
              <a:ahLst/>
              <a:cxnLst/>
              <a:rect l="l" t="t" r="r" b="b"/>
              <a:pathLst>
                <a:path w="1001" h="1446" extrusionOk="0">
                  <a:moveTo>
                    <a:pt x="822" y="0"/>
                  </a:moveTo>
                  <a:cubicBezTo>
                    <a:pt x="779" y="0"/>
                    <a:pt x="732" y="14"/>
                    <a:pt x="681" y="42"/>
                  </a:cubicBezTo>
                  <a:lnTo>
                    <a:pt x="321" y="253"/>
                  </a:lnTo>
                  <a:cubicBezTo>
                    <a:pt x="143" y="352"/>
                    <a:pt x="1" y="600"/>
                    <a:pt x="1" y="804"/>
                  </a:cubicBezTo>
                  <a:lnTo>
                    <a:pt x="1" y="1218"/>
                  </a:lnTo>
                  <a:cubicBezTo>
                    <a:pt x="1" y="1363"/>
                    <a:pt x="72" y="1446"/>
                    <a:pt x="177" y="1446"/>
                  </a:cubicBezTo>
                  <a:cubicBezTo>
                    <a:pt x="220" y="1446"/>
                    <a:pt x="269" y="1431"/>
                    <a:pt x="321" y="1402"/>
                  </a:cubicBezTo>
                  <a:lnTo>
                    <a:pt x="681" y="1194"/>
                  </a:lnTo>
                  <a:cubicBezTo>
                    <a:pt x="857" y="1092"/>
                    <a:pt x="1000" y="848"/>
                    <a:pt x="1000" y="644"/>
                  </a:cubicBezTo>
                  <a:lnTo>
                    <a:pt x="1000" y="229"/>
                  </a:lnTo>
                  <a:cubicBezTo>
                    <a:pt x="1000" y="83"/>
                    <a:pt x="927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2314200" y="3793750"/>
              <a:ext cx="149700" cy="103675"/>
            </a:xfrm>
            <a:custGeom>
              <a:avLst/>
              <a:gdLst/>
              <a:ahLst/>
              <a:cxnLst/>
              <a:rect l="l" t="t" r="r" b="b"/>
              <a:pathLst>
                <a:path w="5988" h="4147" extrusionOk="0">
                  <a:moveTo>
                    <a:pt x="5706" y="0"/>
                  </a:moveTo>
                  <a:cubicBezTo>
                    <a:pt x="5631" y="0"/>
                    <a:pt x="5546" y="25"/>
                    <a:pt x="5454" y="78"/>
                  </a:cubicBezTo>
                  <a:lnTo>
                    <a:pt x="534" y="2920"/>
                  </a:lnTo>
                  <a:cubicBezTo>
                    <a:pt x="239" y="3086"/>
                    <a:pt x="0" y="3484"/>
                    <a:pt x="0" y="3800"/>
                  </a:cubicBezTo>
                  <a:cubicBezTo>
                    <a:pt x="0" y="4021"/>
                    <a:pt x="114" y="4146"/>
                    <a:pt x="283" y="4146"/>
                  </a:cubicBezTo>
                  <a:cubicBezTo>
                    <a:pt x="357" y="4146"/>
                    <a:pt x="443" y="4122"/>
                    <a:pt x="534" y="4069"/>
                  </a:cubicBezTo>
                  <a:lnTo>
                    <a:pt x="5454" y="1226"/>
                  </a:lnTo>
                  <a:cubicBezTo>
                    <a:pt x="5750" y="1060"/>
                    <a:pt x="5988" y="663"/>
                    <a:pt x="5988" y="346"/>
                  </a:cubicBezTo>
                  <a:cubicBezTo>
                    <a:pt x="5988" y="125"/>
                    <a:pt x="5874" y="0"/>
                    <a:pt x="57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2263275" y="3880750"/>
              <a:ext cx="199525" cy="132525"/>
            </a:xfrm>
            <a:custGeom>
              <a:avLst/>
              <a:gdLst/>
              <a:ahLst/>
              <a:cxnLst/>
              <a:rect l="l" t="t" r="r" b="b"/>
              <a:pathLst>
                <a:path w="7981" h="5301" extrusionOk="0">
                  <a:moveTo>
                    <a:pt x="7698" y="0"/>
                  </a:moveTo>
                  <a:cubicBezTo>
                    <a:pt x="7624" y="0"/>
                    <a:pt x="7540" y="24"/>
                    <a:pt x="7451" y="75"/>
                  </a:cubicBezTo>
                  <a:lnTo>
                    <a:pt x="531" y="4070"/>
                  </a:lnTo>
                  <a:cubicBezTo>
                    <a:pt x="239" y="4241"/>
                    <a:pt x="1" y="4635"/>
                    <a:pt x="1" y="4955"/>
                  </a:cubicBezTo>
                  <a:cubicBezTo>
                    <a:pt x="1" y="5175"/>
                    <a:pt x="115" y="5300"/>
                    <a:pt x="282" y="5300"/>
                  </a:cubicBezTo>
                  <a:cubicBezTo>
                    <a:pt x="356" y="5300"/>
                    <a:pt x="441" y="5275"/>
                    <a:pt x="531" y="5223"/>
                  </a:cubicBezTo>
                  <a:lnTo>
                    <a:pt x="7451" y="1228"/>
                  </a:lnTo>
                  <a:cubicBezTo>
                    <a:pt x="7743" y="1058"/>
                    <a:pt x="7981" y="663"/>
                    <a:pt x="7981" y="348"/>
                  </a:cubicBezTo>
                  <a:cubicBezTo>
                    <a:pt x="7981" y="125"/>
                    <a:pt x="7866" y="0"/>
                    <a:pt x="769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2263275" y="4036900"/>
              <a:ext cx="24950" cy="36225"/>
            </a:xfrm>
            <a:custGeom>
              <a:avLst/>
              <a:gdLst/>
              <a:ahLst/>
              <a:cxnLst/>
              <a:rect l="l" t="t" r="r" b="b"/>
              <a:pathLst>
                <a:path w="998" h="1449" extrusionOk="0">
                  <a:moveTo>
                    <a:pt x="821" y="0"/>
                  </a:moveTo>
                  <a:cubicBezTo>
                    <a:pt x="778" y="0"/>
                    <a:pt x="730" y="14"/>
                    <a:pt x="678" y="44"/>
                  </a:cubicBezTo>
                  <a:lnTo>
                    <a:pt x="321" y="252"/>
                  </a:lnTo>
                  <a:cubicBezTo>
                    <a:pt x="144" y="353"/>
                    <a:pt x="1" y="602"/>
                    <a:pt x="1" y="806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78" y="1197"/>
                  </a:lnTo>
                  <a:cubicBezTo>
                    <a:pt x="854" y="1095"/>
                    <a:pt x="997" y="846"/>
                    <a:pt x="997" y="642"/>
                  </a:cubicBezTo>
                  <a:lnTo>
                    <a:pt x="997" y="228"/>
                  </a:lnTo>
                  <a:cubicBezTo>
                    <a:pt x="997" y="83"/>
                    <a:pt x="926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2313175" y="3938325"/>
              <a:ext cx="149625" cy="103750"/>
            </a:xfrm>
            <a:custGeom>
              <a:avLst/>
              <a:gdLst/>
              <a:ahLst/>
              <a:cxnLst/>
              <a:rect l="l" t="t" r="r" b="b"/>
              <a:pathLst>
                <a:path w="5985" h="4150" extrusionOk="0">
                  <a:moveTo>
                    <a:pt x="5702" y="1"/>
                  </a:moveTo>
                  <a:cubicBezTo>
                    <a:pt x="5628" y="1"/>
                    <a:pt x="5544" y="25"/>
                    <a:pt x="5455" y="77"/>
                  </a:cubicBezTo>
                  <a:lnTo>
                    <a:pt x="531" y="2920"/>
                  </a:lnTo>
                  <a:cubicBezTo>
                    <a:pt x="239" y="3090"/>
                    <a:pt x="1" y="3484"/>
                    <a:pt x="1" y="3804"/>
                  </a:cubicBezTo>
                  <a:cubicBezTo>
                    <a:pt x="1" y="4023"/>
                    <a:pt x="115" y="4149"/>
                    <a:pt x="283" y="4149"/>
                  </a:cubicBezTo>
                  <a:cubicBezTo>
                    <a:pt x="357" y="4149"/>
                    <a:pt x="441" y="4124"/>
                    <a:pt x="531" y="4072"/>
                  </a:cubicBezTo>
                  <a:lnTo>
                    <a:pt x="5455" y="1230"/>
                  </a:lnTo>
                  <a:cubicBezTo>
                    <a:pt x="5747" y="1060"/>
                    <a:pt x="5985" y="666"/>
                    <a:pt x="5985" y="346"/>
                  </a:cubicBezTo>
                  <a:cubicBezTo>
                    <a:pt x="5985" y="127"/>
                    <a:pt x="5870" y="1"/>
                    <a:pt x="570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2263275" y="4094550"/>
              <a:ext cx="24950" cy="36200"/>
            </a:xfrm>
            <a:custGeom>
              <a:avLst/>
              <a:gdLst/>
              <a:ahLst/>
              <a:cxnLst/>
              <a:rect l="l" t="t" r="r" b="b"/>
              <a:pathLst>
                <a:path w="998" h="1448" extrusionOk="0">
                  <a:moveTo>
                    <a:pt x="819" y="0"/>
                  </a:moveTo>
                  <a:cubicBezTo>
                    <a:pt x="777" y="0"/>
                    <a:pt x="729" y="14"/>
                    <a:pt x="678" y="43"/>
                  </a:cubicBezTo>
                  <a:lnTo>
                    <a:pt x="321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0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9" y="1433"/>
                    <a:pt x="321" y="1404"/>
                  </a:cubicBezTo>
                  <a:lnTo>
                    <a:pt x="678" y="1196"/>
                  </a:lnTo>
                  <a:cubicBezTo>
                    <a:pt x="854" y="1094"/>
                    <a:pt x="997" y="849"/>
                    <a:pt x="997" y="645"/>
                  </a:cubicBezTo>
                  <a:lnTo>
                    <a:pt x="997" y="230"/>
                  </a:lnTo>
                  <a:cubicBezTo>
                    <a:pt x="997" y="85"/>
                    <a:pt x="925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2313175" y="3996025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1"/>
                  </a:moveTo>
                  <a:cubicBezTo>
                    <a:pt x="5630" y="1"/>
                    <a:pt x="5545" y="26"/>
                    <a:pt x="5455" y="78"/>
                  </a:cubicBezTo>
                  <a:lnTo>
                    <a:pt x="531" y="2917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4" y="4147"/>
                    <a:pt x="281" y="4147"/>
                  </a:cubicBezTo>
                  <a:cubicBezTo>
                    <a:pt x="356" y="4147"/>
                    <a:pt x="441" y="4122"/>
                    <a:pt x="531" y="4069"/>
                  </a:cubicBezTo>
                  <a:lnTo>
                    <a:pt x="5455" y="1227"/>
                  </a:lnTo>
                  <a:cubicBezTo>
                    <a:pt x="5747" y="1061"/>
                    <a:pt x="5985" y="663"/>
                    <a:pt x="5985" y="347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2263275" y="4152150"/>
              <a:ext cx="24950" cy="36150"/>
            </a:xfrm>
            <a:custGeom>
              <a:avLst/>
              <a:gdLst/>
              <a:ahLst/>
              <a:cxnLst/>
              <a:rect l="l" t="t" r="r" b="b"/>
              <a:pathLst>
                <a:path w="998" h="1446" extrusionOk="0">
                  <a:moveTo>
                    <a:pt x="821" y="0"/>
                  </a:moveTo>
                  <a:cubicBezTo>
                    <a:pt x="778" y="0"/>
                    <a:pt x="730" y="15"/>
                    <a:pt x="678" y="44"/>
                  </a:cubicBezTo>
                  <a:lnTo>
                    <a:pt x="321" y="252"/>
                  </a:lnTo>
                  <a:cubicBezTo>
                    <a:pt x="144" y="354"/>
                    <a:pt x="1" y="598"/>
                    <a:pt x="1" y="802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78" y="1193"/>
                  </a:lnTo>
                  <a:cubicBezTo>
                    <a:pt x="854" y="1091"/>
                    <a:pt x="997" y="846"/>
                    <a:pt x="997" y="642"/>
                  </a:cubicBezTo>
                  <a:lnTo>
                    <a:pt x="997" y="228"/>
                  </a:lnTo>
                  <a:cubicBezTo>
                    <a:pt x="997" y="84"/>
                    <a:pt x="926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2313175" y="4053575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4" y="0"/>
                  </a:moveTo>
                  <a:cubicBezTo>
                    <a:pt x="5630" y="0"/>
                    <a:pt x="5545" y="25"/>
                    <a:pt x="5455" y="77"/>
                  </a:cubicBezTo>
                  <a:lnTo>
                    <a:pt x="531" y="2920"/>
                  </a:lnTo>
                  <a:cubicBezTo>
                    <a:pt x="239" y="3090"/>
                    <a:pt x="1" y="3484"/>
                    <a:pt x="1" y="3801"/>
                  </a:cubicBezTo>
                  <a:cubicBezTo>
                    <a:pt x="1" y="4023"/>
                    <a:pt x="115" y="4147"/>
                    <a:pt x="283" y="4147"/>
                  </a:cubicBezTo>
                  <a:cubicBezTo>
                    <a:pt x="357" y="4147"/>
                    <a:pt x="442" y="4123"/>
                    <a:pt x="531" y="4072"/>
                  </a:cubicBezTo>
                  <a:lnTo>
                    <a:pt x="5455" y="1230"/>
                  </a:lnTo>
                  <a:cubicBezTo>
                    <a:pt x="5747" y="1061"/>
                    <a:pt x="5985" y="662"/>
                    <a:pt x="5985" y="347"/>
                  </a:cubicBezTo>
                  <a:cubicBezTo>
                    <a:pt x="5985" y="125"/>
                    <a:pt x="5871" y="0"/>
                    <a:pt x="57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2263275" y="4209675"/>
              <a:ext cx="24950" cy="36150"/>
            </a:xfrm>
            <a:custGeom>
              <a:avLst/>
              <a:gdLst/>
              <a:ahLst/>
              <a:cxnLst/>
              <a:rect l="l" t="t" r="r" b="b"/>
              <a:pathLst>
                <a:path w="998" h="1446" extrusionOk="0">
                  <a:moveTo>
                    <a:pt x="819" y="0"/>
                  </a:moveTo>
                  <a:cubicBezTo>
                    <a:pt x="777" y="0"/>
                    <a:pt x="729" y="14"/>
                    <a:pt x="678" y="42"/>
                  </a:cubicBezTo>
                  <a:lnTo>
                    <a:pt x="321" y="252"/>
                  </a:lnTo>
                  <a:cubicBezTo>
                    <a:pt x="144" y="351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78" y="1194"/>
                  </a:lnTo>
                  <a:cubicBezTo>
                    <a:pt x="854" y="1092"/>
                    <a:pt x="997" y="847"/>
                    <a:pt x="997" y="643"/>
                  </a:cubicBezTo>
                  <a:lnTo>
                    <a:pt x="997" y="229"/>
                  </a:lnTo>
                  <a:cubicBezTo>
                    <a:pt x="997" y="83"/>
                    <a:pt x="925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2313175" y="4111100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1"/>
                  </a:moveTo>
                  <a:cubicBezTo>
                    <a:pt x="5630" y="1"/>
                    <a:pt x="5545" y="26"/>
                    <a:pt x="5455" y="78"/>
                  </a:cubicBezTo>
                  <a:lnTo>
                    <a:pt x="531" y="2921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5" y="4147"/>
                    <a:pt x="282" y="4147"/>
                  </a:cubicBezTo>
                  <a:cubicBezTo>
                    <a:pt x="356" y="4147"/>
                    <a:pt x="441" y="4122"/>
                    <a:pt x="531" y="4070"/>
                  </a:cubicBezTo>
                  <a:lnTo>
                    <a:pt x="5455" y="1231"/>
                  </a:lnTo>
                  <a:cubicBezTo>
                    <a:pt x="5747" y="1061"/>
                    <a:pt x="5985" y="663"/>
                    <a:pt x="5985" y="347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3162200" y="3145850"/>
              <a:ext cx="374175" cy="249225"/>
            </a:xfrm>
            <a:custGeom>
              <a:avLst/>
              <a:gdLst/>
              <a:ahLst/>
              <a:cxnLst/>
              <a:rect l="l" t="t" r="r" b="b"/>
              <a:pathLst>
                <a:path w="14967" h="9969" extrusionOk="0">
                  <a:moveTo>
                    <a:pt x="14671" y="1"/>
                  </a:moveTo>
                  <a:cubicBezTo>
                    <a:pt x="14599" y="1"/>
                    <a:pt x="14518" y="24"/>
                    <a:pt x="14433" y="73"/>
                  </a:cubicBezTo>
                  <a:lnTo>
                    <a:pt x="534" y="8100"/>
                  </a:lnTo>
                  <a:cubicBezTo>
                    <a:pt x="239" y="8270"/>
                    <a:pt x="0" y="8681"/>
                    <a:pt x="0" y="9022"/>
                  </a:cubicBezTo>
                  <a:lnTo>
                    <a:pt x="0" y="9590"/>
                  </a:lnTo>
                  <a:cubicBezTo>
                    <a:pt x="0" y="9830"/>
                    <a:pt x="120" y="9969"/>
                    <a:pt x="294" y="9969"/>
                  </a:cubicBezTo>
                  <a:cubicBezTo>
                    <a:pt x="365" y="9969"/>
                    <a:pt x="446" y="9945"/>
                    <a:pt x="531" y="9896"/>
                  </a:cubicBezTo>
                  <a:lnTo>
                    <a:pt x="14436" y="1804"/>
                  </a:lnTo>
                  <a:cubicBezTo>
                    <a:pt x="14728" y="1634"/>
                    <a:pt x="14967" y="1219"/>
                    <a:pt x="14967" y="883"/>
                  </a:cubicBezTo>
                  <a:lnTo>
                    <a:pt x="14967" y="382"/>
                  </a:lnTo>
                  <a:cubicBezTo>
                    <a:pt x="14967" y="141"/>
                    <a:pt x="14846" y="1"/>
                    <a:pt x="14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3162200" y="320337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79" y="1"/>
                  </a:moveTo>
                  <a:cubicBezTo>
                    <a:pt x="16604" y="1"/>
                    <a:pt x="16519" y="25"/>
                    <a:pt x="16428" y="77"/>
                  </a:cubicBezTo>
                  <a:lnTo>
                    <a:pt x="534" y="9257"/>
                  </a:lnTo>
                  <a:cubicBezTo>
                    <a:pt x="239" y="9423"/>
                    <a:pt x="0" y="9821"/>
                    <a:pt x="0" y="10137"/>
                  </a:cubicBezTo>
                  <a:cubicBezTo>
                    <a:pt x="0" y="10358"/>
                    <a:pt x="114" y="10484"/>
                    <a:pt x="282" y="10484"/>
                  </a:cubicBezTo>
                  <a:cubicBezTo>
                    <a:pt x="357" y="10484"/>
                    <a:pt x="443" y="10459"/>
                    <a:pt x="534" y="10406"/>
                  </a:cubicBezTo>
                  <a:lnTo>
                    <a:pt x="16428" y="1230"/>
                  </a:lnTo>
                  <a:cubicBezTo>
                    <a:pt x="16724" y="1060"/>
                    <a:pt x="16962" y="666"/>
                    <a:pt x="16962" y="346"/>
                  </a:cubicBezTo>
                  <a:cubicBezTo>
                    <a:pt x="16962" y="127"/>
                    <a:pt x="16848" y="1"/>
                    <a:pt x="1667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3162200" y="3260925"/>
              <a:ext cx="424075" cy="262125"/>
            </a:xfrm>
            <a:custGeom>
              <a:avLst/>
              <a:gdLst/>
              <a:ahLst/>
              <a:cxnLst/>
              <a:rect l="l" t="t" r="r" b="b"/>
              <a:pathLst>
                <a:path w="16963" h="10485" extrusionOk="0">
                  <a:moveTo>
                    <a:pt x="16679" y="0"/>
                  </a:moveTo>
                  <a:cubicBezTo>
                    <a:pt x="16604" y="0"/>
                    <a:pt x="16519" y="25"/>
                    <a:pt x="16428" y="77"/>
                  </a:cubicBezTo>
                  <a:lnTo>
                    <a:pt x="534" y="9256"/>
                  </a:lnTo>
                  <a:cubicBezTo>
                    <a:pt x="239" y="9426"/>
                    <a:pt x="0" y="9821"/>
                    <a:pt x="0" y="10140"/>
                  </a:cubicBezTo>
                  <a:cubicBezTo>
                    <a:pt x="0" y="10360"/>
                    <a:pt x="115" y="10485"/>
                    <a:pt x="284" y="10485"/>
                  </a:cubicBezTo>
                  <a:cubicBezTo>
                    <a:pt x="359" y="10485"/>
                    <a:pt x="444" y="10460"/>
                    <a:pt x="534" y="10409"/>
                  </a:cubicBezTo>
                  <a:lnTo>
                    <a:pt x="16428" y="1230"/>
                  </a:lnTo>
                  <a:cubicBezTo>
                    <a:pt x="16724" y="1059"/>
                    <a:pt x="16962" y="665"/>
                    <a:pt x="16962" y="345"/>
                  </a:cubicBezTo>
                  <a:cubicBezTo>
                    <a:pt x="16962" y="126"/>
                    <a:pt x="16848" y="0"/>
                    <a:pt x="1667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3162200" y="3318500"/>
              <a:ext cx="424075" cy="262125"/>
            </a:xfrm>
            <a:custGeom>
              <a:avLst/>
              <a:gdLst/>
              <a:ahLst/>
              <a:cxnLst/>
              <a:rect l="l" t="t" r="r" b="b"/>
              <a:pathLst>
                <a:path w="16963" h="10485" extrusionOk="0">
                  <a:moveTo>
                    <a:pt x="16678" y="1"/>
                  </a:moveTo>
                  <a:cubicBezTo>
                    <a:pt x="16604" y="1"/>
                    <a:pt x="16518" y="25"/>
                    <a:pt x="16428" y="76"/>
                  </a:cubicBezTo>
                  <a:lnTo>
                    <a:pt x="534" y="9255"/>
                  </a:lnTo>
                  <a:cubicBezTo>
                    <a:pt x="239" y="9425"/>
                    <a:pt x="0" y="9820"/>
                    <a:pt x="0" y="10139"/>
                  </a:cubicBezTo>
                  <a:cubicBezTo>
                    <a:pt x="0" y="10358"/>
                    <a:pt x="115" y="10485"/>
                    <a:pt x="283" y="10485"/>
                  </a:cubicBezTo>
                  <a:cubicBezTo>
                    <a:pt x="358" y="10485"/>
                    <a:pt x="443" y="10460"/>
                    <a:pt x="534" y="10407"/>
                  </a:cubicBezTo>
                  <a:lnTo>
                    <a:pt x="16428" y="1228"/>
                  </a:lnTo>
                  <a:cubicBezTo>
                    <a:pt x="16724" y="1058"/>
                    <a:pt x="16962" y="664"/>
                    <a:pt x="16962" y="348"/>
                  </a:cubicBezTo>
                  <a:cubicBezTo>
                    <a:pt x="16962" y="126"/>
                    <a:pt x="16847" y="1"/>
                    <a:pt x="1667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3162200" y="337607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81" y="1"/>
                  </a:moveTo>
                  <a:cubicBezTo>
                    <a:pt x="16605" y="1"/>
                    <a:pt x="16519" y="25"/>
                    <a:pt x="16428" y="78"/>
                  </a:cubicBezTo>
                  <a:lnTo>
                    <a:pt x="534" y="9254"/>
                  </a:lnTo>
                  <a:cubicBezTo>
                    <a:pt x="239" y="9424"/>
                    <a:pt x="0" y="9818"/>
                    <a:pt x="0" y="10138"/>
                  </a:cubicBezTo>
                  <a:cubicBezTo>
                    <a:pt x="0" y="10359"/>
                    <a:pt x="114" y="10484"/>
                    <a:pt x="282" y="10484"/>
                  </a:cubicBezTo>
                  <a:cubicBezTo>
                    <a:pt x="357" y="10484"/>
                    <a:pt x="443" y="10459"/>
                    <a:pt x="534" y="10406"/>
                  </a:cubicBezTo>
                  <a:lnTo>
                    <a:pt x="16428" y="1230"/>
                  </a:lnTo>
                  <a:cubicBezTo>
                    <a:pt x="16724" y="1060"/>
                    <a:pt x="16962" y="663"/>
                    <a:pt x="16962" y="346"/>
                  </a:cubicBezTo>
                  <a:cubicBezTo>
                    <a:pt x="16962" y="125"/>
                    <a:pt x="16849" y="1"/>
                    <a:pt x="1668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3162200" y="343362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79" y="1"/>
                  </a:moveTo>
                  <a:cubicBezTo>
                    <a:pt x="16604" y="1"/>
                    <a:pt x="16519" y="25"/>
                    <a:pt x="16428" y="78"/>
                  </a:cubicBezTo>
                  <a:lnTo>
                    <a:pt x="534" y="9257"/>
                  </a:lnTo>
                  <a:cubicBezTo>
                    <a:pt x="239" y="9424"/>
                    <a:pt x="0" y="9821"/>
                    <a:pt x="0" y="10138"/>
                  </a:cubicBezTo>
                  <a:cubicBezTo>
                    <a:pt x="0" y="10359"/>
                    <a:pt x="114" y="10483"/>
                    <a:pt x="282" y="10483"/>
                  </a:cubicBezTo>
                  <a:cubicBezTo>
                    <a:pt x="357" y="10483"/>
                    <a:pt x="443" y="10458"/>
                    <a:pt x="534" y="10406"/>
                  </a:cubicBezTo>
                  <a:lnTo>
                    <a:pt x="16428" y="1230"/>
                  </a:lnTo>
                  <a:cubicBezTo>
                    <a:pt x="16724" y="1060"/>
                    <a:pt x="16962" y="666"/>
                    <a:pt x="16962" y="346"/>
                  </a:cubicBezTo>
                  <a:cubicBezTo>
                    <a:pt x="16962" y="127"/>
                    <a:pt x="16848" y="1"/>
                    <a:pt x="1667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3162200" y="3491175"/>
              <a:ext cx="424075" cy="262150"/>
            </a:xfrm>
            <a:custGeom>
              <a:avLst/>
              <a:gdLst/>
              <a:ahLst/>
              <a:cxnLst/>
              <a:rect l="l" t="t" r="r" b="b"/>
              <a:pathLst>
                <a:path w="16963" h="10486" extrusionOk="0">
                  <a:moveTo>
                    <a:pt x="16679" y="0"/>
                  </a:moveTo>
                  <a:cubicBezTo>
                    <a:pt x="16604" y="0"/>
                    <a:pt x="16519" y="25"/>
                    <a:pt x="16428" y="77"/>
                  </a:cubicBezTo>
                  <a:lnTo>
                    <a:pt x="534" y="9257"/>
                  </a:lnTo>
                  <a:cubicBezTo>
                    <a:pt x="239" y="9427"/>
                    <a:pt x="0" y="9821"/>
                    <a:pt x="0" y="10141"/>
                  </a:cubicBezTo>
                  <a:cubicBezTo>
                    <a:pt x="0" y="10360"/>
                    <a:pt x="115" y="10486"/>
                    <a:pt x="284" y="10486"/>
                  </a:cubicBezTo>
                  <a:cubicBezTo>
                    <a:pt x="358" y="10486"/>
                    <a:pt x="444" y="10461"/>
                    <a:pt x="534" y="10409"/>
                  </a:cubicBezTo>
                  <a:lnTo>
                    <a:pt x="16428" y="1230"/>
                  </a:lnTo>
                  <a:cubicBezTo>
                    <a:pt x="16724" y="1060"/>
                    <a:pt x="16962" y="665"/>
                    <a:pt x="16962" y="346"/>
                  </a:cubicBezTo>
                  <a:cubicBezTo>
                    <a:pt x="16962" y="127"/>
                    <a:pt x="16848" y="0"/>
                    <a:pt x="1667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3162200" y="354877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81" y="1"/>
                  </a:moveTo>
                  <a:cubicBezTo>
                    <a:pt x="16606" y="1"/>
                    <a:pt x="16520" y="26"/>
                    <a:pt x="16428" y="79"/>
                  </a:cubicBezTo>
                  <a:lnTo>
                    <a:pt x="534" y="9254"/>
                  </a:lnTo>
                  <a:cubicBezTo>
                    <a:pt x="239" y="9424"/>
                    <a:pt x="0" y="9819"/>
                    <a:pt x="0" y="10138"/>
                  </a:cubicBezTo>
                  <a:cubicBezTo>
                    <a:pt x="0" y="10357"/>
                    <a:pt x="115" y="10483"/>
                    <a:pt x="284" y="10483"/>
                  </a:cubicBezTo>
                  <a:cubicBezTo>
                    <a:pt x="358" y="10483"/>
                    <a:pt x="444" y="10459"/>
                    <a:pt x="534" y="10407"/>
                  </a:cubicBezTo>
                  <a:lnTo>
                    <a:pt x="16428" y="1227"/>
                  </a:lnTo>
                  <a:cubicBezTo>
                    <a:pt x="16724" y="1061"/>
                    <a:pt x="16962" y="663"/>
                    <a:pt x="16962" y="347"/>
                  </a:cubicBezTo>
                  <a:cubicBezTo>
                    <a:pt x="16962" y="126"/>
                    <a:pt x="16849" y="1"/>
                    <a:pt x="1668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3162200" y="360632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80" y="0"/>
                  </a:moveTo>
                  <a:cubicBezTo>
                    <a:pt x="16605" y="0"/>
                    <a:pt x="16519" y="25"/>
                    <a:pt x="16428" y="78"/>
                  </a:cubicBezTo>
                  <a:lnTo>
                    <a:pt x="534" y="9254"/>
                  </a:lnTo>
                  <a:cubicBezTo>
                    <a:pt x="239" y="9424"/>
                    <a:pt x="0" y="9822"/>
                    <a:pt x="0" y="10138"/>
                  </a:cubicBezTo>
                  <a:cubicBezTo>
                    <a:pt x="0" y="10359"/>
                    <a:pt x="114" y="10484"/>
                    <a:pt x="282" y="10484"/>
                  </a:cubicBezTo>
                  <a:cubicBezTo>
                    <a:pt x="357" y="10484"/>
                    <a:pt x="443" y="10459"/>
                    <a:pt x="534" y="10407"/>
                  </a:cubicBezTo>
                  <a:lnTo>
                    <a:pt x="16428" y="1230"/>
                  </a:lnTo>
                  <a:cubicBezTo>
                    <a:pt x="16724" y="1061"/>
                    <a:pt x="16962" y="666"/>
                    <a:pt x="16962" y="347"/>
                  </a:cubicBezTo>
                  <a:cubicBezTo>
                    <a:pt x="16962" y="126"/>
                    <a:pt x="16848" y="0"/>
                    <a:pt x="1668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2563650" y="3390675"/>
              <a:ext cx="548675" cy="852300"/>
            </a:xfrm>
            <a:custGeom>
              <a:avLst/>
              <a:gdLst/>
              <a:ahLst/>
              <a:cxnLst/>
              <a:rect l="l" t="t" r="r" b="b"/>
              <a:pathLst>
                <a:path w="21947" h="34092" extrusionOk="0">
                  <a:moveTo>
                    <a:pt x="21652" y="1"/>
                  </a:moveTo>
                  <a:cubicBezTo>
                    <a:pt x="21581" y="1"/>
                    <a:pt x="21501" y="24"/>
                    <a:pt x="21416" y="72"/>
                  </a:cubicBezTo>
                  <a:lnTo>
                    <a:pt x="531" y="12131"/>
                  </a:lnTo>
                  <a:cubicBezTo>
                    <a:pt x="239" y="12301"/>
                    <a:pt x="1" y="12712"/>
                    <a:pt x="1" y="13053"/>
                  </a:cubicBezTo>
                  <a:lnTo>
                    <a:pt x="1" y="33713"/>
                  </a:lnTo>
                  <a:cubicBezTo>
                    <a:pt x="1" y="33953"/>
                    <a:pt x="120" y="34092"/>
                    <a:pt x="293" y="34092"/>
                  </a:cubicBezTo>
                  <a:cubicBezTo>
                    <a:pt x="365" y="34092"/>
                    <a:pt x="446" y="34068"/>
                    <a:pt x="531" y="34019"/>
                  </a:cubicBezTo>
                  <a:lnTo>
                    <a:pt x="21416" y="21960"/>
                  </a:lnTo>
                  <a:cubicBezTo>
                    <a:pt x="21709" y="21793"/>
                    <a:pt x="21947" y="21379"/>
                    <a:pt x="21947" y="21042"/>
                  </a:cubicBezTo>
                  <a:lnTo>
                    <a:pt x="21947" y="381"/>
                  </a:lnTo>
                  <a:cubicBezTo>
                    <a:pt x="21947" y="139"/>
                    <a:pt x="21826" y="1"/>
                    <a:pt x="21652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2563650" y="3390675"/>
              <a:ext cx="548675" cy="852275"/>
            </a:xfrm>
            <a:custGeom>
              <a:avLst/>
              <a:gdLst/>
              <a:ahLst/>
              <a:cxnLst/>
              <a:rect l="l" t="t" r="r" b="b"/>
              <a:pathLst>
                <a:path w="21947" h="34091" extrusionOk="0">
                  <a:moveTo>
                    <a:pt x="21654" y="1"/>
                  </a:moveTo>
                  <a:cubicBezTo>
                    <a:pt x="21583" y="1"/>
                    <a:pt x="21501" y="24"/>
                    <a:pt x="21416" y="72"/>
                  </a:cubicBezTo>
                  <a:lnTo>
                    <a:pt x="531" y="12131"/>
                  </a:lnTo>
                  <a:cubicBezTo>
                    <a:pt x="239" y="12301"/>
                    <a:pt x="1" y="12712"/>
                    <a:pt x="1" y="13053"/>
                  </a:cubicBezTo>
                  <a:lnTo>
                    <a:pt x="1" y="33713"/>
                  </a:lnTo>
                  <a:cubicBezTo>
                    <a:pt x="1" y="33954"/>
                    <a:pt x="120" y="34090"/>
                    <a:pt x="294" y="34090"/>
                  </a:cubicBezTo>
                  <a:cubicBezTo>
                    <a:pt x="365" y="34090"/>
                    <a:pt x="446" y="34070"/>
                    <a:pt x="531" y="34019"/>
                  </a:cubicBezTo>
                  <a:lnTo>
                    <a:pt x="21416" y="21960"/>
                  </a:lnTo>
                  <a:cubicBezTo>
                    <a:pt x="21709" y="21793"/>
                    <a:pt x="21947" y="21379"/>
                    <a:pt x="21947" y="21042"/>
                  </a:cubicBezTo>
                  <a:lnTo>
                    <a:pt x="21947" y="381"/>
                  </a:lnTo>
                  <a:cubicBezTo>
                    <a:pt x="21947" y="140"/>
                    <a:pt x="21827" y="1"/>
                    <a:pt x="21654" y="1"/>
                  </a:cubicBezTo>
                  <a:close/>
                </a:path>
              </a:pathLst>
            </a:custGeom>
            <a:solidFill>
              <a:srgbClr val="D4F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2563650" y="3685525"/>
              <a:ext cx="548675" cy="557450"/>
            </a:xfrm>
            <a:custGeom>
              <a:avLst/>
              <a:gdLst/>
              <a:ahLst/>
              <a:cxnLst/>
              <a:rect l="l" t="t" r="r" b="b"/>
              <a:pathLst>
                <a:path w="21947" h="22298" extrusionOk="0">
                  <a:moveTo>
                    <a:pt x="16123" y="0"/>
                  </a:moveTo>
                  <a:lnTo>
                    <a:pt x="12632" y="6175"/>
                  </a:lnTo>
                  <a:lnTo>
                    <a:pt x="15086" y="9353"/>
                  </a:lnTo>
                  <a:lnTo>
                    <a:pt x="6985" y="2373"/>
                  </a:lnTo>
                  <a:lnTo>
                    <a:pt x="1" y="17492"/>
                  </a:lnTo>
                  <a:lnTo>
                    <a:pt x="1" y="21919"/>
                  </a:lnTo>
                  <a:cubicBezTo>
                    <a:pt x="1" y="22159"/>
                    <a:pt x="120" y="22298"/>
                    <a:pt x="293" y="22298"/>
                  </a:cubicBezTo>
                  <a:cubicBezTo>
                    <a:pt x="365" y="22298"/>
                    <a:pt x="446" y="22274"/>
                    <a:pt x="531" y="22225"/>
                  </a:cubicBezTo>
                  <a:lnTo>
                    <a:pt x="21416" y="10166"/>
                  </a:lnTo>
                  <a:cubicBezTo>
                    <a:pt x="21709" y="9999"/>
                    <a:pt x="21947" y="9585"/>
                    <a:pt x="21947" y="9248"/>
                  </a:cubicBezTo>
                  <a:lnTo>
                    <a:pt x="21947" y="5324"/>
                  </a:lnTo>
                  <a:lnTo>
                    <a:pt x="161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2948275" y="3521225"/>
              <a:ext cx="78725" cy="101600"/>
            </a:xfrm>
            <a:custGeom>
              <a:avLst/>
              <a:gdLst/>
              <a:ahLst/>
              <a:cxnLst/>
              <a:rect l="l" t="t" r="r" b="b"/>
              <a:pathLst>
                <a:path w="3149" h="4064" extrusionOk="0">
                  <a:moveTo>
                    <a:pt x="2277" y="1"/>
                  </a:moveTo>
                  <a:cubicBezTo>
                    <a:pt x="2066" y="1"/>
                    <a:pt x="1827" y="69"/>
                    <a:pt x="1575" y="214"/>
                  </a:cubicBezTo>
                  <a:cubicBezTo>
                    <a:pt x="704" y="718"/>
                    <a:pt x="1" y="1939"/>
                    <a:pt x="1" y="2941"/>
                  </a:cubicBezTo>
                  <a:cubicBezTo>
                    <a:pt x="1" y="3653"/>
                    <a:pt x="354" y="4063"/>
                    <a:pt x="871" y="4063"/>
                  </a:cubicBezTo>
                  <a:cubicBezTo>
                    <a:pt x="1082" y="4063"/>
                    <a:pt x="1321" y="3994"/>
                    <a:pt x="1575" y="3849"/>
                  </a:cubicBezTo>
                  <a:cubicBezTo>
                    <a:pt x="2444" y="3346"/>
                    <a:pt x="3148" y="2125"/>
                    <a:pt x="3148" y="1123"/>
                  </a:cubicBezTo>
                  <a:cubicBezTo>
                    <a:pt x="3148" y="411"/>
                    <a:pt x="2794" y="1"/>
                    <a:pt x="2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2214425" y="2656275"/>
              <a:ext cx="1371850" cy="953100"/>
            </a:xfrm>
            <a:custGeom>
              <a:avLst/>
              <a:gdLst/>
              <a:ahLst/>
              <a:cxnLst/>
              <a:rect l="l" t="t" r="r" b="b"/>
              <a:pathLst>
                <a:path w="54874" h="38124" extrusionOk="0">
                  <a:moveTo>
                    <a:pt x="54579" y="0"/>
                  </a:moveTo>
                  <a:cubicBezTo>
                    <a:pt x="54507" y="0"/>
                    <a:pt x="54425" y="24"/>
                    <a:pt x="54339" y="73"/>
                  </a:cubicBezTo>
                  <a:lnTo>
                    <a:pt x="534" y="31141"/>
                  </a:lnTo>
                  <a:cubicBezTo>
                    <a:pt x="238" y="31307"/>
                    <a:pt x="1" y="31722"/>
                    <a:pt x="1" y="32059"/>
                  </a:cubicBezTo>
                  <a:lnTo>
                    <a:pt x="1" y="37743"/>
                  </a:lnTo>
                  <a:cubicBezTo>
                    <a:pt x="1" y="37985"/>
                    <a:pt x="121" y="38124"/>
                    <a:pt x="296" y="38124"/>
                  </a:cubicBezTo>
                  <a:cubicBezTo>
                    <a:pt x="368" y="38124"/>
                    <a:pt x="449" y="38101"/>
                    <a:pt x="534" y="38053"/>
                  </a:cubicBezTo>
                  <a:lnTo>
                    <a:pt x="54339" y="6985"/>
                  </a:lnTo>
                  <a:cubicBezTo>
                    <a:pt x="54635" y="6815"/>
                    <a:pt x="54873" y="6404"/>
                    <a:pt x="54873" y="6064"/>
                  </a:cubicBezTo>
                  <a:lnTo>
                    <a:pt x="54873" y="379"/>
                  </a:lnTo>
                  <a:cubicBezTo>
                    <a:pt x="54873" y="139"/>
                    <a:pt x="54754" y="0"/>
                    <a:pt x="5457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3087400" y="2772825"/>
              <a:ext cx="399075" cy="270100"/>
            </a:xfrm>
            <a:custGeom>
              <a:avLst/>
              <a:gdLst/>
              <a:ahLst/>
              <a:cxnLst/>
              <a:rect l="l" t="t" r="r" b="b"/>
              <a:pathLst>
                <a:path w="15963" h="10804" extrusionOk="0">
                  <a:moveTo>
                    <a:pt x="15963" y="1"/>
                  </a:moveTo>
                  <a:lnTo>
                    <a:pt x="320" y="9031"/>
                  </a:lnTo>
                  <a:cubicBezTo>
                    <a:pt x="143" y="9133"/>
                    <a:pt x="0" y="9381"/>
                    <a:pt x="0" y="9585"/>
                  </a:cubicBezTo>
                  <a:lnTo>
                    <a:pt x="0" y="10575"/>
                  </a:lnTo>
                  <a:cubicBezTo>
                    <a:pt x="0" y="10720"/>
                    <a:pt x="73" y="10804"/>
                    <a:pt x="179" y="10804"/>
                  </a:cubicBezTo>
                  <a:cubicBezTo>
                    <a:pt x="221" y="10804"/>
                    <a:pt x="269" y="10790"/>
                    <a:pt x="320" y="10762"/>
                  </a:cubicBezTo>
                  <a:lnTo>
                    <a:pt x="15963" y="1728"/>
                  </a:lnTo>
                  <a:lnTo>
                    <a:pt x="1596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3486450" y="2747550"/>
              <a:ext cx="49925" cy="68500"/>
            </a:xfrm>
            <a:custGeom>
              <a:avLst/>
              <a:gdLst/>
              <a:ahLst/>
              <a:cxnLst/>
              <a:rect l="l" t="t" r="r" b="b"/>
              <a:pathLst>
                <a:path w="1997" h="2740" extrusionOk="0">
                  <a:moveTo>
                    <a:pt x="1819" y="0"/>
                  </a:moveTo>
                  <a:cubicBezTo>
                    <a:pt x="1776" y="0"/>
                    <a:pt x="1728" y="14"/>
                    <a:pt x="1677" y="43"/>
                  </a:cubicBezTo>
                  <a:lnTo>
                    <a:pt x="1" y="1012"/>
                  </a:lnTo>
                  <a:lnTo>
                    <a:pt x="1" y="2739"/>
                  </a:lnTo>
                  <a:lnTo>
                    <a:pt x="1677" y="1770"/>
                  </a:lnTo>
                  <a:cubicBezTo>
                    <a:pt x="1854" y="1672"/>
                    <a:pt x="1997" y="1423"/>
                    <a:pt x="1997" y="1219"/>
                  </a:cubicBezTo>
                  <a:lnTo>
                    <a:pt x="1997" y="227"/>
                  </a:lnTo>
                  <a:cubicBezTo>
                    <a:pt x="1997" y="84"/>
                    <a:pt x="1924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3500900" y="2764350"/>
              <a:ext cx="25800" cy="31375"/>
            </a:xfrm>
            <a:custGeom>
              <a:avLst/>
              <a:gdLst/>
              <a:ahLst/>
              <a:cxnLst/>
              <a:rect l="l" t="t" r="r" b="b"/>
              <a:pathLst>
                <a:path w="1032" h="1255" extrusionOk="0">
                  <a:moveTo>
                    <a:pt x="528" y="139"/>
                  </a:moveTo>
                  <a:cubicBezTo>
                    <a:pt x="545" y="139"/>
                    <a:pt x="562" y="143"/>
                    <a:pt x="579" y="153"/>
                  </a:cubicBezTo>
                  <a:cubicBezTo>
                    <a:pt x="640" y="187"/>
                    <a:pt x="681" y="296"/>
                    <a:pt x="681" y="432"/>
                  </a:cubicBezTo>
                  <a:cubicBezTo>
                    <a:pt x="681" y="694"/>
                    <a:pt x="541" y="993"/>
                    <a:pt x="375" y="1088"/>
                  </a:cubicBezTo>
                  <a:cubicBezTo>
                    <a:pt x="345" y="1106"/>
                    <a:pt x="317" y="1115"/>
                    <a:pt x="292" y="1115"/>
                  </a:cubicBezTo>
                  <a:cubicBezTo>
                    <a:pt x="274" y="1115"/>
                    <a:pt x="257" y="1110"/>
                    <a:pt x="242" y="1102"/>
                  </a:cubicBezTo>
                  <a:cubicBezTo>
                    <a:pt x="178" y="1068"/>
                    <a:pt x="140" y="959"/>
                    <a:pt x="140" y="823"/>
                  </a:cubicBezTo>
                  <a:cubicBezTo>
                    <a:pt x="140" y="561"/>
                    <a:pt x="280" y="262"/>
                    <a:pt x="443" y="167"/>
                  </a:cubicBezTo>
                  <a:cubicBezTo>
                    <a:pt x="473" y="150"/>
                    <a:pt x="504" y="139"/>
                    <a:pt x="528" y="139"/>
                  </a:cubicBezTo>
                  <a:close/>
                  <a:moveTo>
                    <a:pt x="529" y="0"/>
                  </a:moveTo>
                  <a:cubicBezTo>
                    <a:pt x="479" y="0"/>
                    <a:pt x="426" y="15"/>
                    <a:pt x="375" y="45"/>
                  </a:cubicBezTo>
                  <a:cubicBezTo>
                    <a:pt x="164" y="167"/>
                    <a:pt x="0" y="506"/>
                    <a:pt x="0" y="823"/>
                  </a:cubicBezTo>
                  <a:cubicBezTo>
                    <a:pt x="0" y="1013"/>
                    <a:pt x="62" y="1159"/>
                    <a:pt x="171" y="1224"/>
                  </a:cubicBezTo>
                  <a:cubicBezTo>
                    <a:pt x="208" y="1245"/>
                    <a:pt x="249" y="1255"/>
                    <a:pt x="289" y="1255"/>
                  </a:cubicBezTo>
                  <a:cubicBezTo>
                    <a:pt x="341" y="1255"/>
                    <a:pt x="391" y="1238"/>
                    <a:pt x="443" y="1211"/>
                  </a:cubicBezTo>
                  <a:cubicBezTo>
                    <a:pt x="568" y="1136"/>
                    <a:pt x="677" y="983"/>
                    <a:pt x="745" y="806"/>
                  </a:cubicBezTo>
                  <a:lnTo>
                    <a:pt x="932" y="864"/>
                  </a:lnTo>
                  <a:cubicBezTo>
                    <a:pt x="939" y="867"/>
                    <a:pt x="946" y="867"/>
                    <a:pt x="953" y="867"/>
                  </a:cubicBezTo>
                  <a:cubicBezTo>
                    <a:pt x="983" y="867"/>
                    <a:pt x="1011" y="847"/>
                    <a:pt x="1020" y="816"/>
                  </a:cubicBezTo>
                  <a:cubicBezTo>
                    <a:pt x="1031" y="782"/>
                    <a:pt x="1011" y="741"/>
                    <a:pt x="976" y="731"/>
                  </a:cubicBezTo>
                  <a:lnTo>
                    <a:pt x="790" y="674"/>
                  </a:lnTo>
                  <a:cubicBezTo>
                    <a:pt x="807" y="592"/>
                    <a:pt x="816" y="511"/>
                    <a:pt x="816" y="432"/>
                  </a:cubicBezTo>
                  <a:cubicBezTo>
                    <a:pt x="816" y="241"/>
                    <a:pt x="755" y="95"/>
                    <a:pt x="647" y="31"/>
                  </a:cubicBezTo>
                  <a:cubicBezTo>
                    <a:pt x="611" y="11"/>
                    <a:pt x="571" y="0"/>
                    <a:pt x="52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2563650" y="2857875"/>
              <a:ext cx="1022625" cy="780275"/>
            </a:xfrm>
            <a:custGeom>
              <a:avLst/>
              <a:gdLst/>
              <a:ahLst/>
              <a:cxnLst/>
              <a:rect l="l" t="t" r="r" b="b"/>
              <a:pathLst>
                <a:path w="40905" h="31211" extrusionOk="0">
                  <a:moveTo>
                    <a:pt x="40610" y="1"/>
                  </a:moveTo>
                  <a:cubicBezTo>
                    <a:pt x="40538" y="1"/>
                    <a:pt x="40457" y="24"/>
                    <a:pt x="40370" y="74"/>
                  </a:cubicBezTo>
                  <a:lnTo>
                    <a:pt x="531" y="23077"/>
                  </a:lnTo>
                  <a:cubicBezTo>
                    <a:pt x="239" y="23243"/>
                    <a:pt x="1" y="23658"/>
                    <a:pt x="1" y="23995"/>
                  </a:cubicBezTo>
                  <a:lnTo>
                    <a:pt x="1" y="30832"/>
                  </a:lnTo>
                  <a:cubicBezTo>
                    <a:pt x="1" y="31072"/>
                    <a:pt x="120" y="31211"/>
                    <a:pt x="293" y="31211"/>
                  </a:cubicBezTo>
                  <a:cubicBezTo>
                    <a:pt x="365" y="31211"/>
                    <a:pt x="446" y="31187"/>
                    <a:pt x="531" y="31137"/>
                  </a:cubicBezTo>
                  <a:lnTo>
                    <a:pt x="40370" y="8138"/>
                  </a:lnTo>
                  <a:cubicBezTo>
                    <a:pt x="40666" y="7968"/>
                    <a:pt x="40904" y="7556"/>
                    <a:pt x="40904" y="7217"/>
                  </a:cubicBezTo>
                  <a:lnTo>
                    <a:pt x="40904" y="380"/>
                  </a:lnTo>
                  <a:cubicBezTo>
                    <a:pt x="40904" y="139"/>
                    <a:pt x="40785" y="1"/>
                    <a:pt x="4061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2563650" y="2857925"/>
              <a:ext cx="1022625" cy="780275"/>
            </a:xfrm>
            <a:custGeom>
              <a:avLst/>
              <a:gdLst/>
              <a:ahLst/>
              <a:cxnLst/>
              <a:rect l="l" t="t" r="r" b="b"/>
              <a:pathLst>
                <a:path w="40905" h="31211" extrusionOk="0">
                  <a:moveTo>
                    <a:pt x="40608" y="0"/>
                  </a:moveTo>
                  <a:cubicBezTo>
                    <a:pt x="40537" y="0"/>
                    <a:pt x="40456" y="21"/>
                    <a:pt x="40370" y="72"/>
                  </a:cubicBezTo>
                  <a:lnTo>
                    <a:pt x="531" y="23075"/>
                  </a:lnTo>
                  <a:cubicBezTo>
                    <a:pt x="239" y="23241"/>
                    <a:pt x="1" y="23656"/>
                    <a:pt x="1" y="23993"/>
                  </a:cubicBezTo>
                  <a:lnTo>
                    <a:pt x="1" y="30830"/>
                  </a:lnTo>
                  <a:cubicBezTo>
                    <a:pt x="1" y="31071"/>
                    <a:pt x="120" y="31211"/>
                    <a:pt x="294" y="31211"/>
                  </a:cubicBezTo>
                  <a:cubicBezTo>
                    <a:pt x="365" y="31211"/>
                    <a:pt x="446" y="31187"/>
                    <a:pt x="531" y="31135"/>
                  </a:cubicBezTo>
                  <a:lnTo>
                    <a:pt x="40370" y="8136"/>
                  </a:lnTo>
                  <a:cubicBezTo>
                    <a:pt x="40666" y="7966"/>
                    <a:pt x="40904" y="7554"/>
                    <a:pt x="40904" y="7215"/>
                  </a:cubicBezTo>
                  <a:lnTo>
                    <a:pt x="40904" y="378"/>
                  </a:lnTo>
                  <a:cubicBezTo>
                    <a:pt x="40904" y="137"/>
                    <a:pt x="40782" y="0"/>
                    <a:pt x="40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2164625" y="2477650"/>
              <a:ext cx="1471450" cy="936000"/>
            </a:xfrm>
            <a:custGeom>
              <a:avLst/>
              <a:gdLst/>
              <a:ahLst/>
              <a:cxnLst/>
              <a:rect l="l" t="t" r="r" b="b"/>
              <a:pathLst>
                <a:path w="58858" h="37440" extrusionOk="0">
                  <a:moveTo>
                    <a:pt x="58857" y="0"/>
                  </a:moveTo>
                  <a:lnTo>
                    <a:pt x="16958" y="24190"/>
                  </a:lnTo>
                  <a:cubicBezTo>
                    <a:pt x="16878" y="24237"/>
                    <a:pt x="16813" y="24258"/>
                    <a:pt x="16758" y="24258"/>
                  </a:cubicBezTo>
                  <a:cubicBezTo>
                    <a:pt x="16613" y="24258"/>
                    <a:pt x="16535" y="24112"/>
                    <a:pt x="16415" y="23904"/>
                  </a:cubicBezTo>
                  <a:lnTo>
                    <a:pt x="15962" y="23079"/>
                  </a:lnTo>
                  <a:cubicBezTo>
                    <a:pt x="15832" y="22864"/>
                    <a:pt x="15699" y="22779"/>
                    <a:pt x="15553" y="22779"/>
                  </a:cubicBezTo>
                  <a:cubicBezTo>
                    <a:pt x="15448" y="22779"/>
                    <a:pt x="15335" y="22824"/>
                    <a:pt x="15211" y="22895"/>
                  </a:cubicBezTo>
                  <a:lnTo>
                    <a:pt x="2526" y="30222"/>
                  </a:lnTo>
                  <a:cubicBezTo>
                    <a:pt x="2230" y="30388"/>
                    <a:pt x="2111" y="30694"/>
                    <a:pt x="1993" y="31140"/>
                  </a:cubicBezTo>
                  <a:lnTo>
                    <a:pt x="1621" y="32428"/>
                  </a:lnTo>
                  <a:cubicBezTo>
                    <a:pt x="1483" y="32921"/>
                    <a:pt x="1384" y="33179"/>
                    <a:pt x="1091" y="33349"/>
                  </a:cubicBezTo>
                  <a:lnTo>
                    <a:pt x="0" y="33982"/>
                  </a:lnTo>
                  <a:lnTo>
                    <a:pt x="0" y="37440"/>
                  </a:lnTo>
                  <a:lnTo>
                    <a:pt x="58857" y="3462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3557000" y="2448925"/>
              <a:ext cx="33425" cy="43200"/>
            </a:xfrm>
            <a:custGeom>
              <a:avLst/>
              <a:gdLst/>
              <a:ahLst/>
              <a:cxnLst/>
              <a:rect l="l" t="t" r="r" b="b"/>
              <a:pathLst>
                <a:path w="1337" h="1728" extrusionOk="0">
                  <a:moveTo>
                    <a:pt x="967" y="1"/>
                  </a:moveTo>
                  <a:cubicBezTo>
                    <a:pt x="877" y="1"/>
                    <a:pt x="775" y="30"/>
                    <a:pt x="667" y="93"/>
                  </a:cubicBezTo>
                  <a:cubicBezTo>
                    <a:pt x="300" y="306"/>
                    <a:pt x="0" y="823"/>
                    <a:pt x="0" y="1251"/>
                  </a:cubicBezTo>
                  <a:cubicBezTo>
                    <a:pt x="0" y="1553"/>
                    <a:pt x="151" y="1728"/>
                    <a:pt x="369" y="1728"/>
                  </a:cubicBezTo>
                  <a:cubicBezTo>
                    <a:pt x="459" y="1728"/>
                    <a:pt x="560" y="1698"/>
                    <a:pt x="667" y="1636"/>
                  </a:cubicBezTo>
                  <a:cubicBezTo>
                    <a:pt x="1037" y="1425"/>
                    <a:pt x="1337" y="905"/>
                    <a:pt x="1337" y="476"/>
                  </a:cubicBezTo>
                  <a:cubicBezTo>
                    <a:pt x="1337" y="175"/>
                    <a:pt x="1186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3496750" y="2483650"/>
              <a:ext cx="33500" cy="43225"/>
            </a:xfrm>
            <a:custGeom>
              <a:avLst/>
              <a:gdLst/>
              <a:ahLst/>
              <a:cxnLst/>
              <a:rect l="l" t="t" r="r" b="b"/>
              <a:pathLst>
                <a:path w="1340" h="1729" extrusionOk="0">
                  <a:moveTo>
                    <a:pt x="968" y="0"/>
                  </a:moveTo>
                  <a:cubicBezTo>
                    <a:pt x="878" y="0"/>
                    <a:pt x="777" y="29"/>
                    <a:pt x="670" y="91"/>
                  </a:cubicBezTo>
                  <a:cubicBezTo>
                    <a:pt x="299" y="305"/>
                    <a:pt x="0" y="825"/>
                    <a:pt x="0" y="1249"/>
                  </a:cubicBezTo>
                  <a:cubicBezTo>
                    <a:pt x="0" y="1553"/>
                    <a:pt x="151" y="1729"/>
                    <a:pt x="370" y="1729"/>
                  </a:cubicBezTo>
                  <a:cubicBezTo>
                    <a:pt x="460" y="1729"/>
                    <a:pt x="562" y="1699"/>
                    <a:pt x="670" y="1637"/>
                  </a:cubicBezTo>
                  <a:cubicBezTo>
                    <a:pt x="1037" y="1423"/>
                    <a:pt x="1340" y="903"/>
                    <a:pt x="1340" y="478"/>
                  </a:cubicBezTo>
                  <a:cubicBezTo>
                    <a:pt x="1340" y="174"/>
                    <a:pt x="1187" y="0"/>
                    <a:pt x="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3436475" y="2518375"/>
              <a:ext cx="33525" cy="43200"/>
            </a:xfrm>
            <a:custGeom>
              <a:avLst/>
              <a:gdLst/>
              <a:ahLst/>
              <a:cxnLst/>
              <a:rect l="l" t="t" r="r" b="b"/>
              <a:pathLst>
                <a:path w="1341" h="1728" extrusionOk="0">
                  <a:moveTo>
                    <a:pt x="971" y="0"/>
                  </a:moveTo>
                  <a:cubicBezTo>
                    <a:pt x="880" y="0"/>
                    <a:pt x="778" y="30"/>
                    <a:pt x="671" y="92"/>
                  </a:cubicBezTo>
                  <a:cubicBezTo>
                    <a:pt x="300" y="306"/>
                    <a:pt x="1" y="823"/>
                    <a:pt x="1" y="1252"/>
                  </a:cubicBezTo>
                  <a:cubicBezTo>
                    <a:pt x="1" y="1552"/>
                    <a:pt x="151" y="1727"/>
                    <a:pt x="371" y="1727"/>
                  </a:cubicBezTo>
                  <a:cubicBezTo>
                    <a:pt x="461" y="1727"/>
                    <a:pt x="563" y="1698"/>
                    <a:pt x="671" y="1635"/>
                  </a:cubicBezTo>
                  <a:cubicBezTo>
                    <a:pt x="1041" y="1425"/>
                    <a:pt x="1341" y="905"/>
                    <a:pt x="1341" y="476"/>
                  </a:cubicBezTo>
                  <a:cubicBezTo>
                    <a:pt x="1341" y="175"/>
                    <a:pt x="1190" y="0"/>
                    <a:pt x="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2198525" y="3326075"/>
              <a:ext cx="28750" cy="36075"/>
            </a:xfrm>
            <a:custGeom>
              <a:avLst/>
              <a:gdLst/>
              <a:ahLst/>
              <a:cxnLst/>
              <a:rect l="l" t="t" r="r" b="b"/>
              <a:pathLst>
                <a:path w="1150" h="1443" extrusionOk="0">
                  <a:moveTo>
                    <a:pt x="544" y="0"/>
                  </a:moveTo>
                  <a:cubicBezTo>
                    <a:pt x="521" y="0"/>
                    <a:pt x="497" y="24"/>
                    <a:pt x="477" y="62"/>
                  </a:cubicBezTo>
                  <a:lnTo>
                    <a:pt x="25" y="932"/>
                  </a:lnTo>
                  <a:lnTo>
                    <a:pt x="25" y="936"/>
                  </a:lnTo>
                  <a:cubicBezTo>
                    <a:pt x="17" y="945"/>
                    <a:pt x="14" y="956"/>
                    <a:pt x="11" y="966"/>
                  </a:cubicBezTo>
                  <a:cubicBezTo>
                    <a:pt x="11" y="970"/>
                    <a:pt x="8" y="973"/>
                    <a:pt x="8" y="976"/>
                  </a:cubicBezTo>
                  <a:cubicBezTo>
                    <a:pt x="4" y="993"/>
                    <a:pt x="0" y="1007"/>
                    <a:pt x="0" y="1024"/>
                  </a:cubicBezTo>
                  <a:cubicBezTo>
                    <a:pt x="0" y="1038"/>
                    <a:pt x="4" y="1051"/>
                    <a:pt x="8" y="1061"/>
                  </a:cubicBezTo>
                  <a:cubicBezTo>
                    <a:pt x="8" y="1064"/>
                    <a:pt x="11" y="1064"/>
                    <a:pt x="11" y="1068"/>
                  </a:cubicBezTo>
                  <a:cubicBezTo>
                    <a:pt x="14" y="1075"/>
                    <a:pt x="17" y="1082"/>
                    <a:pt x="25" y="1085"/>
                  </a:cubicBezTo>
                  <a:lnTo>
                    <a:pt x="25" y="1088"/>
                  </a:lnTo>
                  <a:lnTo>
                    <a:pt x="477" y="1435"/>
                  </a:lnTo>
                  <a:cubicBezTo>
                    <a:pt x="483" y="1439"/>
                    <a:pt x="490" y="1442"/>
                    <a:pt x="497" y="1442"/>
                  </a:cubicBezTo>
                  <a:cubicBezTo>
                    <a:pt x="504" y="1442"/>
                    <a:pt x="514" y="1439"/>
                    <a:pt x="521" y="1435"/>
                  </a:cubicBezTo>
                  <a:cubicBezTo>
                    <a:pt x="541" y="1425"/>
                    <a:pt x="558" y="1401"/>
                    <a:pt x="571" y="1370"/>
                  </a:cubicBezTo>
                  <a:cubicBezTo>
                    <a:pt x="596" y="1313"/>
                    <a:pt x="592" y="1251"/>
                    <a:pt x="565" y="1228"/>
                  </a:cubicBezTo>
                  <a:lnTo>
                    <a:pt x="249" y="983"/>
                  </a:lnTo>
                  <a:lnTo>
                    <a:pt x="1081" y="501"/>
                  </a:lnTo>
                  <a:cubicBezTo>
                    <a:pt x="1119" y="480"/>
                    <a:pt x="1150" y="415"/>
                    <a:pt x="1150" y="361"/>
                  </a:cubicBezTo>
                  <a:cubicBezTo>
                    <a:pt x="1150" y="317"/>
                    <a:pt x="1130" y="289"/>
                    <a:pt x="1106" y="289"/>
                  </a:cubicBezTo>
                  <a:cubicBezTo>
                    <a:pt x="1099" y="289"/>
                    <a:pt x="1089" y="289"/>
                    <a:pt x="1081" y="297"/>
                  </a:cubicBezTo>
                  <a:lnTo>
                    <a:pt x="249" y="776"/>
                  </a:lnTo>
                  <a:lnTo>
                    <a:pt x="565" y="164"/>
                  </a:lnTo>
                  <a:cubicBezTo>
                    <a:pt x="592" y="113"/>
                    <a:pt x="596" y="45"/>
                    <a:pt x="571" y="14"/>
                  </a:cubicBezTo>
                  <a:cubicBezTo>
                    <a:pt x="565" y="7"/>
                    <a:pt x="555" y="0"/>
                    <a:pt x="544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2241275" y="3299900"/>
              <a:ext cx="28775" cy="35975"/>
            </a:xfrm>
            <a:custGeom>
              <a:avLst/>
              <a:gdLst/>
              <a:ahLst/>
              <a:cxnLst/>
              <a:rect l="l" t="t" r="r" b="b"/>
              <a:pathLst>
                <a:path w="1151" h="1439" extrusionOk="0">
                  <a:moveTo>
                    <a:pt x="653" y="1"/>
                  </a:moveTo>
                  <a:cubicBezTo>
                    <a:pt x="630" y="1"/>
                    <a:pt x="599" y="28"/>
                    <a:pt x="579" y="72"/>
                  </a:cubicBezTo>
                  <a:cubicBezTo>
                    <a:pt x="555" y="126"/>
                    <a:pt x="559" y="191"/>
                    <a:pt x="586" y="214"/>
                  </a:cubicBezTo>
                  <a:lnTo>
                    <a:pt x="905" y="456"/>
                  </a:lnTo>
                  <a:lnTo>
                    <a:pt x="69" y="939"/>
                  </a:lnTo>
                  <a:cubicBezTo>
                    <a:pt x="31" y="963"/>
                    <a:pt x="0" y="1024"/>
                    <a:pt x="0" y="1082"/>
                  </a:cubicBezTo>
                  <a:cubicBezTo>
                    <a:pt x="0" y="1126"/>
                    <a:pt x="21" y="1153"/>
                    <a:pt x="45" y="1153"/>
                  </a:cubicBezTo>
                  <a:cubicBezTo>
                    <a:pt x="52" y="1153"/>
                    <a:pt x="62" y="1149"/>
                    <a:pt x="69" y="1146"/>
                  </a:cubicBezTo>
                  <a:lnTo>
                    <a:pt x="905" y="663"/>
                  </a:lnTo>
                  <a:lnTo>
                    <a:pt x="586" y="1275"/>
                  </a:lnTo>
                  <a:cubicBezTo>
                    <a:pt x="559" y="1330"/>
                    <a:pt x="555" y="1398"/>
                    <a:pt x="579" y="1425"/>
                  </a:cubicBezTo>
                  <a:cubicBezTo>
                    <a:pt x="586" y="1435"/>
                    <a:pt x="595" y="1438"/>
                    <a:pt x="606" y="1438"/>
                  </a:cubicBezTo>
                  <a:cubicBezTo>
                    <a:pt x="612" y="1438"/>
                    <a:pt x="623" y="1438"/>
                    <a:pt x="630" y="1432"/>
                  </a:cubicBezTo>
                  <a:cubicBezTo>
                    <a:pt x="647" y="1421"/>
                    <a:pt x="661" y="1405"/>
                    <a:pt x="674" y="1380"/>
                  </a:cubicBezTo>
                  <a:lnTo>
                    <a:pt x="1126" y="511"/>
                  </a:lnTo>
                  <a:lnTo>
                    <a:pt x="1130" y="507"/>
                  </a:lnTo>
                  <a:cubicBezTo>
                    <a:pt x="1133" y="497"/>
                    <a:pt x="1136" y="487"/>
                    <a:pt x="1140" y="473"/>
                  </a:cubicBezTo>
                  <a:cubicBezTo>
                    <a:pt x="1143" y="470"/>
                    <a:pt x="1143" y="467"/>
                    <a:pt x="1143" y="462"/>
                  </a:cubicBezTo>
                  <a:cubicBezTo>
                    <a:pt x="1146" y="449"/>
                    <a:pt x="1150" y="432"/>
                    <a:pt x="1150" y="418"/>
                  </a:cubicBezTo>
                  <a:cubicBezTo>
                    <a:pt x="1150" y="405"/>
                    <a:pt x="1146" y="391"/>
                    <a:pt x="1143" y="381"/>
                  </a:cubicBezTo>
                  <a:cubicBezTo>
                    <a:pt x="1143" y="378"/>
                    <a:pt x="1143" y="378"/>
                    <a:pt x="1140" y="374"/>
                  </a:cubicBezTo>
                  <a:cubicBezTo>
                    <a:pt x="1136" y="368"/>
                    <a:pt x="1133" y="360"/>
                    <a:pt x="1130" y="357"/>
                  </a:cubicBezTo>
                  <a:lnTo>
                    <a:pt x="1126" y="354"/>
                  </a:lnTo>
                  <a:lnTo>
                    <a:pt x="674" y="7"/>
                  </a:lnTo>
                  <a:cubicBezTo>
                    <a:pt x="667" y="1"/>
                    <a:pt x="661" y="1"/>
                    <a:pt x="653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2286850" y="3262400"/>
              <a:ext cx="25925" cy="51625"/>
            </a:xfrm>
            <a:custGeom>
              <a:avLst/>
              <a:gdLst/>
              <a:ahLst/>
              <a:cxnLst/>
              <a:rect l="l" t="t" r="r" b="b"/>
              <a:pathLst>
                <a:path w="1037" h="2065" extrusionOk="0">
                  <a:moveTo>
                    <a:pt x="959" y="1"/>
                  </a:moveTo>
                  <a:cubicBezTo>
                    <a:pt x="945" y="1"/>
                    <a:pt x="925" y="18"/>
                    <a:pt x="914" y="45"/>
                  </a:cubicBezTo>
                  <a:lnTo>
                    <a:pt x="799" y="327"/>
                  </a:lnTo>
                  <a:cubicBezTo>
                    <a:pt x="789" y="324"/>
                    <a:pt x="779" y="324"/>
                    <a:pt x="768" y="324"/>
                  </a:cubicBezTo>
                  <a:cubicBezTo>
                    <a:pt x="581" y="324"/>
                    <a:pt x="360" y="511"/>
                    <a:pt x="208" y="834"/>
                  </a:cubicBezTo>
                  <a:cubicBezTo>
                    <a:pt x="0" y="1269"/>
                    <a:pt x="0" y="1789"/>
                    <a:pt x="208" y="1987"/>
                  </a:cubicBezTo>
                  <a:cubicBezTo>
                    <a:pt x="261" y="2041"/>
                    <a:pt x="327" y="2064"/>
                    <a:pt x="398" y="2064"/>
                  </a:cubicBezTo>
                  <a:cubicBezTo>
                    <a:pt x="456" y="2064"/>
                    <a:pt x="520" y="2048"/>
                    <a:pt x="585" y="2011"/>
                  </a:cubicBezTo>
                  <a:cubicBezTo>
                    <a:pt x="718" y="1932"/>
                    <a:pt x="853" y="1772"/>
                    <a:pt x="959" y="1554"/>
                  </a:cubicBezTo>
                  <a:cubicBezTo>
                    <a:pt x="986" y="1501"/>
                    <a:pt x="986" y="1432"/>
                    <a:pt x="959" y="1408"/>
                  </a:cubicBezTo>
                  <a:cubicBezTo>
                    <a:pt x="952" y="1402"/>
                    <a:pt x="942" y="1399"/>
                    <a:pt x="935" y="1399"/>
                  </a:cubicBezTo>
                  <a:cubicBezTo>
                    <a:pt x="911" y="1399"/>
                    <a:pt x="884" y="1422"/>
                    <a:pt x="864" y="1463"/>
                  </a:cubicBezTo>
                  <a:cubicBezTo>
                    <a:pt x="751" y="1701"/>
                    <a:pt x="585" y="1844"/>
                    <a:pt x="442" y="1844"/>
                  </a:cubicBezTo>
                  <a:cubicBezTo>
                    <a:pt x="391" y="1844"/>
                    <a:pt x="343" y="1827"/>
                    <a:pt x="302" y="1786"/>
                  </a:cubicBezTo>
                  <a:cubicBezTo>
                    <a:pt x="150" y="1636"/>
                    <a:pt x="150" y="1253"/>
                    <a:pt x="302" y="926"/>
                  </a:cubicBezTo>
                  <a:cubicBezTo>
                    <a:pt x="412" y="691"/>
                    <a:pt x="571" y="555"/>
                    <a:pt x="710" y="545"/>
                  </a:cubicBezTo>
                  <a:lnTo>
                    <a:pt x="710" y="545"/>
                  </a:lnTo>
                  <a:lnTo>
                    <a:pt x="622" y="756"/>
                  </a:lnTo>
                  <a:cubicBezTo>
                    <a:pt x="605" y="804"/>
                    <a:pt x="616" y="845"/>
                    <a:pt x="639" y="845"/>
                  </a:cubicBezTo>
                  <a:cubicBezTo>
                    <a:pt x="646" y="845"/>
                    <a:pt x="649" y="845"/>
                    <a:pt x="656" y="840"/>
                  </a:cubicBezTo>
                  <a:lnTo>
                    <a:pt x="996" y="616"/>
                  </a:lnTo>
                  <a:cubicBezTo>
                    <a:pt x="1020" y="603"/>
                    <a:pt x="1037" y="559"/>
                    <a:pt x="1033" y="525"/>
                  </a:cubicBezTo>
                  <a:lnTo>
                    <a:pt x="986" y="35"/>
                  </a:lnTo>
                  <a:cubicBezTo>
                    <a:pt x="983" y="11"/>
                    <a:pt x="972" y="1"/>
                    <a:pt x="959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2520750" y="3068025"/>
              <a:ext cx="23550" cy="46700"/>
            </a:xfrm>
            <a:custGeom>
              <a:avLst/>
              <a:gdLst/>
              <a:ahLst/>
              <a:cxnLst/>
              <a:rect l="l" t="t" r="r" b="b"/>
              <a:pathLst>
                <a:path w="942" h="1868" extrusionOk="0">
                  <a:moveTo>
                    <a:pt x="871" y="1"/>
                  </a:moveTo>
                  <a:cubicBezTo>
                    <a:pt x="840" y="1"/>
                    <a:pt x="803" y="35"/>
                    <a:pt x="775" y="89"/>
                  </a:cubicBezTo>
                  <a:lnTo>
                    <a:pt x="469" y="735"/>
                  </a:lnTo>
                  <a:lnTo>
                    <a:pt x="166" y="440"/>
                  </a:lnTo>
                  <a:cubicBezTo>
                    <a:pt x="157" y="432"/>
                    <a:pt x="146" y="426"/>
                    <a:pt x="133" y="426"/>
                  </a:cubicBezTo>
                  <a:cubicBezTo>
                    <a:pt x="102" y="426"/>
                    <a:pt x="61" y="460"/>
                    <a:pt x="34" y="517"/>
                  </a:cubicBezTo>
                  <a:cubicBezTo>
                    <a:pt x="0" y="592"/>
                    <a:pt x="0" y="680"/>
                    <a:pt x="34" y="718"/>
                  </a:cubicBezTo>
                  <a:lnTo>
                    <a:pt x="340" y="1011"/>
                  </a:lnTo>
                  <a:lnTo>
                    <a:pt x="34" y="1653"/>
                  </a:lnTo>
                  <a:cubicBezTo>
                    <a:pt x="0" y="1731"/>
                    <a:pt x="0" y="1819"/>
                    <a:pt x="34" y="1854"/>
                  </a:cubicBezTo>
                  <a:cubicBezTo>
                    <a:pt x="44" y="1863"/>
                    <a:pt x="58" y="1868"/>
                    <a:pt x="69" y="1868"/>
                  </a:cubicBezTo>
                  <a:cubicBezTo>
                    <a:pt x="78" y="1868"/>
                    <a:pt x="89" y="1863"/>
                    <a:pt x="102" y="1857"/>
                  </a:cubicBezTo>
                  <a:cubicBezTo>
                    <a:pt x="126" y="1843"/>
                    <a:pt x="150" y="1816"/>
                    <a:pt x="166" y="1779"/>
                  </a:cubicBezTo>
                  <a:lnTo>
                    <a:pt x="469" y="1136"/>
                  </a:lnTo>
                  <a:lnTo>
                    <a:pt x="775" y="1429"/>
                  </a:lnTo>
                  <a:cubicBezTo>
                    <a:pt x="786" y="1435"/>
                    <a:pt x="796" y="1442"/>
                    <a:pt x="806" y="1442"/>
                  </a:cubicBezTo>
                  <a:cubicBezTo>
                    <a:pt x="816" y="1442"/>
                    <a:pt x="830" y="1439"/>
                    <a:pt x="840" y="1432"/>
                  </a:cubicBezTo>
                  <a:cubicBezTo>
                    <a:pt x="864" y="1419"/>
                    <a:pt x="888" y="1391"/>
                    <a:pt x="905" y="1353"/>
                  </a:cubicBezTo>
                  <a:cubicBezTo>
                    <a:pt x="942" y="1276"/>
                    <a:pt x="942" y="1187"/>
                    <a:pt x="905" y="1154"/>
                  </a:cubicBezTo>
                  <a:lnTo>
                    <a:pt x="602" y="857"/>
                  </a:lnTo>
                  <a:lnTo>
                    <a:pt x="905" y="215"/>
                  </a:lnTo>
                  <a:cubicBezTo>
                    <a:pt x="942" y="140"/>
                    <a:pt x="942" y="48"/>
                    <a:pt x="905" y="15"/>
                  </a:cubicBezTo>
                  <a:cubicBezTo>
                    <a:pt x="894" y="4"/>
                    <a:pt x="885" y="1"/>
                    <a:pt x="871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2339100" y="2541450"/>
              <a:ext cx="1222175" cy="751125"/>
            </a:xfrm>
            <a:custGeom>
              <a:avLst/>
              <a:gdLst/>
              <a:ahLst/>
              <a:cxnLst/>
              <a:rect l="l" t="t" r="r" b="b"/>
              <a:pathLst>
                <a:path w="48887" h="30045" extrusionOk="0">
                  <a:moveTo>
                    <a:pt x="48591" y="1"/>
                  </a:moveTo>
                  <a:cubicBezTo>
                    <a:pt x="48519" y="1"/>
                    <a:pt x="48438" y="24"/>
                    <a:pt x="48352" y="73"/>
                  </a:cubicBezTo>
                  <a:lnTo>
                    <a:pt x="534" y="27670"/>
                  </a:lnTo>
                  <a:cubicBezTo>
                    <a:pt x="239" y="27839"/>
                    <a:pt x="1" y="28251"/>
                    <a:pt x="1" y="28591"/>
                  </a:cubicBezTo>
                  <a:lnTo>
                    <a:pt x="1" y="29665"/>
                  </a:lnTo>
                  <a:cubicBezTo>
                    <a:pt x="1" y="29906"/>
                    <a:pt x="120" y="30044"/>
                    <a:pt x="295" y="30044"/>
                  </a:cubicBezTo>
                  <a:cubicBezTo>
                    <a:pt x="367" y="30044"/>
                    <a:pt x="448" y="30021"/>
                    <a:pt x="534" y="29971"/>
                  </a:cubicBezTo>
                  <a:lnTo>
                    <a:pt x="48352" y="2378"/>
                  </a:lnTo>
                  <a:cubicBezTo>
                    <a:pt x="48649" y="2209"/>
                    <a:pt x="48887" y="1797"/>
                    <a:pt x="48887" y="1457"/>
                  </a:cubicBezTo>
                  <a:lnTo>
                    <a:pt x="48887" y="382"/>
                  </a:lnTo>
                  <a:cubicBezTo>
                    <a:pt x="48887" y="141"/>
                    <a:pt x="48767" y="1"/>
                    <a:pt x="485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3523600" y="2556875"/>
              <a:ext cx="30625" cy="43975"/>
            </a:xfrm>
            <a:custGeom>
              <a:avLst/>
              <a:gdLst/>
              <a:ahLst/>
              <a:cxnLst/>
              <a:rect l="l" t="t" r="r" b="b"/>
              <a:pathLst>
                <a:path w="1225" h="1759" extrusionOk="0">
                  <a:moveTo>
                    <a:pt x="633" y="10"/>
                  </a:moveTo>
                  <a:cubicBezTo>
                    <a:pt x="643" y="10"/>
                    <a:pt x="653" y="18"/>
                    <a:pt x="660" y="27"/>
                  </a:cubicBezTo>
                  <a:lnTo>
                    <a:pt x="799" y="324"/>
                  </a:lnTo>
                  <a:cubicBezTo>
                    <a:pt x="806" y="340"/>
                    <a:pt x="817" y="348"/>
                    <a:pt x="831" y="348"/>
                  </a:cubicBezTo>
                  <a:cubicBezTo>
                    <a:pt x="837" y="348"/>
                    <a:pt x="843" y="347"/>
                    <a:pt x="850" y="344"/>
                  </a:cubicBezTo>
                  <a:lnTo>
                    <a:pt x="1163" y="225"/>
                  </a:lnTo>
                  <a:cubicBezTo>
                    <a:pt x="1168" y="224"/>
                    <a:pt x="1173" y="223"/>
                    <a:pt x="1177" y="223"/>
                  </a:cubicBezTo>
                  <a:cubicBezTo>
                    <a:pt x="1184" y="223"/>
                    <a:pt x="1191" y="225"/>
                    <a:pt x="1197" y="231"/>
                  </a:cubicBezTo>
                  <a:cubicBezTo>
                    <a:pt x="1211" y="249"/>
                    <a:pt x="1214" y="293"/>
                    <a:pt x="1190" y="337"/>
                  </a:cubicBezTo>
                  <a:lnTo>
                    <a:pt x="963" y="762"/>
                  </a:lnTo>
                  <a:cubicBezTo>
                    <a:pt x="949" y="789"/>
                    <a:pt x="942" y="820"/>
                    <a:pt x="946" y="843"/>
                  </a:cubicBezTo>
                  <a:lnTo>
                    <a:pt x="1000" y="1228"/>
                  </a:lnTo>
                  <a:cubicBezTo>
                    <a:pt x="1003" y="1268"/>
                    <a:pt x="983" y="1316"/>
                    <a:pt x="959" y="1339"/>
                  </a:cubicBezTo>
                  <a:cubicBezTo>
                    <a:pt x="946" y="1353"/>
                    <a:pt x="932" y="1360"/>
                    <a:pt x="919" y="1360"/>
                  </a:cubicBezTo>
                  <a:lnTo>
                    <a:pt x="640" y="1323"/>
                  </a:lnTo>
                  <a:cubicBezTo>
                    <a:pt x="619" y="1323"/>
                    <a:pt x="595" y="1336"/>
                    <a:pt x="578" y="1360"/>
                  </a:cubicBezTo>
                  <a:lnTo>
                    <a:pt x="296" y="1717"/>
                  </a:lnTo>
                  <a:cubicBezTo>
                    <a:pt x="282" y="1736"/>
                    <a:pt x="265" y="1746"/>
                    <a:pt x="250" y="1746"/>
                  </a:cubicBezTo>
                  <a:cubicBezTo>
                    <a:pt x="246" y="1746"/>
                    <a:pt x="242" y="1746"/>
                    <a:pt x="238" y="1744"/>
                  </a:cubicBezTo>
                  <a:cubicBezTo>
                    <a:pt x="225" y="1738"/>
                    <a:pt x="214" y="1714"/>
                    <a:pt x="218" y="1686"/>
                  </a:cubicBezTo>
                  <a:lnTo>
                    <a:pt x="272" y="1242"/>
                  </a:lnTo>
                  <a:cubicBezTo>
                    <a:pt x="276" y="1211"/>
                    <a:pt x="269" y="1184"/>
                    <a:pt x="252" y="1173"/>
                  </a:cubicBezTo>
                  <a:lnTo>
                    <a:pt x="28" y="1010"/>
                  </a:lnTo>
                  <a:cubicBezTo>
                    <a:pt x="18" y="1003"/>
                    <a:pt x="10" y="989"/>
                    <a:pt x="10" y="969"/>
                  </a:cubicBezTo>
                  <a:cubicBezTo>
                    <a:pt x="10" y="931"/>
                    <a:pt x="31" y="884"/>
                    <a:pt x="62" y="860"/>
                  </a:cubicBezTo>
                  <a:lnTo>
                    <a:pt x="374" y="622"/>
                  </a:lnTo>
                  <a:cubicBezTo>
                    <a:pt x="395" y="605"/>
                    <a:pt x="412" y="578"/>
                    <a:pt x="418" y="548"/>
                  </a:cubicBezTo>
                  <a:lnTo>
                    <a:pt x="561" y="89"/>
                  </a:lnTo>
                  <a:cubicBezTo>
                    <a:pt x="575" y="41"/>
                    <a:pt x="609" y="10"/>
                    <a:pt x="633" y="10"/>
                  </a:cubicBezTo>
                  <a:close/>
                  <a:moveTo>
                    <a:pt x="630" y="0"/>
                  </a:moveTo>
                  <a:cubicBezTo>
                    <a:pt x="599" y="4"/>
                    <a:pt x="564" y="38"/>
                    <a:pt x="551" y="89"/>
                  </a:cubicBezTo>
                  <a:lnTo>
                    <a:pt x="412" y="544"/>
                  </a:lnTo>
                  <a:cubicBezTo>
                    <a:pt x="401" y="572"/>
                    <a:pt x="385" y="599"/>
                    <a:pt x="368" y="612"/>
                  </a:cubicBezTo>
                  <a:lnTo>
                    <a:pt x="54" y="854"/>
                  </a:lnTo>
                  <a:cubicBezTo>
                    <a:pt x="18" y="881"/>
                    <a:pt x="1" y="931"/>
                    <a:pt x="1" y="969"/>
                  </a:cubicBezTo>
                  <a:cubicBezTo>
                    <a:pt x="1" y="993"/>
                    <a:pt x="7" y="1010"/>
                    <a:pt x="21" y="1020"/>
                  </a:cubicBezTo>
                  <a:lnTo>
                    <a:pt x="249" y="1184"/>
                  </a:lnTo>
                  <a:cubicBezTo>
                    <a:pt x="258" y="1190"/>
                    <a:pt x="266" y="1211"/>
                    <a:pt x="263" y="1237"/>
                  </a:cubicBezTo>
                  <a:lnTo>
                    <a:pt x="208" y="1683"/>
                  </a:lnTo>
                  <a:cubicBezTo>
                    <a:pt x="205" y="1721"/>
                    <a:pt x="214" y="1744"/>
                    <a:pt x="235" y="1755"/>
                  </a:cubicBezTo>
                  <a:cubicBezTo>
                    <a:pt x="238" y="1755"/>
                    <a:pt x="245" y="1758"/>
                    <a:pt x="249" y="1758"/>
                  </a:cubicBezTo>
                  <a:cubicBezTo>
                    <a:pt x="269" y="1758"/>
                    <a:pt x="289" y="1744"/>
                    <a:pt x="307" y="1721"/>
                  </a:cubicBezTo>
                  <a:lnTo>
                    <a:pt x="585" y="1364"/>
                  </a:lnTo>
                  <a:cubicBezTo>
                    <a:pt x="602" y="1344"/>
                    <a:pt x="622" y="1333"/>
                    <a:pt x="636" y="1333"/>
                  </a:cubicBezTo>
                  <a:lnTo>
                    <a:pt x="915" y="1370"/>
                  </a:lnTo>
                  <a:cubicBezTo>
                    <a:pt x="932" y="1370"/>
                    <a:pt x="949" y="1364"/>
                    <a:pt x="966" y="1347"/>
                  </a:cubicBezTo>
                  <a:cubicBezTo>
                    <a:pt x="993" y="1319"/>
                    <a:pt x="1017" y="1272"/>
                    <a:pt x="1010" y="1228"/>
                  </a:cubicBezTo>
                  <a:lnTo>
                    <a:pt x="956" y="843"/>
                  </a:lnTo>
                  <a:cubicBezTo>
                    <a:pt x="952" y="820"/>
                    <a:pt x="959" y="793"/>
                    <a:pt x="972" y="765"/>
                  </a:cubicBezTo>
                  <a:lnTo>
                    <a:pt x="1201" y="340"/>
                  </a:lnTo>
                  <a:cubicBezTo>
                    <a:pt x="1221" y="296"/>
                    <a:pt x="1225" y="249"/>
                    <a:pt x="1204" y="225"/>
                  </a:cubicBezTo>
                  <a:cubicBezTo>
                    <a:pt x="1197" y="216"/>
                    <a:pt x="1187" y="211"/>
                    <a:pt x="1176" y="211"/>
                  </a:cubicBezTo>
                  <a:cubicBezTo>
                    <a:pt x="1171" y="211"/>
                    <a:pt x="1165" y="212"/>
                    <a:pt x="1160" y="214"/>
                  </a:cubicBezTo>
                  <a:lnTo>
                    <a:pt x="847" y="337"/>
                  </a:lnTo>
                  <a:cubicBezTo>
                    <a:pt x="842" y="339"/>
                    <a:pt x="838" y="339"/>
                    <a:pt x="834" y="339"/>
                  </a:cubicBezTo>
                  <a:cubicBezTo>
                    <a:pt x="823" y="339"/>
                    <a:pt x="814" y="332"/>
                    <a:pt x="806" y="320"/>
                  </a:cubicBezTo>
                  <a:lnTo>
                    <a:pt x="666" y="24"/>
                  </a:lnTo>
                  <a:cubicBezTo>
                    <a:pt x="660" y="7"/>
                    <a:pt x="646" y="0"/>
                    <a:pt x="6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3571625" y="2509175"/>
              <a:ext cx="47950" cy="30900"/>
            </a:xfrm>
            <a:custGeom>
              <a:avLst/>
              <a:gdLst/>
              <a:ahLst/>
              <a:cxnLst/>
              <a:rect l="l" t="t" r="r" b="b"/>
              <a:pathLst>
                <a:path w="1918" h="1236" extrusionOk="0">
                  <a:moveTo>
                    <a:pt x="1707" y="1"/>
                  </a:moveTo>
                  <a:cubicBezTo>
                    <a:pt x="1676" y="1"/>
                    <a:pt x="1646" y="11"/>
                    <a:pt x="1615" y="24"/>
                  </a:cubicBezTo>
                  <a:lnTo>
                    <a:pt x="120" y="892"/>
                  </a:lnTo>
                  <a:cubicBezTo>
                    <a:pt x="31" y="942"/>
                    <a:pt x="0" y="1055"/>
                    <a:pt x="51" y="1143"/>
                  </a:cubicBezTo>
                  <a:cubicBezTo>
                    <a:pt x="85" y="1201"/>
                    <a:pt x="146" y="1235"/>
                    <a:pt x="211" y="1235"/>
                  </a:cubicBezTo>
                  <a:cubicBezTo>
                    <a:pt x="242" y="1235"/>
                    <a:pt x="275" y="1225"/>
                    <a:pt x="303" y="1208"/>
                  </a:cubicBezTo>
                  <a:lnTo>
                    <a:pt x="1799" y="344"/>
                  </a:lnTo>
                  <a:cubicBezTo>
                    <a:pt x="1887" y="294"/>
                    <a:pt x="1918" y="181"/>
                    <a:pt x="1866" y="93"/>
                  </a:cubicBezTo>
                  <a:cubicBezTo>
                    <a:pt x="1833" y="35"/>
                    <a:pt x="1772" y="1"/>
                    <a:pt x="1707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3571625" y="2530775"/>
              <a:ext cx="47950" cy="30875"/>
            </a:xfrm>
            <a:custGeom>
              <a:avLst/>
              <a:gdLst/>
              <a:ahLst/>
              <a:cxnLst/>
              <a:rect l="l" t="t" r="r" b="b"/>
              <a:pathLst>
                <a:path w="1918" h="1235" extrusionOk="0">
                  <a:moveTo>
                    <a:pt x="1707" y="1"/>
                  </a:moveTo>
                  <a:cubicBezTo>
                    <a:pt x="1676" y="1"/>
                    <a:pt x="1646" y="11"/>
                    <a:pt x="1615" y="28"/>
                  </a:cubicBezTo>
                  <a:lnTo>
                    <a:pt x="120" y="891"/>
                  </a:lnTo>
                  <a:cubicBezTo>
                    <a:pt x="31" y="942"/>
                    <a:pt x="0" y="1054"/>
                    <a:pt x="51" y="1143"/>
                  </a:cubicBezTo>
                  <a:cubicBezTo>
                    <a:pt x="85" y="1200"/>
                    <a:pt x="146" y="1235"/>
                    <a:pt x="211" y="1235"/>
                  </a:cubicBezTo>
                  <a:cubicBezTo>
                    <a:pt x="242" y="1235"/>
                    <a:pt x="275" y="1228"/>
                    <a:pt x="303" y="1211"/>
                  </a:cubicBezTo>
                  <a:lnTo>
                    <a:pt x="1799" y="344"/>
                  </a:lnTo>
                  <a:cubicBezTo>
                    <a:pt x="1887" y="296"/>
                    <a:pt x="1918" y="180"/>
                    <a:pt x="1866" y="92"/>
                  </a:cubicBezTo>
                  <a:cubicBezTo>
                    <a:pt x="1833" y="34"/>
                    <a:pt x="1772" y="1"/>
                    <a:pt x="1707" y="1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3571625" y="2552450"/>
              <a:ext cx="47950" cy="30775"/>
            </a:xfrm>
            <a:custGeom>
              <a:avLst/>
              <a:gdLst/>
              <a:ahLst/>
              <a:cxnLst/>
              <a:rect l="l" t="t" r="r" b="b"/>
              <a:pathLst>
                <a:path w="1918" h="1231" extrusionOk="0">
                  <a:moveTo>
                    <a:pt x="1707" y="0"/>
                  </a:moveTo>
                  <a:cubicBezTo>
                    <a:pt x="1676" y="0"/>
                    <a:pt x="1646" y="7"/>
                    <a:pt x="1615" y="24"/>
                  </a:cubicBezTo>
                  <a:lnTo>
                    <a:pt x="120" y="888"/>
                  </a:lnTo>
                  <a:cubicBezTo>
                    <a:pt x="31" y="939"/>
                    <a:pt x="0" y="1051"/>
                    <a:pt x="51" y="1139"/>
                  </a:cubicBezTo>
                  <a:cubicBezTo>
                    <a:pt x="85" y="1197"/>
                    <a:pt x="146" y="1231"/>
                    <a:pt x="211" y="1231"/>
                  </a:cubicBezTo>
                  <a:cubicBezTo>
                    <a:pt x="242" y="1231"/>
                    <a:pt x="275" y="1224"/>
                    <a:pt x="303" y="1207"/>
                  </a:cubicBezTo>
                  <a:lnTo>
                    <a:pt x="1799" y="344"/>
                  </a:lnTo>
                  <a:cubicBezTo>
                    <a:pt x="1887" y="293"/>
                    <a:pt x="1918" y="181"/>
                    <a:pt x="1866" y="93"/>
                  </a:cubicBezTo>
                  <a:cubicBezTo>
                    <a:pt x="1833" y="31"/>
                    <a:pt x="1772" y="0"/>
                    <a:pt x="1707" y="0"/>
                  </a:cubicBezTo>
                  <a:close/>
                </a:path>
              </a:pathLst>
            </a:custGeom>
            <a:solidFill>
              <a:srgbClr val="95A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2139625" y="3312825"/>
              <a:ext cx="25025" cy="100825"/>
            </a:xfrm>
            <a:custGeom>
              <a:avLst/>
              <a:gdLst/>
              <a:ahLst/>
              <a:cxnLst/>
              <a:rect l="l" t="t" r="r" b="b"/>
              <a:pathLst>
                <a:path w="1001" h="4033" extrusionOk="0">
                  <a:moveTo>
                    <a:pt x="1" y="0"/>
                  </a:moveTo>
                  <a:lnTo>
                    <a:pt x="1" y="3458"/>
                  </a:lnTo>
                  <a:lnTo>
                    <a:pt x="1000" y="4033"/>
                  </a:lnTo>
                  <a:lnTo>
                    <a:pt x="1000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1566000" y="2051525"/>
              <a:ext cx="1471450" cy="930100"/>
            </a:xfrm>
            <a:custGeom>
              <a:avLst/>
              <a:gdLst/>
              <a:ahLst/>
              <a:cxnLst/>
              <a:rect l="l" t="t" r="r" b="b"/>
              <a:pathLst>
                <a:path w="58858" h="37204" extrusionOk="0">
                  <a:moveTo>
                    <a:pt x="58564" y="1"/>
                  </a:moveTo>
                  <a:cubicBezTo>
                    <a:pt x="58493" y="1"/>
                    <a:pt x="58412" y="24"/>
                    <a:pt x="58327" y="73"/>
                  </a:cubicBezTo>
                  <a:lnTo>
                    <a:pt x="531" y="33439"/>
                  </a:lnTo>
                  <a:cubicBezTo>
                    <a:pt x="238" y="33609"/>
                    <a:pt x="0" y="34021"/>
                    <a:pt x="0" y="34361"/>
                  </a:cubicBezTo>
                  <a:lnTo>
                    <a:pt x="0" y="37203"/>
                  </a:lnTo>
                  <a:lnTo>
                    <a:pt x="1466" y="36356"/>
                  </a:lnTo>
                  <a:cubicBezTo>
                    <a:pt x="1758" y="36187"/>
                    <a:pt x="1996" y="35776"/>
                    <a:pt x="1996" y="35435"/>
                  </a:cubicBezTo>
                  <a:lnTo>
                    <a:pt x="1996" y="34361"/>
                  </a:lnTo>
                  <a:cubicBezTo>
                    <a:pt x="1996" y="34021"/>
                    <a:pt x="2234" y="33609"/>
                    <a:pt x="2530" y="33439"/>
                  </a:cubicBezTo>
                  <a:lnTo>
                    <a:pt x="15432" y="25991"/>
                  </a:lnTo>
                  <a:cubicBezTo>
                    <a:pt x="15518" y="25941"/>
                    <a:pt x="15598" y="25917"/>
                    <a:pt x="15670" y="25917"/>
                  </a:cubicBezTo>
                  <a:cubicBezTo>
                    <a:pt x="15843" y="25917"/>
                    <a:pt x="15963" y="26056"/>
                    <a:pt x="15963" y="26297"/>
                  </a:cubicBezTo>
                  <a:lnTo>
                    <a:pt x="15963" y="27374"/>
                  </a:lnTo>
                  <a:cubicBezTo>
                    <a:pt x="15963" y="27613"/>
                    <a:pt x="16082" y="27753"/>
                    <a:pt x="16257" y="27753"/>
                  </a:cubicBezTo>
                  <a:cubicBezTo>
                    <a:pt x="16328" y="27753"/>
                    <a:pt x="16408" y="27730"/>
                    <a:pt x="16493" y="27680"/>
                  </a:cubicBezTo>
                  <a:lnTo>
                    <a:pt x="58857" y="3222"/>
                  </a:lnTo>
                  <a:lnTo>
                    <a:pt x="58857" y="379"/>
                  </a:lnTo>
                  <a:cubicBezTo>
                    <a:pt x="58857" y="139"/>
                    <a:pt x="58738" y="1"/>
                    <a:pt x="58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1541000" y="3053575"/>
              <a:ext cx="35800" cy="1132975"/>
            </a:xfrm>
            <a:custGeom>
              <a:avLst/>
              <a:gdLst/>
              <a:ahLst/>
              <a:cxnLst/>
              <a:rect l="l" t="t" r="r" b="b"/>
              <a:pathLst>
                <a:path w="1432" h="45319" extrusionOk="0">
                  <a:moveTo>
                    <a:pt x="1432" y="45232"/>
                  </a:moveTo>
                  <a:lnTo>
                    <a:pt x="1432" y="45232"/>
                  </a:lnTo>
                  <a:cubicBezTo>
                    <a:pt x="1428" y="45233"/>
                    <a:pt x="1425" y="45234"/>
                    <a:pt x="1421" y="45236"/>
                  </a:cubicBezTo>
                  <a:lnTo>
                    <a:pt x="1421" y="45236"/>
                  </a:lnTo>
                  <a:cubicBezTo>
                    <a:pt x="1425" y="45235"/>
                    <a:pt x="1429" y="45233"/>
                    <a:pt x="1432" y="45232"/>
                  </a:cubicBezTo>
                  <a:close/>
                  <a:moveTo>
                    <a:pt x="1421" y="45236"/>
                  </a:moveTo>
                  <a:cubicBezTo>
                    <a:pt x="1417" y="45237"/>
                    <a:pt x="1412" y="45238"/>
                    <a:pt x="1408" y="45238"/>
                  </a:cubicBezTo>
                  <a:cubicBezTo>
                    <a:pt x="1404" y="45241"/>
                    <a:pt x="1400" y="45243"/>
                    <a:pt x="1396" y="45245"/>
                  </a:cubicBezTo>
                  <a:lnTo>
                    <a:pt x="1396" y="45245"/>
                  </a:lnTo>
                  <a:cubicBezTo>
                    <a:pt x="1405" y="45242"/>
                    <a:pt x="1413" y="45239"/>
                    <a:pt x="1421" y="45236"/>
                  </a:cubicBezTo>
                  <a:close/>
                  <a:moveTo>
                    <a:pt x="1" y="1"/>
                  </a:moveTo>
                  <a:lnTo>
                    <a:pt x="4" y="44304"/>
                  </a:lnTo>
                  <a:cubicBezTo>
                    <a:pt x="4" y="44643"/>
                    <a:pt x="225" y="45045"/>
                    <a:pt x="504" y="45205"/>
                  </a:cubicBezTo>
                  <a:cubicBezTo>
                    <a:pt x="633" y="45279"/>
                    <a:pt x="802" y="45319"/>
                    <a:pt x="976" y="45319"/>
                  </a:cubicBezTo>
                  <a:cubicBezTo>
                    <a:pt x="1022" y="45319"/>
                    <a:pt x="1069" y="45316"/>
                    <a:pt x="1116" y="45310"/>
                  </a:cubicBezTo>
                  <a:cubicBezTo>
                    <a:pt x="1143" y="45310"/>
                    <a:pt x="1170" y="45304"/>
                    <a:pt x="1194" y="45299"/>
                  </a:cubicBezTo>
                  <a:cubicBezTo>
                    <a:pt x="1215" y="45299"/>
                    <a:pt x="1231" y="45293"/>
                    <a:pt x="1245" y="45290"/>
                  </a:cubicBezTo>
                  <a:cubicBezTo>
                    <a:pt x="1272" y="45286"/>
                    <a:pt x="1296" y="45279"/>
                    <a:pt x="1320" y="45273"/>
                  </a:cubicBezTo>
                  <a:cubicBezTo>
                    <a:pt x="1333" y="45269"/>
                    <a:pt x="1347" y="45266"/>
                    <a:pt x="1358" y="45259"/>
                  </a:cubicBezTo>
                  <a:cubicBezTo>
                    <a:pt x="1370" y="45256"/>
                    <a:pt x="1383" y="45252"/>
                    <a:pt x="1396" y="45245"/>
                  </a:cubicBezTo>
                  <a:lnTo>
                    <a:pt x="1396" y="45245"/>
                  </a:lnTo>
                  <a:cubicBezTo>
                    <a:pt x="1391" y="45247"/>
                    <a:pt x="1386" y="45248"/>
                    <a:pt x="1381" y="45249"/>
                  </a:cubicBezTo>
                  <a:lnTo>
                    <a:pt x="1367" y="45249"/>
                  </a:lnTo>
                  <a:cubicBezTo>
                    <a:pt x="1344" y="45255"/>
                    <a:pt x="1320" y="45259"/>
                    <a:pt x="1296" y="45259"/>
                  </a:cubicBezTo>
                  <a:cubicBezTo>
                    <a:pt x="1123" y="45259"/>
                    <a:pt x="1000" y="45120"/>
                    <a:pt x="1000" y="44878"/>
                  </a:cubicBezTo>
                  <a:lnTo>
                    <a:pt x="1000" y="5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1840350" y="3055800"/>
              <a:ext cx="28850" cy="184975"/>
            </a:xfrm>
            <a:custGeom>
              <a:avLst/>
              <a:gdLst/>
              <a:ahLst/>
              <a:cxnLst/>
              <a:rect l="l" t="t" r="r" b="b"/>
              <a:pathLst>
                <a:path w="1154" h="7399" extrusionOk="0">
                  <a:moveTo>
                    <a:pt x="157" y="0"/>
                  </a:moveTo>
                  <a:cubicBezTo>
                    <a:pt x="99" y="102"/>
                    <a:pt x="52" y="218"/>
                    <a:pt x="24" y="326"/>
                  </a:cubicBezTo>
                  <a:cubicBezTo>
                    <a:pt x="15" y="371"/>
                    <a:pt x="7" y="415"/>
                    <a:pt x="1" y="459"/>
                  </a:cubicBezTo>
                  <a:lnTo>
                    <a:pt x="1" y="524"/>
                  </a:lnTo>
                  <a:lnTo>
                    <a:pt x="1" y="6820"/>
                  </a:lnTo>
                  <a:lnTo>
                    <a:pt x="1000" y="7398"/>
                  </a:lnTo>
                  <a:lnTo>
                    <a:pt x="1000" y="1098"/>
                  </a:lnTo>
                  <a:cubicBezTo>
                    <a:pt x="1000" y="929"/>
                    <a:pt x="1058" y="741"/>
                    <a:pt x="1154" y="575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601;p28">
            <a:extLst>
              <a:ext uri="{FF2B5EF4-FFF2-40B4-BE49-F238E27FC236}">
                <a16:creationId xmlns:a16="http://schemas.microsoft.com/office/drawing/2014/main" id="{D76AA799-E237-435D-BCA9-690F42192A48}"/>
              </a:ext>
            </a:extLst>
          </p:cNvPr>
          <p:cNvSpPr txBox="1">
            <a:spLocks/>
          </p:cNvSpPr>
          <p:nvPr/>
        </p:nvSpPr>
        <p:spPr>
          <a:xfrm>
            <a:off x="68989" y="2708575"/>
            <a:ext cx="6853873" cy="221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Estudo da Dinâmica Longitudinal do Trem (Barbosa, 1993)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Handbook </a:t>
            </a:r>
            <a:r>
              <a:rPr lang="pt-BR" dirty="0" err="1"/>
              <a:t>of</a:t>
            </a:r>
            <a:r>
              <a:rPr lang="pt-BR" dirty="0"/>
              <a:t> Railway </a:t>
            </a:r>
            <a:r>
              <a:rPr lang="pt-BR" dirty="0" err="1"/>
              <a:t>Vehicle</a:t>
            </a:r>
            <a:r>
              <a:rPr lang="pt-BR" dirty="0"/>
              <a:t> Dynamics (IWNICKI, 2006)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The </a:t>
            </a:r>
            <a:r>
              <a:rPr lang="pt-BR" dirty="0" err="1"/>
              <a:t>Dynamic</a:t>
            </a:r>
            <a:r>
              <a:rPr lang="pt-BR" dirty="0"/>
              <a:t> </a:t>
            </a:r>
            <a:r>
              <a:rPr lang="pt-BR" dirty="0" err="1"/>
              <a:t>Behavior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Liquids</a:t>
            </a:r>
            <a:r>
              <a:rPr lang="pt-BR" dirty="0"/>
              <a:t> in </a:t>
            </a:r>
            <a:r>
              <a:rPr lang="pt-BR" dirty="0" err="1"/>
              <a:t>Moving</a:t>
            </a:r>
            <a:r>
              <a:rPr lang="pt-BR" dirty="0"/>
              <a:t> Containers (ABRAMSON, 1996)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err="1"/>
              <a:t>Liquid</a:t>
            </a:r>
            <a:r>
              <a:rPr lang="pt-BR" dirty="0"/>
              <a:t> </a:t>
            </a:r>
            <a:r>
              <a:rPr lang="pt-BR" dirty="0" err="1"/>
              <a:t>Sloshing</a:t>
            </a:r>
            <a:r>
              <a:rPr lang="pt-BR" dirty="0"/>
              <a:t> Dynamics (IBRAHIM, 2005)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Modelagem Analítica e Simulação Numérica de um Sistema Móvel de Supressão de </a:t>
            </a:r>
            <a:r>
              <a:rPr lang="pt-BR" dirty="0" err="1"/>
              <a:t>Sloshing</a:t>
            </a:r>
            <a:r>
              <a:rPr lang="pt-BR" dirty="0"/>
              <a:t> (TSUKAMOTO, 2010)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err="1"/>
              <a:t>Dynamic</a:t>
            </a:r>
            <a:r>
              <a:rPr lang="pt-BR" dirty="0"/>
              <a:t> </a:t>
            </a:r>
            <a:r>
              <a:rPr lang="pt-BR" dirty="0" err="1"/>
              <a:t>Liquid</a:t>
            </a:r>
            <a:r>
              <a:rPr lang="pt-BR" dirty="0"/>
              <a:t> </a:t>
            </a:r>
            <a:r>
              <a:rPr lang="pt-BR" dirty="0" err="1"/>
              <a:t>Sloshing</a:t>
            </a:r>
            <a:r>
              <a:rPr lang="pt-BR" dirty="0"/>
              <a:t> in </a:t>
            </a:r>
            <a:r>
              <a:rPr lang="pt-BR" dirty="0" err="1"/>
              <a:t>Moving</a:t>
            </a:r>
            <a:r>
              <a:rPr lang="pt-BR" dirty="0"/>
              <a:t> Containers  (KOLAEI, 2014)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Dimensionamento do Potencial de Desenvolvimento do Setor </a:t>
            </a:r>
            <a:r>
              <a:rPr lang="pt-BR" dirty="0" err="1"/>
              <a:t>Ferroviario</a:t>
            </a:r>
            <a:r>
              <a:rPr lang="pt-BR" dirty="0"/>
              <a:t> (VILLAR, 2006)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Analysis of Baffles Designs for Limiting Fluid Slosh in Partly Filled Tank Trucks (KANDASAMY, 2010)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Effects of Transverse Baffle Design on Reducing Liquid Sloshing in Partially Filled Tank Vehicles</a:t>
            </a:r>
            <a:r>
              <a:rPr lang="pt-BR" dirty="0"/>
              <a:t> (ZHENG, 2013)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Boletim Técnico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Boletim Técnico GREENBRIER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D1F3F3C6-82F3-43AC-995A-CC5C3865F7C6}"/>
              </a:ext>
            </a:extLst>
          </p:cNvPr>
          <p:cNvSpPr txBox="1"/>
          <p:nvPr/>
        </p:nvSpPr>
        <p:spPr>
          <a:xfrm>
            <a:off x="8276321" y="47080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"/>
          <p:cNvSpPr txBox="1">
            <a:spLocks noGrp="1"/>
          </p:cNvSpPr>
          <p:nvPr>
            <p:ph type="title"/>
          </p:nvPr>
        </p:nvSpPr>
        <p:spPr>
          <a:xfrm flipH="1">
            <a:off x="4327878" y="1286416"/>
            <a:ext cx="39666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MODELAGEM </a:t>
            </a:r>
            <a:r>
              <a:rPr lang="en" sz="4400" i="1" dirty="0"/>
              <a:t>SLOSHING</a:t>
            </a:r>
            <a:endParaRPr sz="4400" i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C90573-B3E7-43C5-A333-47E7E4EB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28" y="587882"/>
            <a:ext cx="2799541" cy="3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338CB54-A2BE-4D6A-89AE-8CF11B817476}"/>
              </a:ext>
            </a:extLst>
          </p:cNvPr>
          <p:cNvSpPr txBox="1"/>
          <p:nvPr/>
        </p:nvSpPr>
        <p:spPr>
          <a:xfrm>
            <a:off x="2267743" y="3868466"/>
            <a:ext cx="425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pt-BR" sz="12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t-BR" sz="12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Modelo de analogia a componentes mecânicos.</a:t>
            </a:r>
            <a:br>
              <a:rPr lang="pt-BR" sz="12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IBRAHIM, 2005)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9BECE-6BAE-4F7A-86D9-BB5E00D28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8" y="587882"/>
            <a:ext cx="2130065" cy="3240462"/>
          </a:xfrm>
          <a:prstGeom prst="rect">
            <a:avLst/>
          </a:prstGeom>
        </p:spPr>
      </p:pic>
      <p:sp>
        <p:nvSpPr>
          <p:cNvPr id="8" name="CaixaDeTexto 9">
            <a:extLst>
              <a:ext uri="{FF2B5EF4-FFF2-40B4-BE49-F238E27FC236}">
                <a16:creationId xmlns:a16="http://schemas.microsoft.com/office/drawing/2014/main" id="{B58C7491-14E1-475D-B535-C036BD0B609A}"/>
              </a:ext>
            </a:extLst>
          </p:cNvPr>
          <p:cNvSpPr txBox="1"/>
          <p:nvPr/>
        </p:nvSpPr>
        <p:spPr>
          <a:xfrm>
            <a:off x="-149373" y="3918460"/>
            <a:ext cx="2523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Figura 1. </a:t>
            </a:r>
            <a:r>
              <a:rPr lang="pt-BR" sz="1200" b="0" i="0" u="none" strike="noStrike" baseline="0" dirty="0">
                <a:latin typeface="+mn-lt"/>
              </a:rPr>
              <a:t>IBRAHIM, Raouf. A.; </a:t>
            </a:r>
            <a:r>
              <a:rPr lang="pt-BR" sz="1200" b="0" i="1" u="none" strike="noStrike" baseline="0" dirty="0">
                <a:latin typeface="+mn-lt"/>
              </a:rPr>
              <a:t>Liquid Sloshing Dynamics </a:t>
            </a:r>
            <a:r>
              <a:rPr lang="pt-BR" sz="1200" b="0" i="0" u="none" strike="noStrike" baseline="0" dirty="0">
                <a:latin typeface="+mn-lt"/>
              </a:rPr>
              <a:t>– Cambridge University Press – 2005.</a:t>
            </a:r>
            <a:endParaRPr lang="pt-BR" sz="1200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6EC3ED-A009-4BF7-B302-8A5C1873B299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629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"/>
          <p:cNvSpPr txBox="1">
            <a:spLocks noGrp="1"/>
          </p:cNvSpPr>
          <p:nvPr>
            <p:ph type="title"/>
          </p:nvPr>
        </p:nvSpPr>
        <p:spPr>
          <a:xfrm flipH="1">
            <a:off x="4205667" y="527939"/>
            <a:ext cx="3966600" cy="16559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Modelo </a:t>
            </a:r>
            <a:br>
              <a:rPr lang="en" sz="4400" dirty="0"/>
            </a:br>
            <a:r>
              <a:rPr lang="en" sz="4400" dirty="0"/>
              <a:t>Físico</a:t>
            </a:r>
            <a:endParaRPr sz="4400" i="1" dirty="0"/>
          </a:p>
        </p:txBody>
      </p:sp>
      <p:sp>
        <p:nvSpPr>
          <p:cNvPr id="201" name="Google Shape;601;p28">
            <a:extLst>
              <a:ext uri="{FF2B5EF4-FFF2-40B4-BE49-F238E27FC236}">
                <a16:creationId xmlns:a16="http://schemas.microsoft.com/office/drawing/2014/main" id="{9299A625-EF2B-4737-8964-D53425F79087}"/>
              </a:ext>
            </a:extLst>
          </p:cNvPr>
          <p:cNvSpPr txBox="1">
            <a:spLocks/>
          </p:cNvSpPr>
          <p:nvPr/>
        </p:nvSpPr>
        <p:spPr>
          <a:xfrm>
            <a:off x="204089" y="3104962"/>
            <a:ext cx="6149989" cy="206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pt-BR" sz="1600" b="1" dirty="0"/>
              <a:t>Hipóteses Simplificadoras: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2 tanques paralelepipédicos idênticos;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Translação unidirecional no eixo x;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Foram desconsiderados os efeitos das suspensões primárias e secundárias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Massa líquida monofásica, irrotacional e constante;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Propriedades físicas do modelo constantes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Não há escorregamento entre o trilho e o trem;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03" name="Picture 2">
            <a:extLst>
              <a:ext uri="{FF2B5EF4-FFF2-40B4-BE49-F238E27FC236}">
                <a16:creationId xmlns:a16="http://schemas.microsoft.com/office/drawing/2014/main" id="{61562ABF-0953-4CB1-8065-79D32D3F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399"/>
            <a:ext cx="5910735" cy="21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CaixaDeTexto 9">
            <a:extLst>
              <a:ext uri="{FF2B5EF4-FFF2-40B4-BE49-F238E27FC236}">
                <a16:creationId xmlns:a16="http://schemas.microsoft.com/office/drawing/2014/main" id="{787DFCDA-68C9-40C3-837B-84CC8699D950}"/>
              </a:ext>
            </a:extLst>
          </p:cNvPr>
          <p:cNvSpPr txBox="1"/>
          <p:nvPr/>
        </p:nvSpPr>
        <p:spPr>
          <a:xfrm>
            <a:off x="0" y="2741650"/>
            <a:ext cx="60884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pt-BR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Figura 3. Modelo Físico Proposto de 2 Vagões com efeito de </a:t>
            </a:r>
            <a:r>
              <a:rPr lang="pt-BR" sz="12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Slosh</a:t>
            </a:r>
            <a:r>
              <a:rPr lang="pt-BR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(Fonte: Própria)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D258B9-5589-4D96-9166-A0F5A02B72A9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5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246698" y="1057960"/>
            <a:ext cx="4871155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parAmetrização</a:t>
            </a:r>
            <a:endParaRPr lang="pt-BR" sz="4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CEC67A-6F67-465A-B600-0CD2AC40D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79706"/>
              </p:ext>
            </p:extLst>
          </p:nvPr>
        </p:nvGraphicFramePr>
        <p:xfrm>
          <a:off x="4572000" y="1508491"/>
          <a:ext cx="4309174" cy="340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005">
                  <a:extLst>
                    <a:ext uri="{9D8B030D-6E8A-4147-A177-3AD203B41FA5}">
                      <a16:colId xmlns:a16="http://schemas.microsoft.com/office/drawing/2014/main" val="3923534471"/>
                    </a:ext>
                  </a:extLst>
                </a:gridCol>
                <a:gridCol w="1375169">
                  <a:extLst>
                    <a:ext uri="{9D8B030D-6E8A-4147-A177-3AD203B41FA5}">
                      <a16:colId xmlns:a16="http://schemas.microsoft.com/office/drawing/2014/main" val="338612162"/>
                    </a:ext>
                  </a:extLst>
                </a:gridCol>
              </a:tblGrid>
              <a:tr h="292519">
                <a:tc>
                  <a:txBody>
                    <a:bodyPr/>
                    <a:lstStyle/>
                    <a:p>
                      <a:r>
                        <a:rPr lang="pt-BR" dirty="0"/>
                        <a:t>Parâmetro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89097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Massa do vagão vazio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29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408447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Massa do vagão carregado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100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3898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Largura do Vagão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2,9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41341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Comprimento do Vagão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17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53518"/>
                  </a:ext>
                </a:extLst>
              </a:tr>
              <a:tr h="315109">
                <a:tc>
                  <a:txBody>
                    <a:bodyPr/>
                    <a:lstStyle/>
                    <a:p>
                      <a:r>
                        <a:rPr lang="pt-BR" sz="1200" dirty="0"/>
                        <a:t>Densidade do Fluido Transportado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715 kg/m³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461695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Velocidade de Tráfego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12,5 km/h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65317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Força Motriz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255 </a:t>
                      </a:r>
                      <a:r>
                        <a:rPr lang="pt-BR" sz="1200" dirty="0" err="1"/>
                        <a:t>kN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92271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Rigidez – Ligação dos Vagões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841 </a:t>
                      </a:r>
                      <a:r>
                        <a:rPr lang="pt-BR" sz="1200" dirty="0" err="1"/>
                        <a:t>kN</a:t>
                      </a:r>
                      <a:r>
                        <a:rPr lang="pt-BR" sz="1200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462351"/>
                  </a:ext>
                </a:extLst>
              </a:tr>
              <a:tr h="315109">
                <a:tc>
                  <a:txBody>
                    <a:bodyPr/>
                    <a:lstStyle/>
                    <a:p>
                      <a:r>
                        <a:rPr lang="pt-BR" sz="1200" dirty="0"/>
                        <a:t>Amortecimento Ligação dos Vagões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290 </a:t>
                      </a:r>
                      <a:r>
                        <a:rPr lang="pt-BR" sz="1200" dirty="0" err="1"/>
                        <a:t>ton</a:t>
                      </a:r>
                      <a:r>
                        <a:rPr lang="pt-BR" sz="1200" dirty="0"/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99615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Coeficiente de Atrito – trilho-roda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81402"/>
                  </a:ext>
                </a:extLst>
              </a:tr>
              <a:tr h="263267">
                <a:tc>
                  <a:txBody>
                    <a:bodyPr/>
                    <a:lstStyle/>
                    <a:p>
                      <a:r>
                        <a:rPr lang="pt-BR" sz="1200" dirty="0"/>
                        <a:t>Altura nominal do Fluido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601;p28">
                <a:extLst>
                  <a:ext uri="{FF2B5EF4-FFF2-40B4-BE49-F238E27FC236}">
                    <a16:creationId xmlns:a16="http://schemas.microsoft.com/office/drawing/2014/main" id="{8793223E-ADB8-4DD9-8274-48F05ECF87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05" y="2763877"/>
                <a:ext cx="5140543" cy="1955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b="1" dirty="0"/>
                  <a:t>Aceleração Máxima: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𝑎𝑡𝑟𝑖𝑡𝑜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=2,94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endParaRPr lang="pt-BR" sz="1600" dirty="0"/>
              </a:p>
              <a:p>
                <a:pPr marL="0" indent="0"/>
                <a:r>
                  <a:rPr lang="pt-BR" sz="1600" b="1" dirty="0"/>
                  <a:t>Rigidez - Ligação entre Vagões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𝑎𝑡𝑟𝑖𝑡𝑜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841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pt-BR" sz="1600" b="0" dirty="0"/>
              </a:p>
              <a:p>
                <a:pPr marL="0" indent="0"/>
                <a:r>
                  <a:rPr lang="pt-BR" sz="1600" b="1" dirty="0"/>
                  <a:t>Amortecimento - Ligação entre Vagões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=580.000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Google Shape;601;p28">
                <a:extLst>
                  <a:ext uri="{FF2B5EF4-FFF2-40B4-BE49-F238E27FC236}">
                    <a16:creationId xmlns:a16="http://schemas.microsoft.com/office/drawing/2014/main" id="{8793223E-ADB8-4DD9-8274-48F05ECF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5" y="2763877"/>
                <a:ext cx="5140543" cy="1955296"/>
              </a:xfrm>
              <a:prstGeom prst="rect">
                <a:avLst/>
              </a:prstGeom>
              <a:blipFill>
                <a:blip r:embed="rId3"/>
                <a:stretch>
                  <a:fillRect l="-592" b="-6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05FB36A1-44B9-4E37-ABFD-BA0C2DC385C0}"/>
              </a:ext>
            </a:extLst>
          </p:cNvPr>
          <p:cNvSpPr txBox="1"/>
          <p:nvPr/>
        </p:nvSpPr>
        <p:spPr>
          <a:xfrm>
            <a:off x="8859948" y="4758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693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01;p28">
                <a:extLst>
                  <a:ext uri="{FF2B5EF4-FFF2-40B4-BE49-F238E27FC236}">
                    <a16:creationId xmlns:a16="http://schemas.microsoft.com/office/drawing/2014/main" id="{904E0D72-2DBB-43A8-9B42-1115AC8A24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460" y="563913"/>
                <a:ext cx="5140543" cy="413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b="1" dirty="0"/>
                  <a:t>Obtêm-se 5 modos de vibração</a:t>
                </a:r>
                <a:br>
                  <a:rPr lang="pt-BR" sz="1600" b="1" dirty="0"/>
                </a:br>
                <a:r>
                  <a:rPr lang="pt-BR" sz="1600" b="1" dirty="0"/>
                  <a:t> a partir das seguintes equações:</a:t>
                </a:r>
              </a:p>
              <a:p>
                <a:pPr marL="0" indent="0"/>
                <a:endParaRPr lang="pt-BR" sz="1000" b="1" dirty="0"/>
              </a:p>
              <a:p>
                <a:pPr marL="0" indent="0"/>
                <a:r>
                  <a:rPr lang="pt-BR" sz="1600" dirty="0"/>
                  <a:t>Distribuição das massas fluidas: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den>
                    </m:f>
                  </m:oMath>
                </a14:m>
                <a:endParaRPr lang="pt-BR" sz="1600" dirty="0"/>
              </a:p>
              <a:p>
                <a:pPr marL="0" indent="0"/>
                <a:endParaRPr lang="pt-BR" sz="1000" dirty="0"/>
              </a:p>
              <a:p>
                <a:pPr marL="0" indent="0"/>
                <a:r>
                  <a:rPr lang="pt-BR" sz="1600" dirty="0"/>
                  <a:t>Rigidez das massas fluidas: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</m:e>
                              <m:sup>
                                <m:r>
                                  <a:rPr lang="pt-BR" sz="1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1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1600" b="0" dirty="0"/>
              </a:p>
              <a:p>
                <a:pPr marL="0" indent="0"/>
                <a:endParaRPr lang="pt-BR" sz="1000" b="0" dirty="0"/>
              </a:p>
              <a:p>
                <a:pPr marL="0" indent="0"/>
                <a:r>
                  <a:rPr lang="pt-BR" sz="1600" dirty="0"/>
                  <a:t>Amortecimento das massas fluidas: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pt-BR" sz="1600" b="0" dirty="0"/>
              </a:p>
              <a:p>
                <a:pPr marL="0" indent="0"/>
                <a:endParaRPr lang="pt-BR" sz="1000" b="0" dirty="0"/>
              </a:p>
              <a:p>
                <a:pPr marL="0" indent="0"/>
                <a:r>
                  <a:rPr lang="pt-BR" sz="1600" dirty="0"/>
                  <a:t>Frequência Natural do Modo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pt-BR" sz="1600" dirty="0"/>
              </a:p>
              <a:p>
                <a:pPr marL="0" indent="0"/>
                <a:endParaRPr lang="pt-BR" sz="1600" dirty="0"/>
              </a:p>
            </p:txBody>
          </p:sp>
        </mc:Choice>
        <mc:Fallback xmlns="">
          <p:sp>
            <p:nvSpPr>
              <p:cNvPr id="8" name="Google Shape;601;p28">
                <a:extLst>
                  <a:ext uri="{FF2B5EF4-FFF2-40B4-BE49-F238E27FC236}">
                    <a16:creationId xmlns:a16="http://schemas.microsoft.com/office/drawing/2014/main" id="{904E0D72-2DBB-43A8-9B42-1115AC8A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0" y="563913"/>
                <a:ext cx="5140543" cy="4134902"/>
              </a:xfrm>
              <a:prstGeom prst="rect">
                <a:avLst/>
              </a:prstGeom>
              <a:blipFill>
                <a:blip r:embed="rId3"/>
                <a:stretch>
                  <a:fillRect l="-712" b="-1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9195990-23A2-4FF4-A34D-AD7098875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89865" l="9988" r="90259">
                        <a14:backgroundMark x1="44266" y1="71453" x2="44266" y2="71453"/>
                        <a14:backgroundMark x1="61036" y1="57770" x2="61036" y2="57770"/>
                        <a14:backgroundMark x1="70407" y1="50676" x2="70407" y2="50676"/>
                        <a14:backgroundMark x1="74599" y1="47297" x2="74599" y2="47297"/>
                        <a14:backgroundMark x1="78298" y1="43750" x2="78298" y2="43750"/>
                        <a14:backgroundMark x1="82491" y1="40372" x2="82491" y2="40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591" y="2101734"/>
            <a:ext cx="3856278" cy="28149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84B10B-3870-4BE1-9A7F-F9F8B40B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15388" y="1159955"/>
            <a:ext cx="3966600" cy="896700"/>
          </a:xfrm>
        </p:spPr>
        <p:txBody>
          <a:bodyPr/>
          <a:lstStyle/>
          <a:p>
            <a:r>
              <a:rPr lang="pt-BR" sz="4400" dirty="0"/>
              <a:t>Parâmetros  Modelo Fluido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941AA2-4C76-4674-85C7-23BBAF585BFF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257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45A7-48C6-43BE-AB1E-A6C5408D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15388" y="1159955"/>
            <a:ext cx="3966600" cy="896700"/>
          </a:xfrm>
        </p:spPr>
        <p:txBody>
          <a:bodyPr/>
          <a:lstStyle/>
          <a:p>
            <a:r>
              <a:rPr lang="pt-BR" sz="4400" dirty="0"/>
              <a:t>Parâmetros  Modelo Fluido</a:t>
            </a:r>
          </a:p>
        </p:txBody>
      </p:sp>
      <p:sp>
        <p:nvSpPr>
          <p:cNvPr id="8" name="Google Shape;601;p28">
            <a:extLst>
              <a:ext uri="{FF2B5EF4-FFF2-40B4-BE49-F238E27FC236}">
                <a16:creationId xmlns:a16="http://schemas.microsoft.com/office/drawing/2014/main" id="{904E0D72-2DBB-43A8-9B42-1115AC8A240F}"/>
              </a:ext>
            </a:extLst>
          </p:cNvPr>
          <p:cNvSpPr txBox="1">
            <a:spLocks/>
          </p:cNvSpPr>
          <p:nvPr/>
        </p:nvSpPr>
        <p:spPr>
          <a:xfrm>
            <a:off x="517461" y="563913"/>
            <a:ext cx="2351000" cy="52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pt-BR" sz="1600" b="1" dirty="0"/>
              <a:t>5 Modos de Vibrar obtidos:</a:t>
            </a:r>
            <a:endParaRPr lang="pt-BR" sz="1600" dirty="0"/>
          </a:p>
          <a:p>
            <a:pPr marL="0" indent="0"/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55797961-B87A-4920-9009-1A98EAB7AC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0701314"/>
                  </p:ext>
                </p:extLst>
              </p:nvPr>
            </p:nvGraphicFramePr>
            <p:xfrm>
              <a:off x="517461" y="1093211"/>
              <a:ext cx="3797927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155">
                      <a:extLst>
                        <a:ext uri="{9D8B030D-6E8A-4147-A177-3AD203B41FA5}">
                          <a16:colId xmlns:a16="http://schemas.microsoft.com/office/drawing/2014/main" val="72234684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814144186"/>
                        </a:ext>
                      </a:extLst>
                    </a:gridCol>
                    <a:gridCol w="722630">
                      <a:extLst>
                        <a:ext uri="{9D8B030D-6E8A-4147-A177-3AD203B41FA5}">
                          <a16:colId xmlns:a16="http://schemas.microsoft.com/office/drawing/2014/main" val="581829401"/>
                        </a:ext>
                      </a:extLst>
                    </a:gridCol>
                    <a:gridCol w="759142">
                      <a:extLst>
                        <a:ext uri="{9D8B030D-6E8A-4147-A177-3AD203B41FA5}">
                          <a16:colId xmlns:a16="http://schemas.microsoft.com/office/drawing/2014/main" val="2444264576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67698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0822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4.164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(5,8%)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6,81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193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1,72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98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1.009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(1,4%)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9,31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84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0,57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84833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375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(0,5%)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11,12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46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0,25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8296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177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(0,2%)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12,63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28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0,14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551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97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(0,1%)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14,00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19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0,08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8240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55797961-B87A-4920-9009-1A98EAB7AC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0701314"/>
                  </p:ext>
                </p:extLst>
              </p:nvPr>
            </p:nvGraphicFramePr>
            <p:xfrm>
              <a:off x="517461" y="1093211"/>
              <a:ext cx="3797927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155">
                      <a:extLst>
                        <a:ext uri="{9D8B030D-6E8A-4147-A177-3AD203B41FA5}">
                          <a16:colId xmlns:a16="http://schemas.microsoft.com/office/drawing/2014/main" val="72234684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814144186"/>
                        </a:ext>
                      </a:extLst>
                    </a:gridCol>
                    <a:gridCol w="722630">
                      <a:extLst>
                        <a:ext uri="{9D8B030D-6E8A-4147-A177-3AD203B41FA5}">
                          <a16:colId xmlns:a16="http://schemas.microsoft.com/office/drawing/2014/main" val="581829401"/>
                        </a:ext>
                      </a:extLst>
                    </a:gridCol>
                    <a:gridCol w="759142">
                      <a:extLst>
                        <a:ext uri="{9D8B030D-6E8A-4147-A177-3AD203B41FA5}">
                          <a16:colId xmlns:a16="http://schemas.microsoft.com/office/drawing/2014/main" val="2444264576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676989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93077" t="-1639" r="-29153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10924" t="-1639" r="-21848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96000" t="-1639" r="-108000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80769" t="-1639" r="-3846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8225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4.164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(5,8%)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6,81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193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1,72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98171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1.009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(1,4%)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9,31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84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0,57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848336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375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(0,5%)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11,12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46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0,25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829649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177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(0,2%)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12,63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28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0,14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55183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1200" dirty="0"/>
                            <a:t>Modo 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97 kg</a:t>
                          </a:r>
                        </a:p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(0,1%)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14,00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19 </a:t>
                          </a:r>
                          <a:r>
                            <a:rPr lang="pt-BR" sz="1000" dirty="0" err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kN</a:t>
                          </a:r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/m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000" dirty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</a:rPr>
                            <a:t>0,08 kg/s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82405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6">
            <a:extLst>
              <a:ext uri="{FF2B5EF4-FFF2-40B4-BE49-F238E27FC236}">
                <a16:creationId xmlns:a16="http://schemas.microsoft.com/office/drawing/2014/main" id="{6DA6A370-BE42-46FC-B2C7-DD7EEFD4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7176"/>
            <a:ext cx="2536529" cy="28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01;p28">
            <a:extLst>
              <a:ext uri="{FF2B5EF4-FFF2-40B4-BE49-F238E27FC236}">
                <a16:creationId xmlns:a16="http://schemas.microsoft.com/office/drawing/2014/main" id="{3E653C4D-F1E8-4AA2-815F-0F5D251B314F}"/>
              </a:ext>
            </a:extLst>
          </p:cNvPr>
          <p:cNvSpPr txBox="1">
            <a:spLocks/>
          </p:cNvSpPr>
          <p:nvPr/>
        </p:nvSpPr>
        <p:spPr>
          <a:xfrm>
            <a:off x="542460" y="3445251"/>
            <a:ext cx="3747928" cy="45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 algn="ctr"/>
            <a:r>
              <a:rPr lang="pt-BR" sz="1600" b="0" dirty="0">
                <a:latin typeface="Dosis ExtraLight" panose="020B0604020202020204" charset="0"/>
              </a:rPr>
              <a:t>Apenas os Modos 1 e 2 foram considerados.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F3A4C0-C629-4719-A24E-E598CC878570}"/>
              </a:ext>
            </a:extLst>
          </p:cNvPr>
          <p:cNvSpPr txBox="1"/>
          <p:nvPr/>
        </p:nvSpPr>
        <p:spPr>
          <a:xfrm>
            <a:off x="8276321" y="47080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294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title"/>
          </p:nvPr>
        </p:nvSpPr>
        <p:spPr>
          <a:xfrm flipH="1">
            <a:off x="315947" y="1379919"/>
            <a:ext cx="4871155" cy="1015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Modelo</a:t>
            </a:r>
            <a:br>
              <a:rPr lang="en" sz="4400" dirty="0"/>
            </a:br>
            <a:r>
              <a:rPr lang="en" sz="4400" dirty="0"/>
              <a:t>físico</a:t>
            </a:r>
            <a:endParaRPr lang="pt-BR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601;p28">
                <a:extLst>
                  <a:ext uri="{FF2B5EF4-FFF2-40B4-BE49-F238E27FC236}">
                    <a16:creationId xmlns:a16="http://schemas.microsoft.com/office/drawing/2014/main" id="{8793223E-ADB8-4DD9-8274-48F05ECF87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54" y="3009857"/>
                <a:ext cx="6377026" cy="1955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1pPr>
                <a:lvl2pPr marL="914400" marR="0" lvl="1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2pPr>
                <a:lvl3pPr marL="1371600" marR="0" lvl="2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3pPr>
                <a:lvl4pPr marL="1828800" marR="0" lvl="3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4pPr>
                <a:lvl5pPr marL="2286000" marR="0" lvl="4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5pPr>
                <a:lvl6pPr marL="2743200" marR="0" lvl="5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6pPr>
                <a:lvl7pPr marL="3200400" marR="0" lvl="6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7pPr>
                <a:lvl8pPr marL="3657600" marR="0" lvl="7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8pPr>
                <a:lvl9pPr marL="4114800" marR="0" lvl="8" indent="-298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Dosis ExtraLight"/>
                  <a:buNone/>
                  <a:defRPr sz="1200" b="0" i="0" u="none" strike="noStrike" cap="none">
                    <a:solidFill>
                      <a:schemeClr val="lt1"/>
                    </a:solidFill>
                    <a:latin typeface="Dosis ExtraLight"/>
                    <a:ea typeface="Dosis ExtraLight"/>
                    <a:cs typeface="Dosis ExtraLight"/>
                    <a:sym typeface="Dosis ExtraLight"/>
                  </a:defRPr>
                </a:lvl9pPr>
              </a:lstStyle>
              <a:p>
                <a:pPr marL="0" indent="0"/>
                <a:r>
                  <a:rPr lang="pt-BR" sz="1600" dirty="0">
                    <a:latin typeface="Dosis ExtraLight" panose="020B0604020202020204" charset="0"/>
                  </a:rPr>
                  <a:t>Pela r</a:t>
                </a:r>
                <a:r>
                  <a:rPr lang="pt-BR" sz="1600" b="0" dirty="0">
                    <a:latin typeface="Dosis ExtraLight" panose="020B0604020202020204" charset="0"/>
                  </a:rPr>
                  <a:t>elação genérica para as massas fluidas: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pt-BR" sz="1600" b="0" dirty="0"/>
              </a:p>
              <a:p>
                <a:pPr marL="0" indent="0"/>
                <a:endParaRPr lang="pt-BR" sz="1000" b="0" dirty="0"/>
              </a:p>
              <a:p>
                <a:pPr marL="0" indent="0"/>
                <a:r>
                  <a:rPr lang="pt-BR" sz="1600" dirty="0"/>
                  <a:t>Calcula-se para os vagões 1 e 2: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pt-B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̇"/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𝑚𝑜𝑡𝑟𝑖𝑧</m:t>
                            </m:r>
                          </m:sub>
                        </m:sSub>
                      </m:e>
                    </m:nary>
                  </m:oMath>
                </a14:m>
                <a:endParaRPr lang="pt-B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̇"/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Google Shape;601;p28">
                <a:extLst>
                  <a:ext uri="{FF2B5EF4-FFF2-40B4-BE49-F238E27FC236}">
                    <a16:creationId xmlns:a16="http://schemas.microsoft.com/office/drawing/2014/main" id="{8793223E-ADB8-4DD9-8274-48F05ECF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4" y="3009857"/>
                <a:ext cx="6377026" cy="1955296"/>
              </a:xfrm>
              <a:prstGeom prst="rect">
                <a:avLst/>
              </a:prstGeom>
              <a:blipFill>
                <a:blip r:embed="rId3"/>
                <a:stretch>
                  <a:fillRect l="-478" b="-221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B59A9CC-D250-421B-856A-3B69F05F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819" y="3357259"/>
            <a:ext cx="1779181" cy="17862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DD2CD3D-0904-433F-A7E7-9B037B0F57D9}"/>
              </a:ext>
            </a:extLst>
          </p:cNvPr>
          <p:cNvSpPr txBox="1">
            <a:spLocks/>
          </p:cNvSpPr>
          <p:nvPr/>
        </p:nvSpPr>
        <p:spPr>
          <a:xfrm flipH="1">
            <a:off x="4936724" y="4068453"/>
            <a:ext cx="39666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Staatliches"/>
              <a:buNone/>
              <a:defRPr sz="60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 i="0" u="none" strike="noStrike" cap="none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pt-BR" sz="4400" dirty="0"/>
              <a:t>Equações de Movimento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EC32A1-6986-41AF-995F-7940890FD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276" y="587984"/>
            <a:ext cx="5664896" cy="2421873"/>
          </a:xfrm>
          <a:prstGeom prst="rect">
            <a:avLst/>
          </a:prstGeom>
        </p:spPr>
      </p:pic>
      <p:sp>
        <p:nvSpPr>
          <p:cNvPr id="9" name="Google Shape;601;p28">
            <a:extLst>
              <a:ext uri="{FF2B5EF4-FFF2-40B4-BE49-F238E27FC236}">
                <a16:creationId xmlns:a16="http://schemas.microsoft.com/office/drawing/2014/main" id="{D9F4B59B-1AD2-4B17-82A6-0A6225B49C50}"/>
              </a:ext>
            </a:extLst>
          </p:cNvPr>
          <p:cNvSpPr txBox="1">
            <a:spLocks/>
          </p:cNvSpPr>
          <p:nvPr/>
        </p:nvSpPr>
        <p:spPr>
          <a:xfrm>
            <a:off x="7769172" y="1444804"/>
            <a:ext cx="1104437" cy="68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pt-BR" sz="1600" b="1" dirty="0">
                <a:latin typeface="Dosis ExtraLight" panose="020B0604020202020204" charset="0"/>
              </a:rPr>
              <a:t>12 Graus de</a:t>
            </a:r>
          </a:p>
          <a:p>
            <a:pPr marL="0" indent="0"/>
            <a:r>
              <a:rPr lang="pt-BR" sz="1600" b="1" dirty="0">
                <a:latin typeface="Dosis ExtraLight" panose="020B0604020202020204" charset="0"/>
              </a:rPr>
              <a:t>Liberdade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4D6495-70DE-4A38-9E83-61E0BAED521F}"/>
              </a:ext>
            </a:extLst>
          </p:cNvPr>
          <p:cNvSpPr txBox="1"/>
          <p:nvPr/>
        </p:nvSpPr>
        <p:spPr>
          <a:xfrm>
            <a:off x="6992700" y="48112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74394078"/>
      </p:ext>
    </p:extLst>
  </p:cSld>
  <p:clrMapOvr>
    <a:masterClrMapping/>
  </p:clrMapOvr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1FB299"/>
      </a:accent4>
      <a:accent5>
        <a:srgbClr val="23C7AC"/>
      </a:accent5>
      <a:accent6>
        <a:srgbClr val="7DEBD9"/>
      </a:accent6>
      <a:hlink>
        <a:srgbClr val="7DEB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1028</Words>
  <Application>Microsoft Office PowerPoint</Application>
  <PresentationFormat>Apresentação na tela (16:9)</PresentationFormat>
  <Paragraphs>233</Paragraphs>
  <Slides>31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Dosis ExtraLight</vt:lpstr>
      <vt:lpstr>Josefin Sans</vt:lpstr>
      <vt:lpstr>Cambria Math</vt:lpstr>
      <vt:lpstr>Agency FB</vt:lpstr>
      <vt:lpstr>Arial</vt:lpstr>
      <vt:lpstr>Fira Sans Condensed ExtraLight</vt:lpstr>
      <vt:lpstr>Staatliches</vt:lpstr>
      <vt:lpstr>Isometric Proposal by Slidesgo</vt:lpstr>
      <vt:lpstr>EFEITO “SLOSHING ” sobre trens</vt:lpstr>
      <vt:lpstr>Introdução ao problema</vt:lpstr>
      <vt:lpstr>Revisão Bibliográfica</vt:lpstr>
      <vt:lpstr>MODELAGEM SLOSHING</vt:lpstr>
      <vt:lpstr>Modelo  Físico</vt:lpstr>
      <vt:lpstr>parAmetrização</vt:lpstr>
      <vt:lpstr>Parâmetros  Modelo Fluido</vt:lpstr>
      <vt:lpstr>Parâmetros  Modelo Fluido</vt:lpstr>
      <vt:lpstr>Modelo físico</vt:lpstr>
      <vt:lpstr>Espaço de estados</vt:lpstr>
      <vt:lpstr>Espaço de estados</vt:lpstr>
      <vt:lpstr>Função de transferência</vt:lpstr>
      <vt:lpstr>Zeros e polos</vt:lpstr>
      <vt:lpstr>Zeros e polos</vt:lpstr>
      <vt:lpstr>Routh hurwitz</vt:lpstr>
      <vt:lpstr>Resolução Numérica</vt:lpstr>
      <vt:lpstr>ENTRADA Degrau</vt:lpstr>
      <vt:lpstr>ENTRADA Degrau</vt:lpstr>
      <vt:lpstr>ENTRADA Degrau</vt:lpstr>
      <vt:lpstr>entrada Impulso</vt:lpstr>
      <vt:lpstr>entrada Impulso</vt:lpstr>
      <vt:lpstr>entrada Impulso</vt:lpstr>
      <vt:lpstr>Aceleração Desaceleração</vt:lpstr>
      <vt:lpstr>Aceleração Desaceleração</vt:lpstr>
      <vt:lpstr>Aceleração Desaceleração</vt:lpstr>
      <vt:lpstr>entrada DEGRAU DOBRO INTENSIDADE</vt:lpstr>
      <vt:lpstr>entrada DEGRAU DOBRO INTENSIDADE</vt:lpstr>
      <vt:lpstr>entrada DEGRAU DOBRO INTENSIDADE</vt:lpstr>
      <vt:lpstr>Domínio da Frequência</vt:lpstr>
      <vt:lpstr>Domínio da Frequência</vt:lpstr>
      <vt:lpstr>Referências Bibligráficas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EFEITO “SLOSHING ”</dc:title>
  <dc:creator>Rafael Vicentin</dc:creator>
  <cp:lastModifiedBy>Caio Shohei Uemura Fujinaka</cp:lastModifiedBy>
  <cp:revision>65</cp:revision>
  <dcterms:modified xsi:type="dcterms:W3CDTF">2021-01-20T13:29:31Z</dcterms:modified>
</cp:coreProperties>
</file>