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 autoAdjust="0"/>
    <p:restoredTop sz="94660"/>
  </p:normalViewPr>
  <p:slideViewPr>
    <p:cSldViewPr>
      <p:cViewPr varScale="1">
        <p:scale>
          <a:sx n="73" d="100"/>
          <a:sy n="73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16/10/2020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2376" y="16002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Etnomusicologia: da música brasileira à música mundial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Escrito por: Tiago de Oliveira Pinto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899592" y="5229200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Gabriela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Carrenho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Souza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pt-BR" sz="2000" baseline="0" dirty="0" smtClean="0">
                <a:solidFill>
                  <a:schemeClr val="bg2">
                    <a:shade val="25000"/>
                  </a:schemeClr>
                </a:solidFill>
              </a:rPr>
              <a:t>Nº</a:t>
            </a:r>
            <a:r>
              <a:rPr lang="pt-BR" sz="2000" dirty="0" smtClean="0">
                <a:solidFill>
                  <a:schemeClr val="bg2">
                    <a:shade val="25000"/>
                  </a:schemeClr>
                </a:solidFill>
              </a:rPr>
              <a:t> USP: 10730942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04056" y="1412776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Etnomusicologia é o estudo do ser humano que faz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001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Emancipar-se das normas ao próprio redor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Enxergar a própria cultura com outros olhos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Ouvi-la com outros ouvidos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04056" y="1412776"/>
            <a:ext cx="7772400" cy="1828800"/>
          </a:xfrm>
        </p:spPr>
        <p:txBody>
          <a:bodyPr>
            <a:normAutofit/>
          </a:bodyPr>
          <a:lstStyle/>
          <a:p>
            <a:r>
              <a:rPr lang="pt-BR" dirty="0" smtClean="0"/>
              <a:t>Primeiros registros </a:t>
            </a:r>
            <a:br>
              <a:rPr lang="pt-BR" dirty="0" smtClean="0"/>
            </a:br>
            <a:r>
              <a:rPr lang="pt-BR" dirty="0" smtClean="0"/>
              <a:t>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95536" y="3685032"/>
            <a:ext cx="8352928" cy="248027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/>
              <a:t>1907 – 1911: Cântico dos Carajás, Macuxis, Taulipangues, Iecunas, entre outros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/>
              <a:t>1938: Missão de Pesquisas folclóricas – Mário de Andrade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/>
              <a:t>1990</a:t>
            </a:r>
            <a:r>
              <a:rPr lang="pt-BR" dirty="0" smtClean="0"/>
              <a:t>: Etnomusicologia nos currículos dos departamentos de música e antropologia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04056" y="1412776"/>
            <a:ext cx="7772400" cy="1828800"/>
          </a:xfrm>
        </p:spPr>
        <p:txBody>
          <a:bodyPr>
            <a:normAutofit/>
          </a:bodyPr>
          <a:lstStyle/>
          <a:p>
            <a:r>
              <a:rPr lang="pt-BR" dirty="0" smtClean="0"/>
              <a:t>Exemplos de </a:t>
            </a:r>
            <a:br>
              <a:rPr lang="pt-BR" dirty="0" smtClean="0"/>
            </a:br>
            <a:r>
              <a:rPr lang="pt-BR" dirty="0" smtClean="0"/>
              <a:t>vertentes de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95536" y="3901056"/>
            <a:ext cx="8352928" cy="14001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/>
              <a:t>Etnomusicologia da música indígena no Brasil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dirty="0" smtClean="0"/>
              <a:t>Complexas tramas sonoras transatlânticas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04056" y="1412776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Principais tendências da etnomusicologia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95536" y="3469008"/>
            <a:ext cx="8352928" cy="248027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900" dirty="0" smtClean="0"/>
              <a:t>Para </a:t>
            </a:r>
            <a:r>
              <a:rPr lang="pt-BR" sz="1900" dirty="0" smtClean="0"/>
              <a:t>que </a:t>
            </a:r>
            <a:r>
              <a:rPr lang="pt-BR" sz="1900" dirty="0" smtClean="0"/>
              <a:t>é feita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900" dirty="0" smtClean="0"/>
              <a:t>Expressão cultura viva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900" dirty="0" smtClean="0"/>
              <a:t>Especificidade da ocasião em que é realizada</a:t>
            </a:r>
            <a:endParaRPr lang="pt-BR" sz="1900" dirty="0" smtClean="0"/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900" dirty="0" smtClean="0"/>
              <a:t>Mistura sonoro-musical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900" dirty="0" smtClean="0"/>
              <a:t>Impressão geral que essa manifestação expressa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900" dirty="0" smtClean="0"/>
              <a:t>Significados da música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1900" dirty="0" smtClean="0"/>
              <a:t>Investigação etnomusicológica recente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496944" cy="676656"/>
          </a:xfrm>
        </p:spPr>
        <p:txBody>
          <a:bodyPr>
            <a:noAutofit/>
          </a:bodyPr>
          <a:lstStyle/>
          <a:p>
            <a:pPr algn="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“Ouvir é uma experiência sensória inserida no tempo e, por esse motivo, inesgotável.”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</TotalTime>
  <Words>151</Words>
  <Application>Microsoft Office PowerPoint</Application>
  <PresentationFormat>Apresentação na tela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Aspecto</vt:lpstr>
      <vt:lpstr>Etnomusicologia: da música brasileira à música mundial</vt:lpstr>
      <vt:lpstr>Etnomusicologia é o estudo do ser humano que faz música</vt:lpstr>
      <vt:lpstr>Primeiros registros  no Brasil</vt:lpstr>
      <vt:lpstr>Exemplos de  vertentes de estudo</vt:lpstr>
      <vt:lpstr>Principais tendências da etnomusicologia no Brasil</vt:lpstr>
      <vt:lpstr>“Ouvir é uma experiência sensória inserida no tempo e, por esse motivo, inesgotável.”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Etnomusicologia: da música brasileira à música mundial</dc:title>
  <dc:creator>Donato</dc:creator>
  <cp:lastModifiedBy>Donato</cp:lastModifiedBy>
  <cp:revision>10</cp:revision>
  <dcterms:created xsi:type="dcterms:W3CDTF">2020-10-14T23:47:55Z</dcterms:created>
  <dcterms:modified xsi:type="dcterms:W3CDTF">2020-10-16T10:53:28Z</dcterms:modified>
</cp:coreProperties>
</file>