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jJnf8VkHF5Yw3UVSKNNjCEOnNo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386405a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5386405ae7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9aec15ea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9aec15eae5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386405ae7_0_0"/>
          <p:cNvSpPr/>
          <p:nvPr/>
        </p:nvSpPr>
        <p:spPr>
          <a:xfrm>
            <a:off x="1601975" y="1770400"/>
            <a:ext cx="6313800" cy="50877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5386405ae7_0_0"/>
          <p:cNvSpPr/>
          <p:nvPr/>
        </p:nvSpPr>
        <p:spPr>
          <a:xfrm>
            <a:off x="43363" y="2796885"/>
            <a:ext cx="922200" cy="8763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5386405ae7_0_0"/>
          <p:cNvSpPr/>
          <p:nvPr/>
        </p:nvSpPr>
        <p:spPr>
          <a:xfrm>
            <a:off x="770928" y="3289082"/>
            <a:ext cx="307975" cy="533400"/>
          </a:xfrm>
          <a:custGeom>
            <a:rect b="b" l="l" r="r" t="t"/>
            <a:pathLst>
              <a:path extrusionOk="0" h="336" w="194">
                <a:moveTo>
                  <a:pt x="89" y="4"/>
                </a:moveTo>
                <a:cubicBezTo>
                  <a:pt x="98" y="4"/>
                  <a:pt x="125" y="0"/>
                  <a:pt x="140" y="6"/>
                </a:cubicBezTo>
                <a:cubicBezTo>
                  <a:pt x="155" y="12"/>
                  <a:pt x="169" y="28"/>
                  <a:pt x="177" y="43"/>
                </a:cubicBezTo>
                <a:cubicBezTo>
                  <a:pt x="185" y="58"/>
                  <a:pt x="194" y="75"/>
                  <a:pt x="186" y="96"/>
                </a:cubicBezTo>
                <a:cubicBezTo>
                  <a:pt x="178" y="117"/>
                  <a:pt x="160" y="130"/>
                  <a:pt x="129" y="170"/>
                </a:cubicBezTo>
                <a:cubicBezTo>
                  <a:pt x="98" y="210"/>
                  <a:pt x="27" y="302"/>
                  <a:pt x="0" y="336"/>
                </a:cubicBezTo>
              </a:path>
            </a:pathLst>
          </a:custGeom>
          <a:noFill/>
          <a:ln cap="flat" cmpd="sng" w="38100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5386405ae7_0_0"/>
          <p:cNvSpPr/>
          <p:nvPr/>
        </p:nvSpPr>
        <p:spPr>
          <a:xfrm>
            <a:off x="42624" y="3866408"/>
            <a:ext cx="922200" cy="8763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5386405ae7_0_0"/>
          <p:cNvSpPr/>
          <p:nvPr/>
        </p:nvSpPr>
        <p:spPr>
          <a:xfrm>
            <a:off x="47912" y="5019041"/>
            <a:ext cx="922200" cy="8763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g5386405ae7_0_0"/>
          <p:cNvCxnSpPr/>
          <p:nvPr/>
        </p:nvCxnSpPr>
        <p:spPr>
          <a:xfrm flipH="1" rot="10800000">
            <a:off x="953866" y="4311591"/>
            <a:ext cx="1552800" cy="1064400"/>
          </a:xfrm>
          <a:prstGeom prst="straightConnector1">
            <a:avLst/>
          </a:prstGeom>
          <a:noFill/>
          <a:ln cap="flat" cmpd="sng" w="25400">
            <a:solidFill>
              <a:srgbClr val="93C47D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94" name="Google Shape;94;g5386405ae7_0_0"/>
          <p:cNvSpPr/>
          <p:nvPr/>
        </p:nvSpPr>
        <p:spPr>
          <a:xfrm>
            <a:off x="814866" y="4283528"/>
            <a:ext cx="307975" cy="533400"/>
          </a:xfrm>
          <a:custGeom>
            <a:rect b="b" l="l" r="r" t="t"/>
            <a:pathLst>
              <a:path extrusionOk="0" h="336" w="194">
                <a:moveTo>
                  <a:pt x="89" y="4"/>
                </a:moveTo>
                <a:cubicBezTo>
                  <a:pt x="98" y="4"/>
                  <a:pt x="125" y="0"/>
                  <a:pt x="140" y="6"/>
                </a:cubicBezTo>
                <a:cubicBezTo>
                  <a:pt x="155" y="12"/>
                  <a:pt x="169" y="28"/>
                  <a:pt x="177" y="43"/>
                </a:cubicBezTo>
                <a:cubicBezTo>
                  <a:pt x="185" y="58"/>
                  <a:pt x="194" y="75"/>
                  <a:pt x="186" y="96"/>
                </a:cubicBezTo>
                <a:cubicBezTo>
                  <a:pt x="178" y="117"/>
                  <a:pt x="160" y="130"/>
                  <a:pt x="129" y="170"/>
                </a:cubicBezTo>
                <a:cubicBezTo>
                  <a:pt x="98" y="210"/>
                  <a:pt x="27" y="302"/>
                  <a:pt x="0" y="336"/>
                </a:cubicBezTo>
              </a:path>
            </a:pathLst>
          </a:custGeom>
          <a:noFill/>
          <a:ln cap="flat" cmpd="sng" w="38100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g5386405ae7_0_0"/>
          <p:cNvSpPr/>
          <p:nvPr/>
        </p:nvSpPr>
        <p:spPr>
          <a:xfrm>
            <a:off x="849205" y="5445412"/>
            <a:ext cx="307975" cy="533400"/>
          </a:xfrm>
          <a:custGeom>
            <a:rect b="b" l="l" r="r" t="t"/>
            <a:pathLst>
              <a:path extrusionOk="0" h="336" w="194">
                <a:moveTo>
                  <a:pt x="89" y="4"/>
                </a:moveTo>
                <a:cubicBezTo>
                  <a:pt x="98" y="4"/>
                  <a:pt x="125" y="0"/>
                  <a:pt x="140" y="6"/>
                </a:cubicBezTo>
                <a:cubicBezTo>
                  <a:pt x="155" y="12"/>
                  <a:pt x="169" y="28"/>
                  <a:pt x="177" y="43"/>
                </a:cubicBezTo>
                <a:cubicBezTo>
                  <a:pt x="185" y="58"/>
                  <a:pt x="194" y="75"/>
                  <a:pt x="186" y="96"/>
                </a:cubicBezTo>
                <a:cubicBezTo>
                  <a:pt x="178" y="117"/>
                  <a:pt x="160" y="130"/>
                  <a:pt x="129" y="170"/>
                </a:cubicBezTo>
                <a:cubicBezTo>
                  <a:pt x="98" y="210"/>
                  <a:pt x="27" y="302"/>
                  <a:pt x="0" y="336"/>
                </a:cubicBezTo>
              </a:path>
            </a:pathLst>
          </a:custGeom>
          <a:noFill/>
          <a:ln cap="flat" cmpd="sng" w="38100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5386405ae7_0_0"/>
          <p:cNvSpPr txBox="1"/>
          <p:nvPr/>
        </p:nvSpPr>
        <p:spPr>
          <a:xfrm>
            <a:off x="47912" y="1952838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Chuva</a:t>
            </a:r>
            <a:endParaRPr/>
          </a:p>
        </p:txBody>
      </p:sp>
      <p:sp>
        <p:nvSpPr>
          <p:cNvPr id="97" name="Google Shape;97;g5386405ae7_0_0"/>
          <p:cNvSpPr txBox="1"/>
          <p:nvPr/>
        </p:nvSpPr>
        <p:spPr>
          <a:xfrm>
            <a:off x="-95350" y="4187851"/>
            <a:ext cx="10602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</a:t>
            </a:r>
            <a:endParaRPr/>
          </a:p>
        </p:txBody>
      </p:sp>
      <p:sp>
        <p:nvSpPr>
          <p:cNvPr id="98" name="Google Shape;98;g5386405ae7_0_0"/>
          <p:cNvSpPr txBox="1"/>
          <p:nvPr/>
        </p:nvSpPr>
        <p:spPr>
          <a:xfrm>
            <a:off x="213536" y="5328894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Vento</a:t>
            </a:r>
            <a:endParaRPr/>
          </a:p>
        </p:txBody>
      </p:sp>
      <p:sp>
        <p:nvSpPr>
          <p:cNvPr id="99" name="Google Shape;99;g5386405ae7_0_0"/>
          <p:cNvSpPr/>
          <p:nvPr/>
        </p:nvSpPr>
        <p:spPr>
          <a:xfrm>
            <a:off x="854375" y="396710"/>
            <a:ext cx="922200" cy="5334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5386405ae7_0_0"/>
          <p:cNvSpPr txBox="1"/>
          <p:nvPr/>
        </p:nvSpPr>
        <p:spPr>
          <a:xfrm>
            <a:off x="867016" y="494403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Defensivos</a:t>
            </a:r>
            <a:endParaRPr/>
          </a:p>
        </p:txBody>
      </p:sp>
      <p:sp>
        <p:nvSpPr>
          <p:cNvPr id="101" name="Google Shape;101;g5386405ae7_0_0"/>
          <p:cNvSpPr txBox="1"/>
          <p:nvPr/>
        </p:nvSpPr>
        <p:spPr>
          <a:xfrm>
            <a:off x="1927222" y="494398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Fertilizantes</a:t>
            </a:r>
            <a:endParaRPr/>
          </a:p>
        </p:txBody>
      </p:sp>
      <p:sp>
        <p:nvSpPr>
          <p:cNvPr id="102" name="Google Shape;102;g5386405ae7_0_0"/>
          <p:cNvSpPr txBox="1"/>
          <p:nvPr/>
        </p:nvSpPr>
        <p:spPr>
          <a:xfrm>
            <a:off x="5200677" y="494400"/>
            <a:ext cx="12531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Infraestrutura</a:t>
            </a:r>
            <a:endParaRPr/>
          </a:p>
        </p:txBody>
      </p:sp>
      <p:sp>
        <p:nvSpPr>
          <p:cNvPr id="103" name="Google Shape;103;g5386405ae7_0_0"/>
          <p:cNvSpPr txBox="1"/>
          <p:nvPr/>
        </p:nvSpPr>
        <p:spPr>
          <a:xfrm>
            <a:off x="3138079" y="494402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Combustível</a:t>
            </a:r>
            <a:endParaRPr/>
          </a:p>
        </p:txBody>
      </p:sp>
      <p:sp>
        <p:nvSpPr>
          <p:cNvPr id="104" name="Google Shape;104;g5386405ae7_0_0"/>
          <p:cNvSpPr/>
          <p:nvPr/>
        </p:nvSpPr>
        <p:spPr>
          <a:xfrm>
            <a:off x="2576725" y="3527700"/>
            <a:ext cx="1920749" cy="1142400"/>
          </a:xfrm>
          <a:custGeom>
            <a:rect b="b" l="l" r="r" t="t"/>
            <a:pathLst>
              <a:path extrusionOk="0" h="1036" w="1431">
                <a:moveTo>
                  <a:pt x="0" y="0"/>
                </a:moveTo>
                <a:lnTo>
                  <a:pt x="0" y="1036"/>
                </a:lnTo>
                <a:lnTo>
                  <a:pt x="860" y="1036"/>
                </a:lnTo>
                <a:lnTo>
                  <a:pt x="1001" y="1027"/>
                </a:lnTo>
                <a:lnTo>
                  <a:pt x="1131" y="981"/>
                </a:lnTo>
                <a:lnTo>
                  <a:pt x="1244" y="908"/>
                </a:lnTo>
                <a:lnTo>
                  <a:pt x="1337" y="818"/>
                </a:lnTo>
                <a:lnTo>
                  <a:pt x="1403" y="700"/>
                </a:lnTo>
                <a:lnTo>
                  <a:pt x="1431" y="582"/>
                </a:lnTo>
                <a:lnTo>
                  <a:pt x="1431" y="454"/>
                </a:lnTo>
                <a:lnTo>
                  <a:pt x="1403" y="336"/>
                </a:lnTo>
                <a:lnTo>
                  <a:pt x="1337" y="218"/>
                </a:lnTo>
                <a:lnTo>
                  <a:pt x="1244" y="127"/>
                </a:lnTo>
                <a:lnTo>
                  <a:pt x="1131" y="55"/>
                </a:lnTo>
                <a:lnTo>
                  <a:pt x="1001" y="9"/>
                </a:lnTo>
                <a:lnTo>
                  <a:pt x="860" y="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5386405ae7_0_0"/>
          <p:cNvSpPr txBox="1"/>
          <p:nvPr/>
        </p:nvSpPr>
        <p:spPr>
          <a:xfrm>
            <a:off x="2717189" y="4135212"/>
            <a:ext cx="1060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Soja</a:t>
            </a:r>
            <a:endParaRPr/>
          </a:p>
        </p:txBody>
      </p:sp>
      <p:sp>
        <p:nvSpPr>
          <p:cNvPr id="106" name="Google Shape;106;g5386405ae7_0_0"/>
          <p:cNvSpPr/>
          <p:nvPr/>
        </p:nvSpPr>
        <p:spPr>
          <a:xfrm>
            <a:off x="5312605" y="2089361"/>
            <a:ext cx="1253139" cy="1352127"/>
          </a:xfrm>
          <a:custGeom>
            <a:rect b="b" l="l" r="r" t="t"/>
            <a:pathLst>
              <a:path extrusionOk="0" h="1026" w="1014">
                <a:moveTo>
                  <a:pt x="1005" y="294"/>
                </a:moveTo>
                <a:lnTo>
                  <a:pt x="1014" y="437"/>
                </a:lnTo>
                <a:lnTo>
                  <a:pt x="1005" y="580"/>
                </a:lnTo>
                <a:lnTo>
                  <a:pt x="958" y="714"/>
                </a:lnTo>
                <a:lnTo>
                  <a:pt x="885" y="830"/>
                </a:lnTo>
                <a:lnTo>
                  <a:pt x="793" y="928"/>
                </a:lnTo>
                <a:lnTo>
                  <a:pt x="691" y="1000"/>
                </a:lnTo>
                <a:lnTo>
                  <a:pt x="571" y="1026"/>
                </a:lnTo>
                <a:lnTo>
                  <a:pt x="442" y="1026"/>
                </a:lnTo>
                <a:lnTo>
                  <a:pt x="323" y="1000"/>
                </a:lnTo>
                <a:lnTo>
                  <a:pt x="221" y="928"/>
                </a:lnTo>
                <a:lnTo>
                  <a:pt x="129" y="830"/>
                </a:lnTo>
                <a:lnTo>
                  <a:pt x="55" y="714"/>
                </a:lnTo>
                <a:lnTo>
                  <a:pt x="9" y="580"/>
                </a:lnTo>
                <a:lnTo>
                  <a:pt x="0" y="437"/>
                </a:lnTo>
                <a:lnTo>
                  <a:pt x="9" y="294"/>
                </a:lnTo>
                <a:lnTo>
                  <a:pt x="507" y="0"/>
                </a:lnTo>
                <a:lnTo>
                  <a:pt x="1005" y="294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5386405ae7_0_0"/>
          <p:cNvSpPr txBox="1"/>
          <p:nvPr/>
        </p:nvSpPr>
        <p:spPr>
          <a:xfrm>
            <a:off x="5297127" y="2312491"/>
            <a:ext cx="1060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Solo</a:t>
            </a:r>
            <a:endParaRPr/>
          </a:p>
        </p:txBody>
      </p:sp>
      <p:sp>
        <p:nvSpPr>
          <p:cNvPr id="108" name="Google Shape;108;g5386405ae7_0_0"/>
          <p:cNvSpPr/>
          <p:nvPr/>
        </p:nvSpPr>
        <p:spPr>
          <a:xfrm>
            <a:off x="5959207" y="2733612"/>
            <a:ext cx="532299" cy="533399"/>
          </a:xfrm>
          <a:custGeom>
            <a:rect b="b" l="l" r="r" t="t"/>
            <a:pathLst>
              <a:path extrusionOk="0" h="1026" w="1014">
                <a:moveTo>
                  <a:pt x="1005" y="294"/>
                </a:moveTo>
                <a:lnTo>
                  <a:pt x="1014" y="437"/>
                </a:lnTo>
                <a:lnTo>
                  <a:pt x="1005" y="580"/>
                </a:lnTo>
                <a:lnTo>
                  <a:pt x="958" y="714"/>
                </a:lnTo>
                <a:lnTo>
                  <a:pt x="885" y="830"/>
                </a:lnTo>
                <a:lnTo>
                  <a:pt x="793" y="928"/>
                </a:lnTo>
                <a:lnTo>
                  <a:pt x="691" y="1000"/>
                </a:lnTo>
                <a:lnTo>
                  <a:pt x="571" y="1026"/>
                </a:lnTo>
                <a:lnTo>
                  <a:pt x="442" y="1026"/>
                </a:lnTo>
                <a:lnTo>
                  <a:pt x="323" y="1000"/>
                </a:lnTo>
                <a:lnTo>
                  <a:pt x="221" y="928"/>
                </a:lnTo>
                <a:lnTo>
                  <a:pt x="129" y="830"/>
                </a:lnTo>
                <a:lnTo>
                  <a:pt x="55" y="714"/>
                </a:lnTo>
                <a:lnTo>
                  <a:pt x="9" y="580"/>
                </a:lnTo>
                <a:lnTo>
                  <a:pt x="0" y="437"/>
                </a:lnTo>
                <a:lnTo>
                  <a:pt x="9" y="294"/>
                </a:lnTo>
                <a:lnTo>
                  <a:pt x="507" y="0"/>
                </a:lnTo>
                <a:lnTo>
                  <a:pt x="1005" y="294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5386405ae7_0_0"/>
          <p:cNvSpPr txBox="1"/>
          <p:nvPr/>
        </p:nvSpPr>
        <p:spPr>
          <a:xfrm>
            <a:off x="5486502" y="2777452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H2O</a:t>
            </a:r>
            <a:endParaRPr/>
          </a:p>
        </p:txBody>
      </p:sp>
      <p:sp>
        <p:nvSpPr>
          <p:cNvPr id="110" name="Google Shape;110;g5386405ae7_0_0"/>
          <p:cNvSpPr/>
          <p:nvPr/>
        </p:nvSpPr>
        <p:spPr>
          <a:xfrm>
            <a:off x="5400382" y="2657012"/>
            <a:ext cx="532299" cy="533399"/>
          </a:xfrm>
          <a:custGeom>
            <a:rect b="b" l="l" r="r" t="t"/>
            <a:pathLst>
              <a:path extrusionOk="0" h="1026" w="1014">
                <a:moveTo>
                  <a:pt x="1005" y="294"/>
                </a:moveTo>
                <a:lnTo>
                  <a:pt x="1014" y="437"/>
                </a:lnTo>
                <a:lnTo>
                  <a:pt x="1005" y="580"/>
                </a:lnTo>
                <a:lnTo>
                  <a:pt x="958" y="714"/>
                </a:lnTo>
                <a:lnTo>
                  <a:pt x="885" y="830"/>
                </a:lnTo>
                <a:lnTo>
                  <a:pt x="793" y="928"/>
                </a:lnTo>
                <a:lnTo>
                  <a:pt x="691" y="1000"/>
                </a:lnTo>
                <a:lnTo>
                  <a:pt x="571" y="1026"/>
                </a:lnTo>
                <a:lnTo>
                  <a:pt x="442" y="1026"/>
                </a:lnTo>
                <a:lnTo>
                  <a:pt x="323" y="1000"/>
                </a:lnTo>
                <a:lnTo>
                  <a:pt x="221" y="928"/>
                </a:lnTo>
                <a:lnTo>
                  <a:pt x="129" y="830"/>
                </a:lnTo>
                <a:lnTo>
                  <a:pt x="55" y="714"/>
                </a:lnTo>
                <a:lnTo>
                  <a:pt x="9" y="580"/>
                </a:lnTo>
                <a:lnTo>
                  <a:pt x="0" y="437"/>
                </a:lnTo>
                <a:lnTo>
                  <a:pt x="9" y="294"/>
                </a:lnTo>
                <a:lnTo>
                  <a:pt x="507" y="0"/>
                </a:lnTo>
                <a:lnTo>
                  <a:pt x="1005" y="294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5386405ae7_0_0"/>
          <p:cNvSpPr txBox="1"/>
          <p:nvPr/>
        </p:nvSpPr>
        <p:spPr>
          <a:xfrm>
            <a:off x="5924252" y="2854039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Nutrientes</a:t>
            </a:r>
            <a:endParaRPr sz="800"/>
          </a:p>
        </p:txBody>
      </p:sp>
      <p:sp>
        <p:nvSpPr>
          <p:cNvPr id="112" name="Google Shape;112;g5386405ae7_0_0"/>
          <p:cNvSpPr/>
          <p:nvPr/>
        </p:nvSpPr>
        <p:spPr>
          <a:xfrm>
            <a:off x="8318025" y="3687750"/>
            <a:ext cx="393300" cy="13521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5386405ae7_0_0"/>
          <p:cNvSpPr txBox="1"/>
          <p:nvPr/>
        </p:nvSpPr>
        <p:spPr>
          <a:xfrm rot="-5400000">
            <a:off x="7962214" y="4248524"/>
            <a:ext cx="1060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Mercado</a:t>
            </a:r>
            <a:endParaRPr/>
          </a:p>
        </p:txBody>
      </p:sp>
      <p:cxnSp>
        <p:nvCxnSpPr>
          <p:cNvPr id="114" name="Google Shape;114;g5386405ae7_0_0"/>
          <p:cNvCxnSpPr>
            <a:endCxn id="107" idx="1"/>
          </p:cNvCxnSpPr>
          <p:nvPr/>
        </p:nvCxnSpPr>
        <p:spPr>
          <a:xfrm>
            <a:off x="2241327" y="909841"/>
            <a:ext cx="3055800" cy="15720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15" name="Google Shape;115;g5386405ae7_0_0"/>
          <p:cNvCxnSpPr/>
          <p:nvPr/>
        </p:nvCxnSpPr>
        <p:spPr>
          <a:xfrm>
            <a:off x="5995303" y="3349411"/>
            <a:ext cx="42600" cy="3219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6" name="Google Shape;116;g5386405ae7_0_0"/>
          <p:cNvSpPr txBox="1"/>
          <p:nvPr/>
        </p:nvSpPr>
        <p:spPr>
          <a:xfrm>
            <a:off x="6357316" y="494403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Trabalho</a:t>
            </a:r>
            <a:endParaRPr/>
          </a:p>
        </p:txBody>
      </p:sp>
      <p:cxnSp>
        <p:nvCxnSpPr>
          <p:cNvPr id="117" name="Google Shape;117;g5386405ae7_0_0"/>
          <p:cNvCxnSpPr/>
          <p:nvPr/>
        </p:nvCxnSpPr>
        <p:spPr>
          <a:xfrm>
            <a:off x="939840" y="3170979"/>
            <a:ext cx="2017200" cy="202200"/>
          </a:xfrm>
          <a:prstGeom prst="straightConnector1">
            <a:avLst/>
          </a:prstGeom>
          <a:noFill/>
          <a:ln cap="flat" cmpd="sng" w="25400">
            <a:solidFill>
              <a:srgbClr val="93C47D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8" name="Google Shape;118;g5386405ae7_0_0"/>
          <p:cNvSpPr txBox="1"/>
          <p:nvPr/>
        </p:nvSpPr>
        <p:spPr>
          <a:xfrm>
            <a:off x="6336225" y="58000"/>
            <a:ext cx="2918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Soja+ Milho</a:t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5386405ae7_0_0"/>
          <p:cNvSpPr txBox="1"/>
          <p:nvPr/>
        </p:nvSpPr>
        <p:spPr>
          <a:xfrm>
            <a:off x="4198279" y="494402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Eletricidade</a:t>
            </a:r>
            <a:endParaRPr/>
          </a:p>
        </p:txBody>
      </p:sp>
      <p:sp>
        <p:nvSpPr>
          <p:cNvPr id="120" name="Google Shape;120;g5386405ae7_0_0"/>
          <p:cNvSpPr/>
          <p:nvPr/>
        </p:nvSpPr>
        <p:spPr>
          <a:xfrm>
            <a:off x="1996225" y="373960"/>
            <a:ext cx="922200" cy="5334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5386405ae7_0_0"/>
          <p:cNvSpPr/>
          <p:nvPr/>
        </p:nvSpPr>
        <p:spPr>
          <a:xfrm>
            <a:off x="3131750" y="373960"/>
            <a:ext cx="922200" cy="5334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5386405ae7_0_0"/>
          <p:cNvSpPr/>
          <p:nvPr/>
        </p:nvSpPr>
        <p:spPr>
          <a:xfrm>
            <a:off x="5200700" y="373950"/>
            <a:ext cx="1060200" cy="5334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5386405ae7_0_0"/>
          <p:cNvSpPr txBox="1"/>
          <p:nvPr/>
        </p:nvSpPr>
        <p:spPr>
          <a:xfrm>
            <a:off x="4343002" y="3952639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rodutividade</a:t>
            </a:r>
            <a:endParaRPr sz="1000"/>
          </a:p>
        </p:txBody>
      </p:sp>
      <p:sp>
        <p:nvSpPr>
          <p:cNvPr id="124" name="Google Shape;124;g5386405ae7_0_0"/>
          <p:cNvSpPr/>
          <p:nvPr/>
        </p:nvSpPr>
        <p:spPr>
          <a:xfrm>
            <a:off x="4497475" y="3660750"/>
            <a:ext cx="781500" cy="876299"/>
          </a:xfrm>
          <a:custGeom>
            <a:rect b="b" l="l" r="r" t="t"/>
            <a:pathLst>
              <a:path extrusionOk="0" h="1026" w="1014">
                <a:moveTo>
                  <a:pt x="1005" y="294"/>
                </a:moveTo>
                <a:lnTo>
                  <a:pt x="1014" y="437"/>
                </a:lnTo>
                <a:lnTo>
                  <a:pt x="1005" y="580"/>
                </a:lnTo>
                <a:lnTo>
                  <a:pt x="958" y="714"/>
                </a:lnTo>
                <a:lnTo>
                  <a:pt x="885" y="830"/>
                </a:lnTo>
                <a:lnTo>
                  <a:pt x="793" y="928"/>
                </a:lnTo>
                <a:lnTo>
                  <a:pt x="691" y="1000"/>
                </a:lnTo>
                <a:lnTo>
                  <a:pt x="571" y="1026"/>
                </a:lnTo>
                <a:lnTo>
                  <a:pt x="442" y="1026"/>
                </a:lnTo>
                <a:lnTo>
                  <a:pt x="323" y="1000"/>
                </a:lnTo>
                <a:lnTo>
                  <a:pt x="221" y="928"/>
                </a:lnTo>
                <a:lnTo>
                  <a:pt x="129" y="830"/>
                </a:lnTo>
                <a:lnTo>
                  <a:pt x="55" y="714"/>
                </a:lnTo>
                <a:lnTo>
                  <a:pt x="9" y="580"/>
                </a:lnTo>
                <a:lnTo>
                  <a:pt x="0" y="437"/>
                </a:lnTo>
                <a:lnTo>
                  <a:pt x="9" y="294"/>
                </a:lnTo>
                <a:lnTo>
                  <a:pt x="507" y="0"/>
                </a:lnTo>
                <a:lnTo>
                  <a:pt x="1005" y="294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5386405ae7_0_0"/>
          <p:cNvSpPr/>
          <p:nvPr/>
        </p:nvSpPr>
        <p:spPr>
          <a:xfrm>
            <a:off x="3374325" y="2857100"/>
            <a:ext cx="781500" cy="876299"/>
          </a:xfrm>
          <a:custGeom>
            <a:rect b="b" l="l" r="r" t="t"/>
            <a:pathLst>
              <a:path extrusionOk="0" h="1026" w="1014">
                <a:moveTo>
                  <a:pt x="1005" y="294"/>
                </a:moveTo>
                <a:lnTo>
                  <a:pt x="1014" y="437"/>
                </a:lnTo>
                <a:lnTo>
                  <a:pt x="1005" y="580"/>
                </a:lnTo>
                <a:lnTo>
                  <a:pt x="958" y="714"/>
                </a:lnTo>
                <a:lnTo>
                  <a:pt x="885" y="830"/>
                </a:lnTo>
                <a:lnTo>
                  <a:pt x="793" y="928"/>
                </a:lnTo>
                <a:lnTo>
                  <a:pt x="691" y="1000"/>
                </a:lnTo>
                <a:lnTo>
                  <a:pt x="571" y="1026"/>
                </a:lnTo>
                <a:lnTo>
                  <a:pt x="442" y="1026"/>
                </a:lnTo>
                <a:lnTo>
                  <a:pt x="323" y="1000"/>
                </a:lnTo>
                <a:lnTo>
                  <a:pt x="221" y="928"/>
                </a:lnTo>
                <a:lnTo>
                  <a:pt x="129" y="830"/>
                </a:lnTo>
                <a:lnTo>
                  <a:pt x="55" y="714"/>
                </a:lnTo>
                <a:lnTo>
                  <a:pt x="9" y="580"/>
                </a:lnTo>
                <a:lnTo>
                  <a:pt x="0" y="437"/>
                </a:lnTo>
                <a:lnTo>
                  <a:pt x="9" y="294"/>
                </a:lnTo>
                <a:lnTo>
                  <a:pt x="507" y="0"/>
                </a:lnTo>
                <a:lnTo>
                  <a:pt x="1005" y="294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5386405ae7_0_0"/>
          <p:cNvSpPr txBox="1"/>
          <p:nvPr/>
        </p:nvSpPr>
        <p:spPr>
          <a:xfrm>
            <a:off x="3338514" y="3065687"/>
            <a:ext cx="1060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Biomassa</a:t>
            </a:r>
            <a:endParaRPr sz="1500"/>
          </a:p>
        </p:txBody>
      </p:sp>
      <p:sp>
        <p:nvSpPr>
          <p:cNvPr id="127" name="Google Shape;127;g5386405ae7_0_0"/>
          <p:cNvSpPr/>
          <p:nvPr/>
        </p:nvSpPr>
        <p:spPr>
          <a:xfrm>
            <a:off x="3410538" y="5695238"/>
            <a:ext cx="1679150" cy="782613"/>
          </a:xfrm>
          <a:custGeom>
            <a:rect b="b" l="l" r="r" t="t"/>
            <a:pathLst>
              <a:path extrusionOk="0" h="1036" w="1431">
                <a:moveTo>
                  <a:pt x="0" y="0"/>
                </a:moveTo>
                <a:lnTo>
                  <a:pt x="0" y="1036"/>
                </a:lnTo>
                <a:lnTo>
                  <a:pt x="860" y="1036"/>
                </a:lnTo>
                <a:lnTo>
                  <a:pt x="1001" y="1027"/>
                </a:lnTo>
                <a:lnTo>
                  <a:pt x="1131" y="981"/>
                </a:lnTo>
                <a:lnTo>
                  <a:pt x="1244" y="908"/>
                </a:lnTo>
                <a:lnTo>
                  <a:pt x="1337" y="818"/>
                </a:lnTo>
                <a:lnTo>
                  <a:pt x="1403" y="700"/>
                </a:lnTo>
                <a:lnTo>
                  <a:pt x="1431" y="582"/>
                </a:lnTo>
                <a:lnTo>
                  <a:pt x="1431" y="454"/>
                </a:lnTo>
                <a:lnTo>
                  <a:pt x="1403" y="336"/>
                </a:lnTo>
                <a:lnTo>
                  <a:pt x="1337" y="218"/>
                </a:lnTo>
                <a:lnTo>
                  <a:pt x="1244" y="127"/>
                </a:lnTo>
                <a:lnTo>
                  <a:pt x="1131" y="55"/>
                </a:lnTo>
                <a:lnTo>
                  <a:pt x="1001" y="9"/>
                </a:lnTo>
                <a:lnTo>
                  <a:pt x="860" y="0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386405ae7_0_0"/>
          <p:cNvSpPr txBox="1"/>
          <p:nvPr/>
        </p:nvSpPr>
        <p:spPr>
          <a:xfrm>
            <a:off x="3338527" y="5683162"/>
            <a:ext cx="1060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Milho</a:t>
            </a:r>
            <a:endParaRPr/>
          </a:p>
        </p:txBody>
      </p:sp>
      <p:sp>
        <p:nvSpPr>
          <p:cNvPr id="129" name="Google Shape;129;g5386405ae7_0_0"/>
          <p:cNvSpPr txBox="1"/>
          <p:nvPr/>
        </p:nvSpPr>
        <p:spPr>
          <a:xfrm>
            <a:off x="5053464" y="5949189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rodutividade</a:t>
            </a:r>
            <a:endParaRPr sz="1000"/>
          </a:p>
        </p:txBody>
      </p:sp>
      <p:sp>
        <p:nvSpPr>
          <p:cNvPr id="130" name="Google Shape;130;g5386405ae7_0_0"/>
          <p:cNvSpPr/>
          <p:nvPr/>
        </p:nvSpPr>
        <p:spPr>
          <a:xfrm>
            <a:off x="5053487" y="5651500"/>
            <a:ext cx="781500" cy="876299"/>
          </a:xfrm>
          <a:custGeom>
            <a:rect b="b" l="l" r="r" t="t"/>
            <a:pathLst>
              <a:path extrusionOk="0" h="1026" w="1014">
                <a:moveTo>
                  <a:pt x="1005" y="294"/>
                </a:moveTo>
                <a:lnTo>
                  <a:pt x="1014" y="437"/>
                </a:lnTo>
                <a:lnTo>
                  <a:pt x="1005" y="580"/>
                </a:lnTo>
                <a:lnTo>
                  <a:pt x="958" y="714"/>
                </a:lnTo>
                <a:lnTo>
                  <a:pt x="885" y="830"/>
                </a:lnTo>
                <a:lnTo>
                  <a:pt x="793" y="928"/>
                </a:lnTo>
                <a:lnTo>
                  <a:pt x="691" y="1000"/>
                </a:lnTo>
                <a:lnTo>
                  <a:pt x="571" y="1026"/>
                </a:lnTo>
                <a:lnTo>
                  <a:pt x="442" y="1026"/>
                </a:lnTo>
                <a:lnTo>
                  <a:pt x="323" y="1000"/>
                </a:lnTo>
                <a:lnTo>
                  <a:pt x="221" y="928"/>
                </a:lnTo>
                <a:lnTo>
                  <a:pt x="129" y="830"/>
                </a:lnTo>
                <a:lnTo>
                  <a:pt x="55" y="714"/>
                </a:lnTo>
                <a:lnTo>
                  <a:pt x="9" y="580"/>
                </a:lnTo>
                <a:lnTo>
                  <a:pt x="0" y="437"/>
                </a:lnTo>
                <a:lnTo>
                  <a:pt x="9" y="294"/>
                </a:lnTo>
                <a:lnTo>
                  <a:pt x="507" y="0"/>
                </a:lnTo>
                <a:lnTo>
                  <a:pt x="1005" y="294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5386405ae7_0_0"/>
          <p:cNvSpPr/>
          <p:nvPr/>
        </p:nvSpPr>
        <p:spPr>
          <a:xfrm>
            <a:off x="4133025" y="4793425"/>
            <a:ext cx="781500" cy="876299"/>
          </a:xfrm>
          <a:custGeom>
            <a:rect b="b" l="l" r="r" t="t"/>
            <a:pathLst>
              <a:path extrusionOk="0" h="1026" w="1014">
                <a:moveTo>
                  <a:pt x="1005" y="294"/>
                </a:moveTo>
                <a:lnTo>
                  <a:pt x="1014" y="437"/>
                </a:lnTo>
                <a:lnTo>
                  <a:pt x="1005" y="580"/>
                </a:lnTo>
                <a:lnTo>
                  <a:pt x="958" y="714"/>
                </a:lnTo>
                <a:lnTo>
                  <a:pt x="885" y="830"/>
                </a:lnTo>
                <a:lnTo>
                  <a:pt x="793" y="928"/>
                </a:lnTo>
                <a:lnTo>
                  <a:pt x="691" y="1000"/>
                </a:lnTo>
                <a:lnTo>
                  <a:pt x="571" y="1026"/>
                </a:lnTo>
                <a:lnTo>
                  <a:pt x="442" y="1026"/>
                </a:lnTo>
                <a:lnTo>
                  <a:pt x="323" y="1000"/>
                </a:lnTo>
                <a:lnTo>
                  <a:pt x="221" y="928"/>
                </a:lnTo>
                <a:lnTo>
                  <a:pt x="129" y="830"/>
                </a:lnTo>
                <a:lnTo>
                  <a:pt x="55" y="714"/>
                </a:lnTo>
                <a:lnTo>
                  <a:pt x="9" y="580"/>
                </a:lnTo>
                <a:lnTo>
                  <a:pt x="0" y="437"/>
                </a:lnTo>
                <a:lnTo>
                  <a:pt x="9" y="294"/>
                </a:lnTo>
                <a:lnTo>
                  <a:pt x="507" y="0"/>
                </a:lnTo>
                <a:lnTo>
                  <a:pt x="1005" y="294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5386405ae7_0_0"/>
          <p:cNvSpPr txBox="1"/>
          <p:nvPr/>
        </p:nvSpPr>
        <p:spPr>
          <a:xfrm>
            <a:off x="4048977" y="5062237"/>
            <a:ext cx="1060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Biomassa</a:t>
            </a:r>
            <a:endParaRPr sz="1500"/>
          </a:p>
        </p:txBody>
      </p:sp>
      <p:grpSp>
        <p:nvGrpSpPr>
          <p:cNvPr id="133" name="Google Shape;133;g5386405ae7_0_0"/>
          <p:cNvGrpSpPr/>
          <p:nvPr/>
        </p:nvGrpSpPr>
        <p:grpSpPr>
          <a:xfrm flipH="1">
            <a:off x="-1067337439" y="589088446"/>
            <a:ext cx="67627500" cy="98107500"/>
            <a:chOff x="4881" y="1128"/>
            <a:chExt cx="230" cy="336"/>
          </a:xfrm>
        </p:grpSpPr>
        <p:grpSp>
          <p:nvGrpSpPr>
            <p:cNvPr id="134" name="Google Shape;134;g5386405ae7_0_0"/>
            <p:cNvGrpSpPr/>
            <p:nvPr/>
          </p:nvGrpSpPr>
          <p:grpSpPr>
            <a:xfrm>
              <a:off x="4881" y="1368"/>
              <a:ext cx="230" cy="96"/>
              <a:chOff x="1680" y="3360"/>
              <a:chExt cx="348" cy="96"/>
            </a:xfrm>
          </p:grpSpPr>
          <p:cxnSp>
            <p:nvCxnSpPr>
              <p:cNvPr id="135" name="Google Shape;135;g5386405ae7_0_0"/>
              <p:cNvCxnSpPr/>
              <p:nvPr/>
            </p:nvCxnSpPr>
            <p:spPr>
              <a:xfrm>
                <a:off x="1680" y="3360"/>
                <a:ext cx="300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6" name="Google Shape;136;g5386405ae7_0_0"/>
              <p:cNvCxnSpPr/>
              <p:nvPr/>
            </p:nvCxnSpPr>
            <p:spPr>
              <a:xfrm>
                <a:off x="1728" y="3408"/>
                <a:ext cx="300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7" name="Google Shape;137;g5386405ae7_0_0"/>
              <p:cNvCxnSpPr/>
              <p:nvPr/>
            </p:nvCxnSpPr>
            <p:spPr>
              <a:xfrm>
                <a:off x="1776" y="3456"/>
                <a:ext cx="0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38" name="Google Shape;138;g5386405ae7_0_0"/>
            <p:cNvCxnSpPr/>
            <p:nvPr/>
          </p:nvCxnSpPr>
          <p:spPr>
            <a:xfrm>
              <a:off x="4992" y="1128"/>
              <a:ext cx="0" cy="3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139" name="Google Shape;139;g5386405ae7_0_0"/>
          <p:cNvSpPr txBox="1"/>
          <p:nvPr/>
        </p:nvSpPr>
        <p:spPr>
          <a:xfrm>
            <a:off x="2942438" y="3190400"/>
            <a:ext cx="393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Rhi</a:t>
            </a:r>
            <a:endParaRPr sz="1000"/>
          </a:p>
        </p:txBody>
      </p:sp>
      <p:sp>
        <p:nvSpPr>
          <p:cNvPr id="140" name="Google Shape;140;g5386405ae7_0_0"/>
          <p:cNvSpPr/>
          <p:nvPr/>
        </p:nvSpPr>
        <p:spPr>
          <a:xfrm>
            <a:off x="3259082" y="3581062"/>
            <a:ext cx="532299" cy="533399"/>
          </a:xfrm>
          <a:custGeom>
            <a:rect b="b" l="l" r="r" t="t"/>
            <a:pathLst>
              <a:path extrusionOk="0" h="1026" w="1014">
                <a:moveTo>
                  <a:pt x="1005" y="294"/>
                </a:moveTo>
                <a:lnTo>
                  <a:pt x="1014" y="437"/>
                </a:lnTo>
                <a:lnTo>
                  <a:pt x="1005" y="580"/>
                </a:lnTo>
                <a:lnTo>
                  <a:pt x="958" y="714"/>
                </a:lnTo>
                <a:lnTo>
                  <a:pt x="885" y="830"/>
                </a:lnTo>
                <a:lnTo>
                  <a:pt x="793" y="928"/>
                </a:lnTo>
                <a:lnTo>
                  <a:pt x="691" y="1000"/>
                </a:lnTo>
                <a:lnTo>
                  <a:pt x="571" y="1026"/>
                </a:lnTo>
                <a:lnTo>
                  <a:pt x="442" y="1026"/>
                </a:lnTo>
                <a:lnTo>
                  <a:pt x="323" y="1000"/>
                </a:lnTo>
                <a:lnTo>
                  <a:pt x="221" y="928"/>
                </a:lnTo>
                <a:lnTo>
                  <a:pt x="129" y="830"/>
                </a:lnTo>
                <a:lnTo>
                  <a:pt x="55" y="714"/>
                </a:lnTo>
                <a:lnTo>
                  <a:pt x="9" y="580"/>
                </a:lnTo>
                <a:lnTo>
                  <a:pt x="0" y="437"/>
                </a:lnTo>
                <a:lnTo>
                  <a:pt x="9" y="294"/>
                </a:lnTo>
                <a:lnTo>
                  <a:pt x="507" y="0"/>
                </a:lnTo>
                <a:lnTo>
                  <a:pt x="1005" y="294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1" name="Google Shape;141;g5386405ae7_0_0"/>
          <p:cNvGrpSpPr/>
          <p:nvPr/>
        </p:nvGrpSpPr>
        <p:grpSpPr>
          <a:xfrm>
            <a:off x="195126768" y="381013881"/>
            <a:ext cx="48431919" cy="73389509"/>
            <a:chOff x="3376" y="1839"/>
            <a:chExt cx="687" cy="770"/>
          </a:xfrm>
        </p:grpSpPr>
        <p:sp>
          <p:nvSpPr>
            <p:cNvPr id="142" name="Google Shape;142;g5386405ae7_0_0"/>
            <p:cNvSpPr/>
            <p:nvPr/>
          </p:nvSpPr>
          <p:spPr>
            <a:xfrm>
              <a:off x="3376" y="1839"/>
              <a:ext cx="687" cy="578"/>
            </a:xfrm>
            <a:custGeom>
              <a:rect b="b" l="l" r="r" t="t"/>
              <a:pathLst>
                <a:path extrusionOk="0" h="578" w="687">
                  <a:moveTo>
                    <a:pt x="687" y="578"/>
                  </a:moveTo>
                  <a:lnTo>
                    <a:pt x="687" y="193"/>
                  </a:lnTo>
                  <a:lnTo>
                    <a:pt x="344" y="0"/>
                  </a:lnTo>
                  <a:lnTo>
                    <a:pt x="0" y="193"/>
                  </a:lnTo>
                  <a:lnTo>
                    <a:pt x="0" y="578"/>
                  </a:lnTo>
                </a:path>
              </a:pathLst>
            </a:cu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g5386405ae7_0_0"/>
            <p:cNvSpPr/>
            <p:nvPr/>
          </p:nvSpPr>
          <p:spPr>
            <a:xfrm>
              <a:off x="3376" y="2417"/>
              <a:ext cx="687" cy="192"/>
            </a:xfrm>
            <a:custGeom>
              <a:rect b="b" l="l" r="r" t="t"/>
              <a:pathLst>
                <a:path extrusionOk="0" h="192" w="687">
                  <a:moveTo>
                    <a:pt x="0" y="0"/>
                  </a:moveTo>
                  <a:lnTo>
                    <a:pt x="344" y="192"/>
                  </a:lnTo>
                  <a:lnTo>
                    <a:pt x="687" y="0"/>
                  </a:lnTo>
                </a:path>
              </a:pathLst>
            </a:cu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4" name="Google Shape;144;g5386405ae7_0_0"/>
          <p:cNvGrpSpPr/>
          <p:nvPr/>
        </p:nvGrpSpPr>
        <p:grpSpPr>
          <a:xfrm>
            <a:off x="433816477" y="376165619"/>
            <a:ext cx="48431919" cy="73389509"/>
            <a:chOff x="3376" y="1839"/>
            <a:chExt cx="687" cy="770"/>
          </a:xfrm>
        </p:grpSpPr>
        <p:sp>
          <p:nvSpPr>
            <p:cNvPr id="145" name="Google Shape;145;g5386405ae7_0_0"/>
            <p:cNvSpPr/>
            <p:nvPr/>
          </p:nvSpPr>
          <p:spPr>
            <a:xfrm>
              <a:off x="3376" y="1839"/>
              <a:ext cx="687" cy="578"/>
            </a:xfrm>
            <a:custGeom>
              <a:rect b="b" l="l" r="r" t="t"/>
              <a:pathLst>
                <a:path extrusionOk="0" h="578" w="687">
                  <a:moveTo>
                    <a:pt x="687" y="578"/>
                  </a:moveTo>
                  <a:lnTo>
                    <a:pt x="687" y="193"/>
                  </a:lnTo>
                  <a:lnTo>
                    <a:pt x="344" y="0"/>
                  </a:lnTo>
                  <a:lnTo>
                    <a:pt x="0" y="193"/>
                  </a:lnTo>
                  <a:lnTo>
                    <a:pt x="0" y="578"/>
                  </a:lnTo>
                </a:path>
              </a:pathLst>
            </a:cu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g5386405ae7_0_0"/>
            <p:cNvSpPr/>
            <p:nvPr/>
          </p:nvSpPr>
          <p:spPr>
            <a:xfrm>
              <a:off x="3376" y="2417"/>
              <a:ext cx="687" cy="192"/>
            </a:xfrm>
            <a:custGeom>
              <a:rect b="b" l="l" r="r" t="t"/>
              <a:pathLst>
                <a:path extrusionOk="0" h="192" w="687">
                  <a:moveTo>
                    <a:pt x="0" y="0"/>
                  </a:moveTo>
                  <a:lnTo>
                    <a:pt x="344" y="192"/>
                  </a:lnTo>
                  <a:lnTo>
                    <a:pt x="687" y="0"/>
                  </a:lnTo>
                </a:path>
              </a:pathLst>
            </a:cu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7" name="Google Shape;147;g5386405ae7_0_0"/>
          <p:cNvSpPr/>
          <p:nvPr/>
        </p:nvSpPr>
        <p:spPr>
          <a:xfrm rot="5400000">
            <a:off x="2915450" y="3150288"/>
            <a:ext cx="447275" cy="372725"/>
          </a:xfrm>
          <a:prstGeom prst="flowChartPreparation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5386405ae7_0_0"/>
          <p:cNvSpPr txBox="1"/>
          <p:nvPr/>
        </p:nvSpPr>
        <p:spPr>
          <a:xfrm>
            <a:off x="3338514" y="3662789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/>
          </a:p>
        </p:txBody>
      </p:sp>
      <p:sp>
        <p:nvSpPr>
          <p:cNvPr id="149" name="Google Shape;149;g5386405ae7_0_0"/>
          <p:cNvSpPr/>
          <p:nvPr/>
        </p:nvSpPr>
        <p:spPr>
          <a:xfrm>
            <a:off x="42613" y="1660947"/>
            <a:ext cx="922200" cy="8763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5386405ae7_0_0"/>
          <p:cNvSpPr txBox="1"/>
          <p:nvPr/>
        </p:nvSpPr>
        <p:spPr>
          <a:xfrm>
            <a:off x="223789" y="3055564"/>
            <a:ext cx="106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N2 atm</a:t>
            </a:r>
            <a:endParaRPr/>
          </a:p>
        </p:txBody>
      </p:sp>
      <p:sp>
        <p:nvSpPr>
          <p:cNvPr id="151" name="Google Shape;151;g5386405ae7_0_0"/>
          <p:cNvSpPr/>
          <p:nvPr/>
        </p:nvSpPr>
        <p:spPr>
          <a:xfrm>
            <a:off x="4166213" y="396710"/>
            <a:ext cx="922200" cy="5334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5386405ae7_0_0"/>
          <p:cNvSpPr/>
          <p:nvPr/>
        </p:nvSpPr>
        <p:spPr>
          <a:xfrm>
            <a:off x="6336225" y="373960"/>
            <a:ext cx="922200" cy="5334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3" name="Google Shape;153;g5386405ae7_0_0"/>
          <p:cNvCxnSpPr>
            <a:endCxn id="109" idx="1"/>
          </p:cNvCxnSpPr>
          <p:nvPr/>
        </p:nvCxnSpPr>
        <p:spPr>
          <a:xfrm>
            <a:off x="944202" y="2105902"/>
            <a:ext cx="4542300" cy="817800"/>
          </a:xfrm>
          <a:prstGeom prst="straightConnector1">
            <a:avLst/>
          </a:prstGeom>
          <a:noFill/>
          <a:ln cap="flat" cmpd="sng" w="19050">
            <a:solidFill>
              <a:srgbClr val="93C47D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4" name="Google Shape;154;g5386405ae7_0_0"/>
          <p:cNvCxnSpPr/>
          <p:nvPr/>
        </p:nvCxnSpPr>
        <p:spPr>
          <a:xfrm flipH="1" rot="10800000">
            <a:off x="4862125" y="3466360"/>
            <a:ext cx="927300" cy="1642500"/>
          </a:xfrm>
          <a:prstGeom prst="straightConnector1">
            <a:avLst/>
          </a:pr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55" name="Google Shape;155;g5386405ae7_0_0"/>
          <p:cNvCxnSpPr/>
          <p:nvPr/>
        </p:nvCxnSpPr>
        <p:spPr>
          <a:xfrm>
            <a:off x="3825515" y="3647616"/>
            <a:ext cx="342600" cy="1216200"/>
          </a:xfrm>
          <a:prstGeom prst="straightConnector1">
            <a:avLst/>
          </a:prstGeom>
          <a:noFill/>
          <a:ln cap="flat" cmpd="sng" w="25400">
            <a:solidFill>
              <a:schemeClr val="accent6"/>
            </a:solidFill>
            <a:prstDash val="dashDot"/>
            <a:round/>
            <a:headEnd len="sm" w="sm" type="none"/>
            <a:tailEnd len="med" w="med" type="stealth"/>
          </a:ln>
        </p:spPr>
      </p:cxnSp>
      <p:cxnSp>
        <p:nvCxnSpPr>
          <p:cNvPr id="156" name="Google Shape;156;g5386405ae7_0_0"/>
          <p:cNvCxnSpPr/>
          <p:nvPr/>
        </p:nvCxnSpPr>
        <p:spPr>
          <a:xfrm>
            <a:off x="4114014" y="3434039"/>
            <a:ext cx="648900" cy="313800"/>
          </a:xfrm>
          <a:prstGeom prst="straightConnector1">
            <a:avLst/>
          </a:prstGeom>
          <a:noFill/>
          <a:ln cap="flat" cmpd="sng" w="25400">
            <a:solidFill>
              <a:schemeClr val="accent6"/>
            </a:solidFill>
            <a:prstDash val="dashDot"/>
            <a:round/>
            <a:headEnd len="sm" w="sm" type="none"/>
            <a:tailEnd len="med" w="med" type="stealth"/>
          </a:ln>
        </p:spPr>
      </p:cxnSp>
      <p:cxnSp>
        <p:nvCxnSpPr>
          <p:cNvPr id="157" name="Google Shape;157;g5386405ae7_0_0"/>
          <p:cNvCxnSpPr/>
          <p:nvPr/>
        </p:nvCxnSpPr>
        <p:spPr>
          <a:xfrm>
            <a:off x="4914514" y="5295939"/>
            <a:ext cx="408000" cy="417000"/>
          </a:xfrm>
          <a:prstGeom prst="straightConnector1">
            <a:avLst/>
          </a:prstGeom>
          <a:noFill/>
          <a:ln cap="flat" cmpd="sng" w="25400">
            <a:solidFill>
              <a:schemeClr val="accent6"/>
            </a:solidFill>
            <a:prstDash val="dashDot"/>
            <a:round/>
            <a:headEnd len="sm" w="sm" type="none"/>
            <a:tailEnd len="med" w="med" type="stealth"/>
          </a:ln>
        </p:spPr>
      </p:cxnSp>
      <p:cxnSp>
        <p:nvCxnSpPr>
          <p:cNvPr id="158" name="Google Shape;158;g5386405ae7_0_0"/>
          <p:cNvCxnSpPr>
            <a:stCxn id="147" idx="3"/>
            <a:endCxn id="148" idx="1"/>
          </p:cNvCxnSpPr>
          <p:nvPr/>
        </p:nvCxnSpPr>
        <p:spPr>
          <a:xfrm>
            <a:off x="3139088" y="3560288"/>
            <a:ext cx="199500" cy="248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9" name="Google Shape;159;g5386405ae7_0_0"/>
          <p:cNvCxnSpPr/>
          <p:nvPr/>
        </p:nvCxnSpPr>
        <p:spPr>
          <a:xfrm flipH="1" rot="10800000">
            <a:off x="3676664" y="3546339"/>
            <a:ext cx="185100" cy="3165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0" name="Google Shape;160;g5386405ae7_0_0"/>
          <p:cNvCxnSpPr/>
          <p:nvPr/>
        </p:nvCxnSpPr>
        <p:spPr>
          <a:xfrm>
            <a:off x="5289327" y="3926464"/>
            <a:ext cx="1133700" cy="453000"/>
          </a:xfrm>
          <a:prstGeom prst="straightConnector1">
            <a:avLst/>
          </a:pr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1" name="Google Shape;161;g5386405ae7_0_0"/>
          <p:cNvCxnSpPr/>
          <p:nvPr/>
        </p:nvCxnSpPr>
        <p:spPr>
          <a:xfrm flipH="1" rot="10800000">
            <a:off x="5517625" y="4416825"/>
            <a:ext cx="905400" cy="1296000"/>
          </a:xfrm>
          <a:prstGeom prst="straightConnector1">
            <a:avLst/>
          </a:pr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2" name="Google Shape;162;g5386405ae7_0_0"/>
          <p:cNvCxnSpPr/>
          <p:nvPr/>
        </p:nvCxnSpPr>
        <p:spPr>
          <a:xfrm>
            <a:off x="6385900" y="4398075"/>
            <a:ext cx="1919400" cy="55800"/>
          </a:xfrm>
          <a:prstGeom prst="straightConnector1">
            <a:avLst/>
          </a:pr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3" name="Google Shape;163;g5386405ae7_0_0"/>
          <p:cNvCxnSpPr/>
          <p:nvPr/>
        </p:nvCxnSpPr>
        <p:spPr>
          <a:xfrm>
            <a:off x="1001690" y="4237391"/>
            <a:ext cx="1483800" cy="4800"/>
          </a:xfrm>
          <a:prstGeom prst="straightConnector1">
            <a:avLst/>
          </a:prstGeom>
          <a:noFill/>
          <a:ln cap="flat" cmpd="sng" w="25400">
            <a:solidFill>
              <a:srgbClr val="93C47D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64" name="Google Shape;164;g5386405ae7_0_0"/>
          <p:cNvSpPr/>
          <p:nvPr/>
        </p:nvSpPr>
        <p:spPr>
          <a:xfrm>
            <a:off x="849203" y="2131557"/>
            <a:ext cx="307975" cy="533400"/>
          </a:xfrm>
          <a:custGeom>
            <a:rect b="b" l="l" r="r" t="t"/>
            <a:pathLst>
              <a:path extrusionOk="0" h="336" w="194">
                <a:moveTo>
                  <a:pt x="89" y="4"/>
                </a:moveTo>
                <a:cubicBezTo>
                  <a:pt x="98" y="4"/>
                  <a:pt x="125" y="0"/>
                  <a:pt x="140" y="6"/>
                </a:cubicBezTo>
                <a:cubicBezTo>
                  <a:pt x="155" y="12"/>
                  <a:pt x="169" y="28"/>
                  <a:pt x="177" y="43"/>
                </a:cubicBezTo>
                <a:cubicBezTo>
                  <a:pt x="185" y="58"/>
                  <a:pt x="194" y="75"/>
                  <a:pt x="186" y="96"/>
                </a:cubicBezTo>
                <a:cubicBezTo>
                  <a:pt x="178" y="117"/>
                  <a:pt x="160" y="130"/>
                  <a:pt x="129" y="170"/>
                </a:cubicBezTo>
                <a:cubicBezTo>
                  <a:pt x="98" y="210"/>
                  <a:pt x="27" y="302"/>
                  <a:pt x="0" y="336"/>
                </a:cubicBezTo>
              </a:path>
            </a:pathLst>
          </a:custGeom>
          <a:noFill/>
          <a:ln cap="flat" cmpd="sng" w="38100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5" name="Google Shape;165;g5386405ae7_0_0"/>
          <p:cNvCxnSpPr/>
          <p:nvPr/>
        </p:nvCxnSpPr>
        <p:spPr>
          <a:xfrm>
            <a:off x="1508478" y="909773"/>
            <a:ext cx="2135100" cy="15627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6" name="Google Shape;166;g5386405ae7_0_0"/>
          <p:cNvCxnSpPr/>
          <p:nvPr/>
        </p:nvCxnSpPr>
        <p:spPr>
          <a:xfrm>
            <a:off x="2270415" y="866898"/>
            <a:ext cx="1373400" cy="1566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7" name="Google Shape;167;g5386405ae7_0_0"/>
          <p:cNvCxnSpPr/>
          <p:nvPr/>
        </p:nvCxnSpPr>
        <p:spPr>
          <a:xfrm>
            <a:off x="3484428" y="927123"/>
            <a:ext cx="159300" cy="14544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8" name="Google Shape;168;g5386405ae7_0_0"/>
          <p:cNvCxnSpPr/>
          <p:nvPr/>
        </p:nvCxnSpPr>
        <p:spPr>
          <a:xfrm flipH="1">
            <a:off x="3682775" y="866800"/>
            <a:ext cx="975900" cy="15015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9" name="Google Shape;169;g5386405ae7_0_0"/>
          <p:cNvCxnSpPr/>
          <p:nvPr/>
        </p:nvCxnSpPr>
        <p:spPr>
          <a:xfrm flipH="1">
            <a:off x="3669678" y="866898"/>
            <a:ext cx="2092200" cy="15015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70" name="Google Shape;170;g5386405ae7_0_0"/>
          <p:cNvCxnSpPr/>
          <p:nvPr/>
        </p:nvCxnSpPr>
        <p:spPr>
          <a:xfrm flipH="1">
            <a:off x="3656578" y="927123"/>
            <a:ext cx="3173100" cy="14022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grpSp>
        <p:nvGrpSpPr>
          <p:cNvPr id="171" name="Google Shape;171;g5386405ae7_0_0"/>
          <p:cNvGrpSpPr/>
          <p:nvPr/>
        </p:nvGrpSpPr>
        <p:grpSpPr>
          <a:xfrm>
            <a:off x="3095322" y="4632108"/>
            <a:ext cx="365004" cy="533400"/>
            <a:chOff x="4881" y="1128"/>
            <a:chExt cx="230" cy="336"/>
          </a:xfrm>
        </p:grpSpPr>
        <p:grpSp>
          <p:nvGrpSpPr>
            <p:cNvPr id="172" name="Google Shape;172;g5386405ae7_0_0"/>
            <p:cNvGrpSpPr/>
            <p:nvPr/>
          </p:nvGrpSpPr>
          <p:grpSpPr>
            <a:xfrm>
              <a:off x="4881" y="1368"/>
              <a:ext cx="230" cy="96"/>
              <a:chOff x="1680" y="3360"/>
              <a:chExt cx="348" cy="96"/>
            </a:xfrm>
          </p:grpSpPr>
          <p:cxnSp>
            <p:nvCxnSpPr>
              <p:cNvPr id="173" name="Google Shape;173;g5386405ae7_0_0"/>
              <p:cNvCxnSpPr/>
              <p:nvPr/>
            </p:nvCxnSpPr>
            <p:spPr>
              <a:xfrm>
                <a:off x="1680" y="3360"/>
                <a:ext cx="3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CCCCC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4" name="Google Shape;174;g5386405ae7_0_0"/>
              <p:cNvCxnSpPr/>
              <p:nvPr/>
            </p:nvCxnSpPr>
            <p:spPr>
              <a:xfrm>
                <a:off x="1728" y="3408"/>
                <a:ext cx="3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CCCCC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5" name="Google Shape;175;g5386405ae7_0_0"/>
              <p:cNvCxnSpPr/>
              <p:nvPr/>
            </p:nvCxnSpPr>
            <p:spPr>
              <a:xfrm>
                <a:off x="1776" y="3456"/>
                <a:ext cx="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CCCCC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76" name="Google Shape;176;g5386405ae7_0_0"/>
            <p:cNvCxnSpPr/>
            <p:nvPr/>
          </p:nvCxnSpPr>
          <p:spPr>
            <a:xfrm>
              <a:off x="4992" y="1128"/>
              <a:ext cx="0" cy="300"/>
            </a:xfrm>
            <a:prstGeom prst="straightConnector1">
              <a:avLst/>
            </a:prstGeom>
            <a:noFill/>
            <a:ln cap="flat" cmpd="sng" w="38100">
              <a:solidFill>
                <a:srgbClr val="CCCCCC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177" name="Google Shape;177;g5386405ae7_0_0"/>
          <p:cNvGrpSpPr/>
          <p:nvPr/>
        </p:nvGrpSpPr>
        <p:grpSpPr>
          <a:xfrm>
            <a:off x="4048972" y="6507858"/>
            <a:ext cx="365004" cy="533400"/>
            <a:chOff x="4881" y="1128"/>
            <a:chExt cx="230" cy="336"/>
          </a:xfrm>
        </p:grpSpPr>
        <p:grpSp>
          <p:nvGrpSpPr>
            <p:cNvPr id="178" name="Google Shape;178;g5386405ae7_0_0"/>
            <p:cNvGrpSpPr/>
            <p:nvPr/>
          </p:nvGrpSpPr>
          <p:grpSpPr>
            <a:xfrm>
              <a:off x="4881" y="1368"/>
              <a:ext cx="230" cy="96"/>
              <a:chOff x="1680" y="3360"/>
              <a:chExt cx="348" cy="96"/>
            </a:xfrm>
          </p:grpSpPr>
          <p:cxnSp>
            <p:nvCxnSpPr>
              <p:cNvPr id="179" name="Google Shape;179;g5386405ae7_0_0"/>
              <p:cNvCxnSpPr/>
              <p:nvPr/>
            </p:nvCxnSpPr>
            <p:spPr>
              <a:xfrm>
                <a:off x="1680" y="3360"/>
                <a:ext cx="3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D9D9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0" name="Google Shape;180;g5386405ae7_0_0"/>
              <p:cNvCxnSpPr/>
              <p:nvPr/>
            </p:nvCxnSpPr>
            <p:spPr>
              <a:xfrm>
                <a:off x="1728" y="3408"/>
                <a:ext cx="3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D9D9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1" name="Google Shape;181;g5386405ae7_0_0"/>
              <p:cNvCxnSpPr/>
              <p:nvPr/>
            </p:nvCxnSpPr>
            <p:spPr>
              <a:xfrm>
                <a:off x="1776" y="3456"/>
                <a:ext cx="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D9D9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82" name="Google Shape;182;g5386405ae7_0_0"/>
            <p:cNvCxnSpPr/>
            <p:nvPr/>
          </p:nvCxnSpPr>
          <p:spPr>
            <a:xfrm>
              <a:off x="4992" y="1128"/>
              <a:ext cx="0" cy="300"/>
            </a:xfrm>
            <a:prstGeom prst="straightConnector1">
              <a:avLst/>
            </a:prstGeom>
            <a:noFill/>
            <a:ln cap="flat" cmpd="sng" w="38100">
              <a:solidFill>
                <a:srgbClr val="D9D9D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183" name="Google Shape;183;g5386405ae7_0_0"/>
          <p:cNvCxnSpPr>
            <a:stCxn id="97" idx="3"/>
          </p:cNvCxnSpPr>
          <p:nvPr/>
        </p:nvCxnSpPr>
        <p:spPr>
          <a:xfrm>
            <a:off x="964850" y="4346101"/>
            <a:ext cx="2379600" cy="1601100"/>
          </a:xfrm>
          <a:prstGeom prst="straightConnector1">
            <a:avLst/>
          </a:prstGeom>
          <a:noFill/>
          <a:ln cap="flat" cmpd="sng" w="25400">
            <a:solidFill>
              <a:srgbClr val="93C47D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84" name="Google Shape;184;g5386405ae7_0_0"/>
          <p:cNvCxnSpPr/>
          <p:nvPr/>
        </p:nvCxnSpPr>
        <p:spPr>
          <a:xfrm>
            <a:off x="976000" y="5465575"/>
            <a:ext cx="2316300" cy="598500"/>
          </a:xfrm>
          <a:prstGeom prst="straightConnector1">
            <a:avLst/>
          </a:prstGeom>
          <a:noFill/>
          <a:ln cap="flat" cmpd="sng" w="25400">
            <a:solidFill>
              <a:srgbClr val="93C47D"/>
            </a:solidFill>
            <a:prstDash val="solid"/>
            <a:round/>
            <a:headEnd len="sm" w="sm" type="none"/>
            <a:tailEnd len="med" w="med" type="stealth"/>
          </a:ln>
        </p:spPr>
      </p:cxnSp>
      <p:grpSp>
        <p:nvGrpSpPr>
          <p:cNvPr id="185" name="Google Shape;185;g5386405ae7_0_0"/>
          <p:cNvGrpSpPr/>
          <p:nvPr/>
        </p:nvGrpSpPr>
        <p:grpSpPr>
          <a:xfrm>
            <a:off x="3359650" y="2210678"/>
            <a:ext cx="666750" cy="439738"/>
            <a:chOff x="2342" y="2064"/>
            <a:chExt cx="317" cy="147"/>
          </a:xfrm>
        </p:grpSpPr>
        <p:cxnSp>
          <p:nvCxnSpPr>
            <p:cNvPr id="186" name="Google Shape;186;g5386405ae7_0_0"/>
            <p:cNvCxnSpPr/>
            <p:nvPr/>
          </p:nvCxnSpPr>
          <p:spPr>
            <a:xfrm>
              <a:off x="2342" y="2072"/>
              <a:ext cx="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87" name="Google Shape;187;g5386405ae7_0_0"/>
            <p:cNvSpPr/>
            <p:nvPr/>
          </p:nvSpPr>
          <p:spPr>
            <a:xfrm>
              <a:off x="2342" y="2064"/>
              <a:ext cx="317" cy="147"/>
            </a:xfrm>
            <a:custGeom>
              <a:rect b="b" l="l" r="r" t="t"/>
              <a:pathLst>
                <a:path extrusionOk="0" h="147" w="317">
                  <a:moveTo>
                    <a:pt x="0" y="0"/>
                  </a:moveTo>
                  <a:lnTo>
                    <a:pt x="235" y="0"/>
                  </a:lnTo>
                  <a:lnTo>
                    <a:pt x="317" y="74"/>
                  </a:lnTo>
                  <a:lnTo>
                    <a:pt x="235" y="147"/>
                  </a:lnTo>
                  <a:lnTo>
                    <a:pt x="0" y="147"/>
                  </a:lnTo>
                  <a:lnTo>
                    <a:pt x="82" y="74"/>
                  </a:lnTo>
                </a:path>
              </a:pathLst>
            </a:cu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8" name="Google Shape;188;g5386405ae7_0_0"/>
          <p:cNvSpPr/>
          <p:nvPr/>
        </p:nvSpPr>
        <p:spPr>
          <a:xfrm>
            <a:off x="2447575" y="2650425"/>
            <a:ext cx="1421013" cy="902191"/>
          </a:xfrm>
          <a:custGeom>
            <a:rect b="b" l="l" r="r" t="t"/>
            <a:pathLst>
              <a:path extrusionOk="0" h="37999" w="60753">
                <a:moveTo>
                  <a:pt x="59818" y="0"/>
                </a:moveTo>
                <a:cubicBezTo>
                  <a:pt x="59818" y="1041"/>
                  <a:pt x="61813" y="5032"/>
                  <a:pt x="59818" y="6247"/>
                </a:cubicBezTo>
                <a:cubicBezTo>
                  <a:pt x="57823" y="7462"/>
                  <a:pt x="54006" y="6941"/>
                  <a:pt x="47846" y="7288"/>
                </a:cubicBezTo>
                <a:cubicBezTo>
                  <a:pt x="41686" y="7635"/>
                  <a:pt x="29367" y="7548"/>
                  <a:pt x="22860" y="8329"/>
                </a:cubicBezTo>
                <a:cubicBezTo>
                  <a:pt x="16353" y="9110"/>
                  <a:pt x="12450" y="10324"/>
                  <a:pt x="8806" y="11972"/>
                </a:cubicBezTo>
                <a:cubicBezTo>
                  <a:pt x="5162" y="13620"/>
                  <a:pt x="2386" y="14836"/>
                  <a:pt x="998" y="18219"/>
                </a:cubicBezTo>
                <a:cubicBezTo>
                  <a:pt x="-390" y="21603"/>
                  <a:pt x="-43" y="28976"/>
                  <a:pt x="477" y="32273"/>
                </a:cubicBezTo>
                <a:cubicBezTo>
                  <a:pt x="998" y="35570"/>
                  <a:pt x="3514" y="37045"/>
                  <a:pt x="4121" y="37999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189" name="Google Shape;189;g5386405ae7_0_0"/>
          <p:cNvSpPr/>
          <p:nvPr/>
        </p:nvSpPr>
        <p:spPr>
          <a:xfrm>
            <a:off x="2040512" y="2736042"/>
            <a:ext cx="3268925" cy="1076850"/>
          </a:xfrm>
          <a:custGeom>
            <a:rect b="b" l="l" r="r" t="t"/>
            <a:pathLst>
              <a:path extrusionOk="0" h="43074" w="130757">
                <a:moveTo>
                  <a:pt x="130757" y="911"/>
                </a:moveTo>
                <a:cubicBezTo>
                  <a:pt x="113580" y="824"/>
                  <a:pt x="47993" y="-391"/>
                  <a:pt x="27692" y="390"/>
                </a:cubicBezTo>
                <a:cubicBezTo>
                  <a:pt x="7391" y="1171"/>
                  <a:pt x="13377" y="3253"/>
                  <a:pt x="8952" y="5595"/>
                </a:cubicBezTo>
                <a:cubicBezTo>
                  <a:pt x="4527" y="7937"/>
                  <a:pt x="2272" y="9325"/>
                  <a:pt x="1144" y="14444"/>
                </a:cubicBezTo>
                <a:cubicBezTo>
                  <a:pt x="16" y="19563"/>
                  <a:pt x="-1111" y="31535"/>
                  <a:pt x="2186" y="36307"/>
                </a:cubicBezTo>
                <a:cubicBezTo>
                  <a:pt x="5483" y="41079"/>
                  <a:pt x="17802" y="41946"/>
                  <a:pt x="20925" y="43074"/>
                </a:cubicBezTo>
              </a:path>
            </a:pathLst>
          </a:custGeom>
          <a:noFill/>
          <a:ln cap="flat" cmpd="sng" w="2857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sp>
      <p:cxnSp>
        <p:nvCxnSpPr>
          <p:cNvPr id="190" name="Google Shape;190;g5386405ae7_0_0"/>
          <p:cNvCxnSpPr/>
          <p:nvPr/>
        </p:nvCxnSpPr>
        <p:spPr>
          <a:xfrm>
            <a:off x="4125200" y="3123200"/>
            <a:ext cx="1366500" cy="104100"/>
          </a:xfrm>
          <a:prstGeom prst="straightConnector1">
            <a:avLst/>
          </a:pr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9aec15eae5_0_0"/>
          <p:cNvSpPr/>
          <p:nvPr/>
        </p:nvSpPr>
        <p:spPr>
          <a:xfrm>
            <a:off x="4593700" y="2459500"/>
            <a:ext cx="1518218" cy="3571579"/>
          </a:xfrm>
          <a:custGeom>
            <a:rect b="b" l="l" r="r" t="t"/>
            <a:pathLst>
              <a:path extrusionOk="0" h="145749" w="64236">
                <a:moveTo>
                  <a:pt x="63504" y="0"/>
                </a:moveTo>
                <a:cubicBezTo>
                  <a:pt x="63504" y="18479"/>
                  <a:pt x="65066" y="88665"/>
                  <a:pt x="63504" y="110874"/>
                </a:cubicBezTo>
                <a:cubicBezTo>
                  <a:pt x="61943" y="133083"/>
                  <a:pt x="63418" y="128745"/>
                  <a:pt x="54135" y="133256"/>
                </a:cubicBezTo>
                <a:cubicBezTo>
                  <a:pt x="44852" y="137767"/>
                  <a:pt x="16831" y="135859"/>
                  <a:pt x="7808" y="137941"/>
                </a:cubicBezTo>
                <a:cubicBezTo>
                  <a:pt x="-1214" y="140023"/>
                  <a:pt x="1301" y="144448"/>
                  <a:pt x="0" y="145749"/>
                </a:cubicBezTo>
              </a:path>
            </a:pathLst>
          </a:custGeom>
          <a:noFill/>
          <a:ln cap="flat" cmpd="sng" w="19050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6" name="Google Shape;196;g9aec15eae5_0_0"/>
          <p:cNvSpPr/>
          <p:nvPr/>
        </p:nvSpPr>
        <p:spPr>
          <a:xfrm>
            <a:off x="3056500" y="2472525"/>
            <a:ext cx="1518267" cy="3723289"/>
          </a:xfrm>
          <a:custGeom>
            <a:rect b="b" l="l" r="r" t="t"/>
            <a:pathLst>
              <a:path extrusionOk="0" h="148872" w="61825">
                <a:moveTo>
                  <a:pt x="66" y="0"/>
                </a:moveTo>
                <a:cubicBezTo>
                  <a:pt x="153" y="13534"/>
                  <a:pt x="-368" y="61510"/>
                  <a:pt x="586" y="81203"/>
                </a:cubicBezTo>
                <a:cubicBezTo>
                  <a:pt x="1540" y="100897"/>
                  <a:pt x="-3404" y="108965"/>
                  <a:pt x="5792" y="118161"/>
                </a:cubicBezTo>
                <a:cubicBezTo>
                  <a:pt x="14988" y="127357"/>
                  <a:pt x="46480" y="131261"/>
                  <a:pt x="55763" y="136379"/>
                </a:cubicBezTo>
                <a:cubicBezTo>
                  <a:pt x="65046" y="141498"/>
                  <a:pt x="60535" y="146790"/>
                  <a:pt x="61489" y="148872"/>
                </a:cubicBezTo>
              </a:path>
            </a:pathLst>
          </a:custGeom>
          <a:noFill/>
          <a:ln cap="flat" cmpd="sng" w="19050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7" name="Google Shape;197;g9aec15eae5_0_0"/>
          <p:cNvSpPr/>
          <p:nvPr/>
        </p:nvSpPr>
        <p:spPr>
          <a:xfrm>
            <a:off x="1259632" y="980736"/>
            <a:ext cx="7272900" cy="5050500"/>
          </a:xfrm>
          <a:prstGeom prst="roundRect">
            <a:avLst>
              <a:gd fmla="val 16667" name="adj"/>
            </a:avLst>
          </a:prstGeom>
          <a:noFill/>
          <a:ln cap="flat" cmpd="sng" w="5080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8" name="Google Shape;198;g9aec15eae5_0_0"/>
          <p:cNvGrpSpPr/>
          <p:nvPr/>
        </p:nvGrpSpPr>
        <p:grpSpPr>
          <a:xfrm>
            <a:off x="254774" y="1268760"/>
            <a:ext cx="1241365" cy="3181927"/>
            <a:chOff x="254774" y="1268760"/>
            <a:chExt cx="1241365" cy="3181927"/>
          </a:xfrm>
        </p:grpSpPr>
        <p:sp>
          <p:nvSpPr>
            <p:cNvPr id="199" name="Google Shape;199;g9aec15eae5_0_0"/>
            <p:cNvSpPr/>
            <p:nvPr/>
          </p:nvSpPr>
          <p:spPr>
            <a:xfrm>
              <a:off x="255513" y="1268760"/>
              <a:ext cx="922200" cy="876300"/>
            </a:xfrm>
            <a:prstGeom prst="ellipse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g9aec15eae5_0_0"/>
            <p:cNvSpPr/>
            <p:nvPr/>
          </p:nvSpPr>
          <p:spPr>
            <a:xfrm>
              <a:off x="1044553" y="1739957"/>
              <a:ext cx="307975" cy="533400"/>
            </a:xfrm>
            <a:custGeom>
              <a:rect b="b" l="l" r="r" t="t"/>
              <a:pathLst>
                <a:path extrusionOk="0" h="336" w="194">
                  <a:moveTo>
                    <a:pt x="89" y="4"/>
                  </a:moveTo>
                  <a:cubicBezTo>
                    <a:pt x="98" y="4"/>
                    <a:pt x="125" y="0"/>
                    <a:pt x="140" y="6"/>
                  </a:cubicBezTo>
                  <a:cubicBezTo>
                    <a:pt x="155" y="12"/>
                    <a:pt x="169" y="28"/>
                    <a:pt x="177" y="43"/>
                  </a:cubicBezTo>
                  <a:cubicBezTo>
                    <a:pt x="185" y="58"/>
                    <a:pt x="194" y="75"/>
                    <a:pt x="186" y="96"/>
                  </a:cubicBezTo>
                  <a:cubicBezTo>
                    <a:pt x="178" y="117"/>
                    <a:pt x="160" y="130"/>
                    <a:pt x="129" y="170"/>
                  </a:cubicBezTo>
                  <a:cubicBezTo>
                    <a:pt x="98" y="210"/>
                    <a:pt x="27" y="302"/>
                    <a:pt x="0" y="336"/>
                  </a:cubicBezTo>
                </a:path>
              </a:pathLst>
            </a:custGeom>
            <a:noFill/>
            <a:ln cap="flat" cmpd="sng" w="38100">
              <a:solidFill>
                <a:srgbClr val="6AA8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g9aec15eae5_0_0"/>
            <p:cNvSpPr/>
            <p:nvPr/>
          </p:nvSpPr>
          <p:spPr>
            <a:xfrm>
              <a:off x="254774" y="2338283"/>
              <a:ext cx="922200" cy="876300"/>
            </a:xfrm>
            <a:prstGeom prst="ellipse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g9aec15eae5_0_0"/>
            <p:cNvSpPr/>
            <p:nvPr/>
          </p:nvSpPr>
          <p:spPr>
            <a:xfrm>
              <a:off x="260062" y="3490916"/>
              <a:ext cx="922200" cy="876300"/>
            </a:xfrm>
            <a:prstGeom prst="ellipse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g9aec15eae5_0_0"/>
            <p:cNvSpPr/>
            <p:nvPr/>
          </p:nvSpPr>
          <p:spPr>
            <a:xfrm>
              <a:off x="1046566" y="2788340"/>
              <a:ext cx="307975" cy="533400"/>
            </a:xfrm>
            <a:custGeom>
              <a:rect b="b" l="l" r="r" t="t"/>
              <a:pathLst>
                <a:path extrusionOk="0" h="336" w="194">
                  <a:moveTo>
                    <a:pt x="89" y="4"/>
                  </a:moveTo>
                  <a:cubicBezTo>
                    <a:pt x="98" y="4"/>
                    <a:pt x="125" y="0"/>
                    <a:pt x="140" y="6"/>
                  </a:cubicBezTo>
                  <a:cubicBezTo>
                    <a:pt x="155" y="12"/>
                    <a:pt x="169" y="28"/>
                    <a:pt x="177" y="43"/>
                  </a:cubicBezTo>
                  <a:cubicBezTo>
                    <a:pt x="185" y="58"/>
                    <a:pt x="194" y="75"/>
                    <a:pt x="186" y="96"/>
                  </a:cubicBezTo>
                  <a:cubicBezTo>
                    <a:pt x="178" y="117"/>
                    <a:pt x="160" y="130"/>
                    <a:pt x="129" y="170"/>
                  </a:cubicBezTo>
                  <a:cubicBezTo>
                    <a:pt x="98" y="210"/>
                    <a:pt x="27" y="302"/>
                    <a:pt x="0" y="336"/>
                  </a:cubicBezTo>
                </a:path>
              </a:pathLst>
            </a:custGeom>
            <a:noFill/>
            <a:ln cap="flat" cmpd="sng" w="38100">
              <a:solidFill>
                <a:srgbClr val="6AA8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g9aec15eae5_0_0"/>
            <p:cNvSpPr/>
            <p:nvPr/>
          </p:nvSpPr>
          <p:spPr>
            <a:xfrm>
              <a:off x="1061355" y="3917287"/>
              <a:ext cx="307975" cy="533400"/>
            </a:xfrm>
            <a:custGeom>
              <a:rect b="b" l="l" r="r" t="t"/>
              <a:pathLst>
                <a:path extrusionOk="0" h="336" w="194">
                  <a:moveTo>
                    <a:pt x="89" y="4"/>
                  </a:moveTo>
                  <a:cubicBezTo>
                    <a:pt x="98" y="4"/>
                    <a:pt x="125" y="0"/>
                    <a:pt x="140" y="6"/>
                  </a:cubicBezTo>
                  <a:cubicBezTo>
                    <a:pt x="155" y="12"/>
                    <a:pt x="169" y="28"/>
                    <a:pt x="177" y="43"/>
                  </a:cubicBezTo>
                  <a:cubicBezTo>
                    <a:pt x="185" y="58"/>
                    <a:pt x="194" y="75"/>
                    <a:pt x="186" y="96"/>
                  </a:cubicBezTo>
                  <a:cubicBezTo>
                    <a:pt x="178" y="117"/>
                    <a:pt x="160" y="130"/>
                    <a:pt x="129" y="170"/>
                  </a:cubicBezTo>
                  <a:cubicBezTo>
                    <a:pt x="98" y="210"/>
                    <a:pt x="27" y="302"/>
                    <a:pt x="0" y="336"/>
                  </a:cubicBezTo>
                </a:path>
              </a:pathLst>
            </a:custGeom>
            <a:noFill/>
            <a:ln cap="flat" cmpd="sng" w="38100">
              <a:solidFill>
                <a:srgbClr val="6AA8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g9aec15eae5_0_0"/>
            <p:cNvSpPr txBox="1"/>
            <p:nvPr/>
          </p:nvSpPr>
          <p:spPr>
            <a:xfrm>
              <a:off x="398962" y="1509175"/>
              <a:ext cx="10602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Chuva</a:t>
              </a:r>
              <a:endParaRPr/>
            </a:p>
          </p:txBody>
        </p:sp>
        <p:sp>
          <p:nvSpPr>
            <p:cNvPr id="206" name="Google Shape;206;g9aec15eae5_0_0"/>
            <p:cNvSpPr txBox="1"/>
            <p:nvPr/>
          </p:nvSpPr>
          <p:spPr>
            <a:xfrm>
              <a:off x="435939" y="2619164"/>
              <a:ext cx="10602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Sol</a:t>
              </a:r>
              <a:endParaRPr/>
            </a:p>
          </p:txBody>
        </p:sp>
        <p:sp>
          <p:nvSpPr>
            <p:cNvPr id="207" name="Google Shape;207;g9aec15eae5_0_0"/>
            <p:cNvSpPr txBox="1"/>
            <p:nvPr/>
          </p:nvSpPr>
          <p:spPr>
            <a:xfrm>
              <a:off x="425686" y="3800769"/>
              <a:ext cx="10602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Água</a:t>
              </a:r>
              <a:endParaRPr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8" name="Google Shape;208;g9aec15eae5_0_0"/>
          <p:cNvGrpSpPr/>
          <p:nvPr/>
        </p:nvGrpSpPr>
        <p:grpSpPr>
          <a:xfrm>
            <a:off x="5098882" y="104432"/>
            <a:ext cx="1060200" cy="876300"/>
            <a:chOff x="2053882" y="104432"/>
            <a:chExt cx="1060200" cy="876300"/>
          </a:xfrm>
        </p:grpSpPr>
        <p:sp>
          <p:nvSpPr>
            <p:cNvPr id="209" name="Google Shape;209;g9aec15eae5_0_0"/>
            <p:cNvSpPr txBox="1"/>
            <p:nvPr/>
          </p:nvSpPr>
          <p:spPr>
            <a:xfrm>
              <a:off x="2053882" y="367775"/>
              <a:ext cx="10602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Bezerros</a:t>
              </a:r>
              <a:endParaRPr b="1" sz="1500"/>
            </a:p>
          </p:txBody>
        </p:sp>
        <p:sp>
          <p:nvSpPr>
            <p:cNvPr id="210" name="Google Shape;210;g9aec15eae5_0_0"/>
            <p:cNvSpPr/>
            <p:nvPr/>
          </p:nvSpPr>
          <p:spPr>
            <a:xfrm>
              <a:off x="2122872" y="104432"/>
              <a:ext cx="922200" cy="876300"/>
            </a:xfrm>
            <a:prstGeom prst="ellipse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chemeClr val="dk1"/>
                </a:solidFill>
              </a:endParaRPr>
            </a:p>
          </p:txBody>
        </p:sp>
      </p:grpSp>
      <p:sp>
        <p:nvSpPr>
          <p:cNvPr id="211" name="Google Shape;211;g9aec15eae5_0_0"/>
          <p:cNvSpPr/>
          <p:nvPr/>
        </p:nvSpPr>
        <p:spPr>
          <a:xfrm>
            <a:off x="6096810" y="104429"/>
            <a:ext cx="922200" cy="8763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chemeClr val="dk1"/>
                </a:solidFill>
              </a:rPr>
              <a:t>Ração</a:t>
            </a:r>
            <a:endParaRPr b="1" sz="1200">
              <a:solidFill>
                <a:schemeClr val="dk1"/>
              </a:solidFill>
            </a:endParaRPr>
          </a:p>
        </p:txBody>
      </p:sp>
      <p:grpSp>
        <p:nvGrpSpPr>
          <p:cNvPr id="212" name="Google Shape;212;g9aec15eae5_0_0"/>
          <p:cNvGrpSpPr/>
          <p:nvPr/>
        </p:nvGrpSpPr>
        <p:grpSpPr>
          <a:xfrm>
            <a:off x="2425491" y="3127538"/>
            <a:ext cx="1561970" cy="756857"/>
            <a:chOff x="3713081" y="3422190"/>
            <a:chExt cx="1936486" cy="1016598"/>
          </a:xfrm>
        </p:grpSpPr>
        <p:sp>
          <p:nvSpPr>
            <p:cNvPr id="213" name="Google Shape;213;g9aec15eae5_0_0"/>
            <p:cNvSpPr/>
            <p:nvPr/>
          </p:nvSpPr>
          <p:spPr>
            <a:xfrm>
              <a:off x="3713081" y="3422190"/>
              <a:ext cx="1936486" cy="1016598"/>
            </a:xfrm>
            <a:custGeom>
              <a:rect b="b" l="l" r="r" t="t"/>
              <a:pathLst>
                <a:path extrusionOk="0" h="1036" w="1431">
                  <a:moveTo>
                    <a:pt x="0" y="0"/>
                  </a:moveTo>
                  <a:lnTo>
                    <a:pt x="0" y="1036"/>
                  </a:lnTo>
                  <a:lnTo>
                    <a:pt x="860" y="1036"/>
                  </a:lnTo>
                  <a:lnTo>
                    <a:pt x="1001" y="1027"/>
                  </a:lnTo>
                  <a:lnTo>
                    <a:pt x="1131" y="981"/>
                  </a:lnTo>
                  <a:lnTo>
                    <a:pt x="1244" y="908"/>
                  </a:lnTo>
                  <a:lnTo>
                    <a:pt x="1337" y="818"/>
                  </a:lnTo>
                  <a:lnTo>
                    <a:pt x="1403" y="700"/>
                  </a:lnTo>
                  <a:lnTo>
                    <a:pt x="1431" y="582"/>
                  </a:lnTo>
                  <a:lnTo>
                    <a:pt x="1431" y="454"/>
                  </a:lnTo>
                  <a:lnTo>
                    <a:pt x="1403" y="336"/>
                  </a:lnTo>
                  <a:lnTo>
                    <a:pt x="1337" y="218"/>
                  </a:lnTo>
                  <a:lnTo>
                    <a:pt x="1244" y="127"/>
                  </a:lnTo>
                  <a:lnTo>
                    <a:pt x="1131" y="55"/>
                  </a:lnTo>
                  <a:lnTo>
                    <a:pt x="1001" y="9"/>
                  </a:lnTo>
                  <a:lnTo>
                    <a:pt x="86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g9aec15eae5_0_0"/>
            <p:cNvSpPr txBox="1"/>
            <p:nvPr/>
          </p:nvSpPr>
          <p:spPr>
            <a:xfrm>
              <a:off x="3890040" y="3761141"/>
              <a:ext cx="13887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Pastagem</a:t>
              </a:r>
              <a:endParaRPr/>
            </a:p>
          </p:txBody>
        </p:sp>
      </p:grpSp>
      <p:grpSp>
        <p:nvGrpSpPr>
          <p:cNvPr id="215" name="Google Shape;215;g9aec15eae5_0_0"/>
          <p:cNvGrpSpPr/>
          <p:nvPr/>
        </p:nvGrpSpPr>
        <p:grpSpPr>
          <a:xfrm>
            <a:off x="5871678" y="3310550"/>
            <a:ext cx="1147330" cy="1016597"/>
            <a:chOff x="4720903" y="2920150"/>
            <a:chExt cx="1147330" cy="1016597"/>
          </a:xfrm>
        </p:grpSpPr>
        <p:grpSp>
          <p:nvGrpSpPr>
            <p:cNvPr id="216" name="Google Shape;216;g9aec15eae5_0_0"/>
            <p:cNvGrpSpPr/>
            <p:nvPr/>
          </p:nvGrpSpPr>
          <p:grpSpPr>
            <a:xfrm>
              <a:off x="4720903" y="2920150"/>
              <a:ext cx="1056350" cy="1016597"/>
              <a:chOff x="3376" y="1839"/>
              <a:chExt cx="687" cy="770"/>
            </a:xfrm>
          </p:grpSpPr>
          <p:sp>
            <p:nvSpPr>
              <p:cNvPr id="217" name="Google Shape;217;g9aec15eae5_0_0"/>
              <p:cNvSpPr/>
              <p:nvPr/>
            </p:nvSpPr>
            <p:spPr>
              <a:xfrm>
                <a:off x="3376" y="1839"/>
                <a:ext cx="687" cy="578"/>
              </a:xfrm>
              <a:custGeom>
                <a:rect b="b" l="l" r="r" t="t"/>
                <a:pathLst>
                  <a:path extrusionOk="0" h="578" w="687">
                    <a:moveTo>
                      <a:pt x="687" y="578"/>
                    </a:moveTo>
                    <a:lnTo>
                      <a:pt x="687" y="193"/>
                    </a:lnTo>
                    <a:lnTo>
                      <a:pt x="344" y="0"/>
                    </a:lnTo>
                    <a:lnTo>
                      <a:pt x="0" y="193"/>
                    </a:lnTo>
                    <a:lnTo>
                      <a:pt x="0" y="578"/>
                    </a:lnTo>
                  </a:path>
                </a:pathLst>
              </a:cu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Google Shape;218;g9aec15eae5_0_0"/>
              <p:cNvSpPr/>
              <p:nvPr/>
            </p:nvSpPr>
            <p:spPr>
              <a:xfrm>
                <a:off x="3376" y="2417"/>
                <a:ext cx="687" cy="192"/>
              </a:xfrm>
              <a:custGeom>
                <a:rect b="b" l="l" r="r" t="t"/>
                <a:pathLst>
                  <a:path extrusionOk="0" h="192" w="687">
                    <a:moveTo>
                      <a:pt x="0" y="0"/>
                    </a:moveTo>
                    <a:lnTo>
                      <a:pt x="344" y="192"/>
                    </a:lnTo>
                    <a:lnTo>
                      <a:pt x="687" y="0"/>
                    </a:lnTo>
                  </a:path>
                </a:pathLst>
              </a:cu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9" name="Google Shape;219;g9aec15eae5_0_0"/>
            <p:cNvSpPr txBox="1"/>
            <p:nvPr/>
          </p:nvSpPr>
          <p:spPr>
            <a:xfrm>
              <a:off x="4808032" y="3259077"/>
              <a:ext cx="10602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Bovinos</a:t>
              </a:r>
              <a:endParaRPr/>
            </a:p>
          </p:txBody>
        </p:sp>
      </p:grpSp>
      <p:grpSp>
        <p:nvGrpSpPr>
          <p:cNvPr id="220" name="Google Shape;220;g9aec15eae5_0_0"/>
          <p:cNvGrpSpPr/>
          <p:nvPr/>
        </p:nvGrpSpPr>
        <p:grpSpPr>
          <a:xfrm>
            <a:off x="4161025" y="4602074"/>
            <a:ext cx="1111303" cy="726626"/>
            <a:chOff x="4444612" y="2515974"/>
            <a:chExt cx="1111303" cy="726626"/>
          </a:xfrm>
        </p:grpSpPr>
        <p:sp>
          <p:nvSpPr>
            <p:cNvPr id="221" name="Google Shape;221;g9aec15eae5_0_0"/>
            <p:cNvSpPr/>
            <p:nvPr/>
          </p:nvSpPr>
          <p:spPr>
            <a:xfrm>
              <a:off x="4444612" y="2515974"/>
              <a:ext cx="819925" cy="726626"/>
            </a:xfrm>
            <a:custGeom>
              <a:rect b="b" l="l" r="r" t="t"/>
              <a:pathLst>
                <a:path extrusionOk="0" h="1026" w="1014">
                  <a:moveTo>
                    <a:pt x="1005" y="294"/>
                  </a:moveTo>
                  <a:lnTo>
                    <a:pt x="1014" y="437"/>
                  </a:lnTo>
                  <a:lnTo>
                    <a:pt x="1005" y="580"/>
                  </a:lnTo>
                  <a:lnTo>
                    <a:pt x="958" y="714"/>
                  </a:lnTo>
                  <a:lnTo>
                    <a:pt x="885" y="830"/>
                  </a:lnTo>
                  <a:lnTo>
                    <a:pt x="793" y="928"/>
                  </a:lnTo>
                  <a:lnTo>
                    <a:pt x="691" y="1000"/>
                  </a:lnTo>
                  <a:lnTo>
                    <a:pt x="571" y="1026"/>
                  </a:lnTo>
                  <a:lnTo>
                    <a:pt x="442" y="1026"/>
                  </a:lnTo>
                  <a:lnTo>
                    <a:pt x="323" y="1000"/>
                  </a:lnTo>
                  <a:lnTo>
                    <a:pt x="221" y="928"/>
                  </a:lnTo>
                  <a:lnTo>
                    <a:pt x="129" y="830"/>
                  </a:lnTo>
                  <a:lnTo>
                    <a:pt x="55" y="714"/>
                  </a:lnTo>
                  <a:lnTo>
                    <a:pt x="9" y="580"/>
                  </a:lnTo>
                  <a:lnTo>
                    <a:pt x="0" y="437"/>
                  </a:lnTo>
                  <a:lnTo>
                    <a:pt x="9" y="294"/>
                  </a:lnTo>
                  <a:lnTo>
                    <a:pt x="507" y="0"/>
                  </a:lnTo>
                  <a:lnTo>
                    <a:pt x="1005" y="294"/>
                  </a:lnTo>
                  <a:close/>
                </a:path>
              </a:pathLst>
            </a:cu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g9aec15eae5_0_0"/>
            <p:cNvSpPr txBox="1"/>
            <p:nvPr/>
          </p:nvSpPr>
          <p:spPr>
            <a:xfrm>
              <a:off x="4495715" y="2718716"/>
              <a:ext cx="10602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Solo</a:t>
              </a:r>
              <a:endParaRPr/>
            </a:p>
          </p:txBody>
        </p:sp>
      </p:grpSp>
      <p:sp>
        <p:nvSpPr>
          <p:cNvPr id="223" name="Google Shape;223;g9aec15eae5_0_0"/>
          <p:cNvSpPr txBox="1"/>
          <p:nvPr/>
        </p:nvSpPr>
        <p:spPr>
          <a:xfrm>
            <a:off x="0" y="-10900"/>
            <a:ext cx="11202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Pecuária</a:t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4" name="Google Shape;224;g9aec15eae5_0_0"/>
          <p:cNvGrpSpPr/>
          <p:nvPr/>
        </p:nvGrpSpPr>
        <p:grpSpPr>
          <a:xfrm>
            <a:off x="2873100" y="2007053"/>
            <a:ext cx="666750" cy="439738"/>
            <a:chOff x="2342" y="2064"/>
            <a:chExt cx="317" cy="147"/>
          </a:xfrm>
        </p:grpSpPr>
        <p:cxnSp>
          <p:nvCxnSpPr>
            <p:cNvPr id="225" name="Google Shape;225;g9aec15eae5_0_0"/>
            <p:cNvCxnSpPr/>
            <p:nvPr/>
          </p:nvCxnSpPr>
          <p:spPr>
            <a:xfrm>
              <a:off x="2342" y="2072"/>
              <a:ext cx="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6" name="Google Shape;226;g9aec15eae5_0_0"/>
            <p:cNvSpPr/>
            <p:nvPr/>
          </p:nvSpPr>
          <p:spPr>
            <a:xfrm>
              <a:off x="2342" y="2064"/>
              <a:ext cx="317" cy="147"/>
            </a:xfrm>
            <a:custGeom>
              <a:rect b="b" l="l" r="r" t="t"/>
              <a:pathLst>
                <a:path extrusionOk="0" h="147" w="317">
                  <a:moveTo>
                    <a:pt x="0" y="0"/>
                  </a:moveTo>
                  <a:lnTo>
                    <a:pt x="235" y="0"/>
                  </a:lnTo>
                  <a:lnTo>
                    <a:pt x="317" y="74"/>
                  </a:lnTo>
                  <a:lnTo>
                    <a:pt x="235" y="147"/>
                  </a:lnTo>
                  <a:lnTo>
                    <a:pt x="0" y="147"/>
                  </a:lnTo>
                  <a:lnTo>
                    <a:pt x="82" y="74"/>
                  </a:lnTo>
                </a:path>
              </a:pathLst>
            </a:cu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7" name="Google Shape;227;g9aec15eae5_0_0"/>
          <p:cNvSpPr/>
          <p:nvPr/>
        </p:nvSpPr>
        <p:spPr>
          <a:xfrm>
            <a:off x="7005071" y="104425"/>
            <a:ext cx="1235400" cy="8763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chemeClr val="dk1"/>
                </a:solidFill>
              </a:rPr>
              <a:t>Sanidade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228" name="Google Shape;228;g9aec15eae5_0_0"/>
          <p:cNvSpPr/>
          <p:nvPr/>
        </p:nvSpPr>
        <p:spPr>
          <a:xfrm>
            <a:off x="4255563" y="104435"/>
            <a:ext cx="922200" cy="8763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grpSp>
        <p:nvGrpSpPr>
          <p:cNvPr id="229" name="Google Shape;229;g9aec15eae5_0_0"/>
          <p:cNvGrpSpPr/>
          <p:nvPr/>
        </p:nvGrpSpPr>
        <p:grpSpPr>
          <a:xfrm>
            <a:off x="5871675" y="1949697"/>
            <a:ext cx="666750" cy="497091"/>
            <a:chOff x="2342" y="2072"/>
            <a:chExt cx="317" cy="166"/>
          </a:xfrm>
        </p:grpSpPr>
        <p:cxnSp>
          <p:nvCxnSpPr>
            <p:cNvPr id="230" name="Google Shape;230;g9aec15eae5_0_0"/>
            <p:cNvCxnSpPr/>
            <p:nvPr/>
          </p:nvCxnSpPr>
          <p:spPr>
            <a:xfrm>
              <a:off x="2342" y="2072"/>
              <a:ext cx="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31" name="Google Shape;231;g9aec15eae5_0_0"/>
            <p:cNvSpPr/>
            <p:nvPr/>
          </p:nvSpPr>
          <p:spPr>
            <a:xfrm>
              <a:off x="2342" y="2091"/>
              <a:ext cx="317" cy="147"/>
            </a:xfrm>
            <a:custGeom>
              <a:rect b="b" l="l" r="r" t="t"/>
              <a:pathLst>
                <a:path extrusionOk="0" h="147" w="317">
                  <a:moveTo>
                    <a:pt x="0" y="0"/>
                  </a:moveTo>
                  <a:lnTo>
                    <a:pt x="235" y="0"/>
                  </a:lnTo>
                  <a:lnTo>
                    <a:pt x="317" y="74"/>
                  </a:lnTo>
                  <a:lnTo>
                    <a:pt x="235" y="147"/>
                  </a:lnTo>
                  <a:lnTo>
                    <a:pt x="0" y="147"/>
                  </a:lnTo>
                  <a:lnTo>
                    <a:pt x="82" y="74"/>
                  </a:lnTo>
                </a:path>
              </a:pathLst>
            </a:cu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2" name="Google Shape;232;g9aec15eae5_0_0"/>
          <p:cNvSpPr/>
          <p:nvPr/>
        </p:nvSpPr>
        <p:spPr>
          <a:xfrm>
            <a:off x="1184200" y="1711925"/>
            <a:ext cx="2976914" cy="3363314"/>
          </a:xfrm>
          <a:custGeom>
            <a:rect b="b" l="l" r="r" t="t"/>
            <a:pathLst>
              <a:path extrusionOk="0" h="118125" w="106709">
                <a:moveTo>
                  <a:pt x="0" y="1795"/>
                </a:moveTo>
                <a:cubicBezTo>
                  <a:pt x="4338" y="2316"/>
                  <a:pt x="20388" y="-4018"/>
                  <a:pt x="26027" y="4918"/>
                </a:cubicBezTo>
                <a:cubicBezTo>
                  <a:pt x="31666" y="13854"/>
                  <a:pt x="32360" y="38318"/>
                  <a:pt x="33835" y="55409"/>
                </a:cubicBezTo>
                <a:cubicBezTo>
                  <a:pt x="35310" y="72500"/>
                  <a:pt x="29758" y="97139"/>
                  <a:pt x="34876" y="107463"/>
                </a:cubicBezTo>
                <a:cubicBezTo>
                  <a:pt x="39995" y="117787"/>
                  <a:pt x="52574" y="115705"/>
                  <a:pt x="64546" y="117353"/>
                </a:cubicBezTo>
                <a:cubicBezTo>
                  <a:pt x="76518" y="119001"/>
                  <a:pt x="99682" y="117353"/>
                  <a:pt x="106709" y="117353"/>
                </a:cubicBezTo>
              </a:path>
            </a:pathLst>
          </a:custGeom>
          <a:noFill/>
          <a:ln cap="flat" cmpd="sng" w="28575">
            <a:solidFill>
              <a:srgbClr val="6AA84F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33" name="Google Shape;233;g9aec15eae5_0_0"/>
          <p:cNvSpPr/>
          <p:nvPr/>
        </p:nvSpPr>
        <p:spPr>
          <a:xfrm>
            <a:off x="1184200" y="2797851"/>
            <a:ext cx="1241292" cy="631083"/>
          </a:xfrm>
          <a:custGeom>
            <a:rect b="b" l="l" r="r" t="t"/>
            <a:pathLst>
              <a:path extrusionOk="0" h="118125" w="106709">
                <a:moveTo>
                  <a:pt x="0" y="1795"/>
                </a:moveTo>
                <a:cubicBezTo>
                  <a:pt x="4338" y="2316"/>
                  <a:pt x="20388" y="-4018"/>
                  <a:pt x="26027" y="4918"/>
                </a:cubicBezTo>
                <a:cubicBezTo>
                  <a:pt x="31666" y="13854"/>
                  <a:pt x="32360" y="38318"/>
                  <a:pt x="33835" y="55409"/>
                </a:cubicBezTo>
                <a:cubicBezTo>
                  <a:pt x="35310" y="72500"/>
                  <a:pt x="29758" y="97139"/>
                  <a:pt x="34876" y="107463"/>
                </a:cubicBezTo>
                <a:cubicBezTo>
                  <a:pt x="39995" y="117787"/>
                  <a:pt x="52574" y="115705"/>
                  <a:pt x="64546" y="117353"/>
                </a:cubicBezTo>
                <a:cubicBezTo>
                  <a:pt x="76518" y="119001"/>
                  <a:pt x="99682" y="117353"/>
                  <a:pt x="106709" y="117353"/>
                </a:cubicBezTo>
              </a:path>
            </a:pathLst>
          </a:custGeom>
          <a:noFill/>
          <a:ln cap="flat" cmpd="sng" w="28575">
            <a:solidFill>
              <a:srgbClr val="6AA84F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34" name="Google Shape;234;g9aec15eae5_0_0"/>
          <p:cNvSpPr/>
          <p:nvPr/>
        </p:nvSpPr>
        <p:spPr>
          <a:xfrm>
            <a:off x="1210225" y="3930000"/>
            <a:ext cx="4593700" cy="195750"/>
          </a:xfrm>
          <a:custGeom>
            <a:rect b="b" l="l" r="r" t="t"/>
            <a:pathLst>
              <a:path extrusionOk="0" h="7830" w="183748">
                <a:moveTo>
                  <a:pt x="0" y="521"/>
                </a:moveTo>
                <a:cubicBezTo>
                  <a:pt x="17004" y="1736"/>
                  <a:pt x="71400" y="7895"/>
                  <a:pt x="102025" y="7808"/>
                </a:cubicBezTo>
                <a:cubicBezTo>
                  <a:pt x="132650" y="7721"/>
                  <a:pt x="170128" y="1301"/>
                  <a:pt x="183748" y="0"/>
                </a:cubicBezTo>
              </a:path>
            </a:pathLst>
          </a:custGeom>
          <a:noFill/>
          <a:ln cap="flat" cmpd="sng" w="28575">
            <a:solidFill>
              <a:srgbClr val="6AA84F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35" name="Google Shape;235;g9aec15eae5_0_0"/>
          <p:cNvSpPr/>
          <p:nvPr/>
        </p:nvSpPr>
        <p:spPr>
          <a:xfrm>
            <a:off x="3330685" y="104429"/>
            <a:ext cx="922200" cy="8763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236" name="Google Shape;236;g9aec15eae5_0_0"/>
          <p:cNvSpPr/>
          <p:nvPr/>
        </p:nvSpPr>
        <p:spPr>
          <a:xfrm>
            <a:off x="2414360" y="104429"/>
            <a:ext cx="922200" cy="8763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237" name="Google Shape;237;g9aec15eae5_0_0"/>
          <p:cNvSpPr/>
          <p:nvPr/>
        </p:nvSpPr>
        <p:spPr>
          <a:xfrm>
            <a:off x="1506085" y="104429"/>
            <a:ext cx="922200" cy="8763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</a:endParaRPr>
          </a:p>
        </p:txBody>
      </p:sp>
      <p:sp>
        <p:nvSpPr>
          <p:cNvPr id="238" name="Google Shape;238;g9aec15eae5_0_0"/>
          <p:cNvSpPr txBox="1"/>
          <p:nvPr/>
        </p:nvSpPr>
        <p:spPr>
          <a:xfrm>
            <a:off x="1492250" y="416425"/>
            <a:ext cx="922200" cy="27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latin typeface="Calibri"/>
                <a:ea typeface="Calibri"/>
                <a:cs typeface="Calibri"/>
                <a:sym typeface="Calibri"/>
              </a:rPr>
              <a:t>Semente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g9aec15eae5_0_0"/>
          <p:cNvSpPr txBox="1"/>
          <p:nvPr/>
        </p:nvSpPr>
        <p:spPr>
          <a:xfrm>
            <a:off x="2414300" y="416425"/>
            <a:ext cx="922200" cy="27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latin typeface="Calibri"/>
                <a:ea typeface="Calibri"/>
                <a:cs typeface="Calibri"/>
                <a:sym typeface="Calibri"/>
              </a:rPr>
              <a:t>Adubo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g9aec15eae5_0_0"/>
          <p:cNvSpPr txBox="1"/>
          <p:nvPr/>
        </p:nvSpPr>
        <p:spPr>
          <a:xfrm>
            <a:off x="3330675" y="416425"/>
            <a:ext cx="922200" cy="27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latin typeface="Calibri"/>
                <a:ea typeface="Calibri"/>
                <a:cs typeface="Calibri"/>
                <a:sym typeface="Calibri"/>
              </a:rPr>
              <a:t>Insumos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g9aec15eae5_0_0"/>
          <p:cNvSpPr txBox="1"/>
          <p:nvPr/>
        </p:nvSpPr>
        <p:spPr>
          <a:xfrm>
            <a:off x="4246275" y="322675"/>
            <a:ext cx="1147200" cy="4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</a:rPr>
              <a:t>Labor/Estrutura/Combustivel</a:t>
            </a:r>
            <a:endParaRPr sz="1300"/>
          </a:p>
        </p:txBody>
      </p:sp>
      <p:sp>
        <p:nvSpPr>
          <p:cNvPr id="242" name="Google Shape;242;g9aec15eae5_0_0"/>
          <p:cNvSpPr/>
          <p:nvPr/>
        </p:nvSpPr>
        <p:spPr>
          <a:xfrm>
            <a:off x="2069100" y="1015025"/>
            <a:ext cx="1080125" cy="949975"/>
          </a:xfrm>
          <a:custGeom>
            <a:rect b="b" l="l" r="r" t="t"/>
            <a:pathLst>
              <a:path extrusionOk="0" h="37999" w="43205">
                <a:moveTo>
                  <a:pt x="0" y="0"/>
                </a:moveTo>
                <a:cubicBezTo>
                  <a:pt x="1128" y="3384"/>
                  <a:pt x="868" y="15703"/>
                  <a:pt x="6767" y="20301"/>
                </a:cubicBezTo>
                <a:cubicBezTo>
                  <a:pt x="12667" y="24899"/>
                  <a:pt x="29324" y="24639"/>
                  <a:pt x="35397" y="27589"/>
                </a:cubicBezTo>
                <a:cubicBezTo>
                  <a:pt x="41470" y="30539"/>
                  <a:pt x="41904" y="36264"/>
                  <a:pt x="43205" y="37999"/>
                </a:cubicBezTo>
              </a:path>
            </a:pathLst>
          </a:cu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43" name="Google Shape;243;g9aec15eae5_0_0"/>
          <p:cNvSpPr/>
          <p:nvPr/>
        </p:nvSpPr>
        <p:spPr>
          <a:xfrm>
            <a:off x="2888950" y="1028050"/>
            <a:ext cx="221225" cy="845875"/>
          </a:xfrm>
          <a:custGeom>
            <a:rect b="b" l="l" r="r" t="t"/>
            <a:pathLst>
              <a:path extrusionOk="0" h="33835" w="8849">
                <a:moveTo>
                  <a:pt x="0" y="0"/>
                </a:moveTo>
                <a:cubicBezTo>
                  <a:pt x="1475" y="5639"/>
                  <a:pt x="7374" y="28196"/>
                  <a:pt x="8849" y="33835"/>
                </a:cubicBezTo>
              </a:path>
            </a:pathLst>
          </a:cu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44" name="Google Shape;244;g9aec15eae5_0_0"/>
          <p:cNvSpPr/>
          <p:nvPr/>
        </p:nvSpPr>
        <p:spPr>
          <a:xfrm>
            <a:off x="3123200" y="1054075"/>
            <a:ext cx="715725" cy="819850"/>
          </a:xfrm>
          <a:custGeom>
            <a:rect b="b" l="l" r="r" t="t"/>
            <a:pathLst>
              <a:path extrusionOk="0" h="32794" w="28629">
                <a:moveTo>
                  <a:pt x="28629" y="0"/>
                </a:moveTo>
                <a:cubicBezTo>
                  <a:pt x="28022" y="3210"/>
                  <a:pt x="29063" y="14836"/>
                  <a:pt x="24985" y="19260"/>
                </a:cubicBezTo>
                <a:cubicBezTo>
                  <a:pt x="20908" y="23685"/>
                  <a:pt x="8328" y="24291"/>
                  <a:pt x="4164" y="26547"/>
                </a:cubicBezTo>
                <a:cubicBezTo>
                  <a:pt x="0" y="28803"/>
                  <a:pt x="694" y="31753"/>
                  <a:pt x="0" y="32794"/>
                </a:cubicBezTo>
              </a:path>
            </a:pathLst>
          </a:cu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45" name="Google Shape;245;g9aec15eae5_0_0"/>
          <p:cNvSpPr/>
          <p:nvPr/>
        </p:nvSpPr>
        <p:spPr>
          <a:xfrm>
            <a:off x="3123200" y="1015025"/>
            <a:ext cx="1587600" cy="832850"/>
          </a:xfrm>
          <a:custGeom>
            <a:rect b="b" l="l" r="r" t="t"/>
            <a:pathLst>
              <a:path extrusionOk="0" h="33314" w="63504">
                <a:moveTo>
                  <a:pt x="63504" y="0"/>
                </a:moveTo>
                <a:cubicBezTo>
                  <a:pt x="62376" y="3210"/>
                  <a:pt x="62636" y="15183"/>
                  <a:pt x="56737" y="19260"/>
                </a:cubicBezTo>
                <a:cubicBezTo>
                  <a:pt x="50838" y="23338"/>
                  <a:pt x="36697" y="23077"/>
                  <a:pt x="28108" y="24465"/>
                </a:cubicBezTo>
                <a:cubicBezTo>
                  <a:pt x="19519" y="25853"/>
                  <a:pt x="9890" y="26114"/>
                  <a:pt x="5205" y="27589"/>
                </a:cubicBezTo>
                <a:cubicBezTo>
                  <a:pt x="520" y="29064"/>
                  <a:pt x="868" y="32360"/>
                  <a:pt x="0" y="33314"/>
                </a:cubicBezTo>
              </a:path>
            </a:pathLst>
          </a:cu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46" name="Google Shape;246;g9aec15eae5_0_0"/>
          <p:cNvSpPr/>
          <p:nvPr/>
        </p:nvSpPr>
        <p:spPr>
          <a:xfrm>
            <a:off x="4736825" y="1028050"/>
            <a:ext cx="1422258" cy="949940"/>
          </a:xfrm>
          <a:custGeom>
            <a:rect b="b" l="l" r="r" t="t"/>
            <a:pathLst>
              <a:path extrusionOk="0" h="35396" w="52574">
                <a:moveTo>
                  <a:pt x="0" y="0"/>
                </a:moveTo>
                <a:cubicBezTo>
                  <a:pt x="1388" y="3210"/>
                  <a:pt x="1302" y="15096"/>
                  <a:pt x="8329" y="19260"/>
                </a:cubicBezTo>
                <a:cubicBezTo>
                  <a:pt x="15356" y="23424"/>
                  <a:pt x="34789" y="22296"/>
                  <a:pt x="42163" y="24985"/>
                </a:cubicBezTo>
                <a:cubicBezTo>
                  <a:pt x="49537" y="27674"/>
                  <a:pt x="50839" y="33661"/>
                  <a:pt x="52574" y="35396"/>
                </a:cubicBezTo>
              </a:path>
            </a:pathLst>
          </a:cu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47" name="Google Shape;247;g9aec15eae5_0_0"/>
          <p:cNvSpPr/>
          <p:nvPr/>
        </p:nvSpPr>
        <p:spPr>
          <a:xfrm>
            <a:off x="5627224" y="1002025"/>
            <a:ext cx="463000" cy="2368425"/>
          </a:xfrm>
          <a:custGeom>
            <a:rect b="b" l="l" r="r" t="t"/>
            <a:pathLst>
              <a:path extrusionOk="0" h="94737" w="18520">
                <a:moveTo>
                  <a:pt x="1342" y="0"/>
                </a:moveTo>
                <a:cubicBezTo>
                  <a:pt x="1342" y="11625"/>
                  <a:pt x="-1521" y="53962"/>
                  <a:pt x="1342" y="69751"/>
                </a:cubicBezTo>
                <a:cubicBezTo>
                  <a:pt x="4205" y="85541"/>
                  <a:pt x="15657" y="90573"/>
                  <a:pt x="18520" y="94737"/>
                </a:cubicBezTo>
              </a:path>
            </a:pathLst>
          </a:cu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48" name="Google Shape;248;g9aec15eae5_0_0"/>
          <p:cNvSpPr/>
          <p:nvPr/>
        </p:nvSpPr>
        <p:spPr>
          <a:xfrm>
            <a:off x="6185100" y="1067100"/>
            <a:ext cx="433487" cy="876316"/>
          </a:xfrm>
          <a:custGeom>
            <a:rect b="b" l="l" r="r" t="t"/>
            <a:pathLst>
              <a:path extrusionOk="0" h="35396" w="18533">
                <a:moveTo>
                  <a:pt x="16657" y="0"/>
                </a:moveTo>
                <a:cubicBezTo>
                  <a:pt x="16831" y="3210"/>
                  <a:pt x="19954" y="14661"/>
                  <a:pt x="17698" y="19259"/>
                </a:cubicBezTo>
                <a:cubicBezTo>
                  <a:pt x="15442" y="23857"/>
                  <a:pt x="6073" y="24899"/>
                  <a:pt x="3123" y="27588"/>
                </a:cubicBezTo>
                <a:cubicBezTo>
                  <a:pt x="173" y="30278"/>
                  <a:pt x="521" y="34095"/>
                  <a:pt x="0" y="35396"/>
                </a:cubicBezTo>
              </a:path>
            </a:pathLst>
          </a:cu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49" name="Google Shape;249;g9aec15eae5_0_0"/>
          <p:cNvSpPr/>
          <p:nvPr/>
        </p:nvSpPr>
        <p:spPr>
          <a:xfrm>
            <a:off x="6159075" y="989000"/>
            <a:ext cx="1518290" cy="1016573"/>
          </a:xfrm>
          <a:custGeom>
            <a:rect b="b" l="l" r="r" t="t"/>
            <a:pathLst>
              <a:path extrusionOk="0" h="33835" w="59840">
                <a:moveTo>
                  <a:pt x="58820" y="0"/>
                </a:moveTo>
                <a:cubicBezTo>
                  <a:pt x="58907" y="2603"/>
                  <a:pt x="60642" y="12059"/>
                  <a:pt x="59341" y="15616"/>
                </a:cubicBezTo>
                <a:cubicBezTo>
                  <a:pt x="58040" y="19173"/>
                  <a:pt x="56998" y="19867"/>
                  <a:pt x="51012" y="21342"/>
                </a:cubicBezTo>
                <a:cubicBezTo>
                  <a:pt x="45026" y="22817"/>
                  <a:pt x="30625" y="23337"/>
                  <a:pt x="23424" y="24465"/>
                </a:cubicBezTo>
                <a:cubicBezTo>
                  <a:pt x="16223" y="25593"/>
                  <a:pt x="11712" y="26547"/>
                  <a:pt x="7808" y="28109"/>
                </a:cubicBezTo>
                <a:cubicBezTo>
                  <a:pt x="3904" y="29671"/>
                  <a:pt x="1301" y="32881"/>
                  <a:pt x="0" y="33835"/>
                </a:cubicBezTo>
              </a:path>
            </a:pathLst>
          </a:cu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50" name="Google Shape;250;g9aec15eae5_0_0"/>
          <p:cNvSpPr/>
          <p:nvPr/>
        </p:nvSpPr>
        <p:spPr>
          <a:xfrm>
            <a:off x="3591675" y="2224186"/>
            <a:ext cx="975975" cy="2330475"/>
          </a:xfrm>
          <a:custGeom>
            <a:rect b="b" l="l" r="r" t="t"/>
            <a:pathLst>
              <a:path extrusionOk="0" h="93219" w="39039">
                <a:moveTo>
                  <a:pt x="0" y="44"/>
                </a:moveTo>
                <a:cubicBezTo>
                  <a:pt x="4425" y="131"/>
                  <a:pt x="20474" y="-303"/>
                  <a:pt x="26547" y="564"/>
                </a:cubicBezTo>
                <a:cubicBezTo>
                  <a:pt x="32620" y="1432"/>
                  <a:pt x="34442" y="3254"/>
                  <a:pt x="36437" y="5249"/>
                </a:cubicBezTo>
                <a:cubicBezTo>
                  <a:pt x="38432" y="7245"/>
                  <a:pt x="38085" y="-2125"/>
                  <a:pt x="38519" y="12537"/>
                </a:cubicBezTo>
                <a:cubicBezTo>
                  <a:pt x="38953" y="27199"/>
                  <a:pt x="38952" y="79772"/>
                  <a:pt x="39039" y="93219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51" name="Google Shape;251;g9aec15eae5_0_0"/>
          <p:cNvSpPr/>
          <p:nvPr/>
        </p:nvSpPr>
        <p:spPr>
          <a:xfrm>
            <a:off x="6584300" y="2224175"/>
            <a:ext cx="715714" cy="1159234"/>
          </a:xfrm>
          <a:custGeom>
            <a:rect b="b" l="l" r="r" t="t"/>
            <a:pathLst>
              <a:path extrusionOk="0" h="45287" w="28092">
                <a:moveTo>
                  <a:pt x="0" y="521"/>
                </a:moveTo>
                <a:cubicBezTo>
                  <a:pt x="2690" y="521"/>
                  <a:pt x="11713" y="-520"/>
                  <a:pt x="16137" y="521"/>
                </a:cubicBezTo>
                <a:cubicBezTo>
                  <a:pt x="20562" y="1562"/>
                  <a:pt x="24986" y="3124"/>
                  <a:pt x="26547" y="6768"/>
                </a:cubicBezTo>
                <a:cubicBezTo>
                  <a:pt x="28109" y="10412"/>
                  <a:pt x="29410" y="15964"/>
                  <a:pt x="25506" y="22384"/>
                </a:cubicBezTo>
                <a:cubicBezTo>
                  <a:pt x="21602" y="28804"/>
                  <a:pt x="6854" y="41470"/>
                  <a:pt x="3124" y="45287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52" name="Google Shape;252;g9aec15eae5_0_0"/>
          <p:cNvSpPr/>
          <p:nvPr/>
        </p:nvSpPr>
        <p:spPr>
          <a:xfrm>
            <a:off x="3336550" y="3825925"/>
            <a:ext cx="853740" cy="949949"/>
          </a:xfrm>
          <a:custGeom>
            <a:rect b="b" l="l" r="r" t="t"/>
            <a:pathLst>
              <a:path extrusionOk="0" h="33314" w="32305">
                <a:moveTo>
                  <a:pt x="32305" y="33314"/>
                </a:moveTo>
                <a:cubicBezTo>
                  <a:pt x="27447" y="31145"/>
                  <a:pt x="8447" y="25853"/>
                  <a:pt x="3155" y="20301"/>
                </a:cubicBezTo>
                <a:cubicBezTo>
                  <a:pt x="-2137" y="14749"/>
                  <a:pt x="987" y="3384"/>
                  <a:pt x="553" y="0"/>
                </a:cubicBezTo>
              </a:path>
            </a:pathLst>
          </a:custGeom>
          <a:noFill/>
          <a:ln cap="flat" cmpd="sng" w="2857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53" name="Google Shape;253;g9aec15eae5_0_0"/>
          <p:cNvSpPr/>
          <p:nvPr/>
        </p:nvSpPr>
        <p:spPr>
          <a:xfrm>
            <a:off x="5049150" y="4346425"/>
            <a:ext cx="1369650" cy="624650"/>
          </a:xfrm>
          <a:custGeom>
            <a:rect b="b" l="l" r="r" t="t"/>
            <a:pathLst>
              <a:path extrusionOk="0" h="24986" w="54786">
                <a:moveTo>
                  <a:pt x="54135" y="0"/>
                </a:moveTo>
                <a:cubicBezTo>
                  <a:pt x="54135" y="2343"/>
                  <a:pt x="55523" y="10498"/>
                  <a:pt x="54135" y="14055"/>
                </a:cubicBezTo>
                <a:cubicBezTo>
                  <a:pt x="52747" y="17612"/>
                  <a:pt x="54830" y="19520"/>
                  <a:pt x="45807" y="21342"/>
                </a:cubicBezTo>
                <a:cubicBezTo>
                  <a:pt x="36785" y="23164"/>
                  <a:pt x="7635" y="24379"/>
                  <a:pt x="0" y="24986"/>
                </a:cubicBezTo>
              </a:path>
            </a:pathLst>
          </a:custGeom>
          <a:noFill/>
          <a:ln cap="flat" cmpd="sng" w="2857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54" name="Google Shape;254;g9aec15eae5_0_0"/>
          <p:cNvSpPr/>
          <p:nvPr/>
        </p:nvSpPr>
        <p:spPr>
          <a:xfrm>
            <a:off x="4008100" y="3528169"/>
            <a:ext cx="1821850" cy="206625"/>
          </a:xfrm>
          <a:custGeom>
            <a:rect b="b" l="l" r="r" t="t"/>
            <a:pathLst>
              <a:path extrusionOk="0" h="8265" w="72874">
                <a:moveTo>
                  <a:pt x="0" y="978"/>
                </a:moveTo>
                <a:cubicBezTo>
                  <a:pt x="5552" y="891"/>
                  <a:pt x="21168" y="-756"/>
                  <a:pt x="33314" y="458"/>
                </a:cubicBezTo>
                <a:cubicBezTo>
                  <a:pt x="45460" y="1673"/>
                  <a:pt x="66281" y="6964"/>
                  <a:pt x="72874" y="8265"/>
                </a:cubicBezTo>
              </a:path>
            </a:pathLst>
          </a:custGeom>
          <a:noFill/>
          <a:ln cap="flat" cmpd="sng" w="2857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55" name="Google Shape;255;g9aec15eae5_0_0"/>
          <p:cNvSpPr/>
          <p:nvPr/>
        </p:nvSpPr>
        <p:spPr>
          <a:xfrm>
            <a:off x="3175250" y="2472525"/>
            <a:ext cx="13000" cy="637650"/>
          </a:xfrm>
          <a:custGeom>
            <a:rect b="b" l="l" r="r" t="t"/>
            <a:pathLst>
              <a:path extrusionOk="0" h="25506" w="520">
                <a:moveTo>
                  <a:pt x="0" y="0"/>
                </a:moveTo>
                <a:cubicBezTo>
                  <a:pt x="87" y="4251"/>
                  <a:pt x="433" y="21255"/>
                  <a:pt x="520" y="25506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  <p:grpSp>
        <p:nvGrpSpPr>
          <p:cNvPr id="256" name="Google Shape;256;g9aec15eae5_0_0"/>
          <p:cNvGrpSpPr/>
          <p:nvPr/>
        </p:nvGrpSpPr>
        <p:grpSpPr>
          <a:xfrm>
            <a:off x="4389497" y="6195983"/>
            <a:ext cx="365004" cy="533400"/>
            <a:chOff x="4881" y="1128"/>
            <a:chExt cx="230" cy="336"/>
          </a:xfrm>
        </p:grpSpPr>
        <p:grpSp>
          <p:nvGrpSpPr>
            <p:cNvPr id="257" name="Google Shape;257;g9aec15eae5_0_0"/>
            <p:cNvGrpSpPr/>
            <p:nvPr/>
          </p:nvGrpSpPr>
          <p:grpSpPr>
            <a:xfrm>
              <a:off x="4881" y="1368"/>
              <a:ext cx="230" cy="96"/>
              <a:chOff x="1680" y="3360"/>
              <a:chExt cx="348" cy="96"/>
            </a:xfrm>
          </p:grpSpPr>
          <p:cxnSp>
            <p:nvCxnSpPr>
              <p:cNvPr id="258" name="Google Shape;258;g9aec15eae5_0_0"/>
              <p:cNvCxnSpPr/>
              <p:nvPr/>
            </p:nvCxnSpPr>
            <p:spPr>
              <a:xfrm>
                <a:off x="1680" y="3360"/>
                <a:ext cx="3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B7B7B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9" name="Google Shape;259;g9aec15eae5_0_0"/>
              <p:cNvCxnSpPr/>
              <p:nvPr/>
            </p:nvCxnSpPr>
            <p:spPr>
              <a:xfrm>
                <a:off x="1728" y="3408"/>
                <a:ext cx="3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B7B7B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0" name="Google Shape;260;g9aec15eae5_0_0"/>
              <p:cNvCxnSpPr/>
              <p:nvPr/>
            </p:nvCxnSpPr>
            <p:spPr>
              <a:xfrm>
                <a:off x="1776" y="3456"/>
                <a:ext cx="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B7B7B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261" name="Google Shape;261;g9aec15eae5_0_0"/>
            <p:cNvCxnSpPr/>
            <p:nvPr/>
          </p:nvCxnSpPr>
          <p:spPr>
            <a:xfrm>
              <a:off x="4992" y="1128"/>
              <a:ext cx="0" cy="300"/>
            </a:xfrm>
            <a:prstGeom prst="straightConnector1">
              <a:avLst/>
            </a:prstGeom>
            <a:noFill/>
            <a:ln cap="flat" cmpd="sng" w="28575">
              <a:solidFill>
                <a:srgbClr val="B7B7B7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262" name="Google Shape;262;g9aec15eae5_0_0"/>
          <p:cNvSpPr/>
          <p:nvPr/>
        </p:nvSpPr>
        <p:spPr>
          <a:xfrm>
            <a:off x="4593700" y="5335450"/>
            <a:ext cx="13000" cy="793800"/>
          </a:xfrm>
          <a:custGeom>
            <a:rect b="b" l="l" r="r" t="t"/>
            <a:pathLst>
              <a:path extrusionOk="0" h="31752" w="520">
                <a:moveTo>
                  <a:pt x="520" y="0"/>
                </a:moveTo>
                <a:cubicBezTo>
                  <a:pt x="433" y="5292"/>
                  <a:pt x="87" y="26460"/>
                  <a:pt x="0" y="31752"/>
                </a:cubicBezTo>
              </a:path>
            </a:pathLst>
          </a:custGeom>
          <a:noFill/>
          <a:ln cap="flat" cmpd="sng" w="19050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3" name="Google Shape;263;g9aec15eae5_0_0"/>
          <p:cNvSpPr/>
          <p:nvPr/>
        </p:nvSpPr>
        <p:spPr>
          <a:xfrm flipH="1" rot="10800000">
            <a:off x="6962100" y="3890975"/>
            <a:ext cx="1691776" cy="26025"/>
          </a:xfrm>
          <a:custGeom>
            <a:rect b="b" l="l" r="r" t="t"/>
            <a:pathLst>
              <a:path extrusionOk="0" h="520" w="77039">
                <a:moveTo>
                  <a:pt x="0" y="0"/>
                </a:moveTo>
                <a:cubicBezTo>
                  <a:pt x="12840" y="87"/>
                  <a:pt x="64199" y="433"/>
                  <a:pt x="77039" y="520"/>
                </a:cubicBezTo>
              </a:path>
            </a:pathLst>
          </a:custGeom>
          <a:noFill/>
          <a:ln cap="flat" cmpd="sng" w="38100">
            <a:solidFill>
              <a:srgbClr val="CC4125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64" name="Google Shape;264;g9aec15eae5_0_0"/>
          <p:cNvSpPr/>
          <p:nvPr/>
        </p:nvSpPr>
        <p:spPr>
          <a:xfrm>
            <a:off x="8700375" y="3142800"/>
            <a:ext cx="393300" cy="13521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g9aec15eae5_0_0"/>
          <p:cNvSpPr txBox="1"/>
          <p:nvPr/>
        </p:nvSpPr>
        <p:spPr>
          <a:xfrm rot="-5400000">
            <a:off x="8339614" y="3631824"/>
            <a:ext cx="1060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Mercado</a:t>
            </a:r>
            <a:endParaRPr/>
          </a:p>
        </p:txBody>
      </p:sp>
      <p:sp>
        <p:nvSpPr>
          <p:cNvPr id="266" name="Google Shape;266;g9aec15eae5_0_0"/>
          <p:cNvSpPr/>
          <p:nvPr/>
        </p:nvSpPr>
        <p:spPr>
          <a:xfrm>
            <a:off x="3995075" y="3565650"/>
            <a:ext cx="455475" cy="1080100"/>
          </a:xfrm>
          <a:custGeom>
            <a:rect b="b" l="l" r="r" t="t"/>
            <a:pathLst>
              <a:path extrusionOk="0" h="43204" w="18219">
                <a:moveTo>
                  <a:pt x="0" y="0"/>
                </a:moveTo>
                <a:cubicBezTo>
                  <a:pt x="1995" y="347"/>
                  <a:pt x="9369" y="87"/>
                  <a:pt x="11972" y="2082"/>
                </a:cubicBezTo>
                <a:cubicBezTo>
                  <a:pt x="14575" y="4077"/>
                  <a:pt x="14575" y="5118"/>
                  <a:pt x="15616" y="11972"/>
                </a:cubicBezTo>
                <a:cubicBezTo>
                  <a:pt x="16657" y="18826"/>
                  <a:pt x="17785" y="37999"/>
                  <a:pt x="18219" y="43204"/>
                </a:cubicBezTo>
              </a:path>
            </a:pathLst>
          </a:custGeom>
          <a:noFill/>
          <a:ln cap="flat" cmpd="sng" w="2857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2010-03-30T16:52:57Z</dcterms:created>
  <dc:creator>TLR</dc:creator>
</cp:coreProperties>
</file>