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67" r:id="rId3"/>
    <p:sldId id="268" r:id="rId4"/>
    <p:sldId id="269" r:id="rId5"/>
    <p:sldId id="266" r:id="rId6"/>
    <p:sldId id="272" r:id="rId7"/>
    <p:sldId id="304" r:id="rId8"/>
    <p:sldId id="258" r:id="rId9"/>
    <p:sldId id="260" r:id="rId10"/>
    <p:sldId id="261" r:id="rId11"/>
    <p:sldId id="262" r:id="rId12"/>
    <p:sldId id="326" r:id="rId13"/>
    <p:sldId id="302" r:id="rId14"/>
    <p:sldId id="313" r:id="rId15"/>
    <p:sldId id="315" r:id="rId16"/>
    <p:sldId id="275" r:id="rId17"/>
    <p:sldId id="322" r:id="rId18"/>
    <p:sldId id="306" r:id="rId19"/>
    <p:sldId id="308" r:id="rId20"/>
    <p:sldId id="316" r:id="rId21"/>
    <p:sldId id="310" r:id="rId22"/>
    <p:sldId id="311" r:id="rId23"/>
    <p:sldId id="329" r:id="rId24"/>
    <p:sldId id="314" r:id="rId25"/>
    <p:sldId id="298" r:id="rId26"/>
    <p:sldId id="290" r:id="rId27"/>
    <p:sldId id="327" r:id="rId28"/>
    <p:sldId id="292" r:id="rId29"/>
    <p:sldId id="319" r:id="rId30"/>
    <p:sldId id="328" r:id="rId31"/>
    <p:sldId id="296" r:id="rId32"/>
    <p:sldId id="318" r:id="rId33"/>
    <p:sldId id="321" r:id="rId34"/>
    <p:sldId id="324" r:id="rId35"/>
    <p:sldId id="317"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2AC52B-EA08-4EA5-AB26-7429FE57092A}" v="546" dt="2020-12-02T10:55:27.396"/>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56" autoAdjust="0"/>
    <p:restoredTop sz="94353" autoAdjust="0"/>
  </p:normalViewPr>
  <p:slideViewPr>
    <p:cSldViewPr snapToGrid="0">
      <p:cViewPr varScale="1">
        <p:scale>
          <a:sx n="73" d="100"/>
          <a:sy n="73" d="100"/>
        </p:scale>
        <p:origin x="72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sar Santana" userId="075dd3e8db303743" providerId="LiveId" clId="{2C628D43-7CB5-4266-8ACE-CFC1C61F242C}"/>
    <pc:docChg chg="undo custSel mod addSld delSld modSld sldOrd addSection delSection modSection">
      <pc:chgData name="Cesar Santana" userId="075dd3e8db303743" providerId="LiveId" clId="{2C628D43-7CB5-4266-8ACE-CFC1C61F242C}" dt="2020-11-24T18:47:43.754" v="1472" actId="1076"/>
      <pc:docMkLst>
        <pc:docMk/>
      </pc:docMkLst>
      <pc:sldChg chg="addSp delSp modSp del mod">
        <pc:chgData name="Cesar Santana" userId="075dd3e8db303743" providerId="LiveId" clId="{2C628D43-7CB5-4266-8ACE-CFC1C61F242C}" dt="2020-11-24T12:07:47.574" v="62" actId="47"/>
        <pc:sldMkLst>
          <pc:docMk/>
          <pc:sldMk cId="3045926876" sldId="257"/>
        </pc:sldMkLst>
        <pc:spChg chg="add mod">
          <ac:chgData name="Cesar Santana" userId="075dd3e8db303743" providerId="LiveId" clId="{2C628D43-7CB5-4266-8ACE-CFC1C61F242C}" dt="2020-11-24T12:07:43.679" v="61" actId="478"/>
          <ac:spMkLst>
            <pc:docMk/>
            <pc:sldMk cId="3045926876" sldId="257"/>
            <ac:spMk id="4" creationId="{556315AC-B388-406F-B8D4-0D875CE43D19}"/>
          </ac:spMkLst>
        </pc:spChg>
        <pc:picChg chg="del mod">
          <ac:chgData name="Cesar Santana" userId="075dd3e8db303743" providerId="LiveId" clId="{2C628D43-7CB5-4266-8ACE-CFC1C61F242C}" dt="2020-11-24T12:07:43.679" v="61" actId="478"/>
          <ac:picMkLst>
            <pc:docMk/>
            <pc:sldMk cId="3045926876" sldId="257"/>
            <ac:picMk id="5" creationId="{62D910B4-1B89-4CB1-AFF9-193866F6E5B4}"/>
          </ac:picMkLst>
        </pc:picChg>
        <pc:picChg chg="del mod">
          <ac:chgData name="Cesar Santana" userId="075dd3e8db303743" providerId="LiveId" clId="{2C628D43-7CB5-4266-8ACE-CFC1C61F242C}" dt="2020-11-24T12:07:41.821" v="60" actId="478"/>
          <ac:picMkLst>
            <pc:docMk/>
            <pc:sldMk cId="3045926876" sldId="257"/>
            <ac:picMk id="7" creationId="{B217303C-0153-41C3-8806-BDEE0D1F56BE}"/>
          </ac:picMkLst>
        </pc:picChg>
      </pc:sldChg>
      <pc:sldChg chg="modSp mod">
        <pc:chgData name="Cesar Santana" userId="075dd3e8db303743" providerId="LiveId" clId="{2C628D43-7CB5-4266-8ACE-CFC1C61F242C}" dt="2020-11-24T12:08:41.919" v="85" actId="20577"/>
        <pc:sldMkLst>
          <pc:docMk/>
          <pc:sldMk cId="1690710947" sldId="258"/>
        </pc:sldMkLst>
        <pc:spChg chg="mod">
          <ac:chgData name="Cesar Santana" userId="075dd3e8db303743" providerId="LiveId" clId="{2C628D43-7CB5-4266-8ACE-CFC1C61F242C}" dt="2020-11-24T12:08:41.919" v="85" actId="20577"/>
          <ac:spMkLst>
            <pc:docMk/>
            <pc:sldMk cId="1690710947" sldId="258"/>
            <ac:spMk id="10" creationId="{B5AFF6B4-ABBF-4DE0-A332-66DBEA0A5D24}"/>
          </ac:spMkLst>
        </pc:spChg>
        <pc:picChg chg="mod">
          <ac:chgData name="Cesar Santana" userId="075dd3e8db303743" providerId="LiveId" clId="{2C628D43-7CB5-4266-8ACE-CFC1C61F242C}" dt="2020-11-24T12:08:25.341" v="65" actId="1076"/>
          <ac:picMkLst>
            <pc:docMk/>
            <pc:sldMk cId="1690710947" sldId="258"/>
            <ac:picMk id="9" creationId="{D9FCBC6B-E641-465B-AB2B-6397A0747F41}"/>
          </ac:picMkLst>
        </pc:picChg>
      </pc:sldChg>
      <pc:sldChg chg="del">
        <pc:chgData name="Cesar Santana" userId="075dd3e8db303743" providerId="LiveId" clId="{2C628D43-7CB5-4266-8ACE-CFC1C61F242C}" dt="2020-11-24T12:21:40.381" v="109" actId="47"/>
        <pc:sldMkLst>
          <pc:docMk/>
          <pc:sldMk cId="509115454" sldId="259"/>
        </pc:sldMkLst>
      </pc:sldChg>
      <pc:sldChg chg="addSp delSp modSp mod">
        <pc:chgData name="Cesar Santana" userId="075dd3e8db303743" providerId="LiveId" clId="{2C628D43-7CB5-4266-8ACE-CFC1C61F242C}" dt="2020-11-24T18:39:53.548" v="1369" actId="14100"/>
        <pc:sldMkLst>
          <pc:docMk/>
          <pc:sldMk cId="2259563922" sldId="260"/>
        </pc:sldMkLst>
        <pc:spChg chg="del">
          <ac:chgData name="Cesar Santana" userId="075dd3e8db303743" providerId="LiveId" clId="{2C628D43-7CB5-4266-8ACE-CFC1C61F242C}" dt="2020-11-24T16:15:08.390" v="452" actId="478"/>
          <ac:spMkLst>
            <pc:docMk/>
            <pc:sldMk cId="2259563922" sldId="260"/>
            <ac:spMk id="2" creationId="{315F98C0-E6D5-48DB-8D97-52E7E1378202}"/>
          </ac:spMkLst>
        </pc:spChg>
        <pc:spChg chg="mod">
          <ac:chgData name="Cesar Santana" userId="075dd3e8db303743" providerId="LiveId" clId="{2C628D43-7CB5-4266-8ACE-CFC1C61F242C}" dt="2020-11-24T18:39:53.548" v="1369" actId="14100"/>
          <ac:spMkLst>
            <pc:docMk/>
            <pc:sldMk cId="2259563922" sldId="260"/>
            <ac:spMk id="3" creationId="{AA53CD0E-12C9-4451-B34F-6BC92AA203AA}"/>
          </ac:spMkLst>
        </pc:spChg>
        <pc:spChg chg="add del mod">
          <ac:chgData name="Cesar Santana" userId="075dd3e8db303743" providerId="LiveId" clId="{2C628D43-7CB5-4266-8ACE-CFC1C61F242C}" dt="2020-11-24T16:15:10.274" v="453" actId="478"/>
          <ac:spMkLst>
            <pc:docMk/>
            <pc:sldMk cId="2259563922" sldId="260"/>
            <ac:spMk id="5" creationId="{ACF93C63-B7C6-4CB5-BE12-748DC6505B63}"/>
          </ac:spMkLst>
        </pc:spChg>
        <pc:spChg chg="add mod">
          <ac:chgData name="Cesar Santana" userId="075dd3e8db303743" providerId="LiveId" clId="{2C628D43-7CB5-4266-8ACE-CFC1C61F242C}" dt="2020-11-24T16:15:10.827" v="454"/>
          <ac:spMkLst>
            <pc:docMk/>
            <pc:sldMk cId="2259563922" sldId="260"/>
            <ac:spMk id="6" creationId="{3B146F38-5EE8-46F4-A7B5-DEB634B3E5C5}"/>
          </ac:spMkLst>
        </pc:spChg>
        <pc:spChg chg="add del">
          <ac:chgData name="Cesar Santana" userId="075dd3e8db303743" providerId="LiveId" clId="{2C628D43-7CB5-4266-8ACE-CFC1C61F242C}" dt="2020-11-24T18:39:39.680" v="1362"/>
          <ac:spMkLst>
            <pc:docMk/>
            <pc:sldMk cId="2259563922" sldId="260"/>
            <ac:spMk id="9" creationId="{24A0ABEB-128C-44DD-9A28-6F41B4BDAEF3}"/>
          </ac:spMkLst>
        </pc:spChg>
        <pc:picChg chg="add del">
          <ac:chgData name="Cesar Santana" userId="075dd3e8db303743" providerId="LiveId" clId="{2C628D43-7CB5-4266-8ACE-CFC1C61F242C}" dt="2020-11-24T18:35:53.414" v="967" actId="478"/>
          <ac:picMkLst>
            <pc:docMk/>
            <pc:sldMk cId="2259563922" sldId="260"/>
            <ac:picMk id="7" creationId="{6858E7FE-0BC8-4165-A8F1-797C66452861}"/>
          </ac:picMkLst>
        </pc:picChg>
        <pc:picChg chg="add mod">
          <ac:chgData name="Cesar Santana" userId="075dd3e8db303743" providerId="LiveId" clId="{2C628D43-7CB5-4266-8ACE-CFC1C61F242C}" dt="2020-11-24T18:39:50.783" v="1368" actId="14100"/>
          <ac:picMkLst>
            <pc:docMk/>
            <pc:sldMk cId="2259563922" sldId="260"/>
            <ac:picMk id="8" creationId="{767C6BA2-DE5F-4A7A-8D45-A7AB3165755A}"/>
          </ac:picMkLst>
        </pc:picChg>
      </pc:sldChg>
      <pc:sldChg chg="addSp delSp modSp mod modAnim">
        <pc:chgData name="Cesar Santana" userId="075dd3e8db303743" providerId="LiveId" clId="{2C628D43-7CB5-4266-8ACE-CFC1C61F242C}" dt="2020-11-24T17:19:12.458" v="758" actId="121"/>
        <pc:sldMkLst>
          <pc:docMk/>
          <pc:sldMk cId="2082100094" sldId="261"/>
        </pc:sldMkLst>
        <pc:spChg chg="mod ord">
          <ac:chgData name="Cesar Santana" userId="075dd3e8db303743" providerId="LiveId" clId="{2C628D43-7CB5-4266-8ACE-CFC1C61F242C}" dt="2020-11-24T17:19:12.458" v="758" actId="121"/>
          <ac:spMkLst>
            <pc:docMk/>
            <pc:sldMk cId="2082100094" sldId="261"/>
            <ac:spMk id="2" creationId="{1481B029-EE69-4F25-BCF3-CCEEE0C5FFE6}"/>
          </ac:spMkLst>
        </pc:spChg>
        <pc:spChg chg="add mod">
          <ac:chgData name="Cesar Santana" userId="075dd3e8db303743" providerId="LiveId" clId="{2C628D43-7CB5-4266-8ACE-CFC1C61F242C}" dt="2020-11-24T17:17:11.939" v="735" actId="1076"/>
          <ac:spMkLst>
            <pc:docMk/>
            <pc:sldMk cId="2082100094" sldId="261"/>
            <ac:spMk id="12" creationId="{3D6F8323-B310-409D-99FA-00F60DB58C43}"/>
          </ac:spMkLst>
        </pc:spChg>
        <pc:spChg chg="add mod">
          <ac:chgData name="Cesar Santana" userId="075dd3e8db303743" providerId="LiveId" clId="{2C628D43-7CB5-4266-8ACE-CFC1C61F242C}" dt="2020-11-24T17:17:19.541" v="737" actId="1076"/>
          <ac:spMkLst>
            <pc:docMk/>
            <pc:sldMk cId="2082100094" sldId="261"/>
            <ac:spMk id="17" creationId="{7FA2DC60-7422-482C-A699-507451725F5F}"/>
          </ac:spMkLst>
        </pc:spChg>
        <pc:spChg chg="add mod">
          <ac:chgData name="Cesar Santana" userId="075dd3e8db303743" providerId="LiveId" clId="{2C628D43-7CB5-4266-8ACE-CFC1C61F242C}" dt="2020-11-24T17:17:27.457" v="740" actId="1076"/>
          <ac:spMkLst>
            <pc:docMk/>
            <pc:sldMk cId="2082100094" sldId="261"/>
            <ac:spMk id="18" creationId="{A4E5654F-3218-407C-8867-9891CBC12664}"/>
          </ac:spMkLst>
        </pc:spChg>
        <pc:spChg chg="add mod">
          <ac:chgData name="Cesar Santana" userId="075dd3e8db303743" providerId="LiveId" clId="{2C628D43-7CB5-4266-8ACE-CFC1C61F242C}" dt="2020-11-24T17:17:34.559" v="741" actId="1076"/>
          <ac:spMkLst>
            <pc:docMk/>
            <pc:sldMk cId="2082100094" sldId="261"/>
            <ac:spMk id="19" creationId="{21F3263E-833E-4F29-8469-7D05D282FCC8}"/>
          </ac:spMkLst>
        </pc:spChg>
        <pc:spChg chg="add mod">
          <ac:chgData name="Cesar Santana" userId="075dd3e8db303743" providerId="LiveId" clId="{2C628D43-7CB5-4266-8ACE-CFC1C61F242C}" dt="2020-11-24T17:17:41.107" v="742" actId="1076"/>
          <ac:spMkLst>
            <pc:docMk/>
            <pc:sldMk cId="2082100094" sldId="261"/>
            <ac:spMk id="20" creationId="{8787D030-D335-4910-9144-C78BFF72733C}"/>
          </ac:spMkLst>
        </pc:spChg>
        <pc:spChg chg="del">
          <ac:chgData name="Cesar Santana" userId="075dd3e8db303743" providerId="LiveId" clId="{2C628D43-7CB5-4266-8ACE-CFC1C61F242C}" dt="2020-11-24T17:08:56.718" v="614" actId="26606"/>
          <ac:spMkLst>
            <pc:docMk/>
            <pc:sldMk cId="2082100094" sldId="261"/>
            <ac:spMk id="21" creationId="{99ED5833-B85B-4103-8A3B-CAB0308E6C15}"/>
          </ac:spMkLst>
        </pc:spChg>
        <pc:spChg chg="add del">
          <ac:chgData name="Cesar Santana" userId="075dd3e8db303743" providerId="LiveId" clId="{2C628D43-7CB5-4266-8ACE-CFC1C61F242C}" dt="2020-11-24T17:09:10.458" v="617" actId="26606"/>
          <ac:spMkLst>
            <pc:docMk/>
            <pc:sldMk cId="2082100094" sldId="261"/>
            <ac:spMk id="26" creationId="{53F29798-D584-4792-9B62-3F5F5C36D619}"/>
          </ac:spMkLst>
        </pc:spChg>
        <pc:spChg chg="add">
          <ac:chgData name="Cesar Santana" userId="075dd3e8db303743" providerId="LiveId" clId="{2C628D43-7CB5-4266-8ACE-CFC1C61F242C}" dt="2020-11-24T17:09:10.458" v="617" actId="26606"/>
          <ac:spMkLst>
            <pc:docMk/>
            <pc:sldMk cId="2082100094" sldId="261"/>
            <ac:spMk id="31" creationId="{53F29798-D584-4792-9B62-3F5F5C36D619}"/>
          </ac:spMkLst>
        </pc:spChg>
        <pc:graphicFrameChg chg="add del mod modGraphic">
          <ac:chgData name="Cesar Santana" userId="075dd3e8db303743" providerId="LiveId" clId="{2C628D43-7CB5-4266-8ACE-CFC1C61F242C}" dt="2020-11-24T17:12:46.253" v="629" actId="478"/>
          <ac:graphicFrameMkLst>
            <pc:docMk/>
            <pc:sldMk cId="2082100094" sldId="261"/>
            <ac:graphicFrameMk id="11" creationId="{2030476D-8923-4D87-85BF-3B0218D0D8AA}"/>
          </ac:graphicFrameMkLst>
        </pc:graphicFrameChg>
        <pc:picChg chg="add del mod">
          <ac:chgData name="Cesar Santana" userId="075dd3e8db303743" providerId="LiveId" clId="{2C628D43-7CB5-4266-8ACE-CFC1C61F242C}" dt="2020-11-24T16:59:14.164" v="589" actId="478"/>
          <ac:picMkLst>
            <pc:docMk/>
            <pc:sldMk cId="2082100094" sldId="261"/>
            <ac:picMk id="4" creationId="{8E3E6104-18E0-418A-9084-73EB827E6C6D}"/>
          </ac:picMkLst>
        </pc:picChg>
        <pc:picChg chg="add del mod">
          <ac:chgData name="Cesar Santana" userId="075dd3e8db303743" providerId="LiveId" clId="{2C628D43-7CB5-4266-8ACE-CFC1C61F242C}" dt="2020-11-24T17:07:30.476" v="604" actId="478"/>
          <ac:picMkLst>
            <pc:docMk/>
            <pc:sldMk cId="2082100094" sldId="261"/>
            <ac:picMk id="5" creationId="{1F81C4D2-77FB-4E34-A5EF-C4721F8AADDD}"/>
          </ac:picMkLst>
        </pc:picChg>
        <pc:picChg chg="add del mod">
          <ac:chgData name="Cesar Santana" userId="075dd3e8db303743" providerId="LiveId" clId="{2C628D43-7CB5-4266-8ACE-CFC1C61F242C}" dt="2020-11-24T17:08:18.194" v="610" actId="478"/>
          <ac:picMkLst>
            <pc:docMk/>
            <pc:sldMk cId="2082100094" sldId="261"/>
            <ac:picMk id="6" creationId="{F81EA318-5EF9-4E83-9D28-3C31F92BA406}"/>
          </ac:picMkLst>
        </pc:picChg>
        <pc:picChg chg="del mod modCrop">
          <ac:chgData name="Cesar Santana" userId="075dd3e8db303743" providerId="LiveId" clId="{2C628D43-7CB5-4266-8ACE-CFC1C61F242C}" dt="2020-11-24T17:09:27.689" v="623" actId="478"/>
          <ac:picMkLst>
            <pc:docMk/>
            <pc:sldMk cId="2082100094" sldId="261"/>
            <ac:picMk id="7" creationId="{EA16D093-9975-47D8-A186-B0ED558C40F1}"/>
          </ac:picMkLst>
        </pc:picChg>
        <pc:picChg chg="add del mod modCrop">
          <ac:chgData name="Cesar Santana" userId="075dd3e8db303743" providerId="LiveId" clId="{2C628D43-7CB5-4266-8ACE-CFC1C61F242C}" dt="2020-11-24T17:01:02.625" v="599" actId="478"/>
          <ac:picMkLst>
            <pc:docMk/>
            <pc:sldMk cId="2082100094" sldId="261"/>
            <ac:picMk id="8" creationId="{22207CCF-03B8-4FF3-AF37-FDA99121C6D8}"/>
          </ac:picMkLst>
        </pc:picChg>
        <pc:picChg chg="del mod">
          <ac:chgData name="Cesar Santana" userId="075dd3e8db303743" providerId="LiveId" clId="{2C628D43-7CB5-4266-8ACE-CFC1C61F242C}" dt="2020-11-24T16:58:30.251" v="581" actId="478"/>
          <ac:picMkLst>
            <pc:docMk/>
            <pc:sldMk cId="2082100094" sldId="261"/>
            <ac:picMk id="9" creationId="{8B9E7691-FF60-4574-AC3E-6FFCBED4CDD1}"/>
          </ac:picMkLst>
        </pc:picChg>
        <pc:picChg chg="add mod">
          <ac:chgData name="Cesar Santana" userId="075dd3e8db303743" providerId="LiveId" clId="{2C628D43-7CB5-4266-8ACE-CFC1C61F242C}" dt="2020-11-24T17:17:02.213" v="733" actId="1076"/>
          <ac:picMkLst>
            <pc:docMk/>
            <pc:sldMk cId="2082100094" sldId="261"/>
            <ac:picMk id="10" creationId="{70715FAB-C8BB-4B2A-AA62-982DD9A71813}"/>
          </ac:picMkLst>
        </pc:picChg>
        <pc:picChg chg="add del">
          <ac:chgData name="Cesar Santana" userId="075dd3e8db303743" providerId="LiveId" clId="{2C628D43-7CB5-4266-8ACE-CFC1C61F242C}" dt="2020-11-24T17:14:04.760" v="646" actId="478"/>
          <ac:picMkLst>
            <pc:docMk/>
            <pc:sldMk cId="2082100094" sldId="261"/>
            <ac:picMk id="13" creationId="{9282DD92-CBDB-41B4-B92D-994C36D39F7C}"/>
          </ac:picMkLst>
        </pc:picChg>
      </pc:sldChg>
      <pc:sldChg chg="addSp delSp modSp mod ord modAnim">
        <pc:chgData name="Cesar Santana" userId="075dd3e8db303743" providerId="LiveId" clId="{2C628D43-7CB5-4266-8ACE-CFC1C61F242C}" dt="2020-11-24T18:03:17.609" v="890" actId="1076"/>
        <pc:sldMkLst>
          <pc:docMk/>
          <pc:sldMk cId="1839775378" sldId="262"/>
        </pc:sldMkLst>
        <pc:spChg chg="del">
          <ac:chgData name="Cesar Santana" userId="075dd3e8db303743" providerId="LiveId" clId="{2C628D43-7CB5-4266-8ACE-CFC1C61F242C}" dt="2020-11-24T12:27:08.198" v="118" actId="478"/>
          <ac:spMkLst>
            <pc:docMk/>
            <pc:sldMk cId="1839775378" sldId="262"/>
            <ac:spMk id="2" creationId="{35BEE494-F6E7-4002-AC98-72C86D728BE2}"/>
          </ac:spMkLst>
        </pc:spChg>
        <pc:spChg chg="mod">
          <ac:chgData name="Cesar Santana" userId="075dd3e8db303743" providerId="LiveId" clId="{2C628D43-7CB5-4266-8ACE-CFC1C61F242C}" dt="2020-11-24T17:54:25.922" v="859" actId="1076"/>
          <ac:spMkLst>
            <pc:docMk/>
            <pc:sldMk cId="1839775378" sldId="262"/>
            <ac:spMk id="8" creationId="{C90F78FB-CABB-4CF9-8622-ED642445121A}"/>
          </ac:spMkLst>
        </pc:spChg>
        <pc:picChg chg="add mod">
          <ac:chgData name="Cesar Santana" userId="075dd3e8db303743" providerId="LiveId" clId="{2C628D43-7CB5-4266-8ACE-CFC1C61F242C}" dt="2020-11-24T18:03:17.609" v="890" actId="1076"/>
          <ac:picMkLst>
            <pc:docMk/>
            <pc:sldMk cId="1839775378" sldId="262"/>
            <ac:picMk id="2" creationId="{C67D7E05-667F-4C90-8DA1-FDF06AD0FBB8}"/>
          </ac:picMkLst>
        </pc:picChg>
        <pc:picChg chg="add mod">
          <ac:chgData name="Cesar Santana" userId="075dd3e8db303743" providerId="LiveId" clId="{2C628D43-7CB5-4266-8ACE-CFC1C61F242C}" dt="2020-11-24T12:27:12.277" v="120" actId="1076"/>
          <ac:picMkLst>
            <pc:docMk/>
            <pc:sldMk cId="1839775378" sldId="262"/>
            <ac:picMk id="3" creationId="{A07C8C61-EB22-405C-95F6-0E9294D8727B}"/>
          </ac:picMkLst>
        </pc:picChg>
        <pc:picChg chg="mod">
          <ac:chgData name="Cesar Santana" userId="075dd3e8db303743" providerId="LiveId" clId="{2C628D43-7CB5-4266-8ACE-CFC1C61F242C}" dt="2020-11-24T17:54:33.105" v="861" actId="1076"/>
          <ac:picMkLst>
            <pc:docMk/>
            <pc:sldMk cId="1839775378" sldId="262"/>
            <ac:picMk id="5" creationId="{81B6C79E-5EB9-4914-A194-1EE3BFBF0E09}"/>
          </ac:picMkLst>
        </pc:picChg>
      </pc:sldChg>
      <pc:sldChg chg="del">
        <pc:chgData name="Cesar Santana" userId="075dd3e8db303743" providerId="LiveId" clId="{2C628D43-7CB5-4266-8ACE-CFC1C61F242C}" dt="2020-11-24T18:12:31.694" v="908" actId="47"/>
        <pc:sldMkLst>
          <pc:docMk/>
          <pc:sldMk cId="3798495745" sldId="263"/>
        </pc:sldMkLst>
      </pc:sldChg>
      <pc:sldChg chg="del">
        <pc:chgData name="Cesar Santana" userId="075dd3e8db303743" providerId="LiveId" clId="{2C628D43-7CB5-4266-8ACE-CFC1C61F242C}" dt="2020-11-24T18:12:32.010" v="909" actId="47"/>
        <pc:sldMkLst>
          <pc:docMk/>
          <pc:sldMk cId="2978912796" sldId="264"/>
        </pc:sldMkLst>
      </pc:sldChg>
      <pc:sldChg chg="modSp mod ord">
        <pc:chgData name="Cesar Santana" userId="075dd3e8db303743" providerId="LiveId" clId="{2C628D43-7CB5-4266-8ACE-CFC1C61F242C}" dt="2020-11-24T12:14:53.995" v="91" actId="20577"/>
        <pc:sldMkLst>
          <pc:docMk/>
          <pc:sldMk cId="944965166" sldId="266"/>
        </pc:sldMkLst>
        <pc:spChg chg="mod">
          <ac:chgData name="Cesar Santana" userId="075dd3e8db303743" providerId="LiveId" clId="{2C628D43-7CB5-4266-8ACE-CFC1C61F242C}" dt="2020-11-24T12:14:53.995" v="91" actId="20577"/>
          <ac:spMkLst>
            <pc:docMk/>
            <pc:sldMk cId="944965166" sldId="266"/>
            <ac:spMk id="2" creationId="{71049129-E592-4DE6-9171-9F16BDB2365F}"/>
          </ac:spMkLst>
        </pc:spChg>
        <pc:picChg chg="mod">
          <ac:chgData name="Cesar Santana" userId="075dd3e8db303743" providerId="LiveId" clId="{2C628D43-7CB5-4266-8ACE-CFC1C61F242C}" dt="2020-11-24T12:02:51.439" v="20" actId="1076"/>
          <ac:picMkLst>
            <pc:docMk/>
            <pc:sldMk cId="944965166" sldId="266"/>
            <ac:picMk id="5" creationId="{3558474A-3DE3-4F29-8486-E32A8C472617}"/>
          </ac:picMkLst>
        </pc:picChg>
      </pc:sldChg>
      <pc:sldChg chg="addSp modSp mod">
        <pc:chgData name="Cesar Santana" userId="075dd3e8db303743" providerId="LiveId" clId="{2C628D43-7CB5-4266-8ACE-CFC1C61F242C}" dt="2020-11-24T12:05:12.737" v="43" actId="1076"/>
        <pc:sldMkLst>
          <pc:docMk/>
          <pc:sldMk cId="518447230" sldId="267"/>
        </pc:sldMkLst>
        <pc:spChg chg="mod">
          <ac:chgData name="Cesar Santana" userId="075dd3e8db303743" providerId="LiveId" clId="{2C628D43-7CB5-4266-8ACE-CFC1C61F242C}" dt="2020-11-24T12:04:40.438" v="23" actId="27636"/>
          <ac:spMkLst>
            <pc:docMk/>
            <pc:sldMk cId="518447230" sldId="267"/>
            <ac:spMk id="2" creationId="{01B0DB7A-7832-4477-8490-C34CDA440B5D}"/>
          </ac:spMkLst>
        </pc:spChg>
        <pc:spChg chg="add mod">
          <ac:chgData name="Cesar Santana" userId="075dd3e8db303743" providerId="LiveId" clId="{2C628D43-7CB5-4266-8ACE-CFC1C61F242C}" dt="2020-11-24T12:05:12.737" v="43" actId="1076"/>
          <ac:spMkLst>
            <pc:docMk/>
            <pc:sldMk cId="518447230" sldId="267"/>
            <ac:spMk id="3" creationId="{5A4CB337-4E77-4B40-B8ED-FFEBF46B13CB}"/>
          </ac:spMkLst>
        </pc:spChg>
        <pc:picChg chg="mod">
          <ac:chgData name="Cesar Santana" userId="075dd3e8db303743" providerId="LiveId" clId="{2C628D43-7CB5-4266-8ACE-CFC1C61F242C}" dt="2020-11-24T12:04:41.598" v="24" actId="1076"/>
          <ac:picMkLst>
            <pc:docMk/>
            <pc:sldMk cId="518447230" sldId="267"/>
            <ac:picMk id="5" creationId="{D7CFB055-A490-41AD-A769-D5BE79D1D5CB}"/>
          </ac:picMkLst>
        </pc:picChg>
      </pc:sldChg>
      <pc:sldChg chg="addSp modSp mod">
        <pc:chgData name="Cesar Santana" userId="075dd3e8db303743" providerId="LiveId" clId="{2C628D43-7CB5-4266-8ACE-CFC1C61F242C}" dt="2020-11-24T12:06:38.182" v="57" actId="732"/>
        <pc:sldMkLst>
          <pc:docMk/>
          <pc:sldMk cId="975427604" sldId="268"/>
        </pc:sldMkLst>
        <pc:spChg chg="mod">
          <ac:chgData name="Cesar Santana" userId="075dd3e8db303743" providerId="LiveId" clId="{2C628D43-7CB5-4266-8ACE-CFC1C61F242C}" dt="2020-11-24T12:05:19.667" v="45" actId="27636"/>
          <ac:spMkLst>
            <pc:docMk/>
            <pc:sldMk cId="975427604" sldId="268"/>
            <ac:spMk id="2" creationId="{5FF1F402-5F7E-4721-87E2-93631305C931}"/>
          </ac:spMkLst>
        </pc:spChg>
        <pc:spChg chg="mod">
          <ac:chgData name="Cesar Santana" userId="075dd3e8db303743" providerId="LiveId" clId="{2C628D43-7CB5-4266-8ACE-CFC1C61F242C}" dt="2020-11-24T12:05:33.783" v="49" actId="27636"/>
          <ac:spMkLst>
            <pc:docMk/>
            <pc:sldMk cId="975427604" sldId="268"/>
            <ac:spMk id="6" creationId="{EC03E4D1-C0E4-421B-8DBC-6843D77AAA7F}"/>
          </ac:spMkLst>
        </pc:spChg>
        <pc:spChg chg="add mod">
          <ac:chgData name="Cesar Santana" userId="075dd3e8db303743" providerId="LiveId" clId="{2C628D43-7CB5-4266-8ACE-CFC1C61F242C}" dt="2020-11-24T12:05:37.311" v="51"/>
          <ac:spMkLst>
            <pc:docMk/>
            <pc:sldMk cId="975427604" sldId="268"/>
            <ac:spMk id="7" creationId="{CD985ABE-1ECA-441F-B3A9-45729BE37AC0}"/>
          </ac:spMkLst>
        </pc:spChg>
        <pc:picChg chg="mod">
          <ac:chgData name="Cesar Santana" userId="075dd3e8db303743" providerId="LiveId" clId="{2C628D43-7CB5-4266-8ACE-CFC1C61F242C}" dt="2020-11-24T12:05:21.230" v="46" actId="1076"/>
          <ac:picMkLst>
            <pc:docMk/>
            <pc:sldMk cId="975427604" sldId="268"/>
            <ac:picMk id="5" creationId="{B47B14FD-7C4F-47B7-8644-FE1CAB6EA1BD}"/>
          </ac:picMkLst>
        </pc:picChg>
        <pc:picChg chg="mod modCrop">
          <ac:chgData name="Cesar Santana" userId="075dd3e8db303743" providerId="LiveId" clId="{2C628D43-7CB5-4266-8ACE-CFC1C61F242C}" dt="2020-11-24T12:06:38.182" v="57" actId="732"/>
          <ac:picMkLst>
            <pc:docMk/>
            <pc:sldMk cId="975427604" sldId="268"/>
            <ac:picMk id="8" creationId="{2A11B3FA-853F-47C7-AC06-0C46E9517D17}"/>
          </ac:picMkLst>
        </pc:picChg>
      </pc:sldChg>
      <pc:sldChg chg="addSp modSp ord">
        <pc:chgData name="Cesar Santana" userId="075dd3e8db303743" providerId="LiveId" clId="{2C628D43-7CB5-4266-8ACE-CFC1C61F242C}" dt="2020-11-24T12:08:02.559" v="64"/>
        <pc:sldMkLst>
          <pc:docMk/>
          <pc:sldMk cId="1138212406" sldId="269"/>
        </pc:sldMkLst>
        <pc:spChg chg="add mod">
          <ac:chgData name="Cesar Santana" userId="075dd3e8db303743" providerId="LiveId" clId="{2C628D43-7CB5-4266-8ACE-CFC1C61F242C}" dt="2020-11-24T12:05:43.417" v="52"/>
          <ac:spMkLst>
            <pc:docMk/>
            <pc:sldMk cId="1138212406" sldId="269"/>
            <ac:spMk id="4" creationId="{51B79CFD-77AE-4D82-9394-B2702303FA47}"/>
          </ac:spMkLst>
        </pc:spChg>
      </pc:sldChg>
      <pc:sldChg chg="delSp modSp mod">
        <pc:chgData name="Cesar Santana" userId="075dd3e8db303743" providerId="LiveId" clId="{2C628D43-7CB5-4266-8ACE-CFC1C61F242C}" dt="2020-11-24T12:06:14.408" v="54" actId="1076"/>
        <pc:sldMkLst>
          <pc:docMk/>
          <pc:sldMk cId="3419884055" sldId="270"/>
        </pc:sldMkLst>
        <pc:picChg chg="del">
          <ac:chgData name="Cesar Santana" userId="075dd3e8db303743" providerId="LiveId" clId="{2C628D43-7CB5-4266-8ACE-CFC1C61F242C}" dt="2020-11-24T12:06:12.010" v="53" actId="478"/>
          <ac:picMkLst>
            <pc:docMk/>
            <pc:sldMk cId="3419884055" sldId="270"/>
            <ac:picMk id="5" creationId="{A98034B4-D851-4634-A1B1-459C70723A48}"/>
          </ac:picMkLst>
        </pc:picChg>
        <pc:picChg chg="mod">
          <ac:chgData name="Cesar Santana" userId="075dd3e8db303743" providerId="LiveId" clId="{2C628D43-7CB5-4266-8ACE-CFC1C61F242C}" dt="2020-11-24T12:06:14.408" v="54" actId="1076"/>
          <ac:picMkLst>
            <pc:docMk/>
            <pc:sldMk cId="3419884055" sldId="270"/>
            <ac:picMk id="7" creationId="{EC42FC88-F559-4AB5-BB5C-CB5430AAC3C6}"/>
          </ac:picMkLst>
        </pc:picChg>
      </pc:sldChg>
      <pc:sldChg chg="modSp mod ord">
        <pc:chgData name="Cesar Santana" userId="075dd3e8db303743" providerId="LiveId" clId="{2C628D43-7CB5-4266-8ACE-CFC1C61F242C}" dt="2020-11-24T18:47:06.804" v="1468" actId="14100"/>
        <pc:sldMkLst>
          <pc:docMk/>
          <pc:sldMk cId="2377636334" sldId="271"/>
        </pc:sldMkLst>
        <pc:picChg chg="mod">
          <ac:chgData name="Cesar Santana" userId="075dd3e8db303743" providerId="LiveId" clId="{2C628D43-7CB5-4266-8ACE-CFC1C61F242C}" dt="2020-11-24T18:13:14.352" v="913" actId="1076"/>
          <ac:picMkLst>
            <pc:docMk/>
            <pc:sldMk cId="2377636334" sldId="271"/>
            <ac:picMk id="5" creationId="{462CCECB-5561-48C6-AADD-7CF1AA4CDE8B}"/>
          </ac:picMkLst>
        </pc:picChg>
        <pc:picChg chg="mod">
          <ac:chgData name="Cesar Santana" userId="075dd3e8db303743" providerId="LiveId" clId="{2C628D43-7CB5-4266-8ACE-CFC1C61F242C}" dt="2020-11-24T18:47:06.804" v="1468" actId="14100"/>
          <ac:picMkLst>
            <pc:docMk/>
            <pc:sldMk cId="2377636334" sldId="271"/>
            <ac:picMk id="6" creationId="{A54986ED-2812-4C50-A658-289918C54070}"/>
          </ac:picMkLst>
        </pc:picChg>
      </pc:sldChg>
      <pc:sldChg chg="modSp mod">
        <pc:chgData name="Cesar Santana" userId="075dd3e8db303743" providerId="LiveId" clId="{2C628D43-7CB5-4266-8ACE-CFC1C61F242C}" dt="2020-11-24T12:16:35.525" v="93" actId="27636"/>
        <pc:sldMkLst>
          <pc:docMk/>
          <pc:sldMk cId="789222935" sldId="272"/>
        </pc:sldMkLst>
        <pc:spChg chg="mod">
          <ac:chgData name="Cesar Santana" userId="075dd3e8db303743" providerId="LiveId" clId="{2C628D43-7CB5-4266-8ACE-CFC1C61F242C}" dt="2020-11-24T12:16:35.525" v="93" actId="27636"/>
          <ac:spMkLst>
            <pc:docMk/>
            <pc:sldMk cId="789222935" sldId="272"/>
            <ac:spMk id="5" creationId="{F84EDE2C-6A9C-42E2-9810-35B999597B69}"/>
          </ac:spMkLst>
        </pc:spChg>
        <pc:picChg chg="mod">
          <ac:chgData name="Cesar Santana" userId="075dd3e8db303743" providerId="LiveId" clId="{2C628D43-7CB5-4266-8ACE-CFC1C61F242C}" dt="2020-11-24T12:09:08.357" v="86" actId="1076"/>
          <ac:picMkLst>
            <pc:docMk/>
            <pc:sldMk cId="789222935" sldId="272"/>
            <ac:picMk id="1026" creationId="{5AFE75D7-2F23-49F4-9862-661E61F60216}"/>
          </ac:picMkLst>
        </pc:picChg>
      </pc:sldChg>
      <pc:sldChg chg="addSp delSp modSp mod">
        <pc:chgData name="Cesar Santana" userId="075dd3e8db303743" providerId="LiveId" clId="{2C628D43-7CB5-4266-8ACE-CFC1C61F242C}" dt="2020-11-24T16:15:26.497" v="458" actId="478"/>
        <pc:sldMkLst>
          <pc:docMk/>
          <pc:sldMk cId="613278400" sldId="273"/>
        </pc:sldMkLst>
        <pc:spChg chg="del">
          <ac:chgData name="Cesar Santana" userId="075dd3e8db303743" providerId="LiveId" clId="{2C628D43-7CB5-4266-8ACE-CFC1C61F242C}" dt="2020-11-24T16:15:22.183" v="456" actId="478"/>
          <ac:spMkLst>
            <pc:docMk/>
            <pc:sldMk cId="613278400" sldId="273"/>
            <ac:spMk id="2" creationId="{315F98C0-E6D5-48DB-8D97-52E7E1378202}"/>
          </ac:spMkLst>
        </pc:spChg>
        <pc:spChg chg="add del mod">
          <ac:chgData name="Cesar Santana" userId="075dd3e8db303743" providerId="LiveId" clId="{2C628D43-7CB5-4266-8ACE-CFC1C61F242C}" dt="2020-11-24T16:15:26.497" v="458" actId="478"/>
          <ac:spMkLst>
            <pc:docMk/>
            <pc:sldMk cId="613278400" sldId="273"/>
            <ac:spMk id="5" creationId="{3CCFA0AB-420C-4CA7-86A9-02AC66CD055E}"/>
          </ac:spMkLst>
        </pc:spChg>
        <pc:spChg chg="add mod">
          <ac:chgData name="Cesar Santana" userId="075dd3e8db303743" providerId="LiveId" clId="{2C628D43-7CB5-4266-8ACE-CFC1C61F242C}" dt="2020-11-24T16:15:22.658" v="457"/>
          <ac:spMkLst>
            <pc:docMk/>
            <pc:sldMk cId="613278400" sldId="273"/>
            <ac:spMk id="6" creationId="{82BE7B30-E8D0-4333-AB54-2674676B678E}"/>
          </ac:spMkLst>
        </pc:spChg>
      </pc:sldChg>
      <pc:sldChg chg="addSp delSp modSp mod">
        <pc:chgData name="Cesar Santana" userId="075dd3e8db303743" providerId="LiveId" clId="{2C628D43-7CB5-4266-8ACE-CFC1C61F242C}" dt="2020-11-24T16:15:36.179" v="461" actId="478"/>
        <pc:sldMkLst>
          <pc:docMk/>
          <pc:sldMk cId="62296635" sldId="274"/>
        </pc:sldMkLst>
        <pc:spChg chg="del">
          <ac:chgData name="Cesar Santana" userId="075dd3e8db303743" providerId="LiveId" clId="{2C628D43-7CB5-4266-8ACE-CFC1C61F242C}" dt="2020-11-24T16:15:31.557" v="459" actId="478"/>
          <ac:spMkLst>
            <pc:docMk/>
            <pc:sldMk cId="62296635" sldId="274"/>
            <ac:spMk id="2" creationId="{315F98C0-E6D5-48DB-8D97-52E7E1378202}"/>
          </ac:spMkLst>
        </pc:spChg>
        <pc:spChg chg="mod">
          <ac:chgData name="Cesar Santana" userId="075dd3e8db303743" providerId="LiveId" clId="{2C628D43-7CB5-4266-8ACE-CFC1C61F242C}" dt="2020-11-24T12:19:43.479" v="103" actId="108"/>
          <ac:spMkLst>
            <pc:docMk/>
            <pc:sldMk cId="62296635" sldId="274"/>
            <ac:spMk id="3" creationId="{AA53CD0E-12C9-4451-B34F-6BC92AA203AA}"/>
          </ac:spMkLst>
        </pc:spChg>
        <pc:spChg chg="add del mod">
          <ac:chgData name="Cesar Santana" userId="075dd3e8db303743" providerId="LiveId" clId="{2C628D43-7CB5-4266-8ACE-CFC1C61F242C}" dt="2020-11-24T16:15:36.179" v="461" actId="478"/>
          <ac:spMkLst>
            <pc:docMk/>
            <pc:sldMk cId="62296635" sldId="274"/>
            <ac:spMk id="5" creationId="{D2C6B856-4660-4988-A22F-109F76E60521}"/>
          </ac:spMkLst>
        </pc:spChg>
        <pc:spChg chg="add mod">
          <ac:chgData name="Cesar Santana" userId="075dd3e8db303743" providerId="LiveId" clId="{2C628D43-7CB5-4266-8ACE-CFC1C61F242C}" dt="2020-11-24T16:15:32.128" v="460"/>
          <ac:spMkLst>
            <pc:docMk/>
            <pc:sldMk cId="62296635" sldId="274"/>
            <ac:spMk id="6" creationId="{3DFDB9A7-437F-4B8E-B57F-61852859AC71}"/>
          </ac:spMkLst>
        </pc:spChg>
      </pc:sldChg>
      <pc:sldChg chg="addSp delSp modSp mod">
        <pc:chgData name="Cesar Santana" userId="075dd3e8db303743" providerId="LiveId" clId="{2C628D43-7CB5-4266-8ACE-CFC1C61F242C}" dt="2020-11-24T17:52:01.453" v="855"/>
        <pc:sldMkLst>
          <pc:docMk/>
          <pc:sldMk cId="1008977915" sldId="275"/>
        </pc:sldMkLst>
        <pc:spChg chg="del">
          <ac:chgData name="Cesar Santana" userId="075dd3e8db303743" providerId="LiveId" clId="{2C628D43-7CB5-4266-8ACE-CFC1C61F242C}" dt="2020-11-24T16:15:39.995" v="462" actId="478"/>
          <ac:spMkLst>
            <pc:docMk/>
            <pc:sldMk cId="1008977915" sldId="275"/>
            <ac:spMk id="2" creationId="{315F98C0-E6D5-48DB-8D97-52E7E1378202}"/>
          </ac:spMkLst>
        </pc:spChg>
        <pc:spChg chg="mod">
          <ac:chgData name="Cesar Santana" userId="075dd3e8db303743" providerId="LiveId" clId="{2C628D43-7CB5-4266-8ACE-CFC1C61F242C}" dt="2020-11-24T12:20:47.818" v="108" actId="14100"/>
          <ac:spMkLst>
            <pc:docMk/>
            <pc:sldMk cId="1008977915" sldId="275"/>
            <ac:spMk id="3" creationId="{AA53CD0E-12C9-4451-B34F-6BC92AA203AA}"/>
          </ac:spMkLst>
        </pc:spChg>
        <pc:spChg chg="add del mod">
          <ac:chgData name="Cesar Santana" userId="075dd3e8db303743" providerId="LiveId" clId="{2C628D43-7CB5-4266-8ACE-CFC1C61F242C}" dt="2020-11-24T16:15:43.707" v="463" actId="478"/>
          <ac:spMkLst>
            <pc:docMk/>
            <pc:sldMk cId="1008977915" sldId="275"/>
            <ac:spMk id="5" creationId="{8DFB1829-7202-4C0F-B636-E20B91491F85}"/>
          </ac:spMkLst>
        </pc:spChg>
        <pc:spChg chg="add mod">
          <ac:chgData name="Cesar Santana" userId="075dd3e8db303743" providerId="LiveId" clId="{2C628D43-7CB5-4266-8ACE-CFC1C61F242C}" dt="2020-11-24T16:15:44.105" v="464"/>
          <ac:spMkLst>
            <pc:docMk/>
            <pc:sldMk cId="1008977915" sldId="275"/>
            <ac:spMk id="6" creationId="{6E9E07F4-23CD-4A56-B018-DA90082863EF}"/>
          </ac:spMkLst>
        </pc:spChg>
        <pc:picChg chg="add">
          <ac:chgData name="Cesar Santana" userId="075dd3e8db303743" providerId="LiveId" clId="{2C628D43-7CB5-4266-8ACE-CFC1C61F242C}" dt="2020-11-24T17:52:01.453" v="855"/>
          <ac:picMkLst>
            <pc:docMk/>
            <pc:sldMk cId="1008977915" sldId="275"/>
            <ac:picMk id="7" creationId="{2FB8FB60-D4FF-4248-B950-43559EC2A8B8}"/>
          </ac:picMkLst>
        </pc:picChg>
      </pc:sldChg>
      <pc:sldChg chg="delSp modSp new del mod">
        <pc:chgData name="Cesar Santana" userId="075dd3e8db303743" providerId="LiveId" clId="{2C628D43-7CB5-4266-8ACE-CFC1C61F242C}" dt="2020-11-24T16:18:53.119" v="542" actId="47"/>
        <pc:sldMkLst>
          <pc:docMk/>
          <pc:sldMk cId="154780292" sldId="276"/>
        </pc:sldMkLst>
        <pc:spChg chg="del">
          <ac:chgData name="Cesar Santana" userId="075dd3e8db303743" providerId="LiveId" clId="{2C628D43-7CB5-4266-8ACE-CFC1C61F242C}" dt="2020-11-24T12:02:09.963" v="3" actId="478"/>
          <ac:spMkLst>
            <pc:docMk/>
            <pc:sldMk cId="154780292" sldId="276"/>
            <ac:spMk id="2" creationId="{85ACA555-7DCF-46FD-89A2-B0E0EF414647}"/>
          </ac:spMkLst>
        </pc:spChg>
        <pc:spChg chg="mod">
          <ac:chgData name="Cesar Santana" userId="075dd3e8db303743" providerId="LiveId" clId="{2C628D43-7CB5-4266-8ACE-CFC1C61F242C}" dt="2020-11-24T12:02:36.615" v="19" actId="20577"/>
          <ac:spMkLst>
            <pc:docMk/>
            <pc:sldMk cId="154780292" sldId="276"/>
            <ac:spMk id="3" creationId="{12857490-26A3-4B77-AC83-36D2D18528DD}"/>
          </ac:spMkLst>
        </pc:spChg>
      </pc:sldChg>
      <pc:sldChg chg="addSp delSp modSp new del mod ord">
        <pc:chgData name="Cesar Santana" userId="075dd3e8db303743" providerId="LiveId" clId="{2C628D43-7CB5-4266-8ACE-CFC1C61F242C}" dt="2020-11-24T16:19:14.980" v="543" actId="47"/>
        <pc:sldMkLst>
          <pc:docMk/>
          <pc:sldMk cId="3078094162" sldId="277"/>
        </pc:sldMkLst>
        <pc:spChg chg="mod">
          <ac:chgData name="Cesar Santana" userId="075dd3e8db303743" providerId="LiveId" clId="{2C628D43-7CB5-4266-8ACE-CFC1C61F242C}" dt="2020-11-24T12:41:14.739" v="327" actId="14100"/>
          <ac:spMkLst>
            <pc:docMk/>
            <pc:sldMk cId="3078094162" sldId="277"/>
            <ac:spMk id="2" creationId="{70AE2D9B-BA1F-451F-8DF3-CD356B180D88}"/>
          </ac:spMkLst>
        </pc:spChg>
        <pc:spChg chg="mod">
          <ac:chgData name="Cesar Santana" userId="075dd3e8db303743" providerId="LiveId" clId="{2C628D43-7CB5-4266-8ACE-CFC1C61F242C}" dt="2020-11-24T12:41:18.101" v="329" actId="27636"/>
          <ac:spMkLst>
            <pc:docMk/>
            <pc:sldMk cId="3078094162" sldId="277"/>
            <ac:spMk id="3" creationId="{22128473-C566-4E76-BA68-8656771935B9}"/>
          </ac:spMkLst>
        </pc:spChg>
        <pc:graphicFrameChg chg="add del modGraphic">
          <ac:chgData name="Cesar Santana" userId="075dd3e8db303743" providerId="LiveId" clId="{2C628D43-7CB5-4266-8ACE-CFC1C61F242C}" dt="2020-11-24T16:16:29.496" v="477" actId="27309"/>
          <ac:graphicFrameMkLst>
            <pc:docMk/>
            <pc:sldMk cId="3078094162" sldId="277"/>
            <ac:graphicFrameMk id="5" creationId="{EF4DE8A9-75DC-48F4-8CC4-7409C6D2F83F}"/>
          </ac:graphicFrameMkLst>
        </pc:graphicFrameChg>
      </pc:sldChg>
      <pc:sldChg chg="addSp delSp modSp new del mod setBg setClrOvrMap">
        <pc:chgData name="Cesar Santana" userId="075dd3e8db303743" providerId="LiveId" clId="{2C628D43-7CB5-4266-8ACE-CFC1C61F242C}" dt="2020-11-24T16:42:10.069" v="555" actId="47"/>
        <pc:sldMkLst>
          <pc:docMk/>
          <pc:sldMk cId="3363740727" sldId="278"/>
        </pc:sldMkLst>
        <pc:spChg chg="mod ord">
          <ac:chgData name="Cesar Santana" userId="075dd3e8db303743" providerId="LiveId" clId="{2C628D43-7CB5-4266-8ACE-CFC1C61F242C}" dt="2020-11-24T13:08:09.657" v="418" actId="26606"/>
          <ac:spMkLst>
            <pc:docMk/>
            <pc:sldMk cId="3363740727" sldId="278"/>
            <ac:spMk id="2" creationId="{94086220-2E65-4DDA-A7E2-1AAB44EE2A9F}"/>
          </ac:spMkLst>
        </pc:spChg>
        <pc:spChg chg="del">
          <ac:chgData name="Cesar Santana" userId="075dd3e8db303743" providerId="LiveId" clId="{2C628D43-7CB5-4266-8ACE-CFC1C61F242C}" dt="2020-11-24T13:06:07.798" v="364" actId="478"/>
          <ac:spMkLst>
            <pc:docMk/>
            <pc:sldMk cId="3363740727" sldId="278"/>
            <ac:spMk id="3" creationId="{CF7C9558-1953-45B6-8785-AA396E1376CC}"/>
          </ac:spMkLst>
        </pc:spChg>
        <pc:spChg chg="add del">
          <ac:chgData name="Cesar Santana" userId="075dd3e8db303743" providerId="LiveId" clId="{2C628D43-7CB5-4266-8ACE-CFC1C61F242C}" dt="2020-11-24T13:06:27.149" v="368" actId="26606"/>
          <ac:spMkLst>
            <pc:docMk/>
            <pc:sldMk cId="3363740727" sldId="278"/>
            <ac:spMk id="9" creationId="{87CC2527-562A-4F69-B487-4371E5B243E7}"/>
          </ac:spMkLst>
        </pc:spChg>
        <pc:spChg chg="add del">
          <ac:chgData name="Cesar Santana" userId="075dd3e8db303743" providerId="LiveId" clId="{2C628D43-7CB5-4266-8ACE-CFC1C61F242C}" dt="2020-11-24T13:08:09.657" v="418" actId="26606"/>
          <ac:spMkLst>
            <pc:docMk/>
            <pc:sldMk cId="3363740727" sldId="278"/>
            <ac:spMk id="14" creationId="{37C89E4B-3C9F-44B9-8B86-D9E3D112D8EC}"/>
          </ac:spMkLst>
        </pc:spChg>
        <pc:spChg chg="add">
          <ac:chgData name="Cesar Santana" userId="075dd3e8db303743" providerId="LiveId" clId="{2C628D43-7CB5-4266-8ACE-CFC1C61F242C}" dt="2020-11-24T13:08:09.657" v="418" actId="26606"/>
          <ac:spMkLst>
            <pc:docMk/>
            <pc:sldMk cId="3363740727" sldId="278"/>
            <ac:spMk id="20" creationId="{E49CC64F-7275-4E33-961B-0C5CDC439875}"/>
          </ac:spMkLst>
        </pc:spChg>
        <pc:picChg chg="add mod ord">
          <ac:chgData name="Cesar Santana" userId="075dd3e8db303743" providerId="LiveId" clId="{2C628D43-7CB5-4266-8ACE-CFC1C61F242C}" dt="2020-11-24T13:08:15.055" v="419" actId="1076"/>
          <ac:picMkLst>
            <pc:docMk/>
            <pc:sldMk cId="3363740727" sldId="278"/>
            <ac:picMk id="4" creationId="{E21668C8-3049-4509-A351-0CEFC938A8FC}"/>
          </ac:picMkLst>
        </pc:picChg>
        <pc:cxnChg chg="add del">
          <ac:chgData name="Cesar Santana" userId="075dd3e8db303743" providerId="LiveId" clId="{2C628D43-7CB5-4266-8ACE-CFC1C61F242C}" dt="2020-11-24T13:06:27.149" v="368" actId="26606"/>
          <ac:cxnSpMkLst>
            <pc:docMk/>
            <pc:sldMk cId="3363740727" sldId="278"/>
            <ac:cxnSpMk id="11" creationId="{BCDAEC91-5BCE-4B55-9CC0-43EF94CB734B}"/>
          </ac:cxnSpMkLst>
        </pc:cxnChg>
        <pc:cxnChg chg="add del">
          <ac:chgData name="Cesar Santana" userId="075dd3e8db303743" providerId="LiveId" clId="{2C628D43-7CB5-4266-8ACE-CFC1C61F242C}" dt="2020-11-24T13:08:09.657" v="418" actId="26606"/>
          <ac:cxnSpMkLst>
            <pc:docMk/>
            <pc:sldMk cId="3363740727" sldId="278"/>
            <ac:cxnSpMk id="13" creationId="{D891E407-403B-4764-86C9-33A56D3BCAA3}"/>
          </ac:cxnSpMkLst>
        </pc:cxnChg>
        <pc:cxnChg chg="add del">
          <ac:chgData name="Cesar Santana" userId="075dd3e8db303743" providerId="LiveId" clId="{2C628D43-7CB5-4266-8ACE-CFC1C61F242C}" dt="2020-11-24T13:08:09.657" v="418" actId="26606"/>
          <ac:cxnSpMkLst>
            <pc:docMk/>
            <pc:sldMk cId="3363740727" sldId="278"/>
            <ac:cxnSpMk id="15" creationId="{AA2EAA10-076F-46BD-8F0F-B9A2FB77A85C}"/>
          </ac:cxnSpMkLst>
        </pc:cxnChg>
      </pc:sldChg>
      <pc:sldChg chg="addSp delSp modSp new del mod setBg setClrOvrMap">
        <pc:chgData name="Cesar Santana" userId="075dd3e8db303743" providerId="LiveId" clId="{2C628D43-7CB5-4266-8ACE-CFC1C61F242C}" dt="2020-11-24T16:42:11.657" v="556" actId="47"/>
        <pc:sldMkLst>
          <pc:docMk/>
          <pc:sldMk cId="306931971" sldId="279"/>
        </pc:sldMkLst>
        <pc:spChg chg="mod">
          <ac:chgData name="Cesar Santana" userId="075dd3e8db303743" providerId="LiveId" clId="{2C628D43-7CB5-4266-8ACE-CFC1C61F242C}" dt="2020-11-24T13:08:06.276" v="417" actId="26606"/>
          <ac:spMkLst>
            <pc:docMk/>
            <pc:sldMk cId="306931971" sldId="279"/>
            <ac:spMk id="2" creationId="{6DEBF5C2-4E1A-464A-8C98-C38AD4A3ED01}"/>
          </ac:spMkLst>
        </pc:spChg>
        <pc:spChg chg="del">
          <ac:chgData name="Cesar Santana" userId="075dd3e8db303743" providerId="LiveId" clId="{2C628D43-7CB5-4266-8ACE-CFC1C61F242C}" dt="2020-11-24T13:06:44.966" v="389" actId="478"/>
          <ac:spMkLst>
            <pc:docMk/>
            <pc:sldMk cId="306931971" sldId="279"/>
            <ac:spMk id="3" creationId="{354CD98D-4840-4989-9460-CD38A4A7E32B}"/>
          </ac:spMkLst>
        </pc:spChg>
        <pc:spChg chg="add">
          <ac:chgData name="Cesar Santana" userId="075dd3e8db303743" providerId="LiveId" clId="{2C628D43-7CB5-4266-8ACE-CFC1C61F242C}" dt="2020-11-24T13:08:06.276" v="417" actId="26606"/>
          <ac:spMkLst>
            <pc:docMk/>
            <pc:sldMk cId="306931971" sldId="279"/>
            <ac:spMk id="9" creationId="{E49CC64F-7275-4E33-961B-0C5CDC439875}"/>
          </ac:spMkLst>
        </pc:spChg>
        <pc:picChg chg="add mod">
          <ac:chgData name="Cesar Santana" userId="075dd3e8db303743" providerId="LiveId" clId="{2C628D43-7CB5-4266-8ACE-CFC1C61F242C}" dt="2020-11-24T13:08:06.276" v="417" actId="26606"/>
          <ac:picMkLst>
            <pc:docMk/>
            <pc:sldMk cId="306931971" sldId="279"/>
            <ac:picMk id="4" creationId="{989878F1-3E17-45FA-BBEC-ACE63A3BE6FB}"/>
          </ac:picMkLst>
        </pc:picChg>
      </pc:sldChg>
      <pc:sldChg chg="addSp delSp modSp new del mod setBg setClrOvrMap">
        <pc:chgData name="Cesar Santana" userId="075dd3e8db303743" providerId="LiveId" clId="{2C628D43-7CB5-4266-8ACE-CFC1C61F242C}" dt="2020-11-24T16:42:12.222" v="557" actId="47"/>
        <pc:sldMkLst>
          <pc:docMk/>
          <pc:sldMk cId="3509215436" sldId="280"/>
        </pc:sldMkLst>
        <pc:spChg chg="mod">
          <ac:chgData name="Cesar Santana" userId="075dd3e8db303743" providerId="LiveId" clId="{2C628D43-7CB5-4266-8ACE-CFC1C61F242C}" dt="2020-11-24T13:10:09.765" v="432" actId="26606"/>
          <ac:spMkLst>
            <pc:docMk/>
            <pc:sldMk cId="3509215436" sldId="280"/>
            <ac:spMk id="2" creationId="{A8F21B8C-BDB6-4507-AC07-D84968C4CA0F}"/>
          </ac:spMkLst>
        </pc:spChg>
        <pc:spChg chg="del">
          <ac:chgData name="Cesar Santana" userId="075dd3e8db303743" providerId="LiveId" clId="{2C628D43-7CB5-4266-8ACE-CFC1C61F242C}" dt="2020-11-24T13:09:04.456" v="429" actId="478"/>
          <ac:spMkLst>
            <pc:docMk/>
            <pc:sldMk cId="3509215436" sldId="280"/>
            <ac:spMk id="3" creationId="{CCCFB829-B8A1-4EAC-9844-D2274879437C}"/>
          </ac:spMkLst>
        </pc:spChg>
        <pc:spChg chg="add">
          <ac:chgData name="Cesar Santana" userId="075dd3e8db303743" providerId="LiveId" clId="{2C628D43-7CB5-4266-8ACE-CFC1C61F242C}" dt="2020-11-24T13:10:09.765" v="432" actId="26606"/>
          <ac:spMkLst>
            <pc:docMk/>
            <pc:sldMk cId="3509215436" sldId="280"/>
            <ac:spMk id="9" creationId="{E49CC64F-7275-4E33-961B-0C5CDC439875}"/>
          </ac:spMkLst>
        </pc:spChg>
        <pc:picChg chg="add mod">
          <ac:chgData name="Cesar Santana" userId="075dd3e8db303743" providerId="LiveId" clId="{2C628D43-7CB5-4266-8ACE-CFC1C61F242C}" dt="2020-11-24T13:10:16.909" v="434" actId="14100"/>
          <ac:picMkLst>
            <pc:docMk/>
            <pc:sldMk cId="3509215436" sldId="280"/>
            <ac:picMk id="4" creationId="{F4989DB0-1121-4500-B1C8-79778CF99758}"/>
          </ac:picMkLst>
        </pc:picChg>
      </pc:sldChg>
      <pc:sldChg chg="addSp delSp modSp new del mod ord">
        <pc:chgData name="Cesar Santana" userId="075dd3e8db303743" providerId="LiveId" clId="{2C628D43-7CB5-4266-8ACE-CFC1C61F242C}" dt="2020-11-24T16:31:39.904" v="552" actId="47"/>
        <pc:sldMkLst>
          <pc:docMk/>
          <pc:sldMk cId="3764228225" sldId="281"/>
        </pc:sldMkLst>
        <pc:spChg chg="del">
          <ac:chgData name="Cesar Santana" userId="075dd3e8db303743" providerId="LiveId" clId="{2C628D43-7CB5-4266-8ACE-CFC1C61F242C}" dt="2020-11-24T16:14:54.909" v="437" actId="478"/>
          <ac:spMkLst>
            <pc:docMk/>
            <pc:sldMk cId="3764228225" sldId="281"/>
            <ac:spMk id="2" creationId="{8B995D7F-7B23-43E9-847B-F5BE2FE46CD3}"/>
          </ac:spMkLst>
        </pc:spChg>
        <pc:spChg chg="mod">
          <ac:chgData name="Cesar Santana" userId="075dd3e8db303743" providerId="LiveId" clId="{2C628D43-7CB5-4266-8ACE-CFC1C61F242C}" dt="2020-11-24T16:14:58.669" v="451" actId="20577"/>
          <ac:spMkLst>
            <pc:docMk/>
            <pc:sldMk cId="3764228225" sldId="281"/>
            <ac:spMk id="3" creationId="{B05B8DB4-55F8-4CCA-B4DE-E350C686ED85}"/>
          </ac:spMkLst>
        </pc:spChg>
        <pc:spChg chg="add mod">
          <ac:chgData name="Cesar Santana" userId="075dd3e8db303743" providerId="LiveId" clId="{2C628D43-7CB5-4266-8ACE-CFC1C61F242C}" dt="2020-11-24T16:14:52.672" v="436"/>
          <ac:spMkLst>
            <pc:docMk/>
            <pc:sldMk cId="3764228225" sldId="281"/>
            <ac:spMk id="4" creationId="{F05A9745-43AF-4E47-8A9E-3882193217E8}"/>
          </ac:spMkLst>
        </pc:spChg>
      </pc:sldChg>
      <pc:sldChg chg="addSp delSp modSp new del mod">
        <pc:chgData name="Cesar Santana" userId="075dd3e8db303743" providerId="LiveId" clId="{2C628D43-7CB5-4266-8ACE-CFC1C61F242C}" dt="2020-11-24T16:16:37.288" v="478" actId="47"/>
        <pc:sldMkLst>
          <pc:docMk/>
          <pc:sldMk cId="1337683949" sldId="282"/>
        </pc:sldMkLst>
        <pc:spChg chg="del">
          <ac:chgData name="Cesar Santana" userId="075dd3e8db303743" providerId="LiveId" clId="{2C628D43-7CB5-4266-8ACE-CFC1C61F242C}" dt="2020-11-24T16:15:58.364" v="467" actId="478"/>
          <ac:spMkLst>
            <pc:docMk/>
            <pc:sldMk cId="1337683949" sldId="282"/>
            <ac:spMk id="2" creationId="{20D5E25F-14E1-4606-A119-2BC2BF53BA6F}"/>
          </ac:spMkLst>
        </pc:spChg>
        <pc:spChg chg="del">
          <ac:chgData name="Cesar Santana" userId="075dd3e8db303743" providerId="LiveId" clId="{2C628D43-7CB5-4266-8ACE-CFC1C61F242C}" dt="2020-11-24T16:16:00.167" v="468" actId="478"/>
          <ac:spMkLst>
            <pc:docMk/>
            <pc:sldMk cId="1337683949" sldId="282"/>
            <ac:spMk id="3" creationId="{33128B38-3FB2-4C3A-BFC6-2CAC48012C52}"/>
          </ac:spMkLst>
        </pc:spChg>
        <pc:spChg chg="add mod">
          <ac:chgData name="Cesar Santana" userId="075dd3e8db303743" providerId="LiveId" clId="{2C628D43-7CB5-4266-8ACE-CFC1C61F242C}" dt="2020-11-24T16:16:01.721" v="469"/>
          <ac:spMkLst>
            <pc:docMk/>
            <pc:sldMk cId="1337683949" sldId="282"/>
            <ac:spMk id="4" creationId="{518F090E-6E1F-4FE2-969A-F1142BA54F5D}"/>
          </ac:spMkLst>
        </pc:spChg>
      </pc:sldChg>
      <pc:sldChg chg="add del">
        <pc:chgData name="Cesar Santana" userId="075dd3e8db303743" providerId="LiveId" clId="{2C628D43-7CB5-4266-8ACE-CFC1C61F242C}" dt="2020-11-24T16:16:37.324" v="479" actId="47"/>
        <pc:sldMkLst>
          <pc:docMk/>
          <pc:sldMk cId="2564694436" sldId="283"/>
        </pc:sldMkLst>
      </pc:sldChg>
      <pc:sldChg chg="add del">
        <pc:chgData name="Cesar Santana" userId="075dd3e8db303743" providerId="LiveId" clId="{2C628D43-7CB5-4266-8ACE-CFC1C61F242C}" dt="2020-11-24T16:16:37.819" v="480" actId="47"/>
        <pc:sldMkLst>
          <pc:docMk/>
          <pc:sldMk cId="2592654130" sldId="284"/>
        </pc:sldMkLst>
      </pc:sldChg>
      <pc:sldChg chg="add del">
        <pc:chgData name="Cesar Santana" userId="075dd3e8db303743" providerId="LiveId" clId="{2C628D43-7CB5-4266-8ACE-CFC1C61F242C}" dt="2020-11-24T16:16:38.611" v="481" actId="47"/>
        <pc:sldMkLst>
          <pc:docMk/>
          <pc:sldMk cId="4272900203" sldId="285"/>
        </pc:sldMkLst>
      </pc:sldChg>
      <pc:sldChg chg="add del">
        <pc:chgData name="Cesar Santana" userId="075dd3e8db303743" providerId="LiveId" clId="{2C628D43-7CB5-4266-8ACE-CFC1C61F242C}" dt="2020-11-24T16:16:39.064" v="482" actId="47"/>
        <pc:sldMkLst>
          <pc:docMk/>
          <pc:sldMk cId="404238360" sldId="286"/>
        </pc:sldMkLst>
      </pc:sldChg>
      <pc:sldChg chg="add del">
        <pc:chgData name="Cesar Santana" userId="075dd3e8db303743" providerId="LiveId" clId="{2C628D43-7CB5-4266-8ACE-CFC1C61F242C}" dt="2020-11-24T16:16:39.668" v="483" actId="47"/>
        <pc:sldMkLst>
          <pc:docMk/>
          <pc:sldMk cId="641596007" sldId="287"/>
        </pc:sldMkLst>
      </pc:sldChg>
      <pc:sldChg chg="add del">
        <pc:chgData name="Cesar Santana" userId="075dd3e8db303743" providerId="LiveId" clId="{2C628D43-7CB5-4266-8ACE-CFC1C61F242C}" dt="2020-11-24T16:18:16.919" v="541" actId="47"/>
        <pc:sldMkLst>
          <pc:docMk/>
          <pc:sldMk cId="101703532" sldId="288"/>
        </pc:sldMkLst>
      </pc:sldChg>
      <pc:sldChg chg="addSp modSp add mod">
        <pc:chgData name="Cesar Santana" userId="075dd3e8db303743" providerId="LiveId" clId="{2C628D43-7CB5-4266-8ACE-CFC1C61F242C}" dt="2020-11-24T18:02:29.646" v="888"/>
        <pc:sldMkLst>
          <pc:docMk/>
          <pc:sldMk cId="38725835" sldId="289"/>
        </pc:sldMkLst>
        <pc:spChg chg="mod">
          <ac:chgData name="Cesar Santana" userId="075dd3e8db303743" providerId="LiveId" clId="{2C628D43-7CB5-4266-8ACE-CFC1C61F242C}" dt="2020-11-24T16:16:59.007" v="494" actId="6549"/>
          <ac:spMkLst>
            <pc:docMk/>
            <pc:sldMk cId="38725835" sldId="289"/>
            <ac:spMk id="3" creationId="{22128473-C566-4E76-BA68-8656771935B9}"/>
          </ac:spMkLst>
        </pc:spChg>
        <pc:picChg chg="add mod">
          <ac:chgData name="Cesar Santana" userId="075dd3e8db303743" providerId="LiveId" clId="{2C628D43-7CB5-4266-8ACE-CFC1C61F242C}" dt="2020-11-24T18:02:29.646" v="888"/>
          <ac:picMkLst>
            <pc:docMk/>
            <pc:sldMk cId="38725835" sldId="289"/>
            <ac:picMk id="4" creationId="{94392E82-31AD-4D9A-9EE0-C1147FB6A323}"/>
          </ac:picMkLst>
        </pc:picChg>
      </pc:sldChg>
      <pc:sldChg chg="addSp modSp add mod">
        <pc:chgData name="Cesar Santana" userId="075dd3e8db303743" providerId="LiveId" clId="{2C628D43-7CB5-4266-8ACE-CFC1C61F242C}" dt="2020-11-24T18:27:14.615" v="965" actId="22"/>
        <pc:sldMkLst>
          <pc:docMk/>
          <pc:sldMk cId="4159115136" sldId="290"/>
        </pc:sldMkLst>
        <pc:spChg chg="mod">
          <ac:chgData name="Cesar Santana" userId="075dd3e8db303743" providerId="LiveId" clId="{2C628D43-7CB5-4266-8ACE-CFC1C61F242C}" dt="2020-11-24T16:17:05.784" v="497" actId="6549"/>
          <ac:spMkLst>
            <pc:docMk/>
            <pc:sldMk cId="4159115136" sldId="290"/>
            <ac:spMk id="3" creationId="{22128473-C566-4E76-BA68-8656771935B9}"/>
          </ac:spMkLst>
        </pc:spChg>
        <pc:spChg chg="add">
          <ac:chgData name="Cesar Santana" userId="075dd3e8db303743" providerId="LiveId" clId="{2C628D43-7CB5-4266-8ACE-CFC1C61F242C}" dt="2020-11-24T18:27:14.615" v="965" actId="22"/>
          <ac:spMkLst>
            <pc:docMk/>
            <pc:sldMk cId="4159115136" sldId="290"/>
            <ac:spMk id="5" creationId="{F42B3537-9807-4E79-875D-59586CAF89C0}"/>
          </ac:spMkLst>
        </pc:spChg>
      </pc:sldChg>
      <pc:sldChg chg="modSp add del mod">
        <pc:chgData name="Cesar Santana" userId="075dd3e8db303743" providerId="LiveId" clId="{2C628D43-7CB5-4266-8ACE-CFC1C61F242C}" dt="2020-11-24T18:13:29.549" v="914" actId="47"/>
        <pc:sldMkLst>
          <pc:docMk/>
          <pc:sldMk cId="1756877347" sldId="291"/>
        </pc:sldMkLst>
        <pc:spChg chg="mod">
          <ac:chgData name="Cesar Santana" userId="075dd3e8db303743" providerId="LiveId" clId="{2C628D43-7CB5-4266-8ACE-CFC1C61F242C}" dt="2020-11-24T16:17:15.399" v="501" actId="6549"/>
          <ac:spMkLst>
            <pc:docMk/>
            <pc:sldMk cId="1756877347" sldId="291"/>
            <ac:spMk id="3" creationId="{22128473-C566-4E76-BA68-8656771935B9}"/>
          </ac:spMkLst>
        </pc:spChg>
      </pc:sldChg>
      <pc:sldChg chg="addSp delSp modSp add mod ord">
        <pc:chgData name="Cesar Santana" userId="075dd3e8db303743" providerId="LiveId" clId="{2C628D43-7CB5-4266-8ACE-CFC1C61F242C}" dt="2020-11-24T18:14:05.676" v="922" actId="1076"/>
        <pc:sldMkLst>
          <pc:docMk/>
          <pc:sldMk cId="1241856826" sldId="292"/>
        </pc:sldMkLst>
        <pc:spChg chg="mod">
          <ac:chgData name="Cesar Santana" userId="075dd3e8db303743" providerId="LiveId" clId="{2C628D43-7CB5-4266-8ACE-CFC1C61F242C}" dt="2020-11-24T16:17:20.378" v="504" actId="6549"/>
          <ac:spMkLst>
            <pc:docMk/>
            <pc:sldMk cId="1241856826" sldId="292"/>
            <ac:spMk id="3" creationId="{22128473-C566-4E76-BA68-8656771935B9}"/>
          </ac:spMkLst>
        </pc:spChg>
        <pc:picChg chg="add mod modCrop">
          <ac:chgData name="Cesar Santana" userId="075dd3e8db303743" providerId="LiveId" clId="{2C628D43-7CB5-4266-8ACE-CFC1C61F242C}" dt="2020-11-24T18:13:56.855" v="919" actId="1076"/>
          <ac:picMkLst>
            <pc:docMk/>
            <pc:sldMk cId="1241856826" sldId="292"/>
            <ac:picMk id="5" creationId="{89B70D27-E91C-4170-A193-8ACDF0A1396E}"/>
          </ac:picMkLst>
        </pc:picChg>
        <pc:picChg chg="add mod modCrop">
          <ac:chgData name="Cesar Santana" userId="075dd3e8db303743" providerId="LiveId" clId="{2C628D43-7CB5-4266-8ACE-CFC1C61F242C}" dt="2020-11-24T18:14:05.676" v="922" actId="1076"/>
          <ac:picMkLst>
            <pc:docMk/>
            <pc:sldMk cId="1241856826" sldId="292"/>
            <ac:picMk id="7" creationId="{28AE8F65-42A8-4687-B181-64ABA981D654}"/>
          </ac:picMkLst>
        </pc:picChg>
        <pc:picChg chg="add del mod">
          <ac:chgData name="Cesar Santana" userId="075dd3e8db303743" providerId="LiveId" clId="{2C628D43-7CB5-4266-8ACE-CFC1C61F242C}" dt="2020-11-24T18:13:39.408" v="916" actId="478"/>
          <ac:picMkLst>
            <pc:docMk/>
            <pc:sldMk cId="1241856826" sldId="292"/>
            <ac:picMk id="8" creationId="{689C4D89-5EB5-4756-9CBD-2840DBA60E84}"/>
          </ac:picMkLst>
        </pc:picChg>
      </pc:sldChg>
      <pc:sldChg chg="addSp modSp add mod">
        <pc:chgData name="Cesar Santana" userId="075dd3e8db303743" providerId="LiveId" clId="{2C628D43-7CB5-4266-8ACE-CFC1C61F242C}" dt="2020-11-24T18:24:24.641" v="951" actId="14100"/>
        <pc:sldMkLst>
          <pc:docMk/>
          <pc:sldMk cId="1440123800" sldId="293"/>
        </pc:sldMkLst>
        <pc:spChg chg="mod">
          <ac:chgData name="Cesar Santana" userId="075dd3e8db303743" providerId="LiveId" clId="{2C628D43-7CB5-4266-8ACE-CFC1C61F242C}" dt="2020-11-24T16:17:26.662" v="507" actId="6549"/>
          <ac:spMkLst>
            <pc:docMk/>
            <pc:sldMk cId="1440123800" sldId="293"/>
            <ac:spMk id="3" creationId="{22128473-C566-4E76-BA68-8656771935B9}"/>
          </ac:spMkLst>
        </pc:spChg>
        <pc:spChg chg="add mod">
          <ac:chgData name="Cesar Santana" userId="075dd3e8db303743" providerId="LiveId" clId="{2C628D43-7CB5-4266-8ACE-CFC1C61F242C}" dt="2020-11-24T18:24:24.641" v="951" actId="14100"/>
          <ac:spMkLst>
            <pc:docMk/>
            <pc:sldMk cId="1440123800" sldId="293"/>
            <ac:spMk id="7" creationId="{F63AFB53-1386-416E-9B45-413320143807}"/>
          </ac:spMkLst>
        </pc:spChg>
        <pc:picChg chg="add mod modCrop">
          <ac:chgData name="Cesar Santana" userId="075dd3e8db303743" providerId="LiveId" clId="{2C628D43-7CB5-4266-8ACE-CFC1C61F242C}" dt="2020-11-24T18:12:16.477" v="907" actId="14100"/>
          <ac:picMkLst>
            <pc:docMk/>
            <pc:sldMk cId="1440123800" sldId="293"/>
            <ac:picMk id="5" creationId="{B0934045-FA9D-44D1-AB86-A8070EE796A2}"/>
          </ac:picMkLst>
        </pc:picChg>
      </pc:sldChg>
      <pc:sldChg chg="modSp add mod">
        <pc:chgData name="Cesar Santana" userId="075dd3e8db303743" providerId="LiveId" clId="{2C628D43-7CB5-4266-8ACE-CFC1C61F242C}" dt="2020-11-24T16:17:31.584" v="510" actId="6549"/>
        <pc:sldMkLst>
          <pc:docMk/>
          <pc:sldMk cId="3845162050" sldId="294"/>
        </pc:sldMkLst>
        <pc:spChg chg="mod">
          <ac:chgData name="Cesar Santana" userId="075dd3e8db303743" providerId="LiveId" clId="{2C628D43-7CB5-4266-8ACE-CFC1C61F242C}" dt="2020-11-24T16:17:31.584" v="510" actId="6549"/>
          <ac:spMkLst>
            <pc:docMk/>
            <pc:sldMk cId="3845162050" sldId="294"/>
            <ac:spMk id="3" creationId="{22128473-C566-4E76-BA68-8656771935B9}"/>
          </ac:spMkLst>
        </pc:spChg>
      </pc:sldChg>
      <pc:sldChg chg="addSp modSp add mod">
        <pc:chgData name="Cesar Santana" userId="075dd3e8db303743" providerId="LiveId" clId="{2C628D43-7CB5-4266-8ACE-CFC1C61F242C}" dt="2020-11-24T18:23:39.866" v="946" actId="1076"/>
        <pc:sldMkLst>
          <pc:docMk/>
          <pc:sldMk cId="958268098" sldId="295"/>
        </pc:sldMkLst>
        <pc:spChg chg="mod">
          <ac:chgData name="Cesar Santana" userId="075dd3e8db303743" providerId="LiveId" clId="{2C628D43-7CB5-4266-8ACE-CFC1C61F242C}" dt="2020-11-24T16:17:39.367" v="514" actId="6549"/>
          <ac:spMkLst>
            <pc:docMk/>
            <pc:sldMk cId="958268098" sldId="295"/>
            <ac:spMk id="3" creationId="{22128473-C566-4E76-BA68-8656771935B9}"/>
          </ac:spMkLst>
        </pc:spChg>
        <pc:spChg chg="add mod">
          <ac:chgData name="Cesar Santana" userId="075dd3e8db303743" providerId="LiveId" clId="{2C628D43-7CB5-4266-8ACE-CFC1C61F242C}" dt="2020-11-24T18:23:35.778" v="945" actId="6549"/>
          <ac:spMkLst>
            <pc:docMk/>
            <pc:sldMk cId="958268098" sldId="295"/>
            <ac:spMk id="5" creationId="{3BCB7821-4CCD-4223-B1DD-7FDFB04A0843}"/>
          </ac:spMkLst>
        </pc:spChg>
        <pc:picChg chg="add mod modCrop">
          <ac:chgData name="Cesar Santana" userId="075dd3e8db303743" providerId="LiveId" clId="{2C628D43-7CB5-4266-8ACE-CFC1C61F242C}" dt="2020-11-24T18:23:39.866" v="946" actId="1076"/>
          <ac:picMkLst>
            <pc:docMk/>
            <pc:sldMk cId="958268098" sldId="295"/>
            <ac:picMk id="4" creationId="{C1174463-111C-4770-816A-18BDA6B99F6F}"/>
          </ac:picMkLst>
        </pc:picChg>
      </pc:sldChg>
      <pc:sldChg chg="addSp delSp modSp add mod">
        <pc:chgData name="Cesar Santana" userId="075dd3e8db303743" providerId="LiveId" clId="{2C628D43-7CB5-4266-8ACE-CFC1C61F242C}" dt="2020-11-24T18:26:51.887" v="964" actId="20577"/>
        <pc:sldMkLst>
          <pc:docMk/>
          <pc:sldMk cId="2513756862" sldId="296"/>
        </pc:sldMkLst>
        <pc:spChg chg="mod">
          <ac:chgData name="Cesar Santana" userId="075dd3e8db303743" providerId="LiveId" clId="{2C628D43-7CB5-4266-8ACE-CFC1C61F242C}" dt="2020-11-24T16:17:46.353" v="517" actId="6549"/>
          <ac:spMkLst>
            <pc:docMk/>
            <pc:sldMk cId="2513756862" sldId="296"/>
            <ac:spMk id="3" creationId="{22128473-C566-4E76-BA68-8656771935B9}"/>
          </ac:spMkLst>
        </pc:spChg>
        <pc:spChg chg="add mod">
          <ac:chgData name="Cesar Santana" userId="075dd3e8db303743" providerId="LiveId" clId="{2C628D43-7CB5-4266-8ACE-CFC1C61F242C}" dt="2020-11-24T18:26:51.887" v="964" actId="20577"/>
          <ac:spMkLst>
            <pc:docMk/>
            <pc:sldMk cId="2513756862" sldId="296"/>
            <ac:spMk id="9" creationId="{EF9BB42A-7741-404F-B77E-ADCEB6CD96CC}"/>
          </ac:spMkLst>
        </pc:spChg>
        <pc:picChg chg="add del mod">
          <ac:chgData name="Cesar Santana" userId="075dd3e8db303743" providerId="LiveId" clId="{2C628D43-7CB5-4266-8ACE-CFC1C61F242C}" dt="2020-11-24T18:02:16.945" v="887" actId="21"/>
          <ac:picMkLst>
            <pc:docMk/>
            <pc:sldMk cId="2513756862" sldId="296"/>
            <ac:picMk id="5" creationId="{830D3509-7766-4453-A4DB-F631475A4162}"/>
          </ac:picMkLst>
        </pc:picChg>
        <pc:picChg chg="add mod">
          <ac:chgData name="Cesar Santana" userId="075dd3e8db303743" providerId="LiveId" clId="{2C628D43-7CB5-4266-8ACE-CFC1C61F242C}" dt="2020-11-24T18:24:47.971" v="952" actId="1076"/>
          <ac:picMkLst>
            <pc:docMk/>
            <pc:sldMk cId="2513756862" sldId="296"/>
            <ac:picMk id="7" creationId="{482CB8B5-429A-4C97-A3E7-F83900B66D57}"/>
          </ac:picMkLst>
        </pc:picChg>
      </pc:sldChg>
      <pc:sldChg chg="modSp add mod">
        <pc:chgData name="Cesar Santana" userId="075dd3e8db303743" providerId="LiveId" clId="{2C628D43-7CB5-4266-8ACE-CFC1C61F242C}" dt="2020-11-24T16:18:04.900" v="525" actId="6549"/>
        <pc:sldMkLst>
          <pc:docMk/>
          <pc:sldMk cId="1323336837" sldId="297"/>
        </pc:sldMkLst>
        <pc:spChg chg="mod">
          <ac:chgData name="Cesar Santana" userId="075dd3e8db303743" providerId="LiveId" clId="{2C628D43-7CB5-4266-8ACE-CFC1C61F242C}" dt="2020-11-24T16:18:04.900" v="525" actId="6549"/>
          <ac:spMkLst>
            <pc:docMk/>
            <pc:sldMk cId="1323336837" sldId="297"/>
            <ac:spMk id="3" creationId="{22128473-C566-4E76-BA68-8656771935B9}"/>
          </ac:spMkLst>
        </pc:spChg>
      </pc:sldChg>
      <pc:sldChg chg="modSp add mod">
        <pc:chgData name="Cesar Santana" userId="075dd3e8db303743" providerId="LiveId" clId="{2C628D43-7CB5-4266-8ACE-CFC1C61F242C}" dt="2020-11-24T16:18:13.390" v="540" actId="20577"/>
        <pc:sldMkLst>
          <pc:docMk/>
          <pc:sldMk cId="3923212130" sldId="298"/>
        </pc:sldMkLst>
        <pc:spChg chg="mod">
          <ac:chgData name="Cesar Santana" userId="075dd3e8db303743" providerId="LiveId" clId="{2C628D43-7CB5-4266-8ACE-CFC1C61F242C}" dt="2020-11-24T16:18:13.390" v="540" actId="20577"/>
          <ac:spMkLst>
            <pc:docMk/>
            <pc:sldMk cId="3923212130" sldId="298"/>
            <ac:spMk id="3" creationId="{22128473-C566-4E76-BA68-8656771935B9}"/>
          </ac:spMkLst>
        </pc:spChg>
      </pc:sldChg>
      <pc:sldChg chg="addSp delSp modSp new mod">
        <pc:chgData name="Cesar Santana" userId="075dd3e8db303743" providerId="LiveId" clId="{2C628D43-7CB5-4266-8ACE-CFC1C61F242C}" dt="2020-11-24T16:47:58.175" v="573" actId="14100"/>
        <pc:sldMkLst>
          <pc:docMk/>
          <pc:sldMk cId="3550836561" sldId="299"/>
        </pc:sldMkLst>
        <pc:spChg chg="del">
          <ac:chgData name="Cesar Santana" userId="075dd3e8db303743" providerId="LiveId" clId="{2C628D43-7CB5-4266-8ACE-CFC1C61F242C}" dt="2020-11-24T16:42:18.969" v="559" actId="478"/>
          <ac:spMkLst>
            <pc:docMk/>
            <pc:sldMk cId="3550836561" sldId="299"/>
            <ac:spMk id="2" creationId="{7ACCECFB-2A00-40AA-9405-037AD931F9EB}"/>
          </ac:spMkLst>
        </pc:spChg>
        <pc:spChg chg="del">
          <ac:chgData name="Cesar Santana" userId="075dd3e8db303743" providerId="LiveId" clId="{2C628D43-7CB5-4266-8ACE-CFC1C61F242C}" dt="2020-11-24T16:42:20.287" v="560" actId="478"/>
          <ac:spMkLst>
            <pc:docMk/>
            <pc:sldMk cId="3550836561" sldId="299"/>
            <ac:spMk id="3" creationId="{699E3C46-C209-455C-87E1-6F0738C0AF33}"/>
          </ac:spMkLst>
        </pc:spChg>
        <pc:picChg chg="add mod modCrop">
          <ac:chgData name="Cesar Santana" userId="075dd3e8db303743" providerId="LiveId" clId="{2C628D43-7CB5-4266-8ACE-CFC1C61F242C}" dt="2020-11-24T16:47:58.175" v="573" actId="14100"/>
          <ac:picMkLst>
            <pc:docMk/>
            <pc:sldMk cId="3550836561" sldId="299"/>
            <ac:picMk id="6" creationId="{060AFE44-8639-4294-85DE-93AA65287203}"/>
          </ac:picMkLst>
        </pc:picChg>
      </pc:sldChg>
      <pc:sldChg chg="add">
        <pc:chgData name="Cesar Santana" userId="075dd3e8db303743" providerId="LiveId" clId="{2C628D43-7CB5-4266-8ACE-CFC1C61F242C}" dt="2020-11-24T16:58:27.665" v="580"/>
        <pc:sldMkLst>
          <pc:docMk/>
          <pc:sldMk cId="47389667" sldId="300"/>
        </pc:sldMkLst>
      </pc:sldChg>
      <pc:sldChg chg="addSp modSp new del mod">
        <pc:chgData name="Cesar Santana" userId="075dd3e8db303743" providerId="LiveId" clId="{2C628D43-7CB5-4266-8ACE-CFC1C61F242C}" dt="2020-11-24T16:57:42.822" v="576" actId="47"/>
        <pc:sldMkLst>
          <pc:docMk/>
          <pc:sldMk cId="738254583" sldId="300"/>
        </pc:sldMkLst>
        <pc:graphicFrameChg chg="add modGraphic">
          <ac:chgData name="Cesar Santana" userId="075dd3e8db303743" providerId="LiveId" clId="{2C628D43-7CB5-4266-8ACE-CFC1C61F242C}" dt="2020-11-24T16:55:41.936" v="574" actId="27022"/>
          <ac:graphicFrameMkLst>
            <pc:docMk/>
            <pc:sldMk cId="738254583" sldId="300"/>
            <ac:graphicFrameMk id="5" creationId="{F1CF23A7-F256-4D65-96D0-D93899A180AF}"/>
          </ac:graphicFrameMkLst>
        </pc:graphicFrameChg>
      </pc:sldChg>
      <pc:sldChg chg="modSp add mod">
        <pc:chgData name="Cesar Santana" userId="075dd3e8db303743" providerId="LiveId" clId="{2C628D43-7CB5-4266-8ACE-CFC1C61F242C}" dt="2020-11-24T17:24:05.031" v="853" actId="20577"/>
        <pc:sldMkLst>
          <pc:docMk/>
          <pc:sldMk cId="374337089" sldId="301"/>
        </pc:sldMkLst>
        <pc:spChg chg="mod">
          <ac:chgData name="Cesar Santana" userId="075dd3e8db303743" providerId="LiveId" clId="{2C628D43-7CB5-4266-8ACE-CFC1C61F242C}" dt="2020-11-24T17:21:48.157" v="770" actId="20577"/>
          <ac:spMkLst>
            <pc:docMk/>
            <pc:sldMk cId="374337089" sldId="301"/>
            <ac:spMk id="12" creationId="{3D6F8323-B310-409D-99FA-00F60DB58C43}"/>
          </ac:spMkLst>
        </pc:spChg>
        <pc:spChg chg="mod">
          <ac:chgData name="Cesar Santana" userId="075dd3e8db303743" providerId="LiveId" clId="{2C628D43-7CB5-4266-8ACE-CFC1C61F242C}" dt="2020-11-24T17:22:25.947" v="797" actId="20577"/>
          <ac:spMkLst>
            <pc:docMk/>
            <pc:sldMk cId="374337089" sldId="301"/>
            <ac:spMk id="17" creationId="{7FA2DC60-7422-482C-A699-507451725F5F}"/>
          </ac:spMkLst>
        </pc:spChg>
        <pc:spChg chg="mod">
          <ac:chgData name="Cesar Santana" userId="075dd3e8db303743" providerId="LiveId" clId="{2C628D43-7CB5-4266-8ACE-CFC1C61F242C}" dt="2020-11-24T17:23:30.228" v="846" actId="20577"/>
          <ac:spMkLst>
            <pc:docMk/>
            <pc:sldMk cId="374337089" sldId="301"/>
            <ac:spMk id="18" creationId="{A4E5654F-3218-407C-8867-9891CBC12664}"/>
          </ac:spMkLst>
        </pc:spChg>
        <pc:spChg chg="mod">
          <ac:chgData name="Cesar Santana" userId="075dd3e8db303743" providerId="LiveId" clId="{2C628D43-7CB5-4266-8ACE-CFC1C61F242C}" dt="2020-11-24T17:24:05.031" v="853" actId="20577"/>
          <ac:spMkLst>
            <pc:docMk/>
            <pc:sldMk cId="374337089" sldId="301"/>
            <ac:spMk id="19" creationId="{21F3263E-833E-4F29-8469-7D05D282FCC8}"/>
          </ac:spMkLst>
        </pc:spChg>
      </pc:sldChg>
      <pc:sldChg chg="modSp add mod">
        <pc:chgData name="Cesar Santana" userId="075dd3e8db303743" providerId="LiveId" clId="{2C628D43-7CB5-4266-8ACE-CFC1C61F242C}" dt="2020-11-24T18:47:43.754" v="1472" actId="1076"/>
        <pc:sldMkLst>
          <pc:docMk/>
          <pc:sldMk cId="2801996234" sldId="302"/>
        </pc:sldMkLst>
        <pc:spChg chg="mod">
          <ac:chgData name="Cesar Santana" userId="075dd3e8db303743" providerId="LiveId" clId="{2C628D43-7CB5-4266-8ACE-CFC1C61F242C}" dt="2020-11-24T18:47:41.754" v="1471" actId="1076"/>
          <ac:spMkLst>
            <pc:docMk/>
            <pc:sldMk cId="2801996234" sldId="302"/>
            <ac:spMk id="3" creationId="{AA53CD0E-12C9-4451-B34F-6BC92AA203AA}"/>
          </ac:spMkLst>
        </pc:spChg>
        <pc:picChg chg="mod">
          <ac:chgData name="Cesar Santana" userId="075dd3e8db303743" providerId="LiveId" clId="{2C628D43-7CB5-4266-8ACE-CFC1C61F242C}" dt="2020-11-24T18:47:43.754" v="1472" actId="1076"/>
          <ac:picMkLst>
            <pc:docMk/>
            <pc:sldMk cId="2801996234" sldId="302"/>
            <ac:picMk id="7" creationId="{6858E7FE-0BC8-4165-A8F1-797C66452861}"/>
          </ac:picMkLst>
        </pc:picChg>
      </pc:sldChg>
      <pc:sldChg chg="delSp modSp add mod ord">
        <pc:chgData name="Cesar Santana" userId="075dd3e8db303743" providerId="LiveId" clId="{2C628D43-7CB5-4266-8ACE-CFC1C61F242C}" dt="2020-11-24T18:46:21.451" v="1463"/>
        <pc:sldMkLst>
          <pc:docMk/>
          <pc:sldMk cId="1501591541" sldId="303"/>
        </pc:sldMkLst>
        <pc:spChg chg="mod">
          <ac:chgData name="Cesar Santana" userId="075dd3e8db303743" providerId="LiveId" clId="{2C628D43-7CB5-4266-8ACE-CFC1C61F242C}" dt="2020-11-24T18:43:40.286" v="1459" actId="20577"/>
          <ac:spMkLst>
            <pc:docMk/>
            <pc:sldMk cId="1501591541" sldId="303"/>
            <ac:spMk id="3" creationId="{AA53CD0E-12C9-4451-B34F-6BC92AA203AA}"/>
          </ac:spMkLst>
        </pc:spChg>
        <pc:picChg chg="del">
          <ac:chgData name="Cesar Santana" userId="075dd3e8db303743" providerId="LiveId" clId="{2C628D43-7CB5-4266-8ACE-CFC1C61F242C}" dt="2020-11-24T18:42:24.628" v="1372" actId="478"/>
          <ac:picMkLst>
            <pc:docMk/>
            <pc:sldMk cId="1501591541" sldId="303"/>
            <ac:picMk id="7" creationId="{2FB8FB60-D4FF-4248-B950-43559EC2A8B8}"/>
          </ac:picMkLst>
        </pc:picChg>
      </pc:sldChg>
    </pc:docChg>
  </pc:docChgLst>
  <pc:docChgLst>
    <pc:chgData name="Cesar Santana" userId="075dd3e8db303743" providerId="LiveId" clId="{EA2AC52B-EA08-4EA5-AB26-7429FE57092A}"/>
    <pc:docChg chg="undo custSel mod addSld delSld modSld sldOrd modNotesMaster">
      <pc:chgData name="Cesar Santana" userId="075dd3e8db303743" providerId="LiveId" clId="{EA2AC52B-EA08-4EA5-AB26-7429FE57092A}" dt="2020-12-03T15:51:20.937" v="5700" actId="478"/>
      <pc:docMkLst>
        <pc:docMk/>
      </pc:docMkLst>
      <pc:sldChg chg="addSp delSp modSp mod">
        <pc:chgData name="Cesar Santana" userId="075dd3e8db303743" providerId="LiveId" clId="{EA2AC52B-EA08-4EA5-AB26-7429FE57092A}" dt="2020-12-02T11:04:29.613" v="5689" actId="20577"/>
        <pc:sldMkLst>
          <pc:docMk/>
          <pc:sldMk cId="1459737403" sldId="256"/>
        </pc:sldMkLst>
        <pc:spChg chg="mod">
          <ac:chgData name="Cesar Santana" userId="075dd3e8db303743" providerId="LiveId" clId="{EA2AC52B-EA08-4EA5-AB26-7429FE57092A}" dt="2020-12-02T10:46:02.108" v="5557" actId="2711"/>
          <ac:spMkLst>
            <pc:docMk/>
            <pc:sldMk cId="1459737403" sldId="256"/>
            <ac:spMk id="2" creationId="{61D4F9AA-0954-4F18-AE7B-C1B4AA075346}"/>
          </ac:spMkLst>
        </pc:spChg>
        <pc:spChg chg="add mod">
          <ac:chgData name="Cesar Santana" userId="075dd3e8db303743" providerId="LiveId" clId="{EA2AC52B-EA08-4EA5-AB26-7429FE57092A}" dt="2020-12-02T11:04:29.613" v="5689" actId="20577"/>
          <ac:spMkLst>
            <pc:docMk/>
            <pc:sldMk cId="1459737403" sldId="256"/>
            <ac:spMk id="3" creationId="{0B86838D-0DEE-4108-85C9-410D075F5188}"/>
          </ac:spMkLst>
        </pc:spChg>
        <pc:spChg chg="del">
          <ac:chgData name="Cesar Santana" userId="075dd3e8db303743" providerId="LiveId" clId="{EA2AC52B-EA08-4EA5-AB26-7429FE57092A}" dt="2020-11-25T11:13:19.186" v="1340" actId="478"/>
          <ac:spMkLst>
            <pc:docMk/>
            <pc:sldMk cId="1459737403" sldId="256"/>
            <ac:spMk id="3" creationId="{C452E8D2-558D-4617-882D-DE7E3D0C499A}"/>
          </ac:spMkLst>
        </pc:spChg>
        <pc:spChg chg="mod">
          <ac:chgData name="Cesar Santana" userId="075dd3e8db303743" providerId="LiveId" clId="{EA2AC52B-EA08-4EA5-AB26-7429FE57092A}" dt="2020-12-02T10:55:36.604" v="5660" actId="403"/>
          <ac:spMkLst>
            <pc:docMk/>
            <pc:sldMk cId="1459737403" sldId="256"/>
            <ac:spMk id="5" creationId="{FF756B5D-23F3-4A43-858B-3195894A4A35}"/>
          </ac:spMkLst>
        </pc:spChg>
        <pc:picChg chg="add mod">
          <ac:chgData name="Cesar Santana" userId="075dd3e8db303743" providerId="LiveId" clId="{EA2AC52B-EA08-4EA5-AB26-7429FE57092A}" dt="2020-12-02T07:52:57.629" v="5442" actId="1076"/>
          <ac:picMkLst>
            <pc:docMk/>
            <pc:sldMk cId="1459737403" sldId="256"/>
            <ac:picMk id="4" creationId="{F527D686-5014-40AC-8096-199BE7DD5A68}"/>
          </ac:picMkLst>
        </pc:picChg>
      </pc:sldChg>
      <pc:sldChg chg="addSp delSp modSp new mod">
        <pc:chgData name="Cesar Santana" userId="075dd3e8db303743" providerId="LiveId" clId="{EA2AC52B-EA08-4EA5-AB26-7429FE57092A}" dt="2020-11-20T18:37:08.660" v="76" actId="1076"/>
        <pc:sldMkLst>
          <pc:docMk/>
          <pc:sldMk cId="3045926876" sldId="257"/>
        </pc:sldMkLst>
        <pc:spChg chg="mod">
          <ac:chgData name="Cesar Santana" userId="075dd3e8db303743" providerId="LiveId" clId="{EA2AC52B-EA08-4EA5-AB26-7429FE57092A}" dt="2020-11-20T18:33:46.820" v="70" actId="20577"/>
          <ac:spMkLst>
            <pc:docMk/>
            <pc:sldMk cId="3045926876" sldId="257"/>
            <ac:spMk id="2" creationId="{CA3C2E27-6693-4459-BAAD-2F7416249BE7}"/>
          </ac:spMkLst>
        </pc:spChg>
        <pc:spChg chg="del">
          <ac:chgData name="Cesar Santana" userId="075dd3e8db303743" providerId="LiveId" clId="{EA2AC52B-EA08-4EA5-AB26-7429FE57092A}" dt="2020-11-20T18:34:29.090" v="71" actId="22"/>
          <ac:spMkLst>
            <pc:docMk/>
            <pc:sldMk cId="3045926876" sldId="257"/>
            <ac:spMk id="3" creationId="{BE13EBB8-C65B-4D63-9AFC-8DA493557DE3}"/>
          </ac:spMkLst>
        </pc:spChg>
        <pc:picChg chg="add mod ord">
          <ac:chgData name="Cesar Santana" userId="075dd3e8db303743" providerId="LiveId" clId="{EA2AC52B-EA08-4EA5-AB26-7429FE57092A}" dt="2020-11-20T18:34:38.653" v="74" actId="14100"/>
          <ac:picMkLst>
            <pc:docMk/>
            <pc:sldMk cId="3045926876" sldId="257"/>
            <ac:picMk id="5" creationId="{62D910B4-1B89-4CB1-AFF9-193866F6E5B4}"/>
          </ac:picMkLst>
        </pc:picChg>
        <pc:picChg chg="add mod">
          <ac:chgData name="Cesar Santana" userId="075dd3e8db303743" providerId="LiveId" clId="{EA2AC52B-EA08-4EA5-AB26-7429FE57092A}" dt="2020-11-20T18:37:08.660" v="76" actId="1076"/>
          <ac:picMkLst>
            <pc:docMk/>
            <pc:sldMk cId="3045926876" sldId="257"/>
            <ac:picMk id="7" creationId="{B217303C-0153-41C3-8806-BDEE0D1F56BE}"/>
          </ac:picMkLst>
        </pc:picChg>
      </pc:sldChg>
      <pc:sldChg chg="addSp delSp modSp new mod setBg modShow">
        <pc:chgData name="Cesar Santana" userId="075dd3e8db303743" providerId="LiveId" clId="{EA2AC52B-EA08-4EA5-AB26-7429FE57092A}" dt="2020-12-01T10:08:24.515" v="4931" actId="1076"/>
        <pc:sldMkLst>
          <pc:docMk/>
          <pc:sldMk cId="1690710947" sldId="258"/>
        </pc:sldMkLst>
        <pc:spChg chg="del mod">
          <ac:chgData name="Cesar Santana" userId="075dd3e8db303743" providerId="LiveId" clId="{EA2AC52B-EA08-4EA5-AB26-7429FE57092A}" dt="2020-11-25T11:20:59.844" v="1363" actId="478"/>
          <ac:spMkLst>
            <pc:docMk/>
            <pc:sldMk cId="1690710947" sldId="258"/>
            <ac:spMk id="2" creationId="{CE7B3F4A-C087-49BA-B1BF-A5776C9BA6E7}"/>
          </ac:spMkLst>
        </pc:spChg>
        <pc:spChg chg="del">
          <ac:chgData name="Cesar Santana" userId="075dd3e8db303743" providerId="LiveId" clId="{EA2AC52B-EA08-4EA5-AB26-7429FE57092A}" dt="2020-11-20T19:00:11.484" v="79" actId="22"/>
          <ac:spMkLst>
            <pc:docMk/>
            <pc:sldMk cId="1690710947" sldId="258"/>
            <ac:spMk id="3" creationId="{5F49A06A-132F-443F-9A7E-9337190ACCE6}"/>
          </ac:spMkLst>
        </pc:spChg>
        <pc:spChg chg="add del mod">
          <ac:chgData name="Cesar Santana" userId="075dd3e8db303743" providerId="LiveId" clId="{EA2AC52B-EA08-4EA5-AB26-7429FE57092A}" dt="2020-11-25T11:21:02.658" v="1364" actId="478"/>
          <ac:spMkLst>
            <pc:docMk/>
            <pc:sldMk cId="1690710947" sldId="258"/>
            <ac:spMk id="4" creationId="{0777289A-BD49-4F56-AD76-411FFF354846}"/>
          </ac:spMkLst>
        </pc:spChg>
        <pc:spChg chg="add del mod">
          <ac:chgData name="Cesar Santana" userId="075dd3e8db303743" providerId="LiveId" clId="{EA2AC52B-EA08-4EA5-AB26-7429FE57092A}" dt="2020-11-20T19:19:22.750" v="364" actId="478"/>
          <ac:spMkLst>
            <pc:docMk/>
            <pc:sldMk cId="1690710947" sldId="258"/>
            <ac:spMk id="7" creationId="{86CDA145-44D3-4DC1-B047-C85C24BBEDFD}"/>
          </ac:spMkLst>
        </pc:spChg>
        <pc:spChg chg="add mod">
          <ac:chgData name="Cesar Santana" userId="075dd3e8db303743" providerId="LiveId" clId="{EA2AC52B-EA08-4EA5-AB26-7429FE57092A}" dt="2020-11-29T15:10:29.742" v="2862" actId="1076"/>
          <ac:spMkLst>
            <pc:docMk/>
            <pc:sldMk cId="1690710947" sldId="258"/>
            <ac:spMk id="7" creationId="{E9AB974D-E8FF-44AB-9FEA-B3888DA0D161}"/>
          </ac:spMkLst>
        </pc:spChg>
        <pc:spChg chg="add del mod ord">
          <ac:chgData name="Cesar Santana" userId="075dd3e8db303743" providerId="LiveId" clId="{EA2AC52B-EA08-4EA5-AB26-7429FE57092A}" dt="2020-11-29T14:35:16.872" v="2577"/>
          <ac:spMkLst>
            <pc:docMk/>
            <pc:sldMk cId="1690710947" sldId="258"/>
            <ac:spMk id="10" creationId="{B5AFF6B4-ABBF-4DE0-A332-66DBEA0A5D24}"/>
          </ac:spMkLst>
        </pc:spChg>
        <pc:graphicFrameChg chg="add del mod">
          <ac:chgData name="Cesar Santana" userId="075dd3e8db303743" providerId="LiveId" clId="{EA2AC52B-EA08-4EA5-AB26-7429FE57092A}" dt="2020-12-01T10:08:08.338" v="4929" actId="478"/>
          <ac:graphicFrameMkLst>
            <pc:docMk/>
            <pc:sldMk cId="1690710947" sldId="258"/>
            <ac:graphicFrameMk id="4" creationId="{B340B424-FC6C-4799-840C-1A727B474632}"/>
          </ac:graphicFrameMkLst>
        </pc:graphicFrameChg>
        <pc:picChg chg="add mod">
          <ac:chgData name="Cesar Santana" userId="075dd3e8db303743" providerId="LiveId" clId="{EA2AC52B-EA08-4EA5-AB26-7429FE57092A}" dt="2020-12-01T10:08:24.515" v="4931" actId="1076"/>
          <ac:picMkLst>
            <pc:docMk/>
            <pc:sldMk cId="1690710947" sldId="258"/>
            <ac:picMk id="3" creationId="{D4D8912C-3009-4757-8572-067E5DE5609B}"/>
          </ac:picMkLst>
        </pc:picChg>
        <pc:picChg chg="add del mod ord">
          <ac:chgData name="Cesar Santana" userId="075dd3e8db303743" providerId="LiveId" clId="{EA2AC52B-EA08-4EA5-AB26-7429FE57092A}" dt="2020-11-20T19:17:59.888" v="338" actId="478"/>
          <ac:picMkLst>
            <pc:docMk/>
            <pc:sldMk cId="1690710947" sldId="258"/>
            <ac:picMk id="5" creationId="{877154DC-3EDC-4B8E-B260-BF94956F603B}"/>
          </ac:picMkLst>
        </pc:picChg>
        <pc:picChg chg="add del mod">
          <ac:chgData name="Cesar Santana" userId="075dd3e8db303743" providerId="LiveId" clId="{EA2AC52B-EA08-4EA5-AB26-7429FE57092A}" dt="2020-11-29T14:34:33.422" v="2567" actId="478"/>
          <ac:picMkLst>
            <pc:docMk/>
            <pc:sldMk cId="1690710947" sldId="258"/>
            <ac:picMk id="9" creationId="{D9FCBC6B-E641-465B-AB2B-6397A0747F41}"/>
          </ac:picMkLst>
        </pc:picChg>
      </pc:sldChg>
      <pc:sldChg chg="modSp new mod ord">
        <pc:chgData name="Cesar Santana" userId="075dd3e8db303743" providerId="LiveId" clId="{EA2AC52B-EA08-4EA5-AB26-7429FE57092A}" dt="2020-11-20T20:47:00.855" v="1076" actId="20577"/>
        <pc:sldMkLst>
          <pc:docMk/>
          <pc:sldMk cId="509115454" sldId="259"/>
        </pc:sldMkLst>
        <pc:spChg chg="mod">
          <ac:chgData name="Cesar Santana" userId="075dd3e8db303743" providerId="LiveId" clId="{EA2AC52B-EA08-4EA5-AB26-7429FE57092A}" dt="2020-11-20T19:24:55.780" v="393" actId="20577"/>
          <ac:spMkLst>
            <pc:docMk/>
            <pc:sldMk cId="509115454" sldId="259"/>
            <ac:spMk id="2" creationId="{F1DD4A37-2801-45D8-A5C1-F5AF87976294}"/>
          </ac:spMkLst>
        </pc:spChg>
        <pc:spChg chg="mod">
          <ac:chgData name="Cesar Santana" userId="075dd3e8db303743" providerId="LiveId" clId="{EA2AC52B-EA08-4EA5-AB26-7429FE57092A}" dt="2020-11-20T20:47:00.855" v="1076" actId="20577"/>
          <ac:spMkLst>
            <pc:docMk/>
            <pc:sldMk cId="509115454" sldId="259"/>
            <ac:spMk id="3" creationId="{09B82FB8-DC2F-4C3D-9D5C-8F183E3B4213}"/>
          </ac:spMkLst>
        </pc:spChg>
      </pc:sldChg>
      <pc:sldChg chg="addSp delSp modSp new mod ord setBg modNotesTx">
        <pc:chgData name="Cesar Santana" userId="075dd3e8db303743" providerId="LiveId" clId="{EA2AC52B-EA08-4EA5-AB26-7429FE57092A}" dt="2020-12-01T10:23:11.988" v="4949"/>
        <pc:sldMkLst>
          <pc:docMk/>
          <pc:sldMk cId="2259563922" sldId="260"/>
        </pc:sldMkLst>
        <pc:spChg chg="mod">
          <ac:chgData name="Cesar Santana" userId="075dd3e8db303743" providerId="LiveId" clId="{EA2AC52B-EA08-4EA5-AB26-7429FE57092A}" dt="2020-11-20T20:57:35.434" v="1267" actId="20577"/>
          <ac:spMkLst>
            <pc:docMk/>
            <pc:sldMk cId="2259563922" sldId="260"/>
            <ac:spMk id="2" creationId="{315F98C0-E6D5-48DB-8D97-52E7E1378202}"/>
          </ac:spMkLst>
        </pc:spChg>
        <pc:spChg chg="mod">
          <ac:chgData name="Cesar Santana" userId="075dd3e8db303743" providerId="LiveId" clId="{EA2AC52B-EA08-4EA5-AB26-7429FE57092A}" dt="2020-11-29T16:08:24.495" v="3045" actId="1076"/>
          <ac:spMkLst>
            <pc:docMk/>
            <pc:sldMk cId="2259563922" sldId="260"/>
            <ac:spMk id="3" creationId="{AA53CD0E-12C9-4451-B34F-6BC92AA203AA}"/>
          </ac:spMkLst>
        </pc:spChg>
        <pc:spChg chg="add del">
          <ac:chgData name="Cesar Santana" userId="075dd3e8db303743" providerId="LiveId" clId="{EA2AC52B-EA08-4EA5-AB26-7429FE57092A}" dt="2020-11-20T20:52:51.244" v="1151"/>
          <ac:spMkLst>
            <pc:docMk/>
            <pc:sldMk cId="2259563922" sldId="260"/>
            <ac:spMk id="4" creationId="{7180B444-B617-489F-8464-2B2E87DF4182}"/>
          </ac:spMkLst>
        </pc:spChg>
        <pc:spChg chg="add del mod">
          <ac:chgData name="Cesar Santana" userId="075dd3e8db303743" providerId="LiveId" clId="{EA2AC52B-EA08-4EA5-AB26-7429FE57092A}" dt="2020-11-20T20:53:09.715" v="1157" actId="478"/>
          <ac:spMkLst>
            <pc:docMk/>
            <pc:sldMk cId="2259563922" sldId="260"/>
            <ac:spMk id="5" creationId="{1E15C4DE-0F04-45C9-A1DF-D57CC493AC6F}"/>
          </ac:spMkLst>
        </pc:spChg>
        <pc:spChg chg="mod">
          <ac:chgData name="Cesar Santana" userId="075dd3e8db303743" providerId="LiveId" clId="{EA2AC52B-EA08-4EA5-AB26-7429FE57092A}" dt="2020-11-29T15:13:40.587" v="2971" actId="14100"/>
          <ac:spMkLst>
            <pc:docMk/>
            <pc:sldMk cId="2259563922" sldId="260"/>
            <ac:spMk id="6" creationId="{3B146F38-5EE8-46F4-A7B5-DEB634B3E5C5}"/>
          </ac:spMkLst>
        </pc:spChg>
        <pc:spChg chg="add del">
          <ac:chgData name="Cesar Santana" userId="075dd3e8db303743" providerId="LiveId" clId="{EA2AC52B-EA08-4EA5-AB26-7429FE57092A}" dt="2020-11-20T20:59:06.921" v="1274"/>
          <ac:spMkLst>
            <pc:docMk/>
            <pc:sldMk cId="2259563922" sldId="260"/>
            <ac:spMk id="6" creationId="{9B3B189E-AB95-47B6-B213-02BECE8049FA}"/>
          </ac:spMkLst>
        </pc:spChg>
        <pc:picChg chg="add mod ord">
          <ac:chgData name="Cesar Santana" userId="075dd3e8db303743" providerId="LiveId" clId="{EA2AC52B-EA08-4EA5-AB26-7429FE57092A}" dt="2020-11-29T12:19:48.886" v="1920" actId="14100"/>
          <ac:picMkLst>
            <pc:docMk/>
            <pc:sldMk cId="2259563922" sldId="260"/>
            <ac:picMk id="5" creationId="{F9460735-21EB-44B8-8051-4C625C842DA9}"/>
          </ac:picMkLst>
        </pc:picChg>
        <pc:picChg chg="mod ord">
          <ac:chgData name="Cesar Santana" userId="075dd3e8db303743" providerId="LiveId" clId="{EA2AC52B-EA08-4EA5-AB26-7429FE57092A}" dt="2020-11-29T15:13:43.291" v="2972" actId="1076"/>
          <ac:picMkLst>
            <pc:docMk/>
            <pc:sldMk cId="2259563922" sldId="260"/>
            <ac:picMk id="8" creationId="{767C6BA2-DE5F-4A7A-8D45-A7AB3165755A}"/>
          </ac:picMkLst>
        </pc:picChg>
      </pc:sldChg>
      <pc:sldChg chg="addSp delSp modSp new mod ord setBg delAnim modAnim delDesignElem modNotesTx">
        <pc:chgData name="Cesar Santana" userId="075dd3e8db303743" providerId="LiveId" clId="{EA2AC52B-EA08-4EA5-AB26-7429FE57092A}" dt="2020-12-01T12:40:27.665" v="5343" actId="6549"/>
        <pc:sldMkLst>
          <pc:docMk/>
          <pc:sldMk cId="2082100094" sldId="261"/>
        </pc:sldMkLst>
        <pc:spChg chg="del mod ord">
          <ac:chgData name="Cesar Santana" userId="075dd3e8db303743" providerId="LiveId" clId="{EA2AC52B-EA08-4EA5-AB26-7429FE57092A}" dt="2020-11-29T15:11:46.261" v="2930" actId="478"/>
          <ac:spMkLst>
            <pc:docMk/>
            <pc:sldMk cId="2082100094" sldId="261"/>
            <ac:spMk id="2" creationId="{1481B029-EE69-4F25-BCF3-CCEEE0C5FFE6}"/>
          </ac:spMkLst>
        </pc:spChg>
        <pc:spChg chg="del">
          <ac:chgData name="Cesar Santana" userId="075dd3e8db303743" providerId="LiveId" clId="{EA2AC52B-EA08-4EA5-AB26-7429FE57092A}" dt="2020-11-20T20:06:14.238" v="831" actId="478"/>
          <ac:spMkLst>
            <pc:docMk/>
            <pc:sldMk cId="2082100094" sldId="261"/>
            <ac:spMk id="3" creationId="{9E21776A-CC47-4C2C-A8CF-BED96F3BD1A8}"/>
          </ac:spMkLst>
        </pc:spChg>
        <pc:spChg chg="add del mod">
          <ac:chgData name="Cesar Santana" userId="075dd3e8db303743" providerId="LiveId" clId="{EA2AC52B-EA08-4EA5-AB26-7429FE57092A}" dt="2020-11-29T15:11:53.032" v="2932" actId="478"/>
          <ac:spMkLst>
            <pc:docMk/>
            <pc:sldMk cId="2082100094" sldId="261"/>
            <ac:spMk id="4" creationId="{3948D144-8420-4D29-ACC2-4EE92B43D938}"/>
          </ac:spMkLst>
        </pc:spChg>
        <pc:spChg chg="add mod">
          <ac:chgData name="Cesar Santana" userId="075dd3e8db303743" providerId="LiveId" clId="{EA2AC52B-EA08-4EA5-AB26-7429FE57092A}" dt="2020-12-01T10:19:17.223" v="4933" actId="1076"/>
          <ac:spMkLst>
            <pc:docMk/>
            <pc:sldMk cId="2082100094" sldId="261"/>
            <ac:spMk id="9" creationId="{DACB4323-EEF0-42DF-B22E-58C71D33B498}"/>
          </ac:spMkLst>
        </pc:spChg>
        <pc:spChg chg="add mod">
          <ac:chgData name="Cesar Santana" userId="075dd3e8db303743" providerId="LiveId" clId="{EA2AC52B-EA08-4EA5-AB26-7429FE57092A}" dt="2020-11-29T15:11:46.503" v="2931"/>
          <ac:spMkLst>
            <pc:docMk/>
            <pc:sldMk cId="2082100094" sldId="261"/>
            <ac:spMk id="11" creationId="{7D623AB9-1426-4BDE-B3FE-094A0CF8669A}"/>
          </ac:spMkLst>
        </pc:spChg>
        <pc:spChg chg="add del mod">
          <ac:chgData name="Cesar Santana" userId="075dd3e8db303743" providerId="LiveId" clId="{EA2AC52B-EA08-4EA5-AB26-7429FE57092A}" dt="2020-12-01T12:22:04.614" v="5032" actId="478"/>
          <ac:spMkLst>
            <pc:docMk/>
            <pc:sldMk cId="2082100094" sldId="261"/>
            <ac:spMk id="13" creationId="{32790148-118F-4E41-A428-FAE5D103B043}"/>
          </ac:spMkLst>
        </pc:spChg>
        <pc:spChg chg="add del mod">
          <ac:chgData name="Cesar Santana" userId="075dd3e8db303743" providerId="LiveId" clId="{EA2AC52B-EA08-4EA5-AB26-7429FE57092A}" dt="2020-12-01T12:22:02.793" v="5031" actId="478"/>
          <ac:spMkLst>
            <pc:docMk/>
            <pc:sldMk cId="2082100094" sldId="261"/>
            <ac:spMk id="14" creationId="{6C85912A-B7DB-4CF2-86A1-177797DF95B8}"/>
          </ac:spMkLst>
        </pc:spChg>
        <pc:spChg chg="add del">
          <ac:chgData name="Cesar Santana" userId="075dd3e8db303743" providerId="LiveId" clId="{EA2AC52B-EA08-4EA5-AB26-7429FE57092A}" dt="2020-11-20T20:11:43.868" v="847" actId="26606"/>
          <ac:spMkLst>
            <pc:docMk/>
            <pc:sldMk cId="2082100094" sldId="261"/>
            <ac:spMk id="14" creationId="{99ED5833-B85B-4103-8A3B-CAB0308E6C15}"/>
          </ac:spMkLst>
        </pc:spChg>
        <pc:spChg chg="add del mod">
          <ac:chgData name="Cesar Santana" userId="075dd3e8db303743" providerId="LiveId" clId="{EA2AC52B-EA08-4EA5-AB26-7429FE57092A}" dt="2020-12-01T12:22:05.388" v="5033" actId="478"/>
          <ac:spMkLst>
            <pc:docMk/>
            <pc:sldMk cId="2082100094" sldId="261"/>
            <ac:spMk id="15" creationId="{433C9663-457A-46C3-9AD2-EB7CD58DFFEB}"/>
          </ac:spMkLst>
        </pc:spChg>
        <pc:spChg chg="add mod">
          <ac:chgData name="Cesar Santana" userId="075dd3e8db303743" providerId="LiveId" clId="{EA2AC52B-EA08-4EA5-AB26-7429FE57092A}" dt="2020-12-01T10:19:17.223" v="4933" actId="1076"/>
          <ac:spMkLst>
            <pc:docMk/>
            <pc:sldMk cId="2082100094" sldId="261"/>
            <ac:spMk id="16" creationId="{409F5B4E-3E1F-417B-AC1D-2020A13DD763}"/>
          </ac:spMkLst>
        </pc:spChg>
        <pc:spChg chg="add del">
          <ac:chgData name="Cesar Santana" userId="075dd3e8db303743" providerId="LiveId" clId="{EA2AC52B-EA08-4EA5-AB26-7429FE57092A}" dt="2020-11-20T20:44:16.140" v="1025" actId="26606"/>
          <ac:spMkLst>
            <pc:docMk/>
            <pc:sldMk cId="2082100094" sldId="261"/>
            <ac:spMk id="16" creationId="{A254D376-7060-4491-9779-FC35E62F3F6F}"/>
          </ac:spMkLst>
        </pc:spChg>
        <pc:spChg chg="mod">
          <ac:chgData name="Cesar Santana" userId="075dd3e8db303743" providerId="LiveId" clId="{EA2AC52B-EA08-4EA5-AB26-7429FE57092A}" dt="2020-11-29T16:07:18.656" v="3034" actId="1076"/>
          <ac:spMkLst>
            <pc:docMk/>
            <pc:sldMk cId="2082100094" sldId="261"/>
            <ac:spMk id="17" creationId="{7FA2DC60-7422-482C-A699-507451725F5F}"/>
          </ac:spMkLst>
        </pc:spChg>
        <pc:spChg chg="mod">
          <ac:chgData name="Cesar Santana" userId="075dd3e8db303743" providerId="LiveId" clId="{EA2AC52B-EA08-4EA5-AB26-7429FE57092A}" dt="2020-11-29T16:07:21.299" v="3035" actId="14100"/>
          <ac:spMkLst>
            <pc:docMk/>
            <pc:sldMk cId="2082100094" sldId="261"/>
            <ac:spMk id="18" creationId="{A4E5654F-3218-407C-8867-9891CBC12664}"/>
          </ac:spMkLst>
        </pc:spChg>
        <pc:spChg chg="mod">
          <ac:chgData name="Cesar Santana" userId="075dd3e8db303743" providerId="LiveId" clId="{EA2AC52B-EA08-4EA5-AB26-7429FE57092A}" dt="2020-11-29T16:07:10.790" v="3033" actId="1076"/>
          <ac:spMkLst>
            <pc:docMk/>
            <pc:sldMk cId="2082100094" sldId="261"/>
            <ac:spMk id="19" creationId="{21F3263E-833E-4F29-8469-7D05D282FCC8}"/>
          </ac:spMkLst>
        </pc:spChg>
        <pc:spChg chg="del">
          <ac:chgData name="Cesar Santana" userId="075dd3e8db303743" providerId="LiveId" clId="{EA2AC52B-EA08-4EA5-AB26-7429FE57092A}" dt="2020-12-01T10:19:20.810" v="4934" actId="478"/>
          <ac:spMkLst>
            <pc:docMk/>
            <pc:sldMk cId="2082100094" sldId="261"/>
            <ac:spMk id="20" creationId="{8787D030-D335-4910-9144-C78BFF72733C}"/>
          </ac:spMkLst>
        </pc:spChg>
        <pc:spChg chg="add">
          <ac:chgData name="Cesar Santana" userId="075dd3e8db303743" providerId="LiveId" clId="{EA2AC52B-EA08-4EA5-AB26-7429FE57092A}" dt="2020-11-20T20:44:16.140" v="1025" actId="26606"/>
          <ac:spMkLst>
            <pc:docMk/>
            <pc:sldMk cId="2082100094" sldId="261"/>
            <ac:spMk id="21" creationId="{99ED5833-B85B-4103-8A3B-CAB0308E6C15}"/>
          </ac:spMkLst>
        </pc:spChg>
        <pc:spChg chg="add mod">
          <ac:chgData name="Cesar Santana" userId="075dd3e8db303743" providerId="LiveId" clId="{EA2AC52B-EA08-4EA5-AB26-7429FE57092A}" dt="2020-12-01T12:29:11.513" v="5058" actId="20577"/>
          <ac:spMkLst>
            <pc:docMk/>
            <pc:sldMk cId="2082100094" sldId="261"/>
            <ac:spMk id="21" creationId="{C258D3C6-C239-41F2-AA0F-2DDDC862B0C1}"/>
          </ac:spMkLst>
        </pc:spChg>
        <pc:spChg chg="add mod">
          <ac:chgData name="Cesar Santana" userId="075dd3e8db303743" providerId="LiveId" clId="{EA2AC52B-EA08-4EA5-AB26-7429FE57092A}" dt="2020-12-01T12:29:39.138" v="5072" actId="20577"/>
          <ac:spMkLst>
            <pc:docMk/>
            <pc:sldMk cId="2082100094" sldId="261"/>
            <ac:spMk id="22" creationId="{6BF7EB8C-FF4A-482F-B42B-BD3212424E20}"/>
          </ac:spMkLst>
        </pc:spChg>
        <pc:spChg chg="add mod">
          <ac:chgData name="Cesar Santana" userId="075dd3e8db303743" providerId="LiveId" clId="{EA2AC52B-EA08-4EA5-AB26-7429FE57092A}" dt="2020-12-01T12:30:36.071" v="5117"/>
          <ac:spMkLst>
            <pc:docMk/>
            <pc:sldMk cId="2082100094" sldId="261"/>
            <ac:spMk id="23" creationId="{9AB5E2CC-690A-4839-B80C-A08A3EBB4380}"/>
          </ac:spMkLst>
        </pc:spChg>
        <pc:spChg chg="add mod">
          <ac:chgData name="Cesar Santana" userId="075dd3e8db303743" providerId="LiveId" clId="{EA2AC52B-EA08-4EA5-AB26-7429FE57092A}" dt="2020-12-01T12:30:54.630" v="5147" actId="20577"/>
          <ac:spMkLst>
            <pc:docMk/>
            <pc:sldMk cId="2082100094" sldId="261"/>
            <ac:spMk id="24" creationId="{1F966A9D-C264-417A-8F34-CD8BCC94D268}"/>
          </ac:spMkLst>
        </pc:spChg>
        <pc:spChg chg="add mod">
          <ac:chgData name="Cesar Santana" userId="075dd3e8db303743" providerId="LiveId" clId="{EA2AC52B-EA08-4EA5-AB26-7429FE57092A}" dt="2020-12-01T12:31:51.027" v="5181" actId="14100"/>
          <ac:spMkLst>
            <pc:docMk/>
            <pc:sldMk cId="2082100094" sldId="261"/>
            <ac:spMk id="25" creationId="{88763665-483F-4054-ACDB-A0E9950E3302}"/>
          </ac:spMkLst>
        </pc:spChg>
        <pc:spChg chg="del">
          <ac:chgData name="Cesar Santana" userId="075dd3e8db303743" providerId="LiveId" clId="{EA2AC52B-EA08-4EA5-AB26-7429FE57092A}" dt="2020-11-25T11:20:18.674" v="1354"/>
          <ac:spMkLst>
            <pc:docMk/>
            <pc:sldMk cId="2082100094" sldId="261"/>
            <ac:spMk id="31" creationId="{53F29798-D584-4792-9B62-3F5F5C36D619}"/>
          </ac:spMkLst>
        </pc:spChg>
        <pc:graphicFrameChg chg="add del modGraphic">
          <ac:chgData name="Cesar Santana" userId="075dd3e8db303743" providerId="LiveId" clId="{EA2AC52B-EA08-4EA5-AB26-7429FE57092A}" dt="2020-11-20T20:09:22.034" v="833" actId="478"/>
          <ac:graphicFrameMkLst>
            <pc:docMk/>
            <pc:sldMk cId="2082100094" sldId="261"/>
            <ac:graphicFrameMk id="4" creationId="{711A75B9-A230-4904-9DCC-3998C0567F25}"/>
          </ac:graphicFrameMkLst>
        </pc:graphicFrameChg>
        <pc:graphicFrameChg chg="add del mod modGraphic">
          <ac:chgData name="Cesar Santana" userId="075dd3e8db303743" providerId="LiveId" clId="{EA2AC52B-EA08-4EA5-AB26-7429FE57092A}" dt="2020-11-20T20:10:21.215" v="836" actId="478"/>
          <ac:graphicFrameMkLst>
            <pc:docMk/>
            <pc:sldMk cId="2082100094" sldId="261"/>
            <ac:graphicFrameMk id="5" creationId="{34F4DBE4-D7A3-4D83-912F-881B5F6D3DF2}"/>
          </ac:graphicFrameMkLst>
        </pc:graphicFrameChg>
        <pc:picChg chg="add mod">
          <ac:chgData name="Cesar Santana" userId="075dd3e8db303743" providerId="LiveId" clId="{EA2AC52B-EA08-4EA5-AB26-7429FE57092A}" dt="2020-11-20T20:44:29.644" v="1030" actId="14100"/>
          <ac:picMkLst>
            <pc:docMk/>
            <pc:sldMk cId="2082100094" sldId="261"/>
            <ac:picMk id="7" creationId="{EA16D093-9975-47D8-A186-B0ED558C40F1}"/>
          </ac:picMkLst>
        </pc:picChg>
        <pc:picChg chg="add mod">
          <ac:chgData name="Cesar Santana" userId="075dd3e8db303743" providerId="LiveId" clId="{EA2AC52B-EA08-4EA5-AB26-7429FE57092A}" dt="2020-11-20T20:44:52.963" v="1035" actId="1076"/>
          <ac:picMkLst>
            <pc:docMk/>
            <pc:sldMk cId="2082100094" sldId="261"/>
            <ac:picMk id="9" creationId="{8B9E7691-FF60-4574-AC3E-6FFCBED4CDD1}"/>
          </ac:picMkLst>
        </pc:picChg>
        <pc:picChg chg="mod">
          <ac:chgData name="Cesar Santana" userId="075dd3e8db303743" providerId="LiveId" clId="{EA2AC52B-EA08-4EA5-AB26-7429FE57092A}" dt="2020-11-29T16:07:05.296" v="3032" actId="1076"/>
          <ac:picMkLst>
            <pc:docMk/>
            <pc:sldMk cId="2082100094" sldId="261"/>
            <ac:picMk id="10" creationId="{70715FAB-C8BB-4B2A-AA62-982DD9A71813}"/>
          </ac:picMkLst>
        </pc:picChg>
      </pc:sldChg>
      <pc:sldChg chg="addSp delSp modSp new mod setBg delAnim modAnim">
        <pc:chgData name="Cesar Santana" userId="075dd3e8db303743" providerId="LiveId" clId="{EA2AC52B-EA08-4EA5-AB26-7429FE57092A}" dt="2020-12-03T15:51:20.937" v="5700" actId="478"/>
        <pc:sldMkLst>
          <pc:docMk/>
          <pc:sldMk cId="1839775378" sldId="262"/>
        </pc:sldMkLst>
        <pc:spChg chg="mod">
          <ac:chgData name="Cesar Santana" userId="075dd3e8db303743" providerId="LiveId" clId="{EA2AC52B-EA08-4EA5-AB26-7429FE57092A}" dt="2020-11-20T20:19:59.875" v="908" actId="27636"/>
          <ac:spMkLst>
            <pc:docMk/>
            <pc:sldMk cId="1839775378" sldId="262"/>
            <ac:spMk id="2" creationId="{35BEE494-F6E7-4002-AC98-72C86D728BE2}"/>
          </ac:spMkLst>
        </pc:spChg>
        <pc:spChg chg="del">
          <ac:chgData name="Cesar Santana" userId="075dd3e8db303743" providerId="LiveId" clId="{EA2AC52B-EA08-4EA5-AB26-7429FE57092A}" dt="2020-11-20T20:19:16.416" v="860" actId="22"/>
          <ac:spMkLst>
            <pc:docMk/>
            <pc:sldMk cId="1839775378" sldId="262"/>
            <ac:spMk id="3" creationId="{8A6B9B9C-5814-46AB-B17F-93992868253E}"/>
          </ac:spMkLst>
        </pc:spChg>
        <pc:spChg chg="add mod">
          <ac:chgData name="Cesar Santana" userId="075dd3e8db303743" providerId="LiveId" clId="{EA2AC52B-EA08-4EA5-AB26-7429FE57092A}" dt="2020-11-29T15:12:15.765" v="2938"/>
          <ac:spMkLst>
            <pc:docMk/>
            <pc:sldMk cId="1839775378" sldId="262"/>
            <ac:spMk id="6" creationId="{0E44A072-4890-4A34-8663-EA55070E2CE1}"/>
          </ac:spMkLst>
        </pc:spChg>
        <pc:spChg chg="add del mod">
          <ac:chgData name="Cesar Santana" userId="075dd3e8db303743" providerId="LiveId" clId="{EA2AC52B-EA08-4EA5-AB26-7429FE57092A}" dt="2020-11-25T13:54:54.213" v="1784" actId="478"/>
          <ac:spMkLst>
            <pc:docMk/>
            <pc:sldMk cId="1839775378" sldId="262"/>
            <ac:spMk id="7" creationId="{DFCAE1E8-365F-407A-B163-E7F20A0CA1F4}"/>
          </ac:spMkLst>
        </pc:spChg>
        <pc:spChg chg="add mod ord">
          <ac:chgData name="Cesar Santana" userId="075dd3e8db303743" providerId="LiveId" clId="{EA2AC52B-EA08-4EA5-AB26-7429FE57092A}" dt="2020-11-29T15:12:50.392" v="2958" actId="1076"/>
          <ac:spMkLst>
            <pc:docMk/>
            <pc:sldMk cId="1839775378" sldId="262"/>
            <ac:spMk id="8" creationId="{C90F78FB-CABB-4CF9-8622-ED642445121A}"/>
          </ac:spMkLst>
        </pc:spChg>
        <pc:spChg chg="add del">
          <ac:chgData name="Cesar Santana" userId="075dd3e8db303743" providerId="LiveId" clId="{EA2AC52B-EA08-4EA5-AB26-7429FE57092A}" dt="2020-12-01T11:19:32.872" v="5006" actId="478"/>
          <ac:spMkLst>
            <pc:docMk/>
            <pc:sldMk cId="1839775378" sldId="262"/>
            <ac:spMk id="9" creationId="{5ADD9E18-00AE-4958-81F3-09E7C5AAE98C}"/>
          </ac:spMkLst>
        </pc:spChg>
        <pc:spChg chg="add del">
          <ac:chgData name="Cesar Santana" userId="075dd3e8db303743" providerId="LiveId" clId="{EA2AC52B-EA08-4EA5-AB26-7429FE57092A}" dt="2020-11-25T13:54:16.391" v="1776" actId="26606"/>
          <ac:spMkLst>
            <pc:docMk/>
            <pc:sldMk cId="1839775378" sldId="262"/>
            <ac:spMk id="13" creationId="{BD11ECC6-8551-4768-8DFD-CD41AF420A37}"/>
          </ac:spMkLst>
        </pc:spChg>
        <pc:spChg chg="add del">
          <ac:chgData name="Cesar Santana" userId="075dd3e8db303743" providerId="LiveId" clId="{EA2AC52B-EA08-4EA5-AB26-7429FE57092A}" dt="2020-11-25T13:54:16.391" v="1776" actId="26606"/>
          <ac:spMkLst>
            <pc:docMk/>
            <pc:sldMk cId="1839775378" sldId="262"/>
            <ac:spMk id="26" creationId="{8E2EB503-A017-4457-A105-53638C97DEB8}"/>
          </ac:spMkLst>
        </pc:spChg>
        <pc:grpChg chg="add del">
          <ac:chgData name="Cesar Santana" userId="075dd3e8db303743" providerId="LiveId" clId="{EA2AC52B-EA08-4EA5-AB26-7429FE57092A}" dt="2020-11-25T13:54:16.391" v="1776" actId="26606"/>
          <ac:grpSpMkLst>
            <pc:docMk/>
            <pc:sldMk cId="1839775378" sldId="262"/>
            <ac:grpSpMk id="15" creationId="{93657592-CA60-4F45-B1A0-88AA77242087}"/>
          </ac:grpSpMkLst>
        </pc:grpChg>
        <pc:picChg chg="add del mod">
          <ac:chgData name="Cesar Santana" userId="075dd3e8db303743" providerId="LiveId" clId="{EA2AC52B-EA08-4EA5-AB26-7429FE57092A}" dt="2020-12-03T15:51:19.519" v="5699" actId="478"/>
          <ac:picMkLst>
            <pc:docMk/>
            <pc:sldMk cId="1839775378" sldId="262"/>
            <ac:picMk id="2" creationId="{80C036F2-EF25-4720-B365-243CC785A109}"/>
          </ac:picMkLst>
        </pc:picChg>
        <pc:picChg chg="del">
          <ac:chgData name="Cesar Santana" userId="075dd3e8db303743" providerId="LiveId" clId="{EA2AC52B-EA08-4EA5-AB26-7429FE57092A}" dt="2020-11-25T13:53:37.692" v="1770" actId="478"/>
          <ac:picMkLst>
            <pc:docMk/>
            <pc:sldMk cId="1839775378" sldId="262"/>
            <ac:picMk id="2" creationId="{C67D7E05-667F-4C90-8DA1-FDF06AD0FBB8}"/>
          </ac:picMkLst>
        </pc:picChg>
        <pc:picChg chg="del mod ord">
          <ac:chgData name="Cesar Santana" userId="075dd3e8db303743" providerId="LiveId" clId="{EA2AC52B-EA08-4EA5-AB26-7429FE57092A}" dt="2020-12-03T15:51:20.937" v="5700" actId="478"/>
          <ac:picMkLst>
            <pc:docMk/>
            <pc:sldMk cId="1839775378" sldId="262"/>
            <ac:picMk id="3" creationId="{A07C8C61-EB22-405C-95F6-0E9294D8727B}"/>
          </ac:picMkLst>
        </pc:picChg>
        <pc:picChg chg="add mod ord">
          <ac:chgData name="Cesar Santana" userId="075dd3e8db303743" providerId="LiveId" clId="{EA2AC52B-EA08-4EA5-AB26-7429FE57092A}" dt="2020-11-29T15:12:14.162" v="2937" actId="1076"/>
          <ac:picMkLst>
            <pc:docMk/>
            <pc:sldMk cId="1839775378" sldId="262"/>
            <ac:picMk id="4" creationId="{026D1B45-9DCC-4FC4-8866-BB7ABD1A6B9C}"/>
          </ac:picMkLst>
        </pc:picChg>
        <pc:picChg chg="add del mod ord">
          <ac:chgData name="Cesar Santana" userId="075dd3e8db303743" providerId="LiveId" clId="{EA2AC52B-EA08-4EA5-AB26-7429FE57092A}" dt="2020-11-25T13:54:51.909" v="1783" actId="478"/>
          <ac:picMkLst>
            <pc:docMk/>
            <pc:sldMk cId="1839775378" sldId="262"/>
            <ac:picMk id="5" creationId="{81B6C79E-5EB9-4914-A194-1EE3BFBF0E09}"/>
          </ac:picMkLst>
        </pc:picChg>
        <pc:picChg chg="add del">
          <ac:chgData name="Cesar Santana" userId="075dd3e8db303743" providerId="LiveId" clId="{EA2AC52B-EA08-4EA5-AB26-7429FE57092A}" dt="2020-11-20T20:19:29.321" v="862" actId="22"/>
          <ac:picMkLst>
            <pc:docMk/>
            <pc:sldMk cId="1839775378" sldId="262"/>
            <ac:picMk id="7" creationId="{BCBE3AFA-AD77-4DF8-A4EA-88D52C0D4C76}"/>
          </ac:picMkLst>
        </pc:picChg>
      </pc:sldChg>
      <pc:sldChg chg="modSp new mod">
        <pc:chgData name="Cesar Santana" userId="075dd3e8db303743" providerId="LiveId" clId="{EA2AC52B-EA08-4EA5-AB26-7429FE57092A}" dt="2020-11-20T20:48:43.241" v="1083" actId="27636"/>
        <pc:sldMkLst>
          <pc:docMk/>
          <pc:sldMk cId="3798495745" sldId="263"/>
        </pc:sldMkLst>
        <pc:spChg chg="mod">
          <ac:chgData name="Cesar Santana" userId="075dd3e8db303743" providerId="LiveId" clId="{EA2AC52B-EA08-4EA5-AB26-7429FE57092A}" dt="2020-11-20T20:48:43.241" v="1083" actId="27636"/>
          <ac:spMkLst>
            <pc:docMk/>
            <pc:sldMk cId="3798495745" sldId="263"/>
            <ac:spMk id="2" creationId="{FCEFF7EC-1DD3-47E7-AAF7-AF4E363FA2CC}"/>
          </ac:spMkLst>
        </pc:spChg>
      </pc:sldChg>
      <pc:sldChg chg="new">
        <pc:chgData name="Cesar Santana" userId="075dd3e8db303743" providerId="LiveId" clId="{EA2AC52B-EA08-4EA5-AB26-7429FE57092A}" dt="2020-11-20T18:33:31.953" v="16" actId="680"/>
        <pc:sldMkLst>
          <pc:docMk/>
          <pc:sldMk cId="2978912796" sldId="264"/>
        </pc:sldMkLst>
      </pc:sldChg>
      <pc:sldChg chg="modSp new del">
        <pc:chgData name="Cesar Santana" userId="075dd3e8db303743" providerId="LiveId" clId="{EA2AC52B-EA08-4EA5-AB26-7429FE57092A}" dt="2020-11-29T11:59:22.441" v="1853" actId="47"/>
        <pc:sldMkLst>
          <pc:docMk/>
          <pc:sldMk cId="787254807" sldId="265"/>
        </pc:sldMkLst>
        <pc:spChg chg="mod">
          <ac:chgData name="Cesar Santana" userId="075dd3e8db303743" providerId="LiveId" clId="{EA2AC52B-EA08-4EA5-AB26-7429FE57092A}" dt="2020-11-25T11:20:18.674" v="1354"/>
          <ac:spMkLst>
            <pc:docMk/>
            <pc:sldMk cId="787254807" sldId="265"/>
            <ac:spMk id="2" creationId="{57A33862-F3C2-468E-8063-DCA11A65A6E1}"/>
          </ac:spMkLst>
        </pc:spChg>
        <pc:spChg chg="mod">
          <ac:chgData name="Cesar Santana" userId="075dd3e8db303743" providerId="LiveId" clId="{EA2AC52B-EA08-4EA5-AB26-7429FE57092A}" dt="2020-11-25T11:20:18.674" v="1354"/>
          <ac:spMkLst>
            <pc:docMk/>
            <pc:sldMk cId="787254807" sldId="265"/>
            <ac:spMk id="3" creationId="{F220EDAB-8785-4429-9F6E-41A6CB41C4AD}"/>
          </ac:spMkLst>
        </pc:spChg>
      </pc:sldChg>
      <pc:sldChg chg="addSp delSp modSp new mod delAnim modAnim modNotesTx">
        <pc:chgData name="Cesar Santana" userId="075dd3e8db303743" providerId="LiveId" clId="{EA2AC52B-EA08-4EA5-AB26-7429FE57092A}" dt="2020-12-02T07:15:46.511" v="5433" actId="478"/>
        <pc:sldMkLst>
          <pc:docMk/>
          <pc:sldMk cId="944965166" sldId="266"/>
        </pc:sldMkLst>
        <pc:spChg chg="mod">
          <ac:chgData name="Cesar Santana" userId="075dd3e8db303743" providerId="LiveId" clId="{EA2AC52B-EA08-4EA5-AB26-7429FE57092A}" dt="2020-11-29T15:10:13.149" v="2859" actId="1076"/>
          <ac:spMkLst>
            <pc:docMk/>
            <pc:sldMk cId="944965166" sldId="266"/>
            <ac:spMk id="2" creationId="{71049129-E592-4DE6-9171-9F16BDB2365F}"/>
          </ac:spMkLst>
        </pc:spChg>
        <pc:spChg chg="del">
          <ac:chgData name="Cesar Santana" userId="075dd3e8db303743" providerId="LiveId" clId="{EA2AC52B-EA08-4EA5-AB26-7429FE57092A}" dt="2020-11-20T18:39:43.092" v="78" actId="22"/>
          <ac:spMkLst>
            <pc:docMk/>
            <pc:sldMk cId="944965166" sldId="266"/>
            <ac:spMk id="3" creationId="{1280E64E-DB28-464D-B1C1-97F4FE81A3CD}"/>
          </ac:spMkLst>
        </pc:spChg>
        <pc:picChg chg="add del mod">
          <ac:chgData name="Cesar Santana" userId="075dd3e8db303743" providerId="LiveId" clId="{EA2AC52B-EA08-4EA5-AB26-7429FE57092A}" dt="2020-12-02T07:15:46.511" v="5433" actId="478"/>
          <ac:picMkLst>
            <pc:docMk/>
            <pc:sldMk cId="944965166" sldId="266"/>
            <ac:picMk id="4" creationId="{92E994B6-74B6-4E60-9845-D1D3E9A5A893}"/>
          </ac:picMkLst>
        </pc:picChg>
        <pc:picChg chg="add mod ord modCrop">
          <ac:chgData name="Cesar Santana" userId="075dd3e8db303743" providerId="LiveId" clId="{EA2AC52B-EA08-4EA5-AB26-7429FE57092A}" dt="2020-11-29T15:09:49.236" v="2847" actId="1076"/>
          <ac:picMkLst>
            <pc:docMk/>
            <pc:sldMk cId="944965166" sldId="266"/>
            <ac:picMk id="5" creationId="{3558474A-3DE3-4F29-8486-E32A8C472617}"/>
          </ac:picMkLst>
        </pc:picChg>
      </pc:sldChg>
      <pc:sldChg chg="addSp delSp modSp new mod modAnim">
        <pc:chgData name="Cesar Santana" userId="075dd3e8db303743" providerId="LiveId" clId="{EA2AC52B-EA08-4EA5-AB26-7429FE57092A}" dt="2020-12-02T01:02:10.776" v="5382"/>
        <pc:sldMkLst>
          <pc:docMk/>
          <pc:sldMk cId="518447230" sldId="267"/>
        </pc:sldMkLst>
        <pc:spChg chg="mod">
          <ac:chgData name="Cesar Santana" userId="075dd3e8db303743" providerId="LiveId" clId="{EA2AC52B-EA08-4EA5-AB26-7429FE57092A}" dt="2020-12-02T01:02:10.776" v="5382"/>
          <ac:spMkLst>
            <pc:docMk/>
            <pc:sldMk cId="518447230" sldId="267"/>
            <ac:spMk id="2" creationId="{01B0DB7A-7832-4477-8490-C34CDA440B5D}"/>
          </ac:spMkLst>
        </pc:spChg>
        <pc:spChg chg="mod">
          <ac:chgData name="Cesar Santana" userId="075dd3e8db303743" providerId="LiveId" clId="{EA2AC52B-EA08-4EA5-AB26-7429FE57092A}" dt="2020-11-29T15:18:01.801" v="3025" actId="1076"/>
          <ac:spMkLst>
            <pc:docMk/>
            <pc:sldMk cId="518447230" sldId="267"/>
            <ac:spMk id="3" creationId="{5A4CB337-4E77-4B40-B8ED-FFEBF46B13CB}"/>
          </ac:spMkLst>
        </pc:spChg>
        <pc:spChg chg="del">
          <ac:chgData name="Cesar Santana" userId="075dd3e8db303743" providerId="LiveId" clId="{EA2AC52B-EA08-4EA5-AB26-7429FE57092A}" dt="2020-11-20T19:10:59.948" v="185" actId="478"/>
          <ac:spMkLst>
            <pc:docMk/>
            <pc:sldMk cId="518447230" sldId="267"/>
            <ac:spMk id="3" creationId="{7975E88C-1668-46EE-A42E-FC10D2993E96}"/>
          </ac:spMkLst>
        </pc:spChg>
        <pc:spChg chg="add mod">
          <ac:chgData name="Cesar Santana" userId="075dd3e8db303743" providerId="LiveId" clId="{EA2AC52B-EA08-4EA5-AB26-7429FE57092A}" dt="2020-11-29T14:25:51.658" v="2541" actId="14100"/>
          <ac:spMkLst>
            <pc:docMk/>
            <pc:sldMk cId="518447230" sldId="267"/>
            <ac:spMk id="4" creationId="{4F513CC1-EDF8-4EC8-8EAA-A1F4A186C647}"/>
          </ac:spMkLst>
        </pc:spChg>
        <pc:spChg chg="add mod">
          <ac:chgData name="Cesar Santana" userId="075dd3e8db303743" providerId="LiveId" clId="{EA2AC52B-EA08-4EA5-AB26-7429FE57092A}" dt="2020-11-29T15:08:47.900" v="2832" actId="1076"/>
          <ac:spMkLst>
            <pc:docMk/>
            <pc:sldMk cId="518447230" sldId="267"/>
            <ac:spMk id="10" creationId="{A3DEC39E-DDFF-45F3-BD29-91D670552857}"/>
          </ac:spMkLst>
        </pc:spChg>
        <pc:picChg chg="add del mod modCrop">
          <ac:chgData name="Cesar Santana" userId="075dd3e8db303743" providerId="LiveId" clId="{EA2AC52B-EA08-4EA5-AB26-7429FE57092A}" dt="2020-11-29T14:19:33.777" v="2493" actId="478"/>
          <ac:picMkLst>
            <pc:docMk/>
            <pc:sldMk cId="518447230" sldId="267"/>
            <ac:picMk id="5" creationId="{D7CFB055-A490-41AD-A769-D5BE79D1D5CB}"/>
          </ac:picMkLst>
        </pc:picChg>
        <pc:picChg chg="add mod ord modCrop">
          <ac:chgData name="Cesar Santana" userId="075dd3e8db303743" providerId="LiveId" clId="{EA2AC52B-EA08-4EA5-AB26-7429FE57092A}" dt="2020-11-29T14:25:41.705" v="2539" actId="1076"/>
          <ac:picMkLst>
            <pc:docMk/>
            <pc:sldMk cId="518447230" sldId="267"/>
            <ac:picMk id="7" creationId="{08B0FAD4-388E-41DD-B5F9-D31B1F4ABAAF}"/>
          </ac:picMkLst>
        </pc:picChg>
        <pc:picChg chg="add mod">
          <ac:chgData name="Cesar Santana" userId="075dd3e8db303743" providerId="LiveId" clId="{EA2AC52B-EA08-4EA5-AB26-7429FE57092A}" dt="2020-11-29T15:08:54.704" v="2833" actId="1076"/>
          <ac:picMkLst>
            <pc:docMk/>
            <pc:sldMk cId="518447230" sldId="267"/>
            <ac:picMk id="9" creationId="{C05C21D3-CF38-4E11-B720-F7591C0D4548}"/>
          </ac:picMkLst>
        </pc:picChg>
        <pc:picChg chg="add mod modCrop">
          <ac:chgData name="Cesar Santana" userId="075dd3e8db303743" providerId="LiveId" clId="{EA2AC52B-EA08-4EA5-AB26-7429FE57092A}" dt="2020-11-29T15:08:47.900" v="2832" actId="1076"/>
          <ac:picMkLst>
            <pc:docMk/>
            <pc:sldMk cId="518447230" sldId="267"/>
            <ac:picMk id="11" creationId="{AEB24326-00EE-4324-A26A-79F2AED91690}"/>
          </ac:picMkLst>
        </pc:picChg>
      </pc:sldChg>
      <pc:sldChg chg="addSp delSp modSp new mod">
        <pc:chgData name="Cesar Santana" userId="075dd3e8db303743" providerId="LiveId" clId="{EA2AC52B-EA08-4EA5-AB26-7429FE57092A}" dt="2020-12-02T01:02:10.776" v="5382"/>
        <pc:sldMkLst>
          <pc:docMk/>
          <pc:sldMk cId="975427604" sldId="268"/>
        </pc:sldMkLst>
        <pc:spChg chg="mod">
          <ac:chgData name="Cesar Santana" userId="075dd3e8db303743" providerId="LiveId" clId="{EA2AC52B-EA08-4EA5-AB26-7429FE57092A}" dt="2020-12-02T01:02:10.776" v="5382"/>
          <ac:spMkLst>
            <pc:docMk/>
            <pc:sldMk cId="975427604" sldId="268"/>
            <ac:spMk id="2" creationId="{5FF1F402-5F7E-4721-87E2-93631305C931}"/>
          </ac:spMkLst>
        </pc:spChg>
        <pc:spChg chg="del">
          <ac:chgData name="Cesar Santana" userId="075dd3e8db303743" providerId="LiveId" clId="{EA2AC52B-EA08-4EA5-AB26-7429FE57092A}" dt="2020-11-20T19:13:12.041" v="246" actId="478"/>
          <ac:spMkLst>
            <pc:docMk/>
            <pc:sldMk cId="975427604" sldId="268"/>
            <ac:spMk id="3" creationId="{A473B955-0570-412C-90D5-21AF4C1FE870}"/>
          </ac:spMkLst>
        </pc:spChg>
        <pc:spChg chg="add mod">
          <ac:chgData name="Cesar Santana" userId="075dd3e8db303743" providerId="LiveId" clId="{EA2AC52B-EA08-4EA5-AB26-7429FE57092A}" dt="2020-11-29T14:08:32.674" v="2431" actId="1076"/>
          <ac:spMkLst>
            <pc:docMk/>
            <pc:sldMk cId="975427604" sldId="268"/>
            <ac:spMk id="6" creationId="{EC03E4D1-C0E4-421B-8DBC-6843D77AAA7F}"/>
          </ac:spMkLst>
        </pc:spChg>
        <pc:spChg chg="del mod">
          <ac:chgData name="Cesar Santana" userId="075dd3e8db303743" providerId="LiveId" clId="{EA2AC52B-EA08-4EA5-AB26-7429FE57092A}" dt="2020-11-29T15:09:16.432" v="2835" actId="478"/>
          <ac:spMkLst>
            <pc:docMk/>
            <pc:sldMk cId="975427604" sldId="268"/>
            <ac:spMk id="7" creationId="{CD985ABE-1ECA-441F-B3A9-45729BE37AC0}"/>
          </ac:spMkLst>
        </pc:spChg>
        <pc:spChg chg="add mod">
          <ac:chgData name="Cesar Santana" userId="075dd3e8db303743" providerId="LiveId" clId="{EA2AC52B-EA08-4EA5-AB26-7429FE57092A}" dt="2020-11-29T14:10:55.689" v="2462" actId="1036"/>
          <ac:spMkLst>
            <pc:docMk/>
            <pc:sldMk cId="975427604" sldId="268"/>
            <ac:spMk id="9" creationId="{41B7966B-084B-4B77-91DF-E119FC9A7DC5}"/>
          </ac:spMkLst>
        </pc:spChg>
        <pc:spChg chg="add mod">
          <ac:chgData name="Cesar Santana" userId="075dd3e8db303743" providerId="LiveId" clId="{EA2AC52B-EA08-4EA5-AB26-7429FE57092A}" dt="2020-11-29T14:10:48.449" v="2459" actId="14100"/>
          <ac:spMkLst>
            <pc:docMk/>
            <pc:sldMk cId="975427604" sldId="268"/>
            <ac:spMk id="10" creationId="{57D24171-F35A-44E9-B7ED-C9489DBF0EA5}"/>
          </ac:spMkLst>
        </pc:spChg>
        <pc:spChg chg="add mod">
          <ac:chgData name="Cesar Santana" userId="075dd3e8db303743" providerId="LiveId" clId="{EA2AC52B-EA08-4EA5-AB26-7429FE57092A}" dt="2020-11-29T15:09:20.177" v="2836" actId="1076"/>
          <ac:spMkLst>
            <pc:docMk/>
            <pc:sldMk cId="975427604" sldId="268"/>
            <ac:spMk id="11" creationId="{17CB3D3D-3D56-4D75-A690-FF93DC98696E}"/>
          </ac:spMkLst>
        </pc:spChg>
        <pc:picChg chg="add mod modCrop">
          <ac:chgData name="Cesar Santana" userId="075dd3e8db303743" providerId="LiveId" clId="{EA2AC52B-EA08-4EA5-AB26-7429FE57092A}" dt="2020-11-29T14:08:09.754" v="2425" actId="1076"/>
          <ac:picMkLst>
            <pc:docMk/>
            <pc:sldMk cId="975427604" sldId="268"/>
            <ac:picMk id="5" creationId="{B47B14FD-7C4F-47B7-8644-FE1CAB6EA1BD}"/>
          </ac:picMkLst>
        </pc:picChg>
        <pc:picChg chg="add mod modCrop">
          <ac:chgData name="Cesar Santana" userId="075dd3e8db303743" providerId="LiveId" clId="{EA2AC52B-EA08-4EA5-AB26-7429FE57092A}" dt="2020-11-29T14:11:03.141" v="2469" actId="1035"/>
          <ac:picMkLst>
            <pc:docMk/>
            <pc:sldMk cId="975427604" sldId="268"/>
            <ac:picMk id="8" creationId="{2A11B3FA-853F-47C7-AC06-0C46E9517D17}"/>
          </ac:picMkLst>
        </pc:picChg>
      </pc:sldChg>
      <pc:sldChg chg="addSp delSp modSp new mod">
        <pc:chgData name="Cesar Santana" userId="075dd3e8db303743" providerId="LiveId" clId="{EA2AC52B-EA08-4EA5-AB26-7429FE57092A}" dt="2020-11-29T15:09:28.863" v="2846" actId="1038"/>
        <pc:sldMkLst>
          <pc:docMk/>
          <pc:sldMk cId="1138212406" sldId="269"/>
        </pc:sldMkLst>
        <pc:spChg chg="mod">
          <ac:chgData name="Cesar Santana" userId="075dd3e8db303743" providerId="LiveId" clId="{EA2AC52B-EA08-4EA5-AB26-7429FE57092A}" dt="2020-11-29T14:08:48.716" v="2434" actId="14100"/>
          <ac:spMkLst>
            <pc:docMk/>
            <pc:sldMk cId="1138212406" sldId="269"/>
            <ac:spMk id="2" creationId="{5B2DC939-119B-447C-9832-CFB3DCAC7E98}"/>
          </ac:spMkLst>
        </pc:spChg>
        <pc:spChg chg="del">
          <ac:chgData name="Cesar Santana" userId="075dd3e8db303743" providerId="LiveId" clId="{EA2AC52B-EA08-4EA5-AB26-7429FE57092A}" dt="2020-11-20T19:14:51.443" v="327" actId="22"/>
          <ac:spMkLst>
            <pc:docMk/>
            <pc:sldMk cId="1138212406" sldId="269"/>
            <ac:spMk id="3" creationId="{0FA6D91D-697B-462F-9D35-8F6534B59A88}"/>
          </ac:spMkLst>
        </pc:spChg>
        <pc:spChg chg="del mod">
          <ac:chgData name="Cesar Santana" userId="075dd3e8db303743" providerId="LiveId" clId="{EA2AC52B-EA08-4EA5-AB26-7429FE57092A}" dt="2020-11-29T15:09:23.584" v="2837" actId="478"/>
          <ac:spMkLst>
            <pc:docMk/>
            <pc:sldMk cId="1138212406" sldId="269"/>
            <ac:spMk id="4" creationId="{51B79CFD-77AE-4D82-9394-B2702303FA47}"/>
          </ac:spMkLst>
        </pc:spChg>
        <pc:spChg chg="add mod">
          <ac:chgData name="Cesar Santana" userId="075dd3e8db303743" providerId="LiveId" clId="{EA2AC52B-EA08-4EA5-AB26-7429FE57092A}" dt="2020-11-29T14:30:06.274" v="2562" actId="1076"/>
          <ac:spMkLst>
            <pc:docMk/>
            <pc:sldMk cId="1138212406" sldId="269"/>
            <ac:spMk id="6" creationId="{7F708E67-EDF3-4872-ADA4-088A91F04F58}"/>
          </ac:spMkLst>
        </pc:spChg>
        <pc:spChg chg="add mod">
          <ac:chgData name="Cesar Santana" userId="075dd3e8db303743" providerId="LiveId" clId="{EA2AC52B-EA08-4EA5-AB26-7429FE57092A}" dt="2020-11-29T15:09:28.863" v="2846" actId="1038"/>
          <ac:spMkLst>
            <pc:docMk/>
            <pc:sldMk cId="1138212406" sldId="269"/>
            <ac:spMk id="8" creationId="{84E275BE-8D5C-414D-A14F-A2B60B0A0A40}"/>
          </ac:spMkLst>
        </pc:spChg>
        <pc:picChg chg="add mod ord modCrop">
          <ac:chgData name="Cesar Santana" userId="075dd3e8db303743" providerId="LiveId" clId="{EA2AC52B-EA08-4EA5-AB26-7429FE57092A}" dt="2020-11-29T14:30:01.263" v="2561" actId="1076"/>
          <ac:picMkLst>
            <pc:docMk/>
            <pc:sldMk cId="1138212406" sldId="269"/>
            <ac:picMk id="5" creationId="{7BAF64B8-E8B1-49BA-93D4-C615D835900F}"/>
          </ac:picMkLst>
        </pc:picChg>
        <pc:picChg chg="add mod">
          <ac:chgData name="Cesar Santana" userId="075dd3e8db303743" providerId="LiveId" clId="{EA2AC52B-EA08-4EA5-AB26-7429FE57092A}" dt="2020-11-29T14:30:13.855" v="2565" actId="14100"/>
          <ac:picMkLst>
            <pc:docMk/>
            <pc:sldMk cId="1138212406" sldId="269"/>
            <ac:picMk id="7" creationId="{89EE1705-E771-4E27-9D72-579051BC53AA}"/>
          </ac:picMkLst>
        </pc:picChg>
      </pc:sldChg>
      <pc:sldChg chg="addSp delSp modSp new del mod setBg">
        <pc:chgData name="Cesar Santana" userId="075dd3e8db303743" providerId="LiveId" clId="{EA2AC52B-EA08-4EA5-AB26-7429FE57092A}" dt="2020-11-25T11:18:38.452" v="1343" actId="47"/>
        <pc:sldMkLst>
          <pc:docMk/>
          <pc:sldMk cId="3419884055" sldId="270"/>
        </pc:sldMkLst>
        <pc:spChg chg="del">
          <ac:chgData name="Cesar Santana" userId="075dd3e8db303743" providerId="LiveId" clId="{EA2AC52B-EA08-4EA5-AB26-7429FE57092A}" dt="2020-11-20T19:17:36.466" v="332" actId="478"/>
          <ac:spMkLst>
            <pc:docMk/>
            <pc:sldMk cId="3419884055" sldId="270"/>
            <ac:spMk id="2" creationId="{C720E053-596D-4AD0-9429-16CCAB0C700B}"/>
          </ac:spMkLst>
        </pc:spChg>
        <pc:spChg chg="del">
          <ac:chgData name="Cesar Santana" userId="075dd3e8db303743" providerId="LiveId" clId="{EA2AC52B-EA08-4EA5-AB26-7429FE57092A}" dt="2020-11-20T19:17:35.340" v="331" actId="478"/>
          <ac:spMkLst>
            <pc:docMk/>
            <pc:sldMk cId="3419884055" sldId="270"/>
            <ac:spMk id="3" creationId="{07EEDC1F-448A-40D9-BABC-EC51C7F60E60}"/>
          </ac:spMkLst>
        </pc:spChg>
        <pc:spChg chg="add del">
          <ac:chgData name="Cesar Santana" userId="075dd3e8db303743" providerId="LiveId" clId="{EA2AC52B-EA08-4EA5-AB26-7429FE57092A}" dt="2020-11-20T19:49:15.994" v="419" actId="26606"/>
          <ac:spMkLst>
            <pc:docMk/>
            <pc:sldMk cId="3419884055" sldId="270"/>
            <ac:spMk id="12" creationId="{A9F529C3-C941-49FD-8C67-82F134F64BDB}"/>
          </ac:spMkLst>
        </pc:spChg>
        <pc:spChg chg="add del">
          <ac:chgData name="Cesar Santana" userId="075dd3e8db303743" providerId="LiveId" clId="{EA2AC52B-EA08-4EA5-AB26-7429FE57092A}" dt="2020-11-20T19:49:15.994" v="419" actId="26606"/>
          <ac:spMkLst>
            <pc:docMk/>
            <pc:sldMk cId="3419884055" sldId="270"/>
            <ac:spMk id="14" creationId="{20586029-32A0-47E5-9AEC-AE3ABA6B94D0}"/>
          </ac:spMkLst>
        </pc:spChg>
        <pc:spChg chg="add del">
          <ac:chgData name="Cesar Santana" userId="075dd3e8db303743" providerId="LiveId" clId="{EA2AC52B-EA08-4EA5-AB26-7429FE57092A}" dt="2020-11-20T19:49:18.035" v="421" actId="26606"/>
          <ac:spMkLst>
            <pc:docMk/>
            <pc:sldMk cId="3419884055" sldId="270"/>
            <ac:spMk id="18" creationId="{5F9CFCE6-877F-4858-B8BD-2C52CA8AFBC4}"/>
          </ac:spMkLst>
        </pc:spChg>
        <pc:spChg chg="add del">
          <ac:chgData name="Cesar Santana" userId="075dd3e8db303743" providerId="LiveId" clId="{EA2AC52B-EA08-4EA5-AB26-7429FE57092A}" dt="2020-11-20T19:49:18.035" v="421" actId="26606"/>
          <ac:spMkLst>
            <pc:docMk/>
            <pc:sldMk cId="3419884055" sldId="270"/>
            <ac:spMk id="19" creationId="{8213F8A0-12AE-4514-8372-0DD766EC28EE}"/>
          </ac:spMkLst>
        </pc:spChg>
        <pc:spChg chg="add del">
          <ac:chgData name="Cesar Santana" userId="075dd3e8db303743" providerId="LiveId" clId="{EA2AC52B-EA08-4EA5-AB26-7429FE57092A}" dt="2020-11-20T19:49:18.035" v="421" actId="26606"/>
          <ac:spMkLst>
            <pc:docMk/>
            <pc:sldMk cId="3419884055" sldId="270"/>
            <ac:spMk id="20" creationId="{9EFF17D4-9A8C-4CE5-B096-D8CCD4400437}"/>
          </ac:spMkLst>
        </pc:spChg>
        <pc:picChg chg="add mod ord">
          <ac:chgData name="Cesar Santana" userId="075dd3e8db303743" providerId="LiveId" clId="{EA2AC52B-EA08-4EA5-AB26-7429FE57092A}" dt="2020-11-20T19:49:18.041" v="422" actId="26606"/>
          <ac:picMkLst>
            <pc:docMk/>
            <pc:sldMk cId="3419884055" sldId="270"/>
            <ac:picMk id="5" creationId="{A98034B4-D851-4634-A1B1-459C70723A48}"/>
          </ac:picMkLst>
        </pc:picChg>
        <pc:picChg chg="add del mod">
          <ac:chgData name="Cesar Santana" userId="075dd3e8db303743" providerId="LiveId" clId="{EA2AC52B-EA08-4EA5-AB26-7429FE57092A}" dt="2020-11-25T11:18:34.504" v="1342" actId="478"/>
          <ac:picMkLst>
            <pc:docMk/>
            <pc:sldMk cId="3419884055" sldId="270"/>
            <ac:picMk id="7" creationId="{EC42FC88-F559-4AB5-BB5C-CB5430AAC3C6}"/>
          </ac:picMkLst>
        </pc:picChg>
        <pc:cxnChg chg="add del">
          <ac:chgData name="Cesar Santana" userId="075dd3e8db303743" providerId="LiveId" clId="{EA2AC52B-EA08-4EA5-AB26-7429FE57092A}" dt="2020-11-20T19:49:15.994" v="419" actId="26606"/>
          <ac:cxnSpMkLst>
            <pc:docMk/>
            <pc:sldMk cId="3419884055" sldId="270"/>
            <ac:cxnSpMk id="16" creationId="{8C730EAB-A532-4295-A302-FB4B90DB9F5E}"/>
          </ac:cxnSpMkLst>
        </pc:cxnChg>
      </pc:sldChg>
      <pc:sldChg chg="addSp delSp modSp new del mod">
        <pc:chgData name="Cesar Santana" userId="075dd3e8db303743" providerId="LiveId" clId="{EA2AC52B-EA08-4EA5-AB26-7429FE57092A}" dt="2020-11-29T12:21:35.326" v="1923" actId="47"/>
        <pc:sldMkLst>
          <pc:docMk/>
          <pc:sldMk cId="2377636334" sldId="271"/>
        </pc:sldMkLst>
        <pc:spChg chg="del">
          <ac:chgData name="Cesar Santana" userId="075dd3e8db303743" providerId="LiveId" clId="{EA2AC52B-EA08-4EA5-AB26-7429FE57092A}" dt="2020-11-20T19:55:25.981" v="472" actId="478"/>
          <ac:spMkLst>
            <pc:docMk/>
            <pc:sldMk cId="2377636334" sldId="271"/>
            <ac:spMk id="2" creationId="{F51750CD-78FC-40AD-B3B9-8A255239B837}"/>
          </ac:spMkLst>
        </pc:spChg>
        <pc:spChg chg="del">
          <ac:chgData name="Cesar Santana" userId="075dd3e8db303743" providerId="LiveId" clId="{EA2AC52B-EA08-4EA5-AB26-7429FE57092A}" dt="2020-11-20T19:55:25.425" v="471" actId="478"/>
          <ac:spMkLst>
            <pc:docMk/>
            <pc:sldMk cId="2377636334" sldId="271"/>
            <ac:spMk id="3" creationId="{AE65F11B-2B76-40A6-B250-B4B7172D21DA}"/>
          </ac:spMkLst>
        </pc:spChg>
        <pc:picChg chg="add del mod">
          <ac:chgData name="Cesar Santana" userId="075dd3e8db303743" providerId="LiveId" clId="{EA2AC52B-EA08-4EA5-AB26-7429FE57092A}" dt="2020-11-29T12:16:38.384" v="1874" actId="478"/>
          <ac:picMkLst>
            <pc:docMk/>
            <pc:sldMk cId="2377636334" sldId="271"/>
            <ac:picMk id="5" creationId="{462CCECB-5561-48C6-AADD-7CF1AA4CDE8B}"/>
          </ac:picMkLst>
        </pc:picChg>
        <pc:picChg chg="add del mod">
          <ac:chgData name="Cesar Santana" userId="075dd3e8db303743" providerId="LiveId" clId="{EA2AC52B-EA08-4EA5-AB26-7429FE57092A}" dt="2020-11-29T12:17:22.741" v="1883" actId="21"/>
          <ac:picMkLst>
            <pc:docMk/>
            <pc:sldMk cId="2377636334" sldId="271"/>
            <ac:picMk id="6" creationId="{A54986ED-2812-4C50-A658-289918C54070}"/>
          </ac:picMkLst>
        </pc:picChg>
      </pc:sldChg>
      <pc:sldChg chg="addSp delSp modSp new mod ord modAnim">
        <pc:chgData name="Cesar Santana" userId="075dd3e8db303743" providerId="LiveId" clId="{EA2AC52B-EA08-4EA5-AB26-7429FE57092A}" dt="2020-12-01T10:05:18.086" v="4913"/>
        <pc:sldMkLst>
          <pc:docMk/>
          <pc:sldMk cId="789222935" sldId="272"/>
        </pc:sldMkLst>
        <pc:spChg chg="del mod">
          <ac:chgData name="Cesar Santana" userId="075dd3e8db303743" providerId="LiveId" clId="{EA2AC52B-EA08-4EA5-AB26-7429FE57092A}" dt="2020-11-20T20:47:35.623" v="1081" actId="478"/>
          <ac:spMkLst>
            <pc:docMk/>
            <pc:sldMk cId="789222935" sldId="272"/>
            <ac:spMk id="2" creationId="{A05557DB-4DBD-47C5-A974-099709A925EA}"/>
          </ac:spMkLst>
        </pc:spChg>
        <pc:spChg chg="add del mod">
          <ac:chgData name="Cesar Santana" userId="075dd3e8db303743" providerId="LiveId" clId="{EA2AC52B-EA08-4EA5-AB26-7429FE57092A}" dt="2020-11-25T12:02:02.998" v="1393" actId="478"/>
          <ac:spMkLst>
            <pc:docMk/>
            <pc:sldMk cId="789222935" sldId="272"/>
            <ac:spMk id="2" creationId="{B2AFF142-6F5E-4ED9-8A67-9CE9F9EF5B4B}"/>
          </ac:spMkLst>
        </pc:spChg>
        <pc:spChg chg="del">
          <ac:chgData name="Cesar Santana" userId="075dd3e8db303743" providerId="LiveId" clId="{EA2AC52B-EA08-4EA5-AB26-7429FE57092A}" dt="2020-11-20T20:27:36.528" v="1019"/>
          <ac:spMkLst>
            <pc:docMk/>
            <pc:sldMk cId="789222935" sldId="272"/>
            <ac:spMk id="3" creationId="{50508D50-14FA-431F-83AE-667C8C4F22E1}"/>
          </ac:spMkLst>
        </pc:spChg>
        <pc:spChg chg="add mod">
          <ac:chgData name="Cesar Santana" userId="075dd3e8db303743" providerId="LiveId" clId="{EA2AC52B-EA08-4EA5-AB26-7429FE57092A}" dt="2020-11-29T14:38:20.212" v="2616" actId="1076"/>
          <ac:spMkLst>
            <pc:docMk/>
            <pc:sldMk cId="789222935" sldId="272"/>
            <ac:spMk id="3" creationId="{94B16CFC-84F9-4A45-84A8-58649C4460C6}"/>
          </ac:spMkLst>
        </pc:spChg>
        <pc:spChg chg="add del mod">
          <ac:chgData name="Cesar Santana" userId="075dd3e8db303743" providerId="LiveId" clId="{EA2AC52B-EA08-4EA5-AB26-7429FE57092A}" dt="2020-11-25T12:08:48.139" v="1486" actId="478"/>
          <ac:spMkLst>
            <pc:docMk/>
            <pc:sldMk cId="789222935" sldId="272"/>
            <ac:spMk id="5" creationId="{F84EDE2C-6A9C-42E2-9810-35B999597B69}"/>
          </ac:spMkLst>
        </pc:spChg>
        <pc:spChg chg="add mod">
          <ac:chgData name="Cesar Santana" userId="075dd3e8db303743" providerId="LiveId" clId="{EA2AC52B-EA08-4EA5-AB26-7429FE57092A}" dt="2020-11-29T15:18:49.929" v="3031" actId="6549"/>
          <ac:spMkLst>
            <pc:docMk/>
            <pc:sldMk cId="789222935" sldId="272"/>
            <ac:spMk id="6" creationId="{82C11CF0-830D-41BD-8CE0-50DF20C76C6D}"/>
          </ac:spMkLst>
        </pc:spChg>
        <pc:spChg chg="add del mod">
          <ac:chgData name="Cesar Santana" userId="075dd3e8db303743" providerId="LiveId" clId="{EA2AC52B-EA08-4EA5-AB26-7429FE57092A}" dt="2020-11-29T15:18:32.601" v="3029" actId="478"/>
          <ac:spMkLst>
            <pc:docMk/>
            <pc:sldMk cId="789222935" sldId="272"/>
            <ac:spMk id="10" creationId="{7D534393-85EF-4691-AA56-94CDA4AAC2E5}"/>
          </ac:spMkLst>
        </pc:spChg>
        <pc:spChg chg="add del mod">
          <ac:chgData name="Cesar Santana" userId="075dd3e8db303743" providerId="LiveId" clId="{EA2AC52B-EA08-4EA5-AB26-7429FE57092A}" dt="2020-11-25T12:08:52.740" v="1487" actId="478"/>
          <ac:spMkLst>
            <pc:docMk/>
            <pc:sldMk cId="789222935" sldId="272"/>
            <ac:spMk id="11" creationId="{D82DC025-2F87-42FC-86E2-3623A39F5BE1}"/>
          </ac:spMkLst>
        </pc:spChg>
        <pc:graphicFrameChg chg="add mod">
          <ac:chgData name="Cesar Santana" userId="075dd3e8db303743" providerId="LiveId" clId="{EA2AC52B-EA08-4EA5-AB26-7429FE57092A}" dt="2020-12-01T10:03:08.944" v="4895" actId="1076"/>
          <ac:graphicFrameMkLst>
            <pc:docMk/>
            <pc:sldMk cId="789222935" sldId="272"/>
            <ac:graphicFrameMk id="4" creationId="{312F3640-A71B-4977-81AF-E387A12A157E}"/>
          </ac:graphicFrameMkLst>
        </pc:graphicFrameChg>
        <pc:graphicFrameChg chg="add del mod">
          <ac:chgData name="Cesar Santana" userId="075dd3e8db303743" providerId="LiveId" clId="{EA2AC52B-EA08-4EA5-AB26-7429FE57092A}" dt="2020-11-25T12:05:16.139" v="1402" actId="478"/>
          <ac:graphicFrameMkLst>
            <pc:docMk/>
            <pc:sldMk cId="789222935" sldId="272"/>
            <ac:graphicFrameMk id="6" creationId="{B340B424-FC6C-4799-840C-1A727B474632}"/>
          </ac:graphicFrameMkLst>
        </pc:graphicFrameChg>
        <pc:graphicFrameChg chg="add del mod">
          <ac:chgData name="Cesar Santana" userId="075dd3e8db303743" providerId="LiveId" clId="{EA2AC52B-EA08-4EA5-AB26-7429FE57092A}" dt="2020-12-01T10:04:02.909" v="4906" actId="1076"/>
          <ac:graphicFrameMkLst>
            <pc:docMk/>
            <pc:sldMk cId="789222935" sldId="272"/>
            <ac:graphicFrameMk id="7" creationId="{B340B424-FC6C-4799-840C-1A727B474632}"/>
          </ac:graphicFrameMkLst>
        </pc:graphicFrameChg>
        <pc:graphicFrameChg chg="add mod">
          <ac:chgData name="Cesar Santana" userId="075dd3e8db303743" providerId="LiveId" clId="{EA2AC52B-EA08-4EA5-AB26-7429FE57092A}" dt="2020-12-01T10:03:56.928" v="4905" actId="1076"/>
          <ac:graphicFrameMkLst>
            <pc:docMk/>
            <pc:sldMk cId="789222935" sldId="272"/>
            <ac:graphicFrameMk id="8" creationId="{B340B424-FC6C-4799-840C-1A727B474632}"/>
          </ac:graphicFrameMkLst>
        </pc:graphicFrameChg>
        <pc:picChg chg="add del mod">
          <ac:chgData name="Cesar Santana" userId="075dd3e8db303743" providerId="LiveId" clId="{EA2AC52B-EA08-4EA5-AB26-7429FE57092A}" dt="2020-11-25T12:02:00.066" v="1392" actId="478"/>
          <ac:picMkLst>
            <pc:docMk/>
            <pc:sldMk cId="789222935" sldId="272"/>
            <ac:picMk id="1026" creationId="{5AFE75D7-2F23-49F4-9862-661E61F60216}"/>
          </ac:picMkLst>
        </pc:picChg>
      </pc:sldChg>
      <pc:sldChg chg="modSp add del mod">
        <pc:chgData name="Cesar Santana" userId="075dd3e8db303743" providerId="LiveId" clId="{EA2AC52B-EA08-4EA5-AB26-7429FE57092A}" dt="2020-11-29T13:23:12.170" v="2284" actId="47"/>
        <pc:sldMkLst>
          <pc:docMk/>
          <pc:sldMk cId="613278400" sldId="273"/>
        </pc:sldMkLst>
        <pc:spChg chg="mod">
          <ac:chgData name="Cesar Santana" userId="075dd3e8db303743" providerId="LiveId" clId="{EA2AC52B-EA08-4EA5-AB26-7429FE57092A}" dt="2020-11-20T21:00:09.019" v="1306" actId="14"/>
          <ac:spMkLst>
            <pc:docMk/>
            <pc:sldMk cId="613278400" sldId="273"/>
            <ac:spMk id="3" creationId="{AA53CD0E-12C9-4451-B34F-6BC92AA203AA}"/>
          </ac:spMkLst>
        </pc:spChg>
      </pc:sldChg>
      <pc:sldChg chg="addSp delSp modSp add del mod setBg">
        <pc:chgData name="Cesar Santana" userId="075dd3e8db303743" providerId="LiveId" clId="{EA2AC52B-EA08-4EA5-AB26-7429FE57092A}" dt="2020-11-29T14:43:15.171" v="2676" actId="47"/>
        <pc:sldMkLst>
          <pc:docMk/>
          <pc:sldMk cId="62296635" sldId="274"/>
        </pc:sldMkLst>
        <pc:spChg chg="mod ord">
          <ac:chgData name="Cesar Santana" userId="075dd3e8db303743" providerId="LiveId" clId="{EA2AC52B-EA08-4EA5-AB26-7429FE57092A}" dt="2020-11-29T14:42:17.319" v="2668" actId="27636"/>
          <ac:spMkLst>
            <pc:docMk/>
            <pc:sldMk cId="62296635" sldId="274"/>
            <ac:spMk id="3" creationId="{AA53CD0E-12C9-4451-B34F-6BC92AA203AA}"/>
          </ac:spMkLst>
        </pc:spChg>
        <pc:spChg chg="mod">
          <ac:chgData name="Cesar Santana" userId="075dd3e8db303743" providerId="LiveId" clId="{EA2AC52B-EA08-4EA5-AB26-7429FE57092A}" dt="2020-11-29T14:42:17.278" v="2667" actId="26606"/>
          <ac:spMkLst>
            <pc:docMk/>
            <pc:sldMk cId="62296635" sldId="274"/>
            <ac:spMk id="6" creationId="{3DFDB9A7-437F-4B8E-B57F-61852859AC71}"/>
          </ac:spMkLst>
        </pc:spChg>
        <pc:spChg chg="add del">
          <ac:chgData name="Cesar Santana" userId="075dd3e8db303743" providerId="LiveId" clId="{EA2AC52B-EA08-4EA5-AB26-7429FE57092A}" dt="2020-11-29T14:42:17.278" v="2667" actId="26606"/>
          <ac:spMkLst>
            <pc:docMk/>
            <pc:sldMk cId="62296635" sldId="274"/>
            <ac:spMk id="8" creationId="{EDEA1E2F-218D-4172-856B-74C87C895158}"/>
          </ac:spMkLst>
        </pc:spChg>
        <pc:spChg chg="add del">
          <ac:chgData name="Cesar Santana" userId="075dd3e8db303743" providerId="LiveId" clId="{EA2AC52B-EA08-4EA5-AB26-7429FE57092A}" dt="2020-11-29T14:41:25.477" v="2658" actId="26606"/>
          <ac:spMkLst>
            <pc:docMk/>
            <pc:sldMk cId="62296635" sldId="274"/>
            <ac:spMk id="15" creationId="{03F91B8C-9F3A-4995-AD65-9177B496659A}"/>
          </ac:spMkLst>
        </pc:spChg>
        <pc:spChg chg="add">
          <ac:chgData name="Cesar Santana" userId="075dd3e8db303743" providerId="LiveId" clId="{EA2AC52B-EA08-4EA5-AB26-7429FE57092A}" dt="2020-11-29T14:42:17.278" v="2667" actId="26606"/>
          <ac:spMkLst>
            <pc:docMk/>
            <pc:sldMk cId="62296635" sldId="274"/>
            <ac:spMk id="17" creationId="{03F91B8C-9F3A-4995-AD65-9177B496659A}"/>
          </ac:spMkLst>
        </pc:spChg>
        <pc:picChg chg="add mod ord">
          <ac:chgData name="Cesar Santana" userId="075dd3e8db303743" providerId="LiveId" clId="{EA2AC52B-EA08-4EA5-AB26-7429FE57092A}" dt="2020-11-29T14:42:17.278" v="2667" actId="26606"/>
          <ac:picMkLst>
            <pc:docMk/>
            <pc:sldMk cId="62296635" sldId="274"/>
            <ac:picMk id="2" creationId="{644CC274-272C-4B81-A25F-F5C3957DB4A8}"/>
          </ac:picMkLst>
        </pc:picChg>
        <pc:picChg chg="add mod ord modCrop">
          <ac:chgData name="Cesar Santana" userId="075dd3e8db303743" providerId="LiveId" clId="{EA2AC52B-EA08-4EA5-AB26-7429FE57092A}" dt="2020-11-29T14:42:17.278" v="2667" actId="26606"/>
          <ac:picMkLst>
            <pc:docMk/>
            <pc:sldMk cId="62296635" sldId="274"/>
            <ac:picMk id="4" creationId="{0A5EABC7-DDFF-4D31-8254-CD13B28283FD}"/>
          </ac:picMkLst>
        </pc:picChg>
        <pc:picChg chg="add mod ord">
          <ac:chgData name="Cesar Santana" userId="075dd3e8db303743" providerId="LiveId" clId="{EA2AC52B-EA08-4EA5-AB26-7429FE57092A}" dt="2020-11-29T14:42:17.278" v="2667" actId="26606"/>
          <ac:picMkLst>
            <pc:docMk/>
            <pc:sldMk cId="62296635" sldId="274"/>
            <ac:picMk id="5" creationId="{8B618595-2C01-4C83-A37D-7D96D466DA8A}"/>
          </ac:picMkLst>
        </pc:picChg>
        <pc:cxnChg chg="add">
          <ac:chgData name="Cesar Santana" userId="075dd3e8db303743" providerId="LiveId" clId="{EA2AC52B-EA08-4EA5-AB26-7429FE57092A}" dt="2020-11-29T14:42:17.278" v="2667" actId="26606"/>
          <ac:cxnSpMkLst>
            <pc:docMk/>
            <pc:sldMk cId="62296635" sldId="274"/>
            <ac:cxnSpMk id="10" creationId="{B3F79EE1-6AC0-45FE-8BB0-BEE28C6011CE}"/>
          </ac:cxnSpMkLst>
        </pc:cxnChg>
        <pc:cxnChg chg="add del">
          <ac:chgData name="Cesar Santana" userId="075dd3e8db303743" providerId="LiveId" clId="{EA2AC52B-EA08-4EA5-AB26-7429FE57092A}" dt="2020-11-29T14:41:25.477" v="2658" actId="26606"/>
          <ac:cxnSpMkLst>
            <pc:docMk/>
            <pc:sldMk cId="62296635" sldId="274"/>
            <ac:cxnSpMk id="11" creationId="{B3F79EE1-6AC0-45FE-8BB0-BEE28C6011CE}"/>
          </ac:cxnSpMkLst>
        </pc:cxnChg>
        <pc:cxnChg chg="add">
          <ac:chgData name="Cesar Santana" userId="075dd3e8db303743" providerId="LiveId" clId="{EA2AC52B-EA08-4EA5-AB26-7429FE57092A}" dt="2020-11-29T14:42:17.278" v="2667" actId="26606"/>
          <ac:cxnSpMkLst>
            <pc:docMk/>
            <pc:sldMk cId="62296635" sldId="274"/>
            <ac:cxnSpMk id="12" creationId="{8766F213-9FE6-4D9F-8346-B351CC0B099A}"/>
          </ac:cxnSpMkLst>
        </pc:cxnChg>
        <pc:cxnChg chg="add del">
          <ac:chgData name="Cesar Santana" userId="075dd3e8db303743" providerId="LiveId" clId="{EA2AC52B-EA08-4EA5-AB26-7429FE57092A}" dt="2020-11-29T14:41:25.477" v="2658" actId="26606"/>
          <ac:cxnSpMkLst>
            <pc:docMk/>
            <pc:sldMk cId="62296635" sldId="274"/>
            <ac:cxnSpMk id="13" creationId="{8766F213-9FE6-4D9F-8346-B351CC0B099A}"/>
          </ac:cxnSpMkLst>
        </pc:cxnChg>
      </pc:sldChg>
      <pc:sldChg chg="addSp delSp modSp add mod setBg delDesignElem modNotesTx">
        <pc:chgData name="Cesar Santana" userId="075dd3e8db303743" providerId="LiveId" clId="{EA2AC52B-EA08-4EA5-AB26-7429FE57092A}" dt="2020-12-02T01:02:10.776" v="5382"/>
        <pc:sldMkLst>
          <pc:docMk/>
          <pc:sldMk cId="1008977915" sldId="275"/>
        </pc:sldMkLst>
        <pc:spChg chg="mod ord">
          <ac:chgData name="Cesar Santana" userId="075dd3e8db303743" providerId="LiveId" clId="{EA2AC52B-EA08-4EA5-AB26-7429FE57092A}" dt="2020-12-01T08:11:27.525" v="4657" actId="20577"/>
          <ac:spMkLst>
            <pc:docMk/>
            <pc:sldMk cId="1008977915" sldId="275"/>
            <ac:spMk id="3" creationId="{AA53CD0E-12C9-4451-B34F-6BC92AA203AA}"/>
          </ac:spMkLst>
        </pc:spChg>
        <pc:spChg chg="mod">
          <ac:chgData name="Cesar Santana" userId="075dd3e8db303743" providerId="LiveId" clId="{EA2AC52B-EA08-4EA5-AB26-7429FE57092A}" dt="2020-11-29T13:40:37.950" v="2335" actId="26606"/>
          <ac:spMkLst>
            <pc:docMk/>
            <pc:sldMk cId="1008977915" sldId="275"/>
            <ac:spMk id="6" creationId="{6E9E07F4-23CD-4A56-B018-DA90082863EF}"/>
          </ac:spMkLst>
        </pc:spChg>
        <pc:spChg chg="add del">
          <ac:chgData name="Cesar Santana" userId="075dd3e8db303743" providerId="LiveId" clId="{EA2AC52B-EA08-4EA5-AB26-7429FE57092A}" dt="2020-11-29T13:27:17.517" v="2311" actId="26606"/>
          <ac:spMkLst>
            <pc:docMk/>
            <pc:sldMk cId="1008977915" sldId="275"/>
            <ac:spMk id="11" creationId="{EB6743CF-E74B-4A3C-A785-599069DB89DF}"/>
          </ac:spMkLst>
        </pc:spChg>
        <pc:spChg chg="add del">
          <ac:chgData name="Cesar Santana" userId="075dd3e8db303743" providerId="LiveId" clId="{EA2AC52B-EA08-4EA5-AB26-7429FE57092A}" dt="2020-11-29T13:27:20.047" v="2314" actId="26606"/>
          <ac:spMkLst>
            <pc:docMk/>
            <pc:sldMk cId="1008977915" sldId="275"/>
            <ac:spMk id="13" creationId="{3BCB5F6A-9EB0-40B0-9D13-3023E9A20508}"/>
          </ac:spMkLst>
        </pc:spChg>
        <pc:spChg chg="add del">
          <ac:chgData name="Cesar Santana" userId="075dd3e8db303743" providerId="LiveId" clId="{EA2AC52B-EA08-4EA5-AB26-7429FE57092A}" dt="2020-11-29T13:40:26.403" v="2333" actId="26606"/>
          <ac:spMkLst>
            <pc:docMk/>
            <pc:sldMk cId="1008977915" sldId="275"/>
            <ac:spMk id="15" creationId="{3F088236-D655-4F88-B238-E16762358025}"/>
          </ac:spMkLst>
        </pc:spChg>
        <pc:spChg chg="add del">
          <ac:chgData name="Cesar Santana" userId="075dd3e8db303743" providerId="LiveId" clId="{EA2AC52B-EA08-4EA5-AB26-7429FE57092A}" dt="2020-11-29T13:40:26.403" v="2333" actId="26606"/>
          <ac:spMkLst>
            <pc:docMk/>
            <pc:sldMk cId="1008977915" sldId="275"/>
            <ac:spMk id="17" creationId="{3DAC0C92-199E-475C-9390-119A9B027276}"/>
          </ac:spMkLst>
        </pc:spChg>
        <pc:spChg chg="add del">
          <ac:chgData name="Cesar Santana" userId="075dd3e8db303743" providerId="LiveId" clId="{EA2AC52B-EA08-4EA5-AB26-7429FE57092A}" dt="2020-11-29T13:40:26.403" v="2333" actId="26606"/>
          <ac:spMkLst>
            <pc:docMk/>
            <pc:sldMk cId="1008977915" sldId="275"/>
            <ac:spMk id="19" creationId="{C4CFB339-0ED8-4FE2-9EF1-6D1375B8499B}"/>
          </ac:spMkLst>
        </pc:spChg>
        <pc:spChg chg="add del">
          <ac:chgData name="Cesar Santana" userId="075dd3e8db303743" providerId="LiveId" clId="{EA2AC52B-EA08-4EA5-AB26-7429FE57092A}" dt="2020-11-29T13:40:26.403" v="2333" actId="26606"/>
          <ac:spMkLst>
            <pc:docMk/>
            <pc:sldMk cId="1008977915" sldId="275"/>
            <ac:spMk id="21" creationId="{31896C80-2069-4431-9C19-83B913734490}"/>
          </ac:spMkLst>
        </pc:spChg>
        <pc:spChg chg="add del">
          <ac:chgData name="Cesar Santana" userId="075dd3e8db303743" providerId="LiveId" clId="{EA2AC52B-EA08-4EA5-AB26-7429FE57092A}" dt="2020-11-29T13:40:26.403" v="2333" actId="26606"/>
          <ac:spMkLst>
            <pc:docMk/>
            <pc:sldMk cId="1008977915" sldId="275"/>
            <ac:spMk id="23" creationId="{BF120A21-0841-4823-B0C4-28AEBCEF9B78}"/>
          </ac:spMkLst>
        </pc:spChg>
        <pc:spChg chg="add del">
          <ac:chgData name="Cesar Santana" userId="075dd3e8db303743" providerId="LiveId" clId="{EA2AC52B-EA08-4EA5-AB26-7429FE57092A}" dt="2020-11-29T13:40:26.403" v="2333" actId="26606"/>
          <ac:spMkLst>
            <pc:docMk/>
            <pc:sldMk cId="1008977915" sldId="275"/>
            <ac:spMk id="25" creationId="{DBB05BAE-BBD3-4289-899F-A6851503C6B0}"/>
          </ac:spMkLst>
        </pc:spChg>
        <pc:spChg chg="add del">
          <ac:chgData name="Cesar Santana" userId="075dd3e8db303743" providerId="LiveId" clId="{EA2AC52B-EA08-4EA5-AB26-7429FE57092A}" dt="2020-11-29T13:40:26.403" v="2333" actId="26606"/>
          <ac:spMkLst>
            <pc:docMk/>
            <pc:sldMk cId="1008977915" sldId="275"/>
            <ac:spMk id="27" creationId="{9874D11C-36F5-4BBE-A490-019A54E953B0}"/>
          </ac:spMkLst>
        </pc:spChg>
        <pc:spChg chg="add del">
          <ac:chgData name="Cesar Santana" userId="075dd3e8db303743" providerId="LiveId" clId="{EA2AC52B-EA08-4EA5-AB26-7429FE57092A}" dt="2020-11-29T13:40:37.950" v="2335" actId="26606"/>
          <ac:spMkLst>
            <pc:docMk/>
            <pc:sldMk cId="1008977915" sldId="275"/>
            <ac:spMk id="36" creationId="{3F088236-D655-4F88-B238-E16762358025}"/>
          </ac:spMkLst>
        </pc:spChg>
        <pc:spChg chg="add del">
          <ac:chgData name="Cesar Santana" userId="075dd3e8db303743" providerId="LiveId" clId="{EA2AC52B-EA08-4EA5-AB26-7429FE57092A}" dt="2020-11-29T13:40:37.950" v="2335" actId="26606"/>
          <ac:spMkLst>
            <pc:docMk/>
            <pc:sldMk cId="1008977915" sldId="275"/>
            <ac:spMk id="38" creationId="{3DAC0C92-199E-475C-9390-119A9B027276}"/>
          </ac:spMkLst>
        </pc:spChg>
        <pc:spChg chg="add del">
          <ac:chgData name="Cesar Santana" userId="075dd3e8db303743" providerId="LiveId" clId="{EA2AC52B-EA08-4EA5-AB26-7429FE57092A}" dt="2020-11-29T13:40:37.950" v="2335" actId="26606"/>
          <ac:spMkLst>
            <pc:docMk/>
            <pc:sldMk cId="1008977915" sldId="275"/>
            <ac:spMk id="40" creationId="{C4CFB339-0ED8-4FE2-9EF1-6D1375B8499B}"/>
          </ac:spMkLst>
        </pc:spChg>
        <pc:spChg chg="add del">
          <ac:chgData name="Cesar Santana" userId="075dd3e8db303743" providerId="LiveId" clId="{EA2AC52B-EA08-4EA5-AB26-7429FE57092A}" dt="2020-11-29T13:40:37.950" v="2335" actId="26606"/>
          <ac:spMkLst>
            <pc:docMk/>
            <pc:sldMk cId="1008977915" sldId="275"/>
            <ac:spMk id="42" creationId="{31896C80-2069-4431-9C19-83B913734490}"/>
          </ac:spMkLst>
        </pc:spChg>
        <pc:spChg chg="add del">
          <ac:chgData name="Cesar Santana" userId="075dd3e8db303743" providerId="LiveId" clId="{EA2AC52B-EA08-4EA5-AB26-7429FE57092A}" dt="2020-11-29T13:40:37.950" v="2335" actId="26606"/>
          <ac:spMkLst>
            <pc:docMk/>
            <pc:sldMk cId="1008977915" sldId="275"/>
            <ac:spMk id="44" creationId="{BF120A21-0841-4823-B0C4-28AEBCEF9B78}"/>
          </ac:spMkLst>
        </pc:spChg>
        <pc:spChg chg="add del">
          <ac:chgData name="Cesar Santana" userId="075dd3e8db303743" providerId="LiveId" clId="{EA2AC52B-EA08-4EA5-AB26-7429FE57092A}" dt="2020-11-29T13:40:37.950" v="2335" actId="26606"/>
          <ac:spMkLst>
            <pc:docMk/>
            <pc:sldMk cId="1008977915" sldId="275"/>
            <ac:spMk id="46" creationId="{DBB05BAE-BBD3-4289-899F-A6851503C6B0}"/>
          </ac:spMkLst>
        </pc:spChg>
        <pc:spChg chg="add del">
          <ac:chgData name="Cesar Santana" userId="075dd3e8db303743" providerId="LiveId" clId="{EA2AC52B-EA08-4EA5-AB26-7429FE57092A}" dt="2020-11-29T13:40:37.950" v="2335" actId="26606"/>
          <ac:spMkLst>
            <pc:docMk/>
            <pc:sldMk cId="1008977915" sldId="275"/>
            <ac:spMk id="48" creationId="{9874D11C-36F5-4BBE-A490-019A54E953B0}"/>
          </ac:spMkLst>
        </pc:spChg>
        <pc:spChg chg="add del">
          <ac:chgData name="Cesar Santana" userId="075dd3e8db303743" providerId="LiveId" clId="{EA2AC52B-EA08-4EA5-AB26-7429FE57092A}" dt="2020-12-02T01:02:10.776" v="5382"/>
          <ac:spMkLst>
            <pc:docMk/>
            <pc:sldMk cId="1008977915" sldId="275"/>
            <ac:spMk id="53" creationId="{3BCB5F6A-9EB0-40B0-9D13-3023E9A20508}"/>
          </ac:spMkLst>
        </pc:spChg>
        <pc:picChg chg="add del mod ord">
          <ac:chgData name="Cesar Santana" userId="075dd3e8db303743" providerId="LiveId" clId="{EA2AC52B-EA08-4EA5-AB26-7429FE57092A}" dt="2020-11-29T13:40:22.188" v="2331" actId="478"/>
          <ac:picMkLst>
            <pc:docMk/>
            <pc:sldMk cId="1008977915" sldId="275"/>
            <ac:picMk id="2" creationId="{6AE869B0-4111-4A8D-9455-71C02A5C092E}"/>
          </ac:picMkLst>
        </pc:picChg>
        <pc:picChg chg="add mod ord">
          <ac:chgData name="Cesar Santana" userId="075dd3e8db303743" providerId="LiveId" clId="{EA2AC52B-EA08-4EA5-AB26-7429FE57092A}" dt="2020-11-29T13:40:48.929" v="2337" actId="1076"/>
          <ac:picMkLst>
            <pc:docMk/>
            <pc:sldMk cId="1008977915" sldId="275"/>
            <ac:picMk id="4" creationId="{3561683B-D25D-4A19-9C6D-CED44807B554}"/>
          </ac:picMkLst>
        </pc:picChg>
        <pc:picChg chg="del mod">
          <ac:chgData name="Cesar Santana" userId="075dd3e8db303743" providerId="LiveId" clId="{EA2AC52B-EA08-4EA5-AB26-7429FE57092A}" dt="2020-11-29T13:25:41.334" v="2301" actId="478"/>
          <ac:picMkLst>
            <pc:docMk/>
            <pc:sldMk cId="1008977915" sldId="275"/>
            <ac:picMk id="7" creationId="{2FB8FB60-D4FF-4248-B950-43559EC2A8B8}"/>
          </ac:picMkLst>
        </pc:picChg>
        <pc:picChg chg="add del">
          <ac:chgData name="Cesar Santana" userId="075dd3e8db303743" providerId="LiveId" clId="{EA2AC52B-EA08-4EA5-AB26-7429FE57092A}" dt="2020-11-29T13:26:20.593" v="2305"/>
          <ac:picMkLst>
            <pc:docMk/>
            <pc:sldMk cId="1008977915" sldId="275"/>
            <ac:picMk id="1026" creationId="{ACAFEA6B-DED6-4C3D-BAEA-3089CA71C943}"/>
          </ac:picMkLst>
        </pc:picChg>
        <pc:cxnChg chg="add del">
          <ac:chgData name="Cesar Santana" userId="075dd3e8db303743" providerId="LiveId" clId="{EA2AC52B-EA08-4EA5-AB26-7429FE57092A}" dt="2020-11-29T13:40:26.403" v="2333" actId="26606"/>
          <ac:cxnSpMkLst>
            <pc:docMk/>
            <pc:sldMk cId="1008977915" sldId="275"/>
            <ac:cxnSpMk id="16" creationId="{64FA5DFF-7FE6-4855-84E6-DFA78EE978BD}"/>
          </ac:cxnSpMkLst>
        </pc:cxnChg>
        <pc:cxnChg chg="add del">
          <ac:chgData name="Cesar Santana" userId="075dd3e8db303743" providerId="LiveId" clId="{EA2AC52B-EA08-4EA5-AB26-7429FE57092A}" dt="2020-11-29T13:40:26.403" v="2333" actId="26606"/>
          <ac:cxnSpMkLst>
            <pc:docMk/>
            <pc:sldMk cId="1008977915" sldId="275"/>
            <ac:cxnSpMk id="18" creationId="{2AFD8CBA-54A3-4363-991B-B9C631BBFA74}"/>
          </ac:cxnSpMkLst>
        </pc:cxnChg>
        <pc:cxnChg chg="add del">
          <ac:chgData name="Cesar Santana" userId="075dd3e8db303743" providerId="LiveId" clId="{EA2AC52B-EA08-4EA5-AB26-7429FE57092A}" dt="2020-11-29T13:40:37.950" v="2335" actId="26606"/>
          <ac:cxnSpMkLst>
            <pc:docMk/>
            <pc:sldMk cId="1008977915" sldId="275"/>
            <ac:cxnSpMk id="32" creationId="{64FA5DFF-7FE6-4855-84E6-DFA78EE978BD}"/>
          </ac:cxnSpMkLst>
        </pc:cxnChg>
        <pc:cxnChg chg="add del">
          <ac:chgData name="Cesar Santana" userId="075dd3e8db303743" providerId="LiveId" clId="{EA2AC52B-EA08-4EA5-AB26-7429FE57092A}" dt="2020-11-29T13:40:37.950" v="2335" actId="26606"/>
          <ac:cxnSpMkLst>
            <pc:docMk/>
            <pc:sldMk cId="1008977915" sldId="275"/>
            <ac:cxnSpMk id="34" creationId="{2AFD8CBA-54A3-4363-991B-B9C631BBFA74}"/>
          </ac:cxnSpMkLst>
        </pc:cxnChg>
      </pc:sldChg>
      <pc:sldChg chg="delSp modSp del mod">
        <pc:chgData name="Cesar Santana" userId="075dd3e8db303743" providerId="LiveId" clId="{EA2AC52B-EA08-4EA5-AB26-7429FE57092A}" dt="2020-11-29T12:31:00.556" v="1924" actId="47"/>
        <pc:sldMkLst>
          <pc:docMk/>
          <pc:sldMk cId="38725835" sldId="289"/>
        </pc:sldMkLst>
        <pc:picChg chg="del mod">
          <ac:chgData name="Cesar Santana" userId="075dd3e8db303743" providerId="LiveId" clId="{EA2AC52B-EA08-4EA5-AB26-7429FE57092A}" dt="2020-11-25T13:57:20.431" v="1800" actId="21"/>
          <ac:picMkLst>
            <pc:docMk/>
            <pc:sldMk cId="38725835" sldId="289"/>
            <ac:picMk id="4" creationId="{94392E82-31AD-4D9A-9EE0-C1147FB6A323}"/>
          </ac:picMkLst>
        </pc:picChg>
      </pc:sldChg>
      <pc:sldChg chg="addSp delSp modSp mod ord setBg delDesignElem modNotesTx">
        <pc:chgData name="Cesar Santana" userId="075dd3e8db303743" providerId="LiveId" clId="{EA2AC52B-EA08-4EA5-AB26-7429FE57092A}" dt="2020-12-02T01:15:10.516" v="5412"/>
        <pc:sldMkLst>
          <pc:docMk/>
          <pc:sldMk cId="4159115136" sldId="290"/>
        </pc:sldMkLst>
        <pc:spChg chg="del">
          <ac:chgData name="Cesar Santana" userId="075dd3e8db303743" providerId="LiveId" clId="{EA2AC52B-EA08-4EA5-AB26-7429FE57092A}" dt="2020-11-29T15:16:48.289" v="3004" actId="478"/>
          <ac:spMkLst>
            <pc:docMk/>
            <pc:sldMk cId="4159115136" sldId="290"/>
            <ac:spMk id="2" creationId="{70AE2D9B-BA1F-451F-8DF3-CD356B180D88}"/>
          </ac:spMkLst>
        </pc:spChg>
        <pc:spChg chg="mod ord">
          <ac:chgData name="Cesar Santana" userId="075dd3e8db303743" providerId="LiveId" clId="{EA2AC52B-EA08-4EA5-AB26-7429FE57092A}" dt="2020-12-02T01:12:04.799" v="5398" actId="20577"/>
          <ac:spMkLst>
            <pc:docMk/>
            <pc:sldMk cId="4159115136" sldId="290"/>
            <ac:spMk id="3" creationId="{22128473-C566-4E76-BA68-8656771935B9}"/>
          </ac:spMkLst>
        </pc:spChg>
        <pc:spChg chg="del mod">
          <ac:chgData name="Cesar Santana" userId="075dd3e8db303743" providerId="LiveId" clId="{EA2AC52B-EA08-4EA5-AB26-7429FE57092A}" dt="2020-11-29T17:03:07.813" v="3463" actId="478"/>
          <ac:spMkLst>
            <pc:docMk/>
            <pc:sldMk cId="4159115136" sldId="290"/>
            <ac:spMk id="5" creationId="{F42B3537-9807-4E79-875D-59586CAF89C0}"/>
          </ac:spMkLst>
        </pc:spChg>
        <pc:spChg chg="add del mod">
          <ac:chgData name="Cesar Santana" userId="075dd3e8db303743" providerId="LiveId" clId="{EA2AC52B-EA08-4EA5-AB26-7429FE57092A}" dt="2020-11-29T15:16:49.684" v="3005" actId="478"/>
          <ac:spMkLst>
            <pc:docMk/>
            <pc:sldMk cId="4159115136" sldId="290"/>
            <ac:spMk id="6" creationId="{99C2676B-DB34-4602-A556-8C76EFF690E4}"/>
          </ac:spMkLst>
        </pc:spChg>
        <pc:spChg chg="add mod ord">
          <ac:chgData name="Cesar Santana" userId="075dd3e8db303743" providerId="LiveId" clId="{EA2AC52B-EA08-4EA5-AB26-7429FE57092A}" dt="2020-12-01T08:24:21.175" v="4684" actId="26606"/>
          <ac:spMkLst>
            <pc:docMk/>
            <pc:sldMk cId="4159115136" sldId="290"/>
            <ac:spMk id="7" creationId="{54DDF0D5-C2CE-4389-AE04-246BE89C0755}"/>
          </ac:spMkLst>
        </pc:spChg>
        <pc:spChg chg="add del">
          <ac:chgData name="Cesar Santana" userId="075dd3e8db303743" providerId="LiveId" clId="{EA2AC52B-EA08-4EA5-AB26-7429FE57092A}" dt="2020-11-29T18:27:23.863" v="3925"/>
          <ac:spMkLst>
            <pc:docMk/>
            <pc:sldMk cId="4159115136" sldId="290"/>
            <ac:spMk id="8" creationId="{80966DBB-3A0E-4B26-96A7-03220EF886E3}"/>
          </ac:spMkLst>
        </pc:spChg>
        <pc:spChg chg="add del">
          <ac:chgData name="Cesar Santana" userId="075dd3e8db303743" providerId="LiveId" clId="{EA2AC52B-EA08-4EA5-AB26-7429FE57092A}" dt="2020-12-01T08:24:21.175" v="4684" actId="26606"/>
          <ac:spMkLst>
            <pc:docMk/>
            <pc:sldMk cId="4159115136" sldId="290"/>
            <ac:spMk id="12" creationId="{DD6B6433-CCD9-42F6-83C5-76BCAA8FEE69}"/>
          </ac:spMkLst>
        </pc:spChg>
        <pc:spChg chg="add del">
          <ac:chgData name="Cesar Santana" userId="075dd3e8db303743" providerId="LiveId" clId="{EA2AC52B-EA08-4EA5-AB26-7429FE57092A}" dt="2020-12-01T08:24:21.175" v="4684" actId="26606"/>
          <ac:spMkLst>
            <pc:docMk/>
            <pc:sldMk cId="4159115136" sldId="290"/>
            <ac:spMk id="14" creationId="{442B55CB-F27D-4C06-89E5-4EC99A519CBE}"/>
          </ac:spMkLst>
        </pc:spChg>
        <pc:spChg chg="add del">
          <ac:chgData name="Cesar Santana" userId="075dd3e8db303743" providerId="LiveId" clId="{EA2AC52B-EA08-4EA5-AB26-7429FE57092A}" dt="2020-12-01T08:24:21.175" v="4684" actId="26606"/>
          <ac:spMkLst>
            <pc:docMk/>
            <pc:sldMk cId="4159115136" sldId="290"/>
            <ac:spMk id="20" creationId="{70669A81-0E9B-4B42-AFEA-8F672C6CFBA7}"/>
          </ac:spMkLst>
        </pc:spChg>
        <pc:spChg chg="add del">
          <ac:chgData name="Cesar Santana" userId="075dd3e8db303743" providerId="LiveId" clId="{EA2AC52B-EA08-4EA5-AB26-7429FE57092A}" dt="2020-12-01T08:24:21.175" v="4684" actId="26606"/>
          <ac:spMkLst>
            <pc:docMk/>
            <pc:sldMk cId="4159115136" sldId="290"/>
            <ac:spMk id="22" creationId="{8C93E0C6-CF08-4771-B5A9-6018CB3AED59}"/>
          </ac:spMkLst>
        </pc:spChg>
        <pc:spChg chg="add del">
          <ac:chgData name="Cesar Santana" userId="075dd3e8db303743" providerId="LiveId" clId="{EA2AC52B-EA08-4EA5-AB26-7429FE57092A}" dt="2020-12-01T08:24:21.175" v="4684" actId="26606"/>
          <ac:spMkLst>
            <pc:docMk/>
            <pc:sldMk cId="4159115136" sldId="290"/>
            <ac:spMk id="24" creationId="{A011F1B8-62C5-4D08-A621-EAD05C7D6905}"/>
          </ac:spMkLst>
        </pc:spChg>
        <pc:spChg chg="add del">
          <ac:chgData name="Cesar Santana" userId="075dd3e8db303743" providerId="LiveId" clId="{EA2AC52B-EA08-4EA5-AB26-7429FE57092A}" dt="2020-12-01T08:24:21.175" v="4684" actId="26606"/>
          <ac:spMkLst>
            <pc:docMk/>
            <pc:sldMk cId="4159115136" sldId="290"/>
            <ac:spMk id="26" creationId="{C6A6AECB-428C-4CB4-B65A-359F08B6D8F8}"/>
          </ac:spMkLst>
        </pc:spChg>
        <pc:spChg chg="add del">
          <ac:chgData name="Cesar Santana" userId="075dd3e8db303743" providerId="LiveId" clId="{EA2AC52B-EA08-4EA5-AB26-7429FE57092A}" dt="2020-12-01T08:24:21.175" v="4684" actId="26606"/>
          <ac:spMkLst>
            <pc:docMk/>
            <pc:sldMk cId="4159115136" sldId="290"/>
            <ac:spMk id="28" creationId="{28D1A6ED-2AB6-46A3-A315-485B8BF936D8}"/>
          </ac:spMkLst>
        </pc:spChg>
        <pc:spChg chg="add del">
          <ac:chgData name="Cesar Santana" userId="075dd3e8db303743" providerId="LiveId" clId="{EA2AC52B-EA08-4EA5-AB26-7429FE57092A}" dt="2020-12-01T08:24:21.175" v="4684" actId="26606"/>
          <ac:spMkLst>
            <pc:docMk/>
            <pc:sldMk cId="4159115136" sldId="290"/>
            <ac:spMk id="30" creationId="{B61CE46B-8525-46A8-AB7B-DCBCC1B65F9A}"/>
          </ac:spMkLst>
        </pc:spChg>
        <pc:spChg chg="add del">
          <ac:chgData name="Cesar Santana" userId="075dd3e8db303743" providerId="LiveId" clId="{EA2AC52B-EA08-4EA5-AB26-7429FE57092A}" dt="2020-12-01T08:24:21.175" v="4684" actId="26606"/>
          <ac:spMkLst>
            <pc:docMk/>
            <pc:sldMk cId="4159115136" sldId="290"/>
            <ac:spMk id="32" creationId="{4412B991-9935-45FB-A17E-8F30DD832561}"/>
          </ac:spMkLst>
        </pc:spChg>
        <pc:spChg chg="add del">
          <ac:chgData name="Cesar Santana" userId="075dd3e8db303743" providerId="LiveId" clId="{EA2AC52B-EA08-4EA5-AB26-7429FE57092A}" dt="2020-12-02T01:02:10.776" v="5382"/>
          <ac:spMkLst>
            <pc:docMk/>
            <pc:sldMk cId="4159115136" sldId="290"/>
            <ac:spMk id="37" creationId="{3BCB5F6A-9EB0-40B0-9D13-3023E9A20508}"/>
          </ac:spMkLst>
        </pc:spChg>
        <pc:picChg chg="add mod ord">
          <ac:chgData name="Cesar Santana" userId="075dd3e8db303743" providerId="LiveId" clId="{EA2AC52B-EA08-4EA5-AB26-7429FE57092A}" dt="2020-12-01T08:24:21.175" v="4684" actId="26606"/>
          <ac:picMkLst>
            <pc:docMk/>
            <pc:sldMk cId="4159115136" sldId="290"/>
            <ac:picMk id="4" creationId="{70D05E19-0AF3-4448-9951-C078356D5D4B}"/>
          </ac:picMkLst>
        </pc:picChg>
        <pc:cxnChg chg="add del">
          <ac:chgData name="Cesar Santana" userId="075dd3e8db303743" providerId="LiveId" clId="{EA2AC52B-EA08-4EA5-AB26-7429FE57092A}" dt="2020-12-01T08:24:21.175" v="4684" actId="26606"/>
          <ac:cxnSpMkLst>
            <pc:docMk/>
            <pc:sldMk cId="4159115136" sldId="290"/>
            <ac:cxnSpMk id="16" creationId="{48527540-7F01-4C2E-9641-738882048E3D}"/>
          </ac:cxnSpMkLst>
        </pc:cxnChg>
        <pc:cxnChg chg="add del">
          <ac:chgData name="Cesar Santana" userId="075dd3e8db303743" providerId="LiveId" clId="{EA2AC52B-EA08-4EA5-AB26-7429FE57092A}" dt="2020-12-01T08:24:21.175" v="4684" actId="26606"/>
          <ac:cxnSpMkLst>
            <pc:docMk/>
            <pc:sldMk cId="4159115136" sldId="290"/>
            <ac:cxnSpMk id="18" creationId="{D6F60FB6-F855-43F0-A752-3719156C1E04}"/>
          </ac:cxnSpMkLst>
        </pc:cxnChg>
      </pc:sldChg>
      <pc:sldChg chg="addSp delSp modSp mod setBg delDesignElem modNotesTx">
        <pc:chgData name="Cesar Santana" userId="075dd3e8db303743" providerId="LiveId" clId="{EA2AC52B-EA08-4EA5-AB26-7429FE57092A}" dt="2020-12-02T01:02:10.776" v="5382"/>
        <pc:sldMkLst>
          <pc:docMk/>
          <pc:sldMk cId="1241856826" sldId="292"/>
        </pc:sldMkLst>
        <pc:spChg chg="del">
          <ac:chgData name="Cesar Santana" userId="075dd3e8db303743" providerId="LiveId" clId="{EA2AC52B-EA08-4EA5-AB26-7429FE57092A}" dt="2020-11-29T15:16:54.252" v="3007" actId="478"/>
          <ac:spMkLst>
            <pc:docMk/>
            <pc:sldMk cId="1241856826" sldId="292"/>
            <ac:spMk id="2" creationId="{70AE2D9B-BA1F-451F-8DF3-CD356B180D88}"/>
          </ac:spMkLst>
        </pc:spChg>
        <pc:spChg chg="mod ord">
          <ac:chgData name="Cesar Santana" userId="075dd3e8db303743" providerId="LiveId" clId="{EA2AC52B-EA08-4EA5-AB26-7429FE57092A}" dt="2020-12-01T08:21:57.264" v="4670" actId="403"/>
          <ac:spMkLst>
            <pc:docMk/>
            <pc:sldMk cId="1241856826" sldId="292"/>
            <ac:spMk id="3" creationId="{22128473-C566-4E76-BA68-8656771935B9}"/>
          </ac:spMkLst>
        </pc:spChg>
        <pc:spChg chg="add del mod">
          <ac:chgData name="Cesar Santana" userId="075dd3e8db303743" providerId="LiveId" clId="{EA2AC52B-EA08-4EA5-AB26-7429FE57092A}" dt="2020-11-29T15:16:57.676" v="3009" actId="478"/>
          <ac:spMkLst>
            <pc:docMk/>
            <pc:sldMk cId="1241856826" sldId="292"/>
            <ac:spMk id="6" creationId="{6A908A35-4EA3-4267-9F36-D28E18C75FC1}"/>
          </ac:spMkLst>
        </pc:spChg>
        <pc:spChg chg="add mod">
          <ac:chgData name="Cesar Santana" userId="075dd3e8db303743" providerId="LiveId" clId="{EA2AC52B-EA08-4EA5-AB26-7429FE57092A}" dt="2020-12-01T07:46:33.758" v="4604" actId="108"/>
          <ac:spMkLst>
            <pc:docMk/>
            <pc:sldMk cId="1241856826" sldId="292"/>
            <ac:spMk id="8" creationId="{4A96B1CB-AB9E-4B97-B907-EA5852B15061}"/>
          </ac:spMkLst>
        </pc:spChg>
        <pc:spChg chg="add del">
          <ac:chgData name="Cesar Santana" userId="075dd3e8db303743" providerId="LiveId" clId="{EA2AC52B-EA08-4EA5-AB26-7429FE57092A}" dt="2020-11-29T17:07:22.792" v="3477"/>
          <ac:spMkLst>
            <pc:docMk/>
            <pc:sldMk cId="1241856826" sldId="292"/>
            <ac:spMk id="9" creationId="{1E90FACF-2B5E-4068-BED5-3DB2C79ED658}"/>
          </ac:spMkLst>
        </pc:spChg>
        <pc:spChg chg="add del">
          <ac:chgData name="Cesar Santana" userId="075dd3e8db303743" providerId="LiveId" clId="{EA2AC52B-EA08-4EA5-AB26-7429FE57092A}" dt="2020-12-01T07:46:05.821" v="4597" actId="26606"/>
          <ac:spMkLst>
            <pc:docMk/>
            <pc:sldMk cId="1241856826" sldId="292"/>
            <ac:spMk id="15" creationId="{BEC6E983-CB93-4A1C-8DDF-5F980BB4EB18}"/>
          </ac:spMkLst>
        </pc:spChg>
        <pc:spChg chg="add del">
          <ac:chgData name="Cesar Santana" userId="075dd3e8db303743" providerId="LiveId" clId="{EA2AC52B-EA08-4EA5-AB26-7429FE57092A}" dt="2020-12-02T01:02:10.776" v="5382"/>
          <ac:spMkLst>
            <pc:docMk/>
            <pc:sldMk cId="1241856826" sldId="292"/>
            <ac:spMk id="17" creationId="{5212AA65-AC96-4A92-A0FD-EE0749BFFB00}"/>
          </ac:spMkLst>
        </pc:spChg>
        <pc:picChg chg="add mod ord">
          <ac:chgData name="Cesar Santana" userId="075dd3e8db303743" providerId="LiveId" clId="{EA2AC52B-EA08-4EA5-AB26-7429FE57092A}" dt="2020-12-01T07:46:05.830" v="4598" actId="26606"/>
          <ac:picMkLst>
            <pc:docMk/>
            <pc:sldMk cId="1241856826" sldId="292"/>
            <ac:picMk id="4" creationId="{A0A13C91-3356-4D36-B907-7D89AC6A18B7}"/>
          </ac:picMkLst>
        </pc:picChg>
        <pc:picChg chg="del mod">
          <ac:chgData name="Cesar Santana" userId="075dd3e8db303743" providerId="LiveId" clId="{EA2AC52B-EA08-4EA5-AB26-7429FE57092A}" dt="2020-11-29T17:15:39.552" v="3489" actId="21"/>
          <ac:picMkLst>
            <pc:docMk/>
            <pc:sldMk cId="1241856826" sldId="292"/>
            <ac:picMk id="5" creationId="{89B70D27-E91C-4170-A193-8ACDF0A1396E}"/>
          </ac:picMkLst>
        </pc:picChg>
        <pc:picChg chg="add mod ord">
          <ac:chgData name="Cesar Santana" userId="075dd3e8db303743" providerId="LiveId" clId="{EA2AC52B-EA08-4EA5-AB26-7429FE57092A}" dt="2020-12-01T07:46:05.830" v="4598" actId="26606"/>
          <ac:picMkLst>
            <pc:docMk/>
            <pc:sldMk cId="1241856826" sldId="292"/>
            <ac:picMk id="5" creationId="{D2DA8B47-E9B0-4971-89DB-0FBB40B56E7B}"/>
          </ac:picMkLst>
        </pc:picChg>
        <pc:picChg chg="del mod">
          <ac:chgData name="Cesar Santana" userId="075dd3e8db303743" providerId="LiveId" clId="{EA2AC52B-EA08-4EA5-AB26-7429FE57092A}" dt="2020-11-29T17:15:32.716" v="3487" actId="478"/>
          <ac:picMkLst>
            <pc:docMk/>
            <pc:sldMk cId="1241856826" sldId="292"/>
            <ac:picMk id="7" creationId="{28AE8F65-42A8-4687-B181-64ABA981D654}"/>
          </ac:picMkLst>
        </pc:picChg>
        <pc:picChg chg="add del mod">
          <ac:chgData name="Cesar Santana" userId="075dd3e8db303743" providerId="LiveId" clId="{EA2AC52B-EA08-4EA5-AB26-7429FE57092A}" dt="2020-11-29T17:43:06.401" v="3677" actId="21"/>
          <ac:picMkLst>
            <pc:docMk/>
            <pc:sldMk cId="1241856826" sldId="292"/>
            <ac:picMk id="10" creationId="{57D05BE6-4F2D-45FD-B32C-3B6FBD66F2C2}"/>
          </ac:picMkLst>
        </pc:picChg>
        <pc:cxnChg chg="add del">
          <ac:chgData name="Cesar Santana" userId="075dd3e8db303743" providerId="LiveId" clId="{EA2AC52B-EA08-4EA5-AB26-7429FE57092A}" dt="2020-12-01T07:46:05.821" v="4597" actId="26606"/>
          <ac:cxnSpMkLst>
            <pc:docMk/>
            <pc:sldMk cId="1241856826" sldId="292"/>
            <ac:cxnSpMk id="13" creationId="{233FB836-AD74-4593-8140-90B1C74E4F09}"/>
          </ac:cxnSpMkLst>
        </pc:cxnChg>
        <pc:cxnChg chg="add del">
          <ac:chgData name="Cesar Santana" userId="075dd3e8db303743" providerId="LiveId" clId="{EA2AC52B-EA08-4EA5-AB26-7429FE57092A}" dt="2020-12-02T01:02:10.776" v="5382"/>
          <ac:cxnSpMkLst>
            <pc:docMk/>
            <pc:sldMk cId="1241856826" sldId="292"/>
            <ac:cxnSpMk id="18" creationId="{38770F72-E528-4C5A-AE35-FC504F42AC88}"/>
          </ac:cxnSpMkLst>
        </pc:cxnChg>
      </pc:sldChg>
      <pc:sldChg chg="addSp delSp modSp del mod setBg setClrOvrMap">
        <pc:chgData name="Cesar Santana" userId="075dd3e8db303743" providerId="LiveId" clId="{EA2AC52B-EA08-4EA5-AB26-7429FE57092A}" dt="2020-12-01T08:22:54.547" v="4674" actId="47"/>
        <pc:sldMkLst>
          <pc:docMk/>
          <pc:sldMk cId="1440123800" sldId="293"/>
        </pc:sldMkLst>
        <pc:spChg chg="del mod ord">
          <ac:chgData name="Cesar Santana" userId="075dd3e8db303743" providerId="LiveId" clId="{EA2AC52B-EA08-4EA5-AB26-7429FE57092A}" dt="2020-11-29T15:17:02.066" v="3011" actId="478"/>
          <ac:spMkLst>
            <pc:docMk/>
            <pc:sldMk cId="1440123800" sldId="293"/>
            <ac:spMk id="2" creationId="{70AE2D9B-BA1F-451F-8DF3-CD356B180D88}"/>
          </ac:spMkLst>
        </pc:spChg>
        <pc:spChg chg="del mod">
          <ac:chgData name="Cesar Santana" userId="075dd3e8db303743" providerId="LiveId" clId="{EA2AC52B-EA08-4EA5-AB26-7429FE57092A}" dt="2020-11-29T13:46:07.089" v="2346" actId="478"/>
          <ac:spMkLst>
            <pc:docMk/>
            <pc:sldMk cId="1440123800" sldId="293"/>
            <ac:spMk id="3" creationId="{22128473-C566-4E76-BA68-8656771935B9}"/>
          </ac:spMkLst>
        </pc:spChg>
        <pc:spChg chg="add del mod">
          <ac:chgData name="Cesar Santana" userId="075dd3e8db303743" providerId="LiveId" clId="{EA2AC52B-EA08-4EA5-AB26-7429FE57092A}" dt="2020-11-29T13:46:12.980" v="2348" actId="478"/>
          <ac:spMkLst>
            <pc:docMk/>
            <pc:sldMk cId="1440123800" sldId="293"/>
            <ac:spMk id="6" creationId="{639DCD2D-5EA5-4B92-B768-6301465D510A}"/>
          </ac:spMkLst>
        </pc:spChg>
        <pc:spChg chg="del mod">
          <ac:chgData name="Cesar Santana" userId="075dd3e8db303743" providerId="LiveId" clId="{EA2AC52B-EA08-4EA5-AB26-7429FE57092A}" dt="2020-11-29T17:43:01.586" v="3676" actId="478"/>
          <ac:spMkLst>
            <pc:docMk/>
            <pc:sldMk cId="1440123800" sldId="293"/>
            <ac:spMk id="7" creationId="{F63AFB53-1386-416E-9B45-413320143807}"/>
          </ac:spMkLst>
        </pc:spChg>
        <pc:spChg chg="add del">
          <ac:chgData name="Cesar Santana" userId="075dd3e8db303743" providerId="LiveId" clId="{EA2AC52B-EA08-4EA5-AB26-7429FE57092A}" dt="2020-11-29T13:46:55.709" v="2366" actId="26606"/>
          <ac:spMkLst>
            <pc:docMk/>
            <pc:sldMk cId="1440123800" sldId="293"/>
            <ac:spMk id="10" creationId="{3BCB5F6A-9EB0-40B0-9D13-3023E9A20508}"/>
          </ac:spMkLst>
        </pc:spChg>
        <pc:spChg chg="add del mod">
          <ac:chgData name="Cesar Santana" userId="075dd3e8db303743" providerId="LiveId" clId="{EA2AC52B-EA08-4EA5-AB26-7429FE57092A}" dt="2020-11-29T15:17:04.236" v="3012" actId="478"/>
          <ac:spMkLst>
            <pc:docMk/>
            <pc:sldMk cId="1440123800" sldId="293"/>
            <ac:spMk id="11" creationId="{F7E15369-C8CC-49CC-B0CB-BBA35E1572CB}"/>
          </ac:spMkLst>
        </pc:spChg>
        <pc:spChg chg="add del">
          <ac:chgData name="Cesar Santana" userId="075dd3e8db303743" providerId="LiveId" clId="{EA2AC52B-EA08-4EA5-AB26-7429FE57092A}" dt="2020-11-29T13:46:40.572" v="2356" actId="26606"/>
          <ac:spMkLst>
            <pc:docMk/>
            <pc:sldMk cId="1440123800" sldId="293"/>
            <ac:spMk id="12" creationId="{3BCB5F6A-9EB0-40B0-9D13-3023E9A20508}"/>
          </ac:spMkLst>
        </pc:spChg>
        <pc:spChg chg="add del">
          <ac:chgData name="Cesar Santana" userId="075dd3e8db303743" providerId="LiveId" clId="{EA2AC52B-EA08-4EA5-AB26-7429FE57092A}" dt="2020-11-29T13:46:56.411" v="2368" actId="26606"/>
          <ac:spMkLst>
            <pc:docMk/>
            <pc:sldMk cId="1440123800" sldId="293"/>
            <ac:spMk id="13" creationId="{D94A7024-D948-494D-8920-BBA2DA07D15B}"/>
          </ac:spMkLst>
        </pc:spChg>
        <pc:spChg chg="add del">
          <ac:chgData name="Cesar Santana" userId="075dd3e8db303743" providerId="LiveId" clId="{EA2AC52B-EA08-4EA5-AB26-7429FE57092A}" dt="2020-11-29T13:46:57.825" v="2370" actId="26606"/>
          <ac:spMkLst>
            <pc:docMk/>
            <pc:sldMk cId="1440123800" sldId="293"/>
            <ac:spMk id="15" creationId="{EB6743CF-E74B-4A3C-A785-599069DB89DF}"/>
          </ac:spMkLst>
        </pc:spChg>
        <pc:spChg chg="add del">
          <ac:chgData name="Cesar Santana" userId="075dd3e8db303743" providerId="LiveId" clId="{EA2AC52B-EA08-4EA5-AB26-7429FE57092A}" dt="2020-11-29T13:46:50.465" v="2358" actId="26606"/>
          <ac:spMkLst>
            <pc:docMk/>
            <pc:sldMk cId="1440123800" sldId="293"/>
            <ac:spMk id="16" creationId="{3F088236-D655-4F88-B238-E16762358025}"/>
          </ac:spMkLst>
        </pc:spChg>
        <pc:spChg chg="add del">
          <ac:chgData name="Cesar Santana" userId="075dd3e8db303743" providerId="LiveId" clId="{EA2AC52B-EA08-4EA5-AB26-7429FE57092A}" dt="2020-11-29T13:46:50.465" v="2358" actId="26606"/>
          <ac:spMkLst>
            <pc:docMk/>
            <pc:sldMk cId="1440123800" sldId="293"/>
            <ac:spMk id="18" creationId="{3DAC0C92-199E-475C-9390-119A9B027276}"/>
          </ac:spMkLst>
        </pc:spChg>
        <pc:spChg chg="add del">
          <ac:chgData name="Cesar Santana" userId="075dd3e8db303743" providerId="LiveId" clId="{EA2AC52B-EA08-4EA5-AB26-7429FE57092A}" dt="2020-11-29T13:46:50.465" v="2358" actId="26606"/>
          <ac:spMkLst>
            <pc:docMk/>
            <pc:sldMk cId="1440123800" sldId="293"/>
            <ac:spMk id="20" creationId="{C4CFB339-0ED8-4FE2-9EF1-6D1375B8499B}"/>
          </ac:spMkLst>
        </pc:spChg>
        <pc:spChg chg="add del">
          <ac:chgData name="Cesar Santana" userId="075dd3e8db303743" providerId="LiveId" clId="{EA2AC52B-EA08-4EA5-AB26-7429FE57092A}" dt="2020-11-29T13:46:50.465" v="2358" actId="26606"/>
          <ac:spMkLst>
            <pc:docMk/>
            <pc:sldMk cId="1440123800" sldId="293"/>
            <ac:spMk id="22" creationId="{31896C80-2069-4431-9C19-83B913734490}"/>
          </ac:spMkLst>
        </pc:spChg>
        <pc:spChg chg="add del">
          <ac:chgData name="Cesar Santana" userId="075dd3e8db303743" providerId="LiveId" clId="{EA2AC52B-EA08-4EA5-AB26-7429FE57092A}" dt="2020-11-29T13:46:50.465" v="2358" actId="26606"/>
          <ac:spMkLst>
            <pc:docMk/>
            <pc:sldMk cId="1440123800" sldId="293"/>
            <ac:spMk id="24" creationId="{BF120A21-0841-4823-B0C4-28AEBCEF9B78}"/>
          </ac:spMkLst>
        </pc:spChg>
        <pc:spChg chg="add del">
          <ac:chgData name="Cesar Santana" userId="075dd3e8db303743" providerId="LiveId" clId="{EA2AC52B-EA08-4EA5-AB26-7429FE57092A}" dt="2020-11-29T13:47:01.253" v="2372" actId="26606"/>
          <ac:spMkLst>
            <pc:docMk/>
            <pc:sldMk cId="1440123800" sldId="293"/>
            <ac:spMk id="25" creationId="{BDDE9CD4-0E0A-4129-8689-A89C4E9A666D}"/>
          </ac:spMkLst>
        </pc:spChg>
        <pc:spChg chg="add del">
          <ac:chgData name="Cesar Santana" userId="075dd3e8db303743" providerId="LiveId" clId="{EA2AC52B-EA08-4EA5-AB26-7429FE57092A}" dt="2020-11-29T13:46:50.465" v="2358" actId="26606"/>
          <ac:spMkLst>
            <pc:docMk/>
            <pc:sldMk cId="1440123800" sldId="293"/>
            <ac:spMk id="26" creationId="{DBB05BAE-BBD3-4289-899F-A6851503C6B0}"/>
          </ac:spMkLst>
        </pc:spChg>
        <pc:spChg chg="add del">
          <ac:chgData name="Cesar Santana" userId="075dd3e8db303743" providerId="LiveId" clId="{EA2AC52B-EA08-4EA5-AB26-7429FE57092A}" dt="2020-11-29T13:46:50.465" v="2358" actId="26606"/>
          <ac:spMkLst>
            <pc:docMk/>
            <pc:sldMk cId="1440123800" sldId="293"/>
            <ac:spMk id="28" creationId="{9874D11C-36F5-4BBE-A490-019A54E953B0}"/>
          </ac:spMkLst>
        </pc:spChg>
        <pc:spChg chg="add del">
          <ac:chgData name="Cesar Santana" userId="075dd3e8db303743" providerId="LiveId" clId="{EA2AC52B-EA08-4EA5-AB26-7429FE57092A}" dt="2020-11-29T13:46:51.217" v="2360" actId="26606"/>
          <ac:spMkLst>
            <pc:docMk/>
            <pc:sldMk cId="1440123800" sldId="293"/>
            <ac:spMk id="30" creationId="{3BCB5F6A-9EB0-40B0-9D13-3023E9A20508}"/>
          </ac:spMkLst>
        </pc:spChg>
        <pc:spChg chg="add mod">
          <ac:chgData name="Cesar Santana" userId="075dd3e8db303743" providerId="LiveId" clId="{EA2AC52B-EA08-4EA5-AB26-7429FE57092A}" dt="2020-11-29T15:16:59.797" v="3010"/>
          <ac:spMkLst>
            <pc:docMk/>
            <pc:sldMk cId="1440123800" sldId="293"/>
            <ac:spMk id="36" creationId="{A4B1ED61-3E82-429B-82EB-335796E0EF1C}"/>
          </ac:spMkLst>
        </pc:spChg>
        <pc:grpChg chg="add del">
          <ac:chgData name="Cesar Santana" userId="075dd3e8db303743" providerId="LiveId" clId="{EA2AC52B-EA08-4EA5-AB26-7429FE57092A}" dt="2020-11-29T13:47:01.253" v="2372" actId="26606"/>
          <ac:grpSpMkLst>
            <pc:docMk/>
            <pc:sldMk cId="1440123800" sldId="293"/>
            <ac:grpSpMk id="27" creationId="{85DB3CA2-FA66-42B9-90EF-394894352D8C}"/>
          </ac:grpSpMkLst>
        </pc:grpChg>
        <pc:picChg chg="mod ord">
          <ac:chgData name="Cesar Santana" userId="075dd3e8db303743" providerId="LiveId" clId="{EA2AC52B-EA08-4EA5-AB26-7429FE57092A}" dt="2020-11-29T18:44:03.027" v="4101" actId="1076"/>
          <ac:picMkLst>
            <pc:docMk/>
            <pc:sldMk cId="1440123800" sldId="293"/>
            <ac:picMk id="5" creationId="{B0934045-FA9D-44D1-AB86-A8070EE796A2}"/>
          </ac:picMkLst>
        </pc:picChg>
        <pc:picChg chg="add mod">
          <ac:chgData name="Cesar Santana" userId="075dd3e8db303743" providerId="LiveId" clId="{EA2AC52B-EA08-4EA5-AB26-7429FE57092A}" dt="2020-11-29T18:43:55.121" v="4100" actId="1076"/>
          <ac:picMkLst>
            <pc:docMk/>
            <pc:sldMk cId="1440123800" sldId="293"/>
            <ac:picMk id="37" creationId="{9044CC76-53FF-4A04-A834-8526EB5959C4}"/>
          </ac:picMkLst>
        </pc:picChg>
        <pc:picChg chg="add mod">
          <ac:chgData name="Cesar Santana" userId="075dd3e8db303743" providerId="LiveId" clId="{EA2AC52B-EA08-4EA5-AB26-7429FE57092A}" dt="2020-11-29T17:58:31.643" v="3918" actId="14100"/>
          <ac:picMkLst>
            <pc:docMk/>
            <pc:sldMk cId="1440123800" sldId="293"/>
            <ac:picMk id="38" creationId="{2905A4CA-2C6E-4678-A375-B062AFE9663F}"/>
          </ac:picMkLst>
        </pc:picChg>
        <pc:cxnChg chg="add del">
          <ac:chgData name="Cesar Santana" userId="075dd3e8db303743" providerId="LiveId" clId="{EA2AC52B-EA08-4EA5-AB26-7429FE57092A}" dt="2020-11-29T13:46:50.465" v="2358" actId="26606"/>
          <ac:cxnSpMkLst>
            <pc:docMk/>
            <pc:sldMk cId="1440123800" sldId="293"/>
            <ac:cxnSpMk id="9" creationId="{64FA5DFF-7FE6-4855-84E6-DFA78EE978BD}"/>
          </ac:cxnSpMkLst>
        </pc:cxnChg>
        <pc:cxnChg chg="add del">
          <ac:chgData name="Cesar Santana" userId="075dd3e8db303743" providerId="LiveId" clId="{EA2AC52B-EA08-4EA5-AB26-7429FE57092A}" dt="2020-11-29T13:46:50.465" v="2358" actId="26606"/>
          <ac:cxnSpMkLst>
            <pc:docMk/>
            <pc:sldMk cId="1440123800" sldId="293"/>
            <ac:cxnSpMk id="14" creationId="{2AFD8CBA-54A3-4363-991B-B9C631BBFA74}"/>
          </ac:cxnSpMkLst>
        </pc:cxnChg>
      </pc:sldChg>
      <pc:sldChg chg="del">
        <pc:chgData name="Cesar Santana" userId="075dd3e8db303743" providerId="LiveId" clId="{EA2AC52B-EA08-4EA5-AB26-7429FE57092A}" dt="2020-11-29T12:53:56.148" v="2162" actId="47"/>
        <pc:sldMkLst>
          <pc:docMk/>
          <pc:sldMk cId="3845162050" sldId="294"/>
        </pc:sldMkLst>
      </pc:sldChg>
      <pc:sldChg chg="addSp delSp modSp del mod">
        <pc:chgData name="Cesar Santana" userId="075dd3e8db303743" providerId="LiveId" clId="{EA2AC52B-EA08-4EA5-AB26-7429FE57092A}" dt="2020-12-01T08:33:39.376" v="4761" actId="47"/>
        <pc:sldMkLst>
          <pc:docMk/>
          <pc:sldMk cId="958268098" sldId="295"/>
        </pc:sldMkLst>
        <pc:spChg chg="del">
          <ac:chgData name="Cesar Santana" userId="075dd3e8db303743" providerId="LiveId" clId="{EA2AC52B-EA08-4EA5-AB26-7429FE57092A}" dt="2020-11-29T15:17:22.156" v="3019" actId="478"/>
          <ac:spMkLst>
            <pc:docMk/>
            <pc:sldMk cId="958268098" sldId="295"/>
            <ac:spMk id="2" creationId="{70AE2D9B-BA1F-451F-8DF3-CD356B180D88}"/>
          </ac:spMkLst>
        </pc:spChg>
        <pc:spChg chg="mod">
          <ac:chgData name="Cesar Santana" userId="075dd3e8db303743" providerId="LiveId" clId="{EA2AC52B-EA08-4EA5-AB26-7429FE57092A}" dt="2020-12-01T00:27:24.379" v="4509" actId="108"/>
          <ac:spMkLst>
            <pc:docMk/>
            <pc:sldMk cId="958268098" sldId="295"/>
            <ac:spMk id="3" creationId="{22128473-C566-4E76-BA68-8656771935B9}"/>
          </ac:spMkLst>
        </pc:spChg>
        <pc:spChg chg="mod">
          <ac:chgData name="Cesar Santana" userId="075dd3e8db303743" providerId="LiveId" clId="{EA2AC52B-EA08-4EA5-AB26-7429FE57092A}" dt="2020-11-25T14:05:18.499" v="1850" actId="1076"/>
          <ac:spMkLst>
            <pc:docMk/>
            <pc:sldMk cId="958268098" sldId="295"/>
            <ac:spMk id="5" creationId="{3BCB7821-4CCD-4223-B1DD-7FDFB04A0843}"/>
          </ac:spMkLst>
        </pc:spChg>
        <pc:spChg chg="add del mod">
          <ac:chgData name="Cesar Santana" userId="075dd3e8db303743" providerId="LiveId" clId="{EA2AC52B-EA08-4EA5-AB26-7429FE57092A}" dt="2020-11-29T15:17:27.657" v="3021" actId="478"/>
          <ac:spMkLst>
            <pc:docMk/>
            <pc:sldMk cId="958268098" sldId="295"/>
            <ac:spMk id="7" creationId="{8CDC33B1-A6A0-4347-AEFB-149032A1DB75}"/>
          </ac:spMkLst>
        </pc:spChg>
        <pc:spChg chg="add mod">
          <ac:chgData name="Cesar Santana" userId="075dd3e8db303743" providerId="LiveId" clId="{EA2AC52B-EA08-4EA5-AB26-7429FE57092A}" dt="2020-11-29T15:17:23.070" v="3020"/>
          <ac:spMkLst>
            <pc:docMk/>
            <pc:sldMk cId="958268098" sldId="295"/>
            <ac:spMk id="8" creationId="{87C776AC-0ABB-421B-9D74-2AAE42C5C47F}"/>
          </ac:spMkLst>
        </pc:spChg>
        <pc:picChg chg="mod">
          <ac:chgData name="Cesar Santana" userId="075dd3e8db303743" providerId="LiveId" clId="{EA2AC52B-EA08-4EA5-AB26-7429FE57092A}" dt="2020-12-01T08:29:31.178" v="4718" actId="1076"/>
          <ac:picMkLst>
            <pc:docMk/>
            <pc:sldMk cId="958268098" sldId="295"/>
            <ac:picMk id="4" creationId="{C1174463-111C-4770-816A-18BDA6B99F6F}"/>
          </ac:picMkLst>
        </pc:picChg>
      </pc:sldChg>
      <pc:sldChg chg="addSp delSp modSp mod ord setBg delDesignElem">
        <pc:chgData name="Cesar Santana" userId="075dd3e8db303743" providerId="LiveId" clId="{EA2AC52B-EA08-4EA5-AB26-7429FE57092A}" dt="2020-12-02T12:37:44.845" v="5691" actId="1076"/>
        <pc:sldMkLst>
          <pc:docMk/>
          <pc:sldMk cId="2513756862" sldId="296"/>
        </pc:sldMkLst>
        <pc:spChg chg="del">
          <ac:chgData name="Cesar Santana" userId="075dd3e8db303743" providerId="LiveId" clId="{EA2AC52B-EA08-4EA5-AB26-7429FE57092A}" dt="2020-11-29T15:17:15.664" v="3017" actId="478"/>
          <ac:spMkLst>
            <pc:docMk/>
            <pc:sldMk cId="2513756862" sldId="296"/>
            <ac:spMk id="2" creationId="{70AE2D9B-BA1F-451F-8DF3-CD356B180D88}"/>
          </ac:spMkLst>
        </pc:spChg>
        <pc:spChg chg="del">
          <ac:chgData name="Cesar Santana" userId="075dd3e8db303743" providerId="LiveId" clId="{EA2AC52B-EA08-4EA5-AB26-7429FE57092A}" dt="2020-11-29T12:54:15.954" v="2165" actId="478"/>
          <ac:spMkLst>
            <pc:docMk/>
            <pc:sldMk cId="2513756862" sldId="296"/>
            <ac:spMk id="3" creationId="{22128473-C566-4E76-BA68-8656771935B9}"/>
          </ac:spMkLst>
        </pc:spChg>
        <pc:spChg chg="mod">
          <ac:chgData name="Cesar Santana" userId="075dd3e8db303743" providerId="LiveId" clId="{EA2AC52B-EA08-4EA5-AB26-7429FE57092A}" dt="2020-12-02T12:37:44.845" v="5691" actId="1076"/>
          <ac:spMkLst>
            <pc:docMk/>
            <pc:sldMk cId="2513756862" sldId="296"/>
            <ac:spMk id="4" creationId="{5F3A0BE7-73E0-40F6-8AB7-E3014ED33330}"/>
          </ac:spMkLst>
        </pc:spChg>
        <pc:spChg chg="add del mod">
          <ac:chgData name="Cesar Santana" userId="075dd3e8db303743" providerId="LiveId" clId="{EA2AC52B-EA08-4EA5-AB26-7429FE57092A}" dt="2020-11-29T12:54:24.556" v="2168" actId="478"/>
          <ac:spMkLst>
            <pc:docMk/>
            <pc:sldMk cId="2513756862" sldId="296"/>
            <ac:spMk id="5" creationId="{3AB5B820-2C41-43CB-BA9C-1A5419C90BE5}"/>
          </ac:spMkLst>
        </pc:spChg>
        <pc:spChg chg="add mod">
          <ac:chgData name="Cesar Santana" userId="075dd3e8db303743" providerId="LiveId" clId="{EA2AC52B-EA08-4EA5-AB26-7429FE57092A}" dt="2020-12-01T08:27:08.680" v="4712" actId="1076"/>
          <ac:spMkLst>
            <pc:docMk/>
            <pc:sldMk cId="2513756862" sldId="296"/>
            <ac:spMk id="8" creationId="{917AC9EB-9352-4A0D-9DD6-C42985E72990}"/>
          </ac:spMkLst>
        </pc:spChg>
        <pc:spChg chg="mod ord">
          <ac:chgData name="Cesar Santana" userId="075dd3e8db303743" providerId="LiveId" clId="{EA2AC52B-EA08-4EA5-AB26-7429FE57092A}" dt="2020-12-01T08:27:21.845" v="4716" actId="14100"/>
          <ac:spMkLst>
            <pc:docMk/>
            <pc:sldMk cId="2513756862" sldId="296"/>
            <ac:spMk id="9" creationId="{EF9BB42A-7741-404F-B77E-ADCEB6CD96CC}"/>
          </ac:spMkLst>
        </pc:spChg>
        <pc:spChg chg="add del mod">
          <ac:chgData name="Cesar Santana" userId="075dd3e8db303743" providerId="LiveId" clId="{EA2AC52B-EA08-4EA5-AB26-7429FE57092A}" dt="2020-12-01T08:27:04.045" v="4710" actId="478"/>
          <ac:spMkLst>
            <pc:docMk/>
            <pc:sldMk cId="2513756862" sldId="296"/>
            <ac:spMk id="10" creationId="{90E7215B-0BA2-4722-9CC1-7DD26446EA63}"/>
          </ac:spMkLst>
        </pc:spChg>
        <pc:spChg chg="add del mod">
          <ac:chgData name="Cesar Santana" userId="075dd3e8db303743" providerId="LiveId" clId="{EA2AC52B-EA08-4EA5-AB26-7429FE57092A}" dt="2020-11-29T15:17:18.371" v="3018" actId="478"/>
          <ac:spMkLst>
            <pc:docMk/>
            <pc:sldMk cId="2513756862" sldId="296"/>
            <ac:spMk id="11" creationId="{F4ECE330-7895-4E18-8352-8130CB2E32E1}"/>
          </ac:spMkLst>
        </pc:spChg>
        <pc:spChg chg="add del">
          <ac:chgData name="Cesar Santana" userId="075dd3e8db303743" providerId="LiveId" clId="{EA2AC52B-EA08-4EA5-AB26-7429FE57092A}" dt="2020-12-02T01:02:10.776" v="5382"/>
          <ac:spMkLst>
            <pc:docMk/>
            <pc:sldMk cId="2513756862" sldId="296"/>
            <ac:spMk id="15" creationId="{3BCB5F6A-9EB0-40B0-9D13-3023E9A20508}"/>
          </ac:spMkLst>
        </pc:spChg>
        <pc:picChg chg="mod">
          <ac:chgData name="Cesar Santana" userId="075dd3e8db303743" providerId="LiveId" clId="{EA2AC52B-EA08-4EA5-AB26-7429FE57092A}" dt="2020-12-02T12:37:41.740" v="5690" actId="1076"/>
          <ac:picMkLst>
            <pc:docMk/>
            <pc:sldMk cId="2513756862" sldId="296"/>
            <ac:picMk id="3" creationId="{FF2F7C80-67F4-4BCF-8A99-6E0FCC2ADC37}"/>
          </ac:picMkLst>
        </pc:picChg>
        <pc:picChg chg="add del mod">
          <ac:chgData name="Cesar Santana" userId="075dd3e8db303743" providerId="LiveId" clId="{EA2AC52B-EA08-4EA5-AB26-7429FE57092A}" dt="2020-12-01T08:23:37.341" v="4675" actId="21"/>
          <ac:picMkLst>
            <pc:docMk/>
            <pc:sldMk cId="2513756862" sldId="296"/>
            <ac:picMk id="6" creationId="{35CF8047-0321-4980-ADF8-EF8AB9A34BBA}"/>
          </ac:picMkLst>
        </pc:picChg>
        <pc:picChg chg="mod ord">
          <ac:chgData name="Cesar Santana" userId="075dd3e8db303743" providerId="LiveId" clId="{EA2AC52B-EA08-4EA5-AB26-7429FE57092A}" dt="2020-12-01T08:27:00.279" v="4709" actId="1076"/>
          <ac:picMkLst>
            <pc:docMk/>
            <pc:sldMk cId="2513756862" sldId="296"/>
            <ac:picMk id="7" creationId="{482CB8B5-429A-4C97-A3E7-F83900B66D57}"/>
          </ac:picMkLst>
        </pc:picChg>
      </pc:sldChg>
      <pc:sldChg chg="del">
        <pc:chgData name="Cesar Santana" userId="075dd3e8db303743" providerId="LiveId" clId="{EA2AC52B-EA08-4EA5-AB26-7429FE57092A}" dt="2020-11-29T13:00:28.417" v="2257" actId="47"/>
        <pc:sldMkLst>
          <pc:docMk/>
          <pc:sldMk cId="1323336837" sldId="297"/>
        </pc:sldMkLst>
      </pc:sldChg>
      <pc:sldChg chg="addSp delSp modSp mod ord modNotesTx">
        <pc:chgData name="Cesar Santana" userId="075dd3e8db303743" providerId="LiveId" clId="{EA2AC52B-EA08-4EA5-AB26-7429FE57092A}" dt="2020-12-02T01:13:54.737" v="5402"/>
        <pc:sldMkLst>
          <pc:docMk/>
          <pc:sldMk cId="3923212130" sldId="298"/>
        </pc:sldMkLst>
        <pc:spChg chg="del">
          <ac:chgData name="Cesar Santana" userId="075dd3e8db303743" providerId="LiveId" clId="{EA2AC52B-EA08-4EA5-AB26-7429FE57092A}" dt="2020-11-29T15:17:30.820" v="3022" actId="478"/>
          <ac:spMkLst>
            <pc:docMk/>
            <pc:sldMk cId="3923212130" sldId="298"/>
            <ac:spMk id="2" creationId="{70AE2D9B-BA1F-451F-8DF3-CD356B180D88}"/>
          </ac:spMkLst>
        </pc:spChg>
        <pc:spChg chg="mod">
          <ac:chgData name="Cesar Santana" userId="075dd3e8db303743" providerId="LiveId" clId="{EA2AC52B-EA08-4EA5-AB26-7429FE57092A}" dt="2020-12-01T08:39:14.658" v="4775" actId="21"/>
          <ac:spMkLst>
            <pc:docMk/>
            <pc:sldMk cId="3923212130" sldId="298"/>
            <ac:spMk id="3" creationId="{22128473-C566-4E76-BA68-8656771935B9}"/>
          </ac:spMkLst>
        </pc:spChg>
        <pc:spChg chg="add del mod">
          <ac:chgData name="Cesar Santana" userId="075dd3e8db303743" providerId="LiveId" clId="{EA2AC52B-EA08-4EA5-AB26-7429FE57092A}" dt="2020-11-29T15:17:33.422" v="3024" actId="478"/>
          <ac:spMkLst>
            <pc:docMk/>
            <pc:sldMk cId="3923212130" sldId="298"/>
            <ac:spMk id="5" creationId="{3554E91F-0139-48D1-86D0-4A788C292118}"/>
          </ac:spMkLst>
        </pc:spChg>
        <pc:spChg chg="add mod">
          <ac:chgData name="Cesar Santana" userId="075dd3e8db303743" providerId="LiveId" clId="{EA2AC52B-EA08-4EA5-AB26-7429FE57092A}" dt="2020-11-29T15:17:31.192" v="3023"/>
          <ac:spMkLst>
            <pc:docMk/>
            <pc:sldMk cId="3923212130" sldId="298"/>
            <ac:spMk id="6" creationId="{995BFF1E-63DE-492D-80F0-F2D4B01B5618}"/>
          </ac:spMkLst>
        </pc:spChg>
        <pc:spChg chg="add mod">
          <ac:chgData name="Cesar Santana" userId="075dd3e8db303743" providerId="LiveId" clId="{EA2AC52B-EA08-4EA5-AB26-7429FE57092A}" dt="2020-12-01T08:41:18.754" v="4832" actId="1076"/>
          <ac:spMkLst>
            <pc:docMk/>
            <pc:sldMk cId="3923212130" sldId="298"/>
            <ac:spMk id="8" creationId="{D0FDDFA2-67CB-4B03-8D27-88CFA3D7976D}"/>
          </ac:spMkLst>
        </pc:spChg>
        <pc:picChg chg="add mod">
          <ac:chgData name="Cesar Santana" userId="075dd3e8db303743" providerId="LiveId" clId="{EA2AC52B-EA08-4EA5-AB26-7429FE57092A}" dt="2020-12-01T08:44:35.974" v="4856" actId="1076"/>
          <ac:picMkLst>
            <pc:docMk/>
            <pc:sldMk cId="3923212130" sldId="298"/>
            <ac:picMk id="4" creationId="{809446E4-C197-4E22-8135-D7D830EC34D6}"/>
          </ac:picMkLst>
        </pc:picChg>
        <pc:picChg chg="add mod">
          <ac:chgData name="Cesar Santana" userId="075dd3e8db303743" providerId="LiveId" clId="{EA2AC52B-EA08-4EA5-AB26-7429FE57092A}" dt="2020-12-01T08:41:30.486" v="4835" actId="14100"/>
          <ac:picMkLst>
            <pc:docMk/>
            <pc:sldMk cId="3923212130" sldId="298"/>
            <ac:picMk id="7" creationId="{10A504AF-5135-4F07-8CE7-4F3CC17FF091}"/>
          </ac:picMkLst>
        </pc:picChg>
      </pc:sldChg>
      <pc:sldChg chg="addSp modSp del mod modShow">
        <pc:chgData name="Cesar Santana" userId="075dd3e8db303743" providerId="LiveId" clId="{EA2AC52B-EA08-4EA5-AB26-7429FE57092A}" dt="2020-12-01T10:22:53.320" v="4947" actId="47"/>
        <pc:sldMkLst>
          <pc:docMk/>
          <pc:sldMk cId="3550836561" sldId="299"/>
        </pc:sldMkLst>
        <pc:spChg chg="add mod">
          <ac:chgData name="Cesar Santana" userId="075dd3e8db303743" providerId="LiveId" clId="{EA2AC52B-EA08-4EA5-AB26-7429FE57092A}" dt="2020-11-29T15:13:21.023" v="2966"/>
          <ac:spMkLst>
            <pc:docMk/>
            <pc:sldMk cId="3550836561" sldId="299"/>
            <ac:spMk id="3" creationId="{FF43106F-1DDD-48D9-8F5C-CA73CD1BE50F}"/>
          </ac:spMkLst>
        </pc:spChg>
        <pc:picChg chg="mod">
          <ac:chgData name="Cesar Santana" userId="075dd3e8db303743" providerId="LiveId" clId="{EA2AC52B-EA08-4EA5-AB26-7429FE57092A}" dt="2020-11-29T15:13:18.734" v="2965" actId="1076"/>
          <ac:picMkLst>
            <pc:docMk/>
            <pc:sldMk cId="3550836561" sldId="299"/>
            <ac:picMk id="6" creationId="{060AFE44-8639-4294-85DE-93AA65287203}"/>
          </ac:picMkLst>
        </pc:picChg>
      </pc:sldChg>
      <pc:sldChg chg="addSp delSp modSp del mod ord modAnim delDesignElem">
        <pc:chgData name="Cesar Santana" userId="075dd3e8db303743" providerId="LiveId" clId="{EA2AC52B-EA08-4EA5-AB26-7429FE57092A}" dt="2020-12-01T12:19:29.798" v="5018" actId="47"/>
        <pc:sldMkLst>
          <pc:docMk/>
          <pc:sldMk cId="47389667" sldId="300"/>
        </pc:sldMkLst>
        <pc:spChg chg="del mod">
          <ac:chgData name="Cesar Santana" userId="075dd3e8db303743" providerId="LiveId" clId="{EA2AC52B-EA08-4EA5-AB26-7429FE57092A}" dt="2020-11-29T15:11:05.073" v="2869" actId="478"/>
          <ac:spMkLst>
            <pc:docMk/>
            <pc:sldMk cId="47389667" sldId="300"/>
            <ac:spMk id="2" creationId="{1481B029-EE69-4F25-BCF3-CCEEE0C5FFE6}"/>
          </ac:spMkLst>
        </pc:spChg>
        <pc:spChg chg="add del mod">
          <ac:chgData name="Cesar Santana" userId="075dd3e8db303743" providerId="LiveId" clId="{EA2AC52B-EA08-4EA5-AB26-7429FE57092A}" dt="2020-11-29T15:11:08.024" v="2872" actId="478"/>
          <ac:spMkLst>
            <pc:docMk/>
            <pc:sldMk cId="47389667" sldId="300"/>
            <ac:spMk id="4" creationId="{3B40EF23-0939-423A-9A2F-E9DE9D28570C}"/>
          </ac:spMkLst>
        </pc:spChg>
        <pc:spChg chg="add mod">
          <ac:chgData name="Cesar Santana" userId="075dd3e8db303743" providerId="LiveId" clId="{EA2AC52B-EA08-4EA5-AB26-7429FE57092A}" dt="2020-11-29T15:11:24.425" v="2926" actId="20577"/>
          <ac:spMkLst>
            <pc:docMk/>
            <pc:sldMk cId="47389667" sldId="300"/>
            <ac:spMk id="8" creationId="{8DEBD3C5-F0EC-480F-B3E7-0288A9E21989}"/>
          </ac:spMkLst>
        </pc:spChg>
        <pc:spChg chg="del">
          <ac:chgData name="Cesar Santana" userId="075dd3e8db303743" providerId="LiveId" clId="{EA2AC52B-EA08-4EA5-AB26-7429FE57092A}" dt="2020-11-25T11:20:18.674" v="1354"/>
          <ac:spMkLst>
            <pc:docMk/>
            <pc:sldMk cId="47389667" sldId="300"/>
            <ac:spMk id="21" creationId="{99ED5833-B85B-4103-8A3B-CAB0308E6C15}"/>
          </ac:spMkLst>
        </pc:spChg>
        <pc:picChg chg="del mod">
          <ac:chgData name="Cesar Santana" userId="075dd3e8db303743" providerId="LiveId" clId="{EA2AC52B-EA08-4EA5-AB26-7429FE57092A}" dt="2020-12-01T12:19:24.993" v="5017" actId="478"/>
          <ac:picMkLst>
            <pc:docMk/>
            <pc:sldMk cId="47389667" sldId="300"/>
            <ac:picMk id="7" creationId="{EA16D093-9975-47D8-A186-B0ED558C40F1}"/>
          </ac:picMkLst>
        </pc:picChg>
        <pc:picChg chg="del mod">
          <ac:chgData name="Cesar Santana" userId="075dd3e8db303743" providerId="LiveId" clId="{EA2AC52B-EA08-4EA5-AB26-7429FE57092A}" dt="2020-12-01T12:19:07.408" v="5016" actId="478"/>
          <ac:picMkLst>
            <pc:docMk/>
            <pc:sldMk cId="47389667" sldId="300"/>
            <ac:picMk id="9" creationId="{8B9E7691-FF60-4574-AC3E-6FFCBED4CDD1}"/>
          </ac:picMkLst>
        </pc:picChg>
      </pc:sldChg>
      <pc:sldChg chg="addSp delSp modSp del mod delDesignElem">
        <pc:chgData name="Cesar Santana" userId="075dd3e8db303743" providerId="LiveId" clId="{EA2AC52B-EA08-4EA5-AB26-7429FE57092A}" dt="2020-12-01T10:19:57.082" v="4936" actId="47"/>
        <pc:sldMkLst>
          <pc:docMk/>
          <pc:sldMk cId="374337089" sldId="301"/>
        </pc:sldMkLst>
        <pc:spChg chg="del mod">
          <ac:chgData name="Cesar Santana" userId="075dd3e8db303743" providerId="LiveId" clId="{EA2AC52B-EA08-4EA5-AB26-7429FE57092A}" dt="2020-11-29T15:11:59.768" v="2933" actId="478"/>
          <ac:spMkLst>
            <pc:docMk/>
            <pc:sldMk cId="374337089" sldId="301"/>
            <ac:spMk id="2" creationId="{1481B029-EE69-4F25-BCF3-CCEEE0C5FFE6}"/>
          </ac:spMkLst>
        </pc:spChg>
        <pc:spChg chg="add del mod">
          <ac:chgData name="Cesar Santana" userId="075dd3e8db303743" providerId="LiveId" clId="{EA2AC52B-EA08-4EA5-AB26-7429FE57092A}" dt="2020-11-29T15:12:07.419" v="2935" actId="478"/>
          <ac:spMkLst>
            <pc:docMk/>
            <pc:sldMk cId="374337089" sldId="301"/>
            <ac:spMk id="4" creationId="{4FBF05E9-A31E-445D-B219-034EA8340275}"/>
          </ac:spMkLst>
        </pc:spChg>
        <pc:spChg chg="add mod">
          <ac:chgData name="Cesar Santana" userId="075dd3e8db303743" providerId="LiveId" clId="{EA2AC52B-EA08-4EA5-AB26-7429FE57092A}" dt="2020-11-29T15:12:00.216" v="2934"/>
          <ac:spMkLst>
            <pc:docMk/>
            <pc:sldMk cId="374337089" sldId="301"/>
            <ac:spMk id="11" creationId="{62D1E14A-E25E-4034-94A7-C1EEE4FD51E1}"/>
          </ac:spMkLst>
        </pc:spChg>
        <pc:spChg chg="mod">
          <ac:chgData name="Cesar Santana" userId="075dd3e8db303743" providerId="LiveId" clId="{EA2AC52B-EA08-4EA5-AB26-7429FE57092A}" dt="2020-11-29T16:07:29.449" v="3036" actId="3626"/>
          <ac:spMkLst>
            <pc:docMk/>
            <pc:sldMk cId="374337089" sldId="301"/>
            <ac:spMk id="12" creationId="{3D6F8323-B310-409D-99FA-00F60DB58C43}"/>
          </ac:spMkLst>
        </pc:spChg>
        <pc:spChg chg="del">
          <ac:chgData name="Cesar Santana" userId="075dd3e8db303743" providerId="LiveId" clId="{EA2AC52B-EA08-4EA5-AB26-7429FE57092A}" dt="2020-11-25T11:20:18.674" v="1354"/>
          <ac:spMkLst>
            <pc:docMk/>
            <pc:sldMk cId="374337089" sldId="301"/>
            <ac:spMk id="31" creationId="{53F29798-D584-4792-9B62-3F5F5C36D619}"/>
          </ac:spMkLst>
        </pc:spChg>
      </pc:sldChg>
      <pc:sldChg chg="addSp delSp modSp mod setBg delDesignElem modNotesTx">
        <pc:chgData name="Cesar Santana" userId="075dd3e8db303743" providerId="LiveId" clId="{EA2AC52B-EA08-4EA5-AB26-7429FE57092A}" dt="2020-12-02T01:02:10.776" v="5382"/>
        <pc:sldMkLst>
          <pc:docMk/>
          <pc:sldMk cId="2801996234" sldId="302"/>
        </pc:sldMkLst>
        <pc:spChg chg="mod">
          <ac:chgData name="Cesar Santana" userId="075dd3e8db303743" providerId="LiveId" clId="{EA2AC52B-EA08-4EA5-AB26-7429FE57092A}" dt="2020-12-02T01:02:10.776" v="5382"/>
          <ac:spMkLst>
            <pc:docMk/>
            <pc:sldMk cId="2801996234" sldId="302"/>
            <ac:spMk id="3" creationId="{AA53CD0E-12C9-4451-B34F-6BC92AA203AA}"/>
          </ac:spMkLst>
        </pc:spChg>
        <pc:spChg chg="mod">
          <ac:chgData name="Cesar Santana" userId="075dd3e8db303743" providerId="LiveId" clId="{EA2AC52B-EA08-4EA5-AB26-7429FE57092A}" dt="2020-11-29T13:22:35.474" v="2276" actId="26606"/>
          <ac:spMkLst>
            <pc:docMk/>
            <pc:sldMk cId="2801996234" sldId="302"/>
            <ac:spMk id="6" creationId="{3B146F38-5EE8-46F4-A7B5-DEB634B3E5C5}"/>
          </ac:spMkLst>
        </pc:spChg>
        <pc:spChg chg="add del">
          <ac:chgData name="Cesar Santana" userId="075dd3e8db303743" providerId="LiveId" clId="{EA2AC52B-EA08-4EA5-AB26-7429FE57092A}" dt="2020-12-02T01:02:10.776" v="5382"/>
          <ac:spMkLst>
            <pc:docMk/>
            <pc:sldMk cId="2801996234" sldId="302"/>
            <ac:spMk id="11" creationId="{3BCB5F6A-9EB0-40B0-9D13-3023E9A20508}"/>
          </ac:spMkLst>
        </pc:spChg>
        <pc:picChg chg="add mod">
          <ac:chgData name="Cesar Santana" userId="075dd3e8db303743" providerId="LiveId" clId="{EA2AC52B-EA08-4EA5-AB26-7429FE57092A}" dt="2020-11-29T13:22:35.474" v="2276" actId="26606"/>
          <ac:picMkLst>
            <pc:docMk/>
            <pc:sldMk cId="2801996234" sldId="302"/>
            <ac:picMk id="2" creationId="{D1FA2E61-56E6-4573-AB50-70E9CE89B117}"/>
          </ac:picMkLst>
        </pc:picChg>
        <pc:picChg chg="del mod">
          <ac:chgData name="Cesar Santana" userId="075dd3e8db303743" providerId="LiveId" clId="{EA2AC52B-EA08-4EA5-AB26-7429FE57092A}" dt="2020-11-29T13:22:27.226" v="2273" actId="478"/>
          <ac:picMkLst>
            <pc:docMk/>
            <pc:sldMk cId="2801996234" sldId="302"/>
            <ac:picMk id="7" creationId="{6858E7FE-0BC8-4165-A8F1-797C66452861}"/>
          </ac:picMkLst>
        </pc:picChg>
      </pc:sldChg>
      <pc:sldChg chg="modSp del mod">
        <pc:chgData name="Cesar Santana" userId="075dd3e8db303743" providerId="LiveId" clId="{EA2AC52B-EA08-4EA5-AB26-7429FE57092A}" dt="2020-11-25T13:56:42.067" v="1797" actId="47"/>
        <pc:sldMkLst>
          <pc:docMk/>
          <pc:sldMk cId="1501591541" sldId="303"/>
        </pc:sldMkLst>
        <pc:spChg chg="mod">
          <ac:chgData name="Cesar Santana" userId="075dd3e8db303743" providerId="LiveId" clId="{EA2AC52B-EA08-4EA5-AB26-7429FE57092A}" dt="2020-11-25T13:04:47.772" v="1513" actId="20577"/>
          <ac:spMkLst>
            <pc:docMk/>
            <pc:sldMk cId="1501591541" sldId="303"/>
            <ac:spMk id="3" creationId="{AA53CD0E-12C9-4451-B34F-6BC92AA203AA}"/>
          </ac:spMkLst>
        </pc:spChg>
      </pc:sldChg>
      <pc:sldChg chg="addSp delSp modSp new mod delAnim modAnim">
        <pc:chgData name="Cesar Santana" userId="075dd3e8db303743" providerId="LiveId" clId="{EA2AC52B-EA08-4EA5-AB26-7429FE57092A}" dt="2020-12-02T10:46:22.457" v="5558" actId="478"/>
        <pc:sldMkLst>
          <pc:docMk/>
          <pc:sldMk cId="2973464214" sldId="304"/>
        </pc:sldMkLst>
        <pc:spChg chg="del">
          <ac:chgData name="Cesar Santana" userId="075dd3e8db303743" providerId="LiveId" clId="{EA2AC52B-EA08-4EA5-AB26-7429FE57092A}" dt="2020-11-25T11:19:44.545" v="1348" actId="478"/>
          <ac:spMkLst>
            <pc:docMk/>
            <pc:sldMk cId="2973464214" sldId="304"/>
            <ac:spMk id="2" creationId="{8528E0E4-B76E-428D-8570-39C6969DA733}"/>
          </ac:spMkLst>
        </pc:spChg>
        <pc:spChg chg="del">
          <ac:chgData name="Cesar Santana" userId="075dd3e8db303743" providerId="LiveId" clId="{EA2AC52B-EA08-4EA5-AB26-7429FE57092A}" dt="2020-11-25T11:19:34.473" v="1345" actId="22"/>
          <ac:spMkLst>
            <pc:docMk/>
            <pc:sldMk cId="2973464214" sldId="304"/>
            <ac:spMk id="3" creationId="{01BA76D4-AB0B-487A-9BB0-7685B4F0CF60}"/>
          </ac:spMkLst>
        </pc:spChg>
        <pc:spChg chg="add mod">
          <ac:chgData name="Cesar Santana" userId="075dd3e8db303743" providerId="LiveId" clId="{EA2AC52B-EA08-4EA5-AB26-7429FE57092A}" dt="2020-12-01T08:52:45.468" v="4858" actId="1076"/>
          <ac:spMkLst>
            <pc:docMk/>
            <pc:sldMk cId="2973464214" sldId="304"/>
            <ac:spMk id="4" creationId="{5B93C33D-4AC1-4215-8369-DB659A728762}"/>
          </ac:spMkLst>
        </pc:spChg>
        <pc:spChg chg="add mod">
          <ac:chgData name="Cesar Santana" userId="075dd3e8db303743" providerId="LiveId" clId="{EA2AC52B-EA08-4EA5-AB26-7429FE57092A}" dt="2020-11-29T15:10:25.070" v="2861" actId="1076"/>
          <ac:spMkLst>
            <pc:docMk/>
            <pc:sldMk cId="2973464214" sldId="304"/>
            <ac:spMk id="6" creationId="{394989C4-0410-4AEB-9CCE-1ABADAA85047}"/>
          </ac:spMkLst>
        </pc:spChg>
        <pc:picChg chg="add del mod">
          <ac:chgData name="Cesar Santana" userId="075dd3e8db303743" providerId="LiveId" clId="{EA2AC52B-EA08-4EA5-AB26-7429FE57092A}" dt="2020-12-02T10:46:22.457" v="5558" actId="478"/>
          <ac:picMkLst>
            <pc:docMk/>
            <pc:sldMk cId="2973464214" sldId="304"/>
            <ac:picMk id="3" creationId="{1E00965E-3125-4524-831B-D32457672EB2}"/>
          </ac:picMkLst>
        </pc:picChg>
        <pc:picChg chg="add mod ord modCrop">
          <ac:chgData name="Cesar Santana" userId="075dd3e8db303743" providerId="LiveId" clId="{EA2AC52B-EA08-4EA5-AB26-7429FE57092A}" dt="2020-12-01T10:07:08.545" v="4927" actId="1076"/>
          <ac:picMkLst>
            <pc:docMk/>
            <pc:sldMk cId="2973464214" sldId="304"/>
            <ac:picMk id="5" creationId="{1F99F7C0-84E6-410E-A157-9C5D18A9199B}"/>
          </ac:picMkLst>
        </pc:picChg>
      </pc:sldChg>
      <pc:sldChg chg="new del">
        <pc:chgData name="Cesar Santana" userId="075dd3e8db303743" providerId="LiveId" clId="{EA2AC52B-EA08-4EA5-AB26-7429FE57092A}" dt="2020-11-25T13:56:55.456" v="1798" actId="47"/>
        <pc:sldMkLst>
          <pc:docMk/>
          <pc:sldMk cId="2858900604" sldId="305"/>
        </pc:sldMkLst>
      </pc:sldChg>
      <pc:sldChg chg="addSp delSp modSp add mod modNotesTx">
        <pc:chgData name="Cesar Santana" userId="075dd3e8db303743" providerId="LiveId" clId="{EA2AC52B-EA08-4EA5-AB26-7429FE57092A}" dt="2020-12-01T07:25:50.630" v="4563" actId="6549"/>
        <pc:sldMkLst>
          <pc:docMk/>
          <pc:sldMk cId="962357421" sldId="306"/>
        </pc:sldMkLst>
        <pc:spChg chg="add del">
          <ac:chgData name="Cesar Santana" userId="075dd3e8db303743" providerId="LiveId" clId="{EA2AC52B-EA08-4EA5-AB26-7429FE57092A}" dt="2020-11-25T13:05:04.244" v="1521"/>
          <ac:spMkLst>
            <pc:docMk/>
            <pc:sldMk cId="962357421" sldId="306"/>
            <ac:spMk id="2" creationId="{7A625503-CD74-4527-B8DB-74C6C226F02C}"/>
          </ac:spMkLst>
        </pc:spChg>
        <pc:spChg chg="mod">
          <ac:chgData name="Cesar Santana" userId="075dd3e8db303743" providerId="LiveId" clId="{EA2AC52B-EA08-4EA5-AB26-7429FE57092A}" dt="2020-12-01T07:25:50.630" v="4563" actId="6549"/>
          <ac:spMkLst>
            <pc:docMk/>
            <pc:sldMk cId="962357421" sldId="306"/>
            <ac:spMk id="3" creationId="{AA53CD0E-12C9-4451-B34F-6BC92AA203AA}"/>
          </ac:spMkLst>
        </pc:spChg>
        <pc:spChg chg="add del mod">
          <ac:chgData name="Cesar Santana" userId="075dd3e8db303743" providerId="LiveId" clId="{EA2AC52B-EA08-4EA5-AB26-7429FE57092A}" dt="2020-11-29T15:16:08.442" v="2988" actId="478"/>
          <ac:spMkLst>
            <pc:docMk/>
            <pc:sldMk cId="962357421" sldId="306"/>
            <ac:spMk id="4" creationId="{17D5B70B-9EE8-4FEB-9BD9-C571B66CA351}"/>
          </ac:spMkLst>
        </pc:spChg>
        <pc:spChg chg="add del">
          <ac:chgData name="Cesar Santana" userId="075dd3e8db303743" providerId="LiveId" clId="{EA2AC52B-EA08-4EA5-AB26-7429FE57092A}" dt="2020-11-25T13:05:36.266" v="1574"/>
          <ac:spMkLst>
            <pc:docMk/>
            <pc:sldMk cId="962357421" sldId="306"/>
            <ac:spMk id="4" creationId="{645330AA-EE95-4028-949A-06787158F2A6}"/>
          </ac:spMkLst>
        </pc:spChg>
        <pc:spChg chg="del">
          <ac:chgData name="Cesar Santana" userId="075dd3e8db303743" providerId="LiveId" clId="{EA2AC52B-EA08-4EA5-AB26-7429FE57092A}" dt="2020-11-29T15:16:02.583" v="2986" actId="478"/>
          <ac:spMkLst>
            <pc:docMk/>
            <pc:sldMk cId="962357421" sldId="306"/>
            <ac:spMk id="6" creationId="{6E9E07F4-23CD-4A56-B018-DA90082863EF}"/>
          </ac:spMkLst>
        </pc:spChg>
        <pc:spChg chg="add mod">
          <ac:chgData name="Cesar Santana" userId="075dd3e8db303743" providerId="LiveId" clId="{EA2AC52B-EA08-4EA5-AB26-7429FE57092A}" dt="2020-11-29T15:16:02.773" v="2987"/>
          <ac:spMkLst>
            <pc:docMk/>
            <pc:sldMk cId="962357421" sldId="306"/>
            <ac:spMk id="7" creationId="{622E6FF2-52B7-4316-9FCA-ED4978535794}"/>
          </ac:spMkLst>
        </pc:spChg>
        <pc:picChg chg="add mod">
          <ac:chgData name="Cesar Santana" userId="075dd3e8db303743" providerId="LiveId" clId="{EA2AC52B-EA08-4EA5-AB26-7429FE57092A}" dt="2020-12-01T00:24:14.543" v="4484" actId="1076"/>
          <ac:picMkLst>
            <pc:docMk/>
            <pc:sldMk cId="962357421" sldId="306"/>
            <ac:picMk id="8" creationId="{835552A2-E40B-42B1-9AFD-7B59143D67E9}"/>
          </ac:picMkLst>
        </pc:picChg>
      </pc:sldChg>
      <pc:sldChg chg="addSp delSp modSp add del mod">
        <pc:chgData name="Cesar Santana" userId="075dd3e8db303743" providerId="LiveId" clId="{EA2AC52B-EA08-4EA5-AB26-7429FE57092A}" dt="2020-11-29T16:28:58.622" v="3298" actId="47"/>
        <pc:sldMkLst>
          <pc:docMk/>
          <pc:sldMk cId="1456536610" sldId="307"/>
        </pc:sldMkLst>
        <pc:spChg chg="mod">
          <ac:chgData name="Cesar Santana" userId="075dd3e8db303743" providerId="LiveId" clId="{EA2AC52B-EA08-4EA5-AB26-7429FE57092A}" dt="2020-11-29T16:27:13.380" v="3277"/>
          <ac:spMkLst>
            <pc:docMk/>
            <pc:sldMk cId="1456536610" sldId="307"/>
            <ac:spMk id="3" creationId="{AA53CD0E-12C9-4451-B34F-6BC92AA203AA}"/>
          </ac:spMkLst>
        </pc:spChg>
        <pc:spChg chg="add del mod">
          <ac:chgData name="Cesar Santana" userId="075dd3e8db303743" providerId="LiveId" clId="{EA2AC52B-EA08-4EA5-AB26-7429FE57092A}" dt="2020-11-29T15:16:17.064" v="2990" actId="478"/>
          <ac:spMkLst>
            <pc:docMk/>
            <pc:sldMk cId="1456536610" sldId="307"/>
            <ac:spMk id="4" creationId="{5B186B9C-E877-41BD-92D8-AC0297D3F175}"/>
          </ac:spMkLst>
        </pc:spChg>
        <pc:spChg chg="del">
          <ac:chgData name="Cesar Santana" userId="075dd3e8db303743" providerId="LiveId" clId="{EA2AC52B-EA08-4EA5-AB26-7429FE57092A}" dt="2020-11-29T15:16:15.057" v="2989" actId="478"/>
          <ac:spMkLst>
            <pc:docMk/>
            <pc:sldMk cId="1456536610" sldId="307"/>
            <ac:spMk id="6" creationId="{6E9E07F4-23CD-4A56-B018-DA90082863EF}"/>
          </ac:spMkLst>
        </pc:spChg>
        <pc:spChg chg="add mod">
          <ac:chgData name="Cesar Santana" userId="075dd3e8db303743" providerId="LiveId" clId="{EA2AC52B-EA08-4EA5-AB26-7429FE57092A}" dt="2020-11-29T15:16:17.690" v="2991"/>
          <ac:spMkLst>
            <pc:docMk/>
            <pc:sldMk cId="1456536610" sldId="307"/>
            <ac:spMk id="7" creationId="{0A0FDD08-C3D1-4964-968E-69253568FA73}"/>
          </ac:spMkLst>
        </pc:spChg>
        <pc:picChg chg="add mod">
          <ac:chgData name="Cesar Santana" userId="075dd3e8db303743" providerId="LiveId" clId="{EA2AC52B-EA08-4EA5-AB26-7429FE57092A}" dt="2020-11-25T13:06:16.538" v="1582" actId="14100"/>
          <ac:picMkLst>
            <pc:docMk/>
            <pc:sldMk cId="1456536610" sldId="307"/>
            <ac:picMk id="2050" creationId="{343E9E4E-04F2-4126-9B88-CAAB11BDFEFA}"/>
          </ac:picMkLst>
        </pc:picChg>
      </pc:sldChg>
      <pc:sldChg chg="addSp delSp modSp add mod modNotesTx">
        <pc:chgData name="Cesar Santana" userId="075dd3e8db303743" providerId="LiveId" clId="{EA2AC52B-EA08-4EA5-AB26-7429FE57092A}" dt="2020-12-01T07:26:02.230" v="4564" actId="1076"/>
        <pc:sldMkLst>
          <pc:docMk/>
          <pc:sldMk cId="3823104383" sldId="308"/>
        </pc:sldMkLst>
        <pc:spChg chg="add del">
          <ac:chgData name="Cesar Santana" userId="075dd3e8db303743" providerId="LiveId" clId="{EA2AC52B-EA08-4EA5-AB26-7429FE57092A}" dt="2020-11-29T14:49:07.767" v="2690"/>
          <ac:spMkLst>
            <pc:docMk/>
            <pc:sldMk cId="3823104383" sldId="308"/>
            <ac:spMk id="2" creationId="{08037E0D-7CC0-4639-8AFB-4B73F8D8DD7B}"/>
          </ac:spMkLst>
        </pc:spChg>
        <pc:spChg chg="mod">
          <ac:chgData name="Cesar Santana" userId="075dd3e8db303743" providerId="LiveId" clId="{EA2AC52B-EA08-4EA5-AB26-7429FE57092A}" dt="2020-12-01T07:26:02.230" v="4564" actId="1076"/>
          <ac:spMkLst>
            <pc:docMk/>
            <pc:sldMk cId="3823104383" sldId="308"/>
            <ac:spMk id="3" creationId="{AA53CD0E-12C9-4451-B34F-6BC92AA203AA}"/>
          </ac:spMkLst>
        </pc:spChg>
        <pc:spChg chg="add del mod">
          <ac:chgData name="Cesar Santana" userId="075dd3e8db303743" providerId="LiveId" clId="{EA2AC52B-EA08-4EA5-AB26-7429FE57092A}" dt="2020-11-29T15:16:22.681" v="2993" actId="478"/>
          <ac:spMkLst>
            <pc:docMk/>
            <pc:sldMk cId="3823104383" sldId="308"/>
            <ac:spMk id="5" creationId="{8405B96E-A6E7-4439-A741-2642ABA190C2}"/>
          </ac:spMkLst>
        </pc:spChg>
        <pc:spChg chg="del">
          <ac:chgData name="Cesar Santana" userId="075dd3e8db303743" providerId="LiveId" clId="{EA2AC52B-EA08-4EA5-AB26-7429FE57092A}" dt="2020-11-29T15:16:20.897" v="2992" actId="478"/>
          <ac:spMkLst>
            <pc:docMk/>
            <pc:sldMk cId="3823104383" sldId="308"/>
            <ac:spMk id="6" creationId="{6E9E07F4-23CD-4A56-B018-DA90082863EF}"/>
          </ac:spMkLst>
        </pc:spChg>
        <pc:spChg chg="add mod">
          <ac:chgData name="Cesar Santana" userId="075dd3e8db303743" providerId="LiveId" clId="{EA2AC52B-EA08-4EA5-AB26-7429FE57092A}" dt="2020-11-29T15:16:22.927" v="2994"/>
          <ac:spMkLst>
            <pc:docMk/>
            <pc:sldMk cId="3823104383" sldId="308"/>
            <ac:spMk id="7" creationId="{916D6584-4F12-4926-B52F-F7424FE4650A}"/>
          </ac:spMkLst>
        </pc:spChg>
      </pc:sldChg>
      <pc:sldChg chg="addSp delSp modSp add del mod">
        <pc:chgData name="Cesar Santana" userId="075dd3e8db303743" providerId="LiveId" clId="{EA2AC52B-EA08-4EA5-AB26-7429FE57092A}" dt="2020-11-29T14:52:47.432" v="2759" actId="47"/>
        <pc:sldMkLst>
          <pc:docMk/>
          <pc:sldMk cId="2360542830" sldId="309"/>
        </pc:sldMkLst>
        <pc:spChg chg="add del">
          <ac:chgData name="Cesar Santana" userId="075dd3e8db303743" providerId="LiveId" clId="{EA2AC52B-EA08-4EA5-AB26-7429FE57092A}" dt="2020-11-25T13:08:33.093" v="1601"/>
          <ac:spMkLst>
            <pc:docMk/>
            <pc:sldMk cId="2360542830" sldId="309"/>
            <ac:spMk id="2" creationId="{BE2EC27A-0D3B-4C94-A01A-9BABFD25E9E2}"/>
          </ac:spMkLst>
        </pc:spChg>
        <pc:spChg chg="mod">
          <ac:chgData name="Cesar Santana" userId="075dd3e8db303743" providerId="LiveId" clId="{EA2AC52B-EA08-4EA5-AB26-7429FE57092A}" dt="2020-11-29T14:52:40.292" v="2758" actId="6549"/>
          <ac:spMkLst>
            <pc:docMk/>
            <pc:sldMk cId="2360542830" sldId="309"/>
            <ac:spMk id="3" creationId="{AA53CD0E-12C9-4451-B34F-6BC92AA203AA}"/>
          </ac:spMkLst>
        </pc:spChg>
        <pc:spChg chg="add del">
          <ac:chgData name="Cesar Santana" userId="075dd3e8db303743" providerId="LiveId" clId="{EA2AC52B-EA08-4EA5-AB26-7429FE57092A}" dt="2020-11-25T13:08:38.085" v="1603"/>
          <ac:spMkLst>
            <pc:docMk/>
            <pc:sldMk cId="2360542830" sldId="309"/>
            <ac:spMk id="4" creationId="{0115A18C-759E-4CE9-9E44-83307B547016}"/>
          </ac:spMkLst>
        </pc:spChg>
      </pc:sldChg>
      <pc:sldChg chg="addSp delSp modSp add mod setBg modNotesTx">
        <pc:chgData name="Cesar Santana" userId="075dd3e8db303743" providerId="LiveId" clId="{EA2AC52B-EA08-4EA5-AB26-7429FE57092A}" dt="2020-12-01T07:26:30.735" v="4568" actId="313"/>
        <pc:sldMkLst>
          <pc:docMk/>
          <pc:sldMk cId="1493868199" sldId="310"/>
        </pc:sldMkLst>
        <pc:spChg chg="add del">
          <ac:chgData name="Cesar Santana" userId="075dd3e8db303743" providerId="LiveId" clId="{EA2AC52B-EA08-4EA5-AB26-7429FE57092A}" dt="2020-11-25T13:10:24.828" v="1628"/>
          <ac:spMkLst>
            <pc:docMk/>
            <pc:sldMk cId="1493868199" sldId="310"/>
            <ac:spMk id="2" creationId="{7A2344BC-AEA4-46A4-BEBE-F792A27A8F3F}"/>
          </ac:spMkLst>
        </pc:spChg>
        <pc:spChg chg="mod ord">
          <ac:chgData name="Cesar Santana" userId="075dd3e8db303743" providerId="LiveId" clId="{EA2AC52B-EA08-4EA5-AB26-7429FE57092A}" dt="2020-12-01T07:26:30.735" v="4568" actId="313"/>
          <ac:spMkLst>
            <pc:docMk/>
            <pc:sldMk cId="1493868199" sldId="310"/>
            <ac:spMk id="3" creationId="{AA53CD0E-12C9-4451-B34F-6BC92AA203AA}"/>
          </ac:spMkLst>
        </pc:spChg>
        <pc:spChg chg="add del mod">
          <ac:chgData name="Cesar Santana" userId="075dd3e8db303743" providerId="LiveId" clId="{EA2AC52B-EA08-4EA5-AB26-7429FE57092A}" dt="2020-11-29T15:16:37.131" v="2999" actId="478"/>
          <ac:spMkLst>
            <pc:docMk/>
            <pc:sldMk cId="1493868199" sldId="310"/>
            <ac:spMk id="4" creationId="{16D5EE0C-A8F4-4147-A8D5-03CFAE1EA291}"/>
          </ac:spMkLst>
        </pc:spChg>
        <pc:spChg chg="del">
          <ac:chgData name="Cesar Santana" userId="075dd3e8db303743" providerId="LiveId" clId="{EA2AC52B-EA08-4EA5-AB26-7429FE57092A}" dt="2020-11-29T15:16:35.039" v="2998" actId="478"/>
          <ac:spMkLst>
            <pc:docMk/>
            <pc:sldMk cId="1493868199" sldId="310"/>
            <ac:spMk id="6" creationId="{6E9E07F4-23CD-4A56-B018-DA90082863EF}"/>
          </ac:spMkLst>
        </pc:spChg>
        <pc:spChg chg="add del mod">
          <ac:chgData name="Cesar Santana" userId="075dd3e8db303743" providerId="LiveId" clId="{EA2AC52B-EA08-4EA5-AB26-7429FE57092A}" dt="2020-11-29T16:41:32.250" v="3348" actId="26606"/>
          <ac:spMkLst>
            <pc:docMk/>
            <pc:sldMk cId="1493868199" sldId="310"/>
            <ac:spMk id="7" creationId="{03A343F8-CBC6-4031-9691-C88BAC158D6F}"/>
          </ac:spMkLst>
        </pc:spChg>
        <pc:spChg chg="add del mod">
          <ac:chgData name="Cesar Santana" userId="075dd3e8db303743" providerId="LiveId" clId="{EA2AC52B-EA08-4EA5-AB26-7429FE57092A}" dt="2020-11-29T16:41:30.797" v="3343"/>
          <ac:spMkLst>
            <pc:docMk/>
            <pc:sldMk cId="1493868199" sldId="310"/>
            <ac:spMk id="8" creationId="{B9E1012D-D560-49FA-807A-F29C84B021E3}"/>
          </ac:spMkLst>
        </pc:spChg>
        <pc:spChg chg="add del mod">
          <ac:chgData name="Cesar Santana" userId="075dd3e8db303743" providerId="LiveId" clId="{EA2AC52B-EA08-4EA5-AB26-7429FE57092A}" dt="2020-11-29T16:41:30.579" v="3342" actId="478"/>
          <ac:spMkLst>
            <pc:docMk/>
            <pc:sldMk cId="1493868199" sldId="310"/>
            <ac:spMk id="9" creationId="{8FCE426F-8BB6-4421-951D-7B9B054A1E6A}"/>
          </ac:spMkLst>
        </pc:spChg>
        <pc:spChg chg="add mod">
          <ac:chgData name="Cesar Santana" userId="075dd3e8db303743" providerId="LiveId" clId="{EA2AC52B-EA08-4EA5-AB26-7429FE57092A}" dt="2020-11-29T16:46:11.896" v="3395" actId="14100"/>
          <ac:spMkLst>
            <pc:docMk/>
            <pc:sldMk cId="1493868199" sldId="310"/>
            <ac:spMk id="13" creationId="{5882A296-33D3-4090-A1DF-3EF71E61796B}"/>
          </ac:spMkLst>
        </pc:spChg>
        <pc:spChg chg="add mod">
          <ac:chgData name="Cesar Santana" userId="075dd3e8db303743" providerId="LiveId" clId="{EA2AC52B-EA08-4EA5-AB26-7429FE57092A}" dt="2020-11-29T16:46:56.990" v="3411" actId="1038"/>
          <ac:spMkLst>
            <pc:docMk/>
            <pc:sldMk cId="1493868199" sldId="310"/>
            <ac:spMk id="14" creationId="{47BCCC42-5B97-499F-886B-70A0AEE29E9B}"/>
          </ac:spMkLst>
        </pc:spChg>
        <pc:picChg chg="add mod modCrop">
          <ac:chgData name="Cesar Santana" userId="075dd3e8db303743" providerId="LiveId" clId="{EA2AC52B-EA08-4EA5-AB26-7429FE57092A}" dt="2020-11-29T16:45:38.377" v="3379" actId="14100"/>
          <ac:picMkLst>
            <pc:docMk/>
            <pc:sldMk cId="1493868199" sldId="310"/>
            <ac:picMk id="10" creationId="{105315B5-3319-434B-A609-F6F3A025776C}"/>
          </ac:picMkLst>
        </pc:picChg>
        <pc:picChg chg="add mod">
          <ac:chgData name="Cesar Santana" userId="075dd3e8db303743" providerId="LiveId" clId="{EA2AC52B-EA08-4EA5-AB26-7429FE57092A}" dt="2020-11-29T16:45:32.645" v="3376" actId="1076"/>
          <ac:picMkLst>
            <pc:docMk/>
            <pc:sldMk cId="1493868199" sldId="310"/>
            <ac:picMk id="3074" creationId="{0362CFE9-67DD-491E-B04D-676E2DCDDCCC}"/>
          </ac:picMkLst>
        </pc:picChg>
      </pc:sldChg>
      <pc:sldChg chg="addSp delSp modSp add mod modNotesTx">
        <pc:chgData name="Cesar Santana" userId="075dd3e8db303743" providerId="LiveId" clId="{EA2AC52B-EA08-4EA5-AB26-7429FE57092A}" dt="2020-12-01T11:01:02.489" v="4975" actId="6549"/>
        <pc:sldMkLst>
          <pc:docMk/>
          <pc:sldMk cId="3872239770" sldId="311"/>
        </pc:sldMkLst>
        <pc:spChg chg="add del">
          <ac:chgData name="Cesar Santana" userId="075dd3e8db303743" providerId="LiveId" clId="{EA2AC52B-EA08-4EA5-AB26-7429FE57092A}" dt="2020-11-25T13:11:22.265" v="1639"/>
          <ac:spMkLst>
            <pc:docMk/>
            <pc:sldMk cId="3872239770" sldId="311"/>
            <ac:spMk id="2" creationId="{C256F5EA-DF35-4970-9B35-4D2167AD8D66}"/>
          </ac:spMkLst>
        </pc:spChg>
        <pc:spChg chg="mod">
          <ac:chgData name="Cesar Santana" userId="075dd3e8db303743" providerId="LiveId" clId="{EA2AC52B-EA08-4EA5-AB26-7429FE57092A}" dt="2020-12-01T11:01:02.489" v="4975" actId="6549"/>
          <ac:spMkLst>
            <pc:docMk/>
            <pc:sldMk cId="3872239770" sldId="311"/>
            <ac:spMk id="3" creationId="{AA53CD0E-12C9-4451-B34F-6BC92AA203AA}"/>
          </ac:spMkLst>
        </pc:spChg>
        <pc:spChg chg="add del mod">
          <ac:chgData name="Cesar Santana" userId="075dd3e8db303743" providerId="LiveId" clId="{EA2AC52B-EA08-4EA5-AB26-7429FE57092A}" dt="2020-11-29T15:16:43.898" v="3002" actId="478"/>
          <ac:spMkLst>
            <pc:docMk/>
            <pc:sldMk cId="3872239770" sldId="311"/>
            <ac:spMk id="4" creationId="{8B821E1B-A67B-4984-AFAB-045A278A5EAB}"/>
          </ac:spMkLst>
        </pc:spChg>
        <pc:spChg chg="del">
          <ac:chgData name="Cesar Santana" userId="075dd3e8db303743" providerId="LiveId" clId="{EA2AC52B-EA08-4EA5-AB26-7429FE57092A}" dt="2020-11-29T15:16:40.664" v="3001" actId="478"/>
          <ac:spMkLst>
            <pc:docMk/>
            <pc:sldMk cId="3872239770" sldId="311"/>
            <ac:spMk id="6" creationId="{6E9E07F4-23CD-4A56-B018-DA90082863EF}"/>
          </ac:spMkLst>
        </pc:spChg>
        <pc:spChg chg="add mod">
          <ac:chgData name="Cesar Santana" userId="075dd3e8db303743" providerId="LiveId" clId="{EA2AC52B-EA08-4EA5-AB26-7429FE57092A}" dt="2020-11-29T15:16:44.086" v="3003"/>
          <ac:spMkLst>
            <pc:docMk/>
            <pc:sldMk cId="3872239770" sldId="311"/>
            <ac:spMk id="7" creationId="{AF4305A8-AC2A-46E1-9E09-80CF501246FE}"/>
          </ac:spMkLst>
        </pc:spChg>
        <pc:spChg chg="add mod">
          <ac:chgData name="Cesar Santana" userId="075dd3e8db303743" providerId="LiveId" clId="{EA2AC52B-EA08-4EA5-AB26-7429FE57092A}" dt="2020-12-01T07:27:23.735" v="4574" actId="1076"/>
          <ac:spMkLst>
            <pc:docMk/>
            <pc:sldMk cId="3872239770" sldId="311"/>
            <ac:spMk id="12" creationId="{1BCBADE3-60ED-48A3-8890-1B057741AA2B}"/>
          </ac:spMkLst>
        </pc:spChg>
        <pc:graphicFrameChg chg="add del mod">
          <ac:chgData name="Cesar Santana" userId="075dd3e8db303743" providerId="LiveId" clId="{EA2AC52B-EA08-4EA5-AB26-7429FE57092A}" dt="2020-11-29T16:54:03.785" v="3441"/>
          <ac:graphicFrameMkLst>
            <pc:docMk/>
            <pc:sldMk cId="3872239770" sldId="311"/>
            <ac:graphicFrameMk id="9" creationId="{CA21F11F-D2B2-4DC1-991B-A2852CAB9878}"/>
          </ac:graphicFrameMkLst>
        </pc:graphicFrameChg>
        <pc:graphicFrameChg chg="add del mod">
          <ac:chgData name="Cesar Santana" userId="075dd3e8db303743" providerId="LiveId" clId="{EA2AC52B-EA08-4EA5-AB26-7429FE57092A}" dt="2020-11-29T16:56:20.393" v="3451" actId="478"/>
          <ac:graphicFrameMkLst>
            <pc:docMk/>
            <pc:sldMk cId="3872239770" sldId="311"/>
            <ac:graphicFrameMk id="10" creationId="{6C039B55-8B85-476D-A328-CD926B41719C}"/>
          </ac:graphicFrameMkLst>
        </pc:graphicFrameChg>
        <pc:picChg chg="add del mod">
          <ac:chgData name="Cesar Santana" userId="075dd3e8db303743" providerId="LiveId" clId="{EA2AC52B-EA08-4EA5-AB26-7429FE57092A}" dt="2020-11-29T16:49:56.411" v="3437" actId="478"/>
          <ac:picMkLst>
            <pc:docMk/>
            <pc:sldMk cId="3872239770" sldId="311"/>
            <ac:picMk id="8" creationId="{E802A418-3002-4F8D-8166-38E35A7B9530}"/>
          </ac:picMkLst>
        </pc:picChg>
        <pc:picChg chg="add mod">
          <ac:chgData name="Cesar Santana" userId="075dd3e8db303743" providerId="LiveId" clId="{EA2AC52B-EA08-4EA5-AB26-7429FE57092A}" dt="2020-12-01T07:27:35.540" v="4576" actId="1076"/>
          <ac:picMkLst>
            <pc:docMk/>
            <pc:sldMk cId="3872239770" sldId="311"/>
            <ac:picMk id="11" creationId="{7BA93ECA-00A1-472E-87C0-357317B045BF}"/>
          </ac:picMkLst>
        </pc:picChg>
      </pc:sldChg>
      <pc:sldChg chg="addSp delSp modSp new del mod ord">
        <pc:chgData name="Cesar Santana" userId="075dd3e8db303743" providerId="LiveId" clId="{EA2AC52B-EA08-4EA5-AB26-7429FE57092A}" dt="2020-12-02T01:13:07.569" v="5400" actId="47"/>
        <pc:sldMkLst>
          <pc:docMk/>
          <pc:sldMk cId="80138747" sldId="312"/>
        </pc:sldMkLst>
        <pc:spChg chg="del">
          <ac:chgData name="Cesar Santana" userId="075dd3e8db303743" providerId="LiveId" clId="{EA2AC52B-EA08-4EA5-AB26-7429FE57092A}" dt="2020-11-29T12:44:16.349" v="2123" actId="478"/>
          <ac:spMkLst>
            <pc:docMk/>
            <pc:sldMk cId="80138747" sldId="312"/>
            <ac:spMk id="2" creationId="{92725904-2620-4EEA-9108-03B328F455E5}"/>
          </ac:spMkLst>
        </pc:spChg>
        <pc:spChg chg="add del">
          <ac:chgData name="Cesar Santana" userId="075dd3e8db303743" providerId="LiveId" clId="{EA2AC52B-EA08-4EA5-AB26-7429FE57092A}" dt="2020-12-01T12:20:29.133" v="5021" actId="478"/>
          <ac:spMkLst>
            <pc:docMk/>
            <pc:sldMk cId="80138747" sldId="312"/>
            <ac:spMk id="2" creationId="{E8F451FC-B005-46EF-8563-4AFAA580817E}"/>
          </ac:spMkLst>
        </pc:spChg>
        <pc:spChg chg="add del">
          <ac:chgData name="Cesar Santana" userId="075dd3e8db303743" providerId="LiveId" clId="{EA2AC52B-EA08-4EA5-AB26-7429FE57092A}" dt="2020-12-01T12:20:30.977" v="5022" actId="478"/>
          <ac:spMkLst>
            <pc:docMk/>
            <pc:sldMk cId="80138747" sldId="312"/>
            <ac:spMk id="3" creationId="{45243F26-537D-4384-95BF-1B5253EF994A}"/>
          </ac:spMkLst>
        </pc:spChg>
        <pc:spChg chg="del">
          <ac:chgData name="Cesar Santana" userId="075dd3e8db303743" providerId="LiveId" clId="{EA2AC52B-EA08-4EA5-AB26-7429FE57092A}" dt="2020-11-29T12:44:11.089" v="2121" actId="478"/>
          <ac:spMkLst>
            <pc:docMk/>
            <pc:sldMk cId="80138747" sldId="312"/>
            <ac:spMk id="3" creationId="{E67D9A08-EC49-4BA2-B9D0-64370DEFA4ED}"/>
          </ac:spMkLst>
        </pc:spChg>
        <pc:spChg chg="add mod">
          <ac:chgData name="Cesar Santana" userId="075dd3e8db303743" providerId="LiveId" clId="{EA2AC52B-EA08-4EA5-AB26-7429FE57092A}" dt="2020-11-29T15:11:41.052" v="2929"/>
          <ac:spMkLst>
            <pc:docMk/>
            <pc:sldMk cId="80138747" sldId="312"/>
            <ac:spMk id="5" creationId="{12AC4461-0937-4FD2-9308-52E97C7E84F4}"/>
          </ac:spMkLst>
        </pc:spChg>
        <pc:spChg chg="add del mod">
          <ac:chgData name="Cesar Santana" userId="075dd3e8db303743" providerId="LiveId" clId="{EA2AC52B-EA08-4EA5-AB26-7429FE57092A}" dt="2020-12-01T12:21:37.326" v="5028" actId="478"/>
          <ac:spMkLst>
            <pc:docMk/>
            <pc:sldMk cId="80138747" sldId="312"/>
            <ac:spMk id="6" creationId="{15518AA4-DFA3-435D-99B4-FAE220A7526F}"/>
          </ac:spMkLst>
        </pc:spChg>
        <pc:picChg chg="add mod">
          <ac:chgData name="Cesar Santana" userId="075dd3e8db303743" providerId="LiveId" clId="{EA2AC52B-EA08-4EA5-AB26-7429FE57092A}" dt="2020-12-01T12:21:48.241" v="5030" actId="14100"/>
          <ac:picMkLst>
            <pc:docMk/>
            <pc:sldMk cId="80138747" sldId="312"/>
            <ac:picMk id="4" creationId="{D7BB396D-342E-47DC-9D57-60760AE98423}"/>
          </ac:picMkLst>
        </pc:picChg>
      </pc:sldChg>
      <pc:sldChg chg="addSp delSp modSp add mod modAnim delDesignElem modNotesTx">
        <pc:chgData name="Cesar Santana" userId="075dd3e8db303743" providerId="LiveId" clId="{EA2AC52B-EA08-4EA5-AB26-7429FE57092A}" dt="2020-12-02T08:01:38.013" v="5528"/>
        <pc:sldMkLst>
          <pc:docMk/>
          <pc:sldMk cId="2576750982" sldId="313"/>
        </pc:sldMkLst>
        <pc:spChg chg="mod">
          <ac:chgData name="Cesar Santana" userId="075dd3e8db303743" providerId="LiveId" clId="{EA2AC52B-EA08-4EA5-AB26-7429FE57092A}" dt="2020-12-01T00:16:18.884" v="4402"/>
          <ac:spMkLst>
            <pc:docMk/>
            <pc:sldMk cId="2576750982" sldId="313"/>
            <ac:spMk id="3" creationId="{AA53CD0E-12C9-4451-B34F-6BC92AA203AA}"/>
          </ac:spMkLst>
        </pc:spChg>
        <pc:spChg chg="mod">
          <ac:chgData name="Cesar Santana" userId="075dd3e8db303743" providerId="LiveId" clId="{EA2AC52B-EA08-4EA5-AB26-7429FE57092A}" dt="2020-11-29T16:14:07.448" v="3192" actId="14100"/>
          <ac:spMkLst>
            <pc:docMk/>
            <pc:sldMk cId="2576750982" sldId="313"/>
            <ac:spMk id="6" creationId="{3B146F38-5EE8-46F4-A7B5-DEB634B3E5C5}"/>
          </ac:spMkLst>
        </pc:spChg>
        <pc:spChg chg="add del">
          <ac:chgData name="Cesar Santana" userId="075dd3e8db303743" providerId="LiveId" clId="{EA2AC52B-EA08-4EA5-AB26-7429FE57092A}" dt="2020-12-02T01:02:10.776" v="5382"/>
          <ac:spMkLst>
            <pc:docMk/>
            <pc:sldMk cId="2576750982" sldId="313"/>
            <ac:spMk id="11" creationId="{3BCB5F6A-9EB0-40B0-9D13-3023E9A20508}"/>
          </ac:spMkLst>
        </pc:spChg>
      </pc:sldChg>
      <pc:sldChg chg="addSp delSp modSp add mod ord delDesignElem modNotesTx">
        <pc:chgData name="Cesar Santana" userId="075dd3e8db303743" providerId="LiveId" clId="{EA2AC52B-EA08-4EA5-AB26-7429FE57092A}" dt="2020-12-02T01:14:44.589" v="5408"/>
        <pc:sldMkLst>
          <pc:docMk/>
          <pc:sldMk cId="2605091929" sldId="314"/>
        </pc:sldMkLst>
        <pc:spChg chg="del">
          <ac:chgData name="Cesar Santana" userId="075dd3e8db303743" providerId="LiveId" clId="{EA2AC52B-EA08-4EA5-AB26-7429FE57092A}" dt="2020-11-29T15:17:09.270" v="3013" actId="478"/>
          <ac:spMkLst>
            <pc:docMk/>
            <pc:sldMk cId="2605091929" sldId="314"/>
            <ac:spMk id="2" creationId="{70AE2D9B-BA1F-451F-8DF3-CD356B180D88}"/>
          </ac:spMkLst>
        </pc:spChg>
        <pc:spChg chg="add del mod">
          <ac:chgData name="Cesar Santana" userId="075dd3e8db303743" providerId="LiveId" clId="{EA2AC52B-EA08-4EA5-AB26-7429FE57092A}" dt="2020-11-29T15:17:11.602" v="3015" actId="478"/>
          <ac:spMkLst>
            <pc:docMk/>
            <pc:sldMk cId="2605091929" sldId="314"/>
            <ac:spMk id="4" creationId="{C227216F-1146-43F0-9373-9B6FEA17917B}"/>
          </ac:spMkLst>
        </pc:spChg>
        <pc:spChg chg="mod">
          <ac:chgData name="Cesar Santana" userId="075dd3e8db303743" providerId="LiveId" clId="{EA2AC52B-EA08-4EA5-AB26-7429FE57092A}" dt="2020-12-01T08:26:46.418" v="4707" actId="1076"/>
          <ac:spMkLst>
            <pc:docMk/>
            <pc:sldMk cId="2605091929" sldId="314"/>
            <ac:spMk id="7" creationId="{F63AFB53-1386-416E-9B45-413320143807}"/>
          </ac:spMkLst>
        </pc:spChg>
        <pc:spChg chg="add del mod ord">
          <ac:chgData name="Cesar Santana" userId="075dd3e8db303743" providerId="LiveId" clId="{EA2AC52B-EA08-4EA5-AB26-7429FE57092A}" dt="2020-12-01T08:26:34.712" v="4705" actId="478"/>
          <ac:spMkLst>
            <pc:docMk/>
            <pc:sldMk cId="2605091929" sldId="314"/>
            <ac:spMk id="8" creationId="{6BF08059-4C7F-4D92-A6F9-EAF13970DE43}"/>
          </ac:spMkLst>
        </pc:spChg>
        <pc:spChg chg="add del">
          <ac:chgData name="Cesar Santana" userId="075dd3e8db303743" providerId="LiveId" clId="{EA2AC52B-EA08-4EA5-AB26-7429FE57092A}" dt="2020-12-01T08:24:52.821" v="4689" actId="26606"/>
          <ac:spMkLst>
            <pc:docMk/>
            <pc:sldMk cId="2605091929" sldId="314"/>
            <ac:spMk id="13" creationId="{518E5A25-92C5-4F27-8E26-0AAAB0CDC85E}"/>
          </ac:spMkLst>
        </pc:spChg>
        <pc:spChg chg="add del">
          <ac:chgData name="Cesar Santana" userId="075dd3e8db303743" providerId="LiveId" clId="{EA2AC52B-EA08-4EA5-AB26-7429FE57092A}" dt="2020-12-01T08:25:40.619" v="4692" actId="26606"/>
          <ac:spMkLst>
            <pc:docMk/>
            <pc:sldMk cId="2605091929" sldId="314"/>
            <ac:spMk id="18" creationId="{DD6B6433-CCD9-42F6-83C5-76BCAA8FEE69}"/>
          </ac:spMkLst>
        </pc:spChg>
        <pc:spChg chg="add mod">
          <ac:chgData name="Cesar Santana" userId="075dd3e8db303743" providerId="LiveId" clId="{EA2AC52B-EA08-4EA5-AB26-7429FE57092A}" dt="2020-12-01T08:26:35.099" v="4706"/>
          <ac:spMkLst>
            <pc:docMk/>
            <pc:sldMk cId="2605091929" sldId="314"/>
            <ac:spMk id="19" creationId="{DB34E32C-8261-414E-BBF4-C6028081D302}"/>
          </ac:spMkLst>
        </pc:spChg>
        <pc:spChg chg="add del">
          <ac:chgData name="Cesar Santana" userId="075dd3e8db303743" providerId="LiveId" clId="{EA2AC52B-EA08-4EA5-AB26-7429FE57092A}" dt="2020-12-01T08:25:40.619" v="4692" actId="26606"/>
          <ac:spMkLst>
            <pc:docMk/>
            <pc:sldMk cId="2605091929" sldId="314"/>
            <ac:spMk id="20" creationId="{442B55CB-F27D-4C06-89E5-4EC99A519CBE}"/>
          </ac:spMkLst>
        </pc:spChg>
        <pc:spChg chg="add del">
          <ac:chgData name="Cesar Santana" userId="075dd3e8db303743" providerId="LiveId" clId="{EA2AC52B-EA08-4EA5-AB26-7429FE57092A}" dt="2020-12-01T08:25:40.619" v="4692" actId="26606"/>
          <ac:spMkLst>
            <pc:docMk/>
            <pc:sldMk cId="2605091929" sldId="314"/>
            <ac:spMk id="26" creationId="{70669A81-0E9B-4B42-AFEA-8F672C6CFBA7}"/>
          </ac:spMkLst>
        </pc:spChg>
        <pc:spChg chg="add del">
          <ac:chgData name="Cesar Santana" userId="075dd3e8db303743" providerId="LiveId" clId="{EA2AC52B-EA08-4EA5-AB26-7429FE57092A}" dt="2020-12-01T08:25:40.619" v="4692" actId="26606"/>
          <ac:spMkLst>
            <pc:docMk/>
            <pc:sldMk cId="2605091929" sldId="314"/>
            <ac:spMk id="28" creationId="{8C93E0C6-CF08-4771-B5A9-6018CB3AED59}"/>
          </ac:spMkLst>
        </pc:spChg>
        <pc:spChg chg="add del">
          <ac:chgData name="Cesar Santana" userId="075dd3e8db303743" providerId="LiveId" clId="{EA2AC52B-EA08-4EA5-AB26-7429FE57092A}" dt="2020-12-01T08:25:40.619" v="4692" actId="26606"/>
          <ac:spMkLst>
            <pc:docMk/>
            <pc:sldMk cId="2605091929" sldId="314"/>
            <ac:spMk id="30" creationId="{A011F1B8-62C5-4D08-A621-EAD05C7D6905}"/>
          </ac:spMkLst>
        </pc:spChg>
        <pc:spChg chg="add del">
          <ac:chgData name="Cesar Santana" userId="075dd3e8db303743" providerId="LiveId" clId="{EA2AC52B-EA08-4EA5-AB26-7429FE57092A}" dt="2020-12-01T08:25:40.619" v="4692" actId="26606"/>
          <ac:spMkLst>
            <pc:docMk/>
            <pc:sldMk cId="2605091929" sldId="314"/>
            <ac:spMk id="32" creationId="{C6A6AECB-428C-4CB4-B65A-359F08B6D8F8}"/>
          </ac:spMkLst>
        </pc:spChg>
        <pc:spChg chg="add del">
          <ac:chgData name="Cesar Santana" userId="075dd3e8db303743" providerId="LiveId" clId="{EA2AC52B-EA08-4EA5-AB26-7429FE57092A}" dt="2020-12-01T08:25:40.619" v="4692" actId="26606"/>
          <ac:spMkLst>
            <pc:docMk/>
            <pc:sldMk cId="2605091929" sldId="314"/>
            <ac:spMk id="34" creationId="{28D1A6ED-2AB6-46A3-A315-485B8BF936D8}"/>
          </ac:spMkLst>
        </pc:spChg>
        <pc:spChg chg="add del">
          <ac:chgData name="Cesar Santana" userId="075dd3e8db303743" providerId="LiveId" clId="{EA2AC52B-EA08-4EA5-AB26-7429FE57092A}" dt="2020-12-01T08:25:40.619" v="4692" actId="26606"/>
          <ac:spMkLst>
            <pc:docMk/>
            <pc:sldMk cId="2605091929" sldId="314"/>
            <ac:spMk id="36" creationId="{B61CE46B-8525-46A8-AB7B-DCBCC1B65F9A}"/>
          </ac:spMkLst>
        </pc:spChg>
        <pc:spChg chg="add del">
          <ac:chgData name="Cesar Santana" userId="075dd3e8db303743" providerId="LiveId" clId="{EA2AC52B-EA08-4EA5-AB26-7429FE57092A}" dt="2020-12-01T08:25:40.619" v="4692" actId="26606"/>
          <ac:spMkLst>
            <pc:docMk/>
            <pc:sldMk cId="2605091929" sldId="314"/>
            <ac:spMk id="38" creationId="{4412B991-9935-45FB-A17E-8F30DD832561}"/>
          </ac:spMkLst>
        </pc:spChg>
        <pc:spChg chg="add del">
          <ac:chgData name="Cesar Santana" userId="075dd3e8db303743" providerId="LiveId" clId="{EA2AC52B-EA08-4EA5-AB26-7429FE57092A}" dt="2020-12-02T01:02:10.776" v="5382"/>
          <ac:spMkLst>
            <pc:docMk/>
            <pc:sldMk cId="2605091929" sldId="314"/>
            <ac:spMk id="43" creationId="{3BCB5F6A-9EB0-40B0-9D13-3023E9A20508}"/>
          </ac:spMkLst>
        </pc:spChg>
        <pc:picChg chg="mod ord modCrop">
          <ac:chgData name="Cesar Santana" userId="075dd3e8db303743" providerId="LiveId" clId="{EA2AC52B-EA08-4EA5-AB26-7429FE57092A}" dt="2020-12-01T08:26:12.945" v="4699" actId="1076"/>
          <ac:picMkLst>
            <pc:docMk/>
            <pc:sldMk cId="2605091929" sldId="314"/>
            <ac:picMk id="5" creationId="{B0934045-FA9D-44D1-AB86-A8070EE796A2}"/>
          </ac:picMkLst>
        </pc:picChg>
        <pc:cxnChg chg="add del">
          <ac:chgData name="Cesar Santana" userId="075dd3e8db303743" providerId="LiveId" clId="{EA2AC52B-EA08-4EA5-AB26-7429FE57092A}" dt="2020-12-01T08:25:40.619" v="4692" actId="26606"/>
          <ac:cxnSpMkLst>
            <pc:docMk/>
            <pc:sldMk cId="2605091929" sldId="314"/>
            <ac:cxnSpMk id="22" creationId="{48527540-7F01-4C2E-9641-738882048E3D}"/>
          </ac:cxnSpMkLst>
        </pc:cxnChg>
        <pc:cxnChg chg="add del">
          <ac:chgData name="Cesar Santana" userId="075dd3e8db303743" providerId="LiveId" clId="{EA2AC52B-EA08-4EA5-AB26-7429FE57092A}" dt="2020-12-01T08:25:40.619" v="4692" actId="26606"/>
          <ac:cxnSpMkLst>
            <pc:docMk/>
            <pc:sldMk cId="2605091929" sldId="314"/>
            <ac:cxnSpMk id="24" creationId="{D6F60FB6-F855-43F0-A752-3719156C1E04}"/>
          </ac:cxnSpMkLst>
        </pc:cxnChg>
      </pc:sldChg>
      <pc:sldChg chg="addSp delSp modSp add mod delDesignElem modNotesTx">
        <pc:chgData name="Cesar Santana" userId="075dd3e8db303743" providerId="LiveId" clId="{EA2AC52B-EA08-4EA5-AB26-7429FE57092A}" dt="2020-12-02T01:02:10.776" v="5382"/>
        <pc:sldMkLst>
          <pc:docMk/>
          <pc:sldMk cId="4086422502" sldId="315"/>
        </pc:sldMkLst>
        <pc:spChg chg="mod ord">
          <ac:chgData name="Cesar Santana" userId="075dd3e8db303743" providerId="LiveId" clId="{EA2AC52B-EA08-4EA5-AB26-7429FE57092A}" dt="2020-12-01T00:16:53.190" v="4404" actId="2711"/>
          <ac:spMkLst>
            <pc:docMk/>
            <pc:sldMk cId="4086422502" sldId="315"/>
            <ac:spMk id="3" creationId="{AA53CD0E-12C9-4451-B34F-6BC92AA203AA}"/>
          </ac:spMkLst>
        </pc:spChg>
        <pc:spChg chg="add del mod">
          <ac:chgData name="Cesar Santana" userId="075dd3e8db303743" providerId="LiveId" clId="{EA2AC52B-EA08-4EA5-AB26-7429FE57092A}" dt="2020-11-29T14:43:42.291" v="2679" actId="478"/>
          <ac:spMkLst>
            <pc:docMk/>
            <pc:sldMk cId="4086422502" sldId="315"/>
            <ac:spMk id="5" creationId="{72B3FEFA-8E01-4DD9-B874-CF10FE69B588}"/>
          </ac:spMkLst>
        </pc:spChg>
        <pc:spChg chg="del mod">
          <ac:chgData name="Cesar Santana" userId="075dd3e8db303743" providerId="LiveId" clId="{EA2AC52B-EA08-4EA5-AB26-7429FE57092A}" dt="2020-11-29T14:43:39.895" v="2678" actId="478"/>
          <ac:spMkLst>
            <pc:docMk/>
            <pc:sldMk cId="4086422502" sldId="315"/>
            <ac:spMk id="6" creationId="{3B146F38-5EE8-46F4-A7B5-DEB634B3E5C5}"/>
          </ac:spMkLst>
        </pc:spChg>
        <pc:spChg chg="del">
          <ac:chgData name="Cesar Santana" userId="075dd3e8db303743" providerId="LiveId" clId="{EA2AC52B-EA08-4EA5-AB26-7429FE57092A}" dt="2020-11-29T14:42:44.662" v="2671" actId="26606"/>
          <ac:spMkLst>
            <pc:docMk/>
            <pc:sldMk cId="4086422502" sldId="315"/>
            <ac:spMk id="11" creationId="{3BCB5F6A-9EB0-40B0-9D13-3023E9A20508}"/>
          </ac:spMkLst>
        </pc:spChg>
        <pc:spChg chg="add del">
          <ac:chgData name="Cesar Santana" userId="075dd3e8db303743" providerId="LiveId" clId="{EA2AC52B-EA08-4EA5-AB26-7429FE57092A}" dt="2020-12-02T01:02:10.776" v="5382"/>
          <ac:spMkLst>
            <pc:docMk/>
            <pc:sldMk cId="4086422502" sldId="315"/>
            <ac:spMk id="16" creationId="{531A1158-931F-4682-A085-AF74D62041EB}"/>
          </ac:spMkLst>
        </pc:spChg>
        <pc:spChg chg="add mod">
          <ac:chgData name="Cesar Santana" userId="075dd3e8db303743" providerId="LiveId" clId="{EA2AC52B-EA08-4EA5-AB26-7429FE57092A}" dt="2020-11-29T14:43:36.914" v="2677"/>
          <ac:spMkLst>
            <pc:docMk/>
            <pc:sldMk cId="4086422502" sldId="315"/>
            <ac:spMk id="29" creationId="{B49C5F5E-1F90-47A0-81E1-2AFBE95B32D7}"/>
          </ac:spMkLst>
        </pc:spChg>
        <pc:grpChg chg="add del">
          <ac:chgData name="Cesar Santana" userId="075dd3e8db303743" providerId="LiveId" clId="{EA2AC52B-EA08-4EA5-AB26-7429FE57092A}" dt="2020-12-02T01:02:10.776" v="5382"/>
          <ac:grpSpMkLst>
            <pc:docMk/>
            <pc:sldMk cId="4086422502" sldId="315"/>
            <ac:grpSpMk id="18" creationId="{68CC4534-BAAC-4D5F-9F61-089745A30A82}"/>
          </ac:grpSpMkLst>
        </pc:grpChg>
        <pc:picChg chg="del">
          <ac:chgData name="Cesar Santana" userId="075dd3e8db303743" providerId="LiveId" clId="{EA2AC52B-EA08-4EA5-AB26-7429FE57092A}" dt="2020-11-29T14:42:09.336" v="2666" actId="478"/>
          <ac:picMkLst>
            <pc:docMk/>
            <pc:sldMk cId="4086422502" sldId="315"/>
            <ac:picMk id="2" creationId="{D1FA2E61-56E6-4573-AB50-70E9CE89B117}"/>
          </ac:picMkLst>
        </pc:picChg>
        <pc:picChg chg="add mod ord">
          <ac:chgData name="Cesar Santana" userId="075dd3e8db303743" providerId="LiveId" clId="{EA2AC52B-EA08-4EA5-AB26-7429FE57092A}" dt="2020-11-29T15:14:13.823" v="2974" actId="1076"/>
          <ac:picMkLst>
            <pc:docMk/>
            <pc:sldMk cId="4086422502" sldId="315"/>
            <ac:picMk id="7" creationId="{2FD5062B-2DFA-4EA5-A815-CCD78102D2B6}"/>
          </ac:picMkLst>
        </pc:picChg>
        <pc:picChg chg="add mod">
          <ac:chgData name="Cesar Santana" userId="075dd3e8db303743" providerId="LiveId" clId="{EA2AC52B-EA08-4EA5-AB26-7429FE57092A}" dt="2020-11-29T14:42:56.156" v="2674" actId="1076"/>
          <ac:picMkLst>
            <pc:docMk/>
            <pc:sldMk cId="4086422502" sldId="315"/>
            <ac:picMk id="8" creationId="{B875F263-FF04-4FCF-A94A-870703BD2CA8}"/>
          </ac:picMkLst>
        </pc:picChg>
        <pc:picChg chg="add mod ord modCrop">
          <ac:chgData name="Cesar Santana" userId="075dd3e8db303743" providerId="LiveId" clId="{EA2AC52B-EA08-4EA5-AB26-7429FE57092A}" dt="2020-11-29T15:15:05.283" v="2985" actId="1076"/>
          <ac:picMkLst>
            <pc:docMk/>
            <pc:sldMk cId="4086422502" sldId="315"/>
            <ac:picMk id="9" creationId="{72A07A60-11DD-44BE-B7D5-2871C77975FC}"/>
          </ac:picMkLst>
        </pc:picChg>
      </pc:sldChg>
      <pc:sldChg chg="addSp delSp modSp add mod">
        <pc:chgData name="Cesar Santana" userId="075dd3e8db303743" providerId="LiveId" clId="{EA2AC52B-EA08-4EA5-AB26-7429FE57092A}" dt="2020-12-01T08:43:52.187" v="4855" actId="15"/>
        <pc:sldMkLst>
          <pc:docMk/>
          <pc:sldMk cId="1364543434" sldId="316"/>
        </pc:sldMkLst>
        <pc:spChg chg="mod">
          <ac:chgData name="Cesar Santana" userId="075dd3e8db303743" providerId="LiveId" clId="{EA2AC52B-EA08-4EA5-AB26-7429FE57092A}" dt="2020-12-01T08:43:52.187" v="4855" actId="15"/>
          <ac:spMkLst>
            <pc:docMk/>
            <pc:sldMk cId="1364543434" sldId="316"/>
            <ac:spMk id="3" creationId="{AA53CD0E-12C9-4451-B34F-6BC92AA203AA}"/>
          </ac:spMkLst>
        </pc:spChg>
        <pc:spChg chg="add del mod">
          <ac:chgData name="Cesar Santana" userId="075dd3e8db303743" providerId="LiveId" clId="{EA2AC52B-EA08-4EA5-AB26-7429FE57092A}" dt="2020-11-29T15:16:29.707" v="2996" actId="478"/>
          <ac:spMkLst>
            <pc:docMk/>
            <pc:sldMk cId="1364543434" sldId="316"/>
            <ac:spMk id="4" creationId="{70394692-F1F3-4EF3-8771-7F0D5BF4404A}"/>
          </ac:spMkLst>
        </pc:spChg>
        <pc:spChg chg="del">
          <ac:chgData name="Cesar Santana" userId="075dd3e8db303743" providerId="LiveId" clId="{EA2AC52B-EA08-4EA5-AB26-7429FE57092A}" dt="2020-11-29T15:16:27.191" v="2995" actId="478"/>
          <ac:spMkLst>
            <pc:docMk/>
            <pc:sldMk cId="1364543434" sldId="316"/>
            <ac:spMk id="6" creationId="{6E9E07F4-23CD-4A56-B018-DA90082863EF}"/>
          </ac:spMkLst>
        </pc:spChg>
        <pc:spChg chg="add mod">
          <ac:chgData name="Cesar Santana" userId="075dd3e8db303743" providerId="LiveId" clId="{EA2AC52B-EA08-4EA5-AB26-7429FE57092A}" dt="2020-11-29T15:16:30.036" v="2997"/>
          <ac:spMkLst>
            <pc:docMk/>
            <pc:sldMk cId="1364543434" sldId="316"/>
            <ac:spMk id="7" creationId="{E2DCCC55-8B5A-4C5A-A9B9-257E5947A597}"/>
          </ac:spMkLst>
        </pc:spChg>
      </pc:sldChg>
      <pc:sldChg chg="new del">
        <pc:chgData name="Cesar Santana" userId="075dd3e8db303743" providerId="LiveId" clId="{EA2AC52B-EA08-4EA5-AB26-7429FE57092A}" dt="2020-11-29T17:47:53.011" v="3683" actId="680"/>
        <pc:sldMkLst>
          <pc:docMk/>
          <pc:sldMk cId="1676035333" sldId="317"/>
        </pc:sldMkLst>
      </pc:sldChg>
      <pc:sldChg chg="addSp delSp modSp add mod">
        <pc:chgData name="Cesar Santana" userId="075dd3e8db303743" providerId="LiveId" clId="{EA2AC52B-EA08-4EA5-AB26-7429FE57092A}" dt="2020-12-02T10:52:50.273" v="5654" actId="20577"/>
        <pc:sldMkLst>
          <pc:docMk/>
          <pc:sldMk cId="4162499477" sldId="317"/>
        </pc:sldMkLst>
        <pc:spChg chg="add del">
          <ac:chgData name="Cesar Santana" userId="075dd3e8db303743" providerId="LiveId" clId="{EA2AC52B-EA08-4EA5-AB26-7429FE57092A}" dt="2020-11-29T17:48:59.422" v="3730"/>
          <ac:spMkLst>
            <pc:docMk/>
            <pc:sldMk cId="4162499477" sldId="317"/>
            <ac:spMk id="2" creationId="{C92A82A1-5D0D-4F76-95A3-7336055B0972}"/>
          </ac:spMkLst>
        </pc:spChg>
        <pc:spChg chg="mod">
          <ac:chgData name="Cesar Santana" userId="075dd3e8db303743" providerId="LiveId" clId="{EA2AC52B-EA08-4EA5-AB26-7429FE57092A}" dt="2020-12-02T10:52:50.273" v="5654" actId="20577"/>
          <ac:spMkLst>
            <pc:docMk/>
            <pc:sldMk cId="4162499477" sldId="317"/>
            <ac:spMk id="3" creationId="{22128473-C566-4E76-BA68-8656771935B9}"/>
          </ac:spMkLst>
        </pc:spChg>
        <pc:spChg chg="add del">
          <ac:chgData name="Cesar Santana" userId="075dd3e8db303743" providerId="LiveId" clId="{EA2AC52B-EA08-4EA5-AB26-7429FE57092A}" dt="2020-11-29T17:55:40.921" v="3767"/>
          <ac:spMkLst>
            <pc:docMk/>
            <pc:sldMk cId="4162499477" sldId="317"/>
            <ac:spMk id="4" creationId="{6AB18627-5CC1-44C1-9CA6-9EA34D426CB7}"/>
          </ac:spMkLst>
        </pc:spChg>
        <pc:spChg chg="add del">
          <ac:chgData name="Cesar Santana" userId="075dd3e8db303743" providerId="LiveId" clId="{EA2AC52B-EA08-4EA5-AB26-7429FE57092A}" dt="2020-11-29T17:55:43.560" v="3769"/>
          <ac:spMkLst>
            <pc:docMk/>
            <pc:sldMk cId="4162499477" sldId="317"/>
            <ac:spMk id="5" creationId="{EA7F4B96-523D-4950-BA5B-7EA575A2E871}"/>
          </ac:spMkLst>
        </pc:spChg>
        <pc:spChg chg="mod">
          <ac:chgData name="Cesar Santana" userId="075dd3e8db303743" providerId="LiveId" clId="{EA2AC52B-EA08-4EA5-AB26-7429FE57092A}" dt="2020-11-29T17:48:10.977" v="3725" actId="20577"/>
          <ac:spMkLst>
            <pc:docMk/>
            <pc:sldMk cId="4162499477" sldId="317"/>
            <ac:spMk id="6" creationId="{995BFF1E-63DE-492D-80F0-F2D4B01B5618}"/>
          </ac:spMkLst>
        </pc:spChg>
        <pc:spChg chg="add del">
          <ac:chgData name="Cesar Santana" userId="075dd3e8db303743" providerId="LiveId" clId="{EA2AC52B-EA08-4EA5-AB26-7429FE57092A}" dt="2020-11-29T17:56:41.265" v="3774"/>
          <ac:spMkLst>
            <pc:docMk/>
            <pc:sldMk cId="4162499477" sldId="317"/>
            <ac:spMk id="7" creationId="{A221057E-A92B-4C56-8C6D-29571189E0C5}"/>
          </ac:spMkLst>
        </pc:spChg>
      </pc:sldChg>
      <pc:sldChg chg="addSp delSp modSp add mod ord modNotesTx">
        <pc:chgData name="Cesar Santana" userId="075dd3e8db303743" providerId="LiveId" clId="{EA2AC52B-EA08-4EA5-AB26-7429FE57092A}" dt="2020-12-02T01:10:26.383" v="5389" actId="6549"/>
        <pc:sldMkLst>
          <pc:docMk/>
          <pc:sldMk cId="565281934" sldId="318"/>
        </pc:sldMkLst>
        <pc:spChg chg="mod">
          <ac:chgData name="Cesar Santana" userId="075dd3e8db303743" providerId="LiveId" clId="{EA2AC52B-EA08-4EA5-AB26-7429FE57092A}" dt="2020-12-02T01:10:26.383" v="5389" actId="6549"/>
          <ac:spMkLst>
            <pc:docMk/>
            <pc:sldMk cId="565281934" sldId="318"/>
            <ac:spMk id="9" creationId="{EF9BB42A-7741-404F-B77E-ADCEB6CD96CC}"/>
          </ac:spMkLst>
        </pc:spChg>
        <pc:picChg chg="add mod">
          <ac:chgData name="Cesar Santana" userId="075dd3e8db303743" providerId="LiveId" clId="{EA2AC52B-EA08-4EA5-AB26-7429FE57092A}" dt="2020-12-02T01:09:42.067" v="5388" actId="1076"/>
          <ac:picMkLst>
            <pc:docMk/>
            <pc:sldMk cId="565281934" sldId="318"/>
            <ac:picMk id="3" creationId="{1F82C881-EA1A-49D8-9DFA-3238C1804CDC}"/>
          </ac:picMkLst>
        </pc:picChg>
        <pc:picChg chg="del">
          <ac:chgData name="Cesar Santana" userId="075dd3e8db303743" providerId="LiveId" clId="{EA2AC52B-EA08-4EA5-AB26-7429FE57092A}" dt="2020-11-29T18:51:07.847" v="4258" actId="478"/>
          <ac:picMkLst>
            <pc:docMk/>
            <pc:sldMk cId="565281934" sldId="318"/>
            <ac:picMk id="6" creationId="{35CF8047-0321-4980-ADF8-EF8AB9A34BBA}"/>
          </ac:picMkLst>
        </pc:picChg>
        <pc:picChg chg="del">
          <ac:chgData name="Cesar Santana" userId="075dd3e8db303743" providerId="LiveId" clId="{EA2AC52B-EA08-4EA5-AB26-7429FE57092A}" dt="2020-11-29T18:51:08.258" v="4259" actId="478"/>
          <ac:picMkLst>
            <pc:docMk/>
            <pc:sldMk cId="565281934" sldId="318"/>
            <ac:picMk id="7" creationId="{482CB8B5-429A-4C97-A3E7-F83900B66D57}"/>
          </ac:picMkLst>
        </pc:picChg>
      </pc:sldChg>
      <pc:sldChg chg="addSp delSp modSp add mod delDesignElem">
        <pc:chgData name="Cesar Santana" userId="075dd3e8db303743" providerId="LiveId" clId="{EA2AC52B-EA08-4EA5-AB26-7429FE57092A}" dt="2020-12-02T01:02:10.776" v="5382"/>
        <pc:sldMkLst>
          <pc:docMk/>
          <pc:sldMk cId="475229096" sldId="319"/>
        </pc:sldMkLst>
        <pc:spChg chg="mod">
          <ac:chgData name="Cesar Santana" userId="075dd3e8db303743" providerId="LiveId" clId="{EA2AC52B-EA08-4EA5-AB26-7429FE57092A}" dt="2020-12-01T08:22:18.873" v="4672" actId="403"/>
          <ac:spMkLst>
            <pc:docMk/>
            <pc:sldMk cId="475229096" sldId="319"/>
            <ac:spMk id="3" creationId="{22128473-C566-4E76-BA68-8656771935B9}"/>
          </ac:spMkLst>
        </pc:spChg>
        <pc:spChg chg="add del">
          <ac:chgData name="Cesar Santana" userId="075dd3e8db303743" providerId="LiveId" clId="{EA2AC52B-EA08-4EA5-AB26-7429FE57092A}" dt="2020-12-02T01:02:10.776" v="5382"/>
          <ac:spMkLst>
            <pc:docMk/>
            <pc:sldMk cId="475229096" sldId="319"/>
            <ac:spMk id="17" creationId="{5212AA65-AC96-4A92-A0FD-EE0749BFFB00}"/>
          </ac:spMkLst>
        </pc:spChg>
        <pc:picChg chg="add mod">
          <ac:chgData name="Cesar Santana" userId="075dd3e8db303743" providerId="LiveId" clId="{EA2AC52B-EA08-4EA5-AB26-7429FE57092A}" dt="2020-12-01T08:22:22.181" v="4673" actId="14100"/>
          <ac:picMkLst>
            <pc:docMk/>
            <pc:sldMk cId="475229096" sldId="319"/>
            <ac:picMk id="9" creationId="{A80C006C-216C-468A-A74C-DCFEE1BB0877}"/>
          </ac:picMkLst>
        </pc:picChg>
        <pc:cxnChg chg="add del">
          <ac:chgData name="Cesar Santana" userId="075dd3e8db303743" providerId="LiveId" clId="{EA2AC52B-EA08-4EA5-AB26-7429FE57092A}" dt="2020-12-02T01:02:10.776" v="5382"/>
          <ac:cxnSpMkLst>
            <pc:docMk/>
            <pc:sldMk cId="475229096" sldId="319"/>
            <ac:cxnSpMk id="18" creationId="{38770F72-E528-4C5A-AE35-FC504F42AC88}"/>
          </ac:cxnSpMkLst>
        </pc:cxnChg>
      </pc:sldChg>
      <pc:sldChg chg="addSp delSp modSp add del mod">
        <pc:chgData name="Cesar Santana" userId="075dd3e8db303743" providerId="LiveId" clId="{EA2AC52B-EA08-4EA5-AB26-7429FE57092A}" dt="2020-12-01T08:43:15.548" v="4852" actId="47"/>
        <pc:sldMkLst>
          <pc:docMk/>
          <pc:sldMk cId="4201090347" sldId="320"/>
        </pc:sldMkLst>
        <pc:spChg chg="add del mod">
          <ac:chgData name="Cesar Santana" userId="075dd3e8db303743" providerId="LiveId" clId="{EA2AC52B-EA08-4EA5-AB26-7429FE57092A}" dt="2020-12-01T08:15:49.939" v="4668" actId="20577"/>
          <ac:spMkLst>
            <pc:docMk/>
            <pc:sldMk cId="4201090347" sldId="320"/>
            <ac:spMk id="3" creationId="{AA53CD0E-12C9-4451-B34F-6BC92AA203AA}"/>
          </ac:spMkLst>
        </pc:spChg>
        <pc:spChg chg="add del mod">
          <ac:chgData name="Cesar Santana" userId="075dd3e8db303743" providerId="LiveId" clId="{EA2AC52B-EA08-4EA5-AB26-7429FE57092A}" dt="2020-12-01T07:59:13.569" v="4629" actId="478"/>
          <ac:spMkLst>
            <pc:docMk/>
            <pc:sldMk cId="4201090347" sldId="320"/>
            <ac:spMk id="5" creationId="{179F9D96-55F6-4AB0-939A-F11ED04EF3D2}"/>
          </ac:spMkLst>
        </pc:spChg>
        <pc:spChg chg="mod">
          <ac:chgData name="Cesar Santana" userId="075dd3e8db303743" providerId="LiveId" clId="{EA2AC52B-EA08-4EA5-AB26-7429FE57092A}" dt="2020-12-01T08:15:40.610" v="4660" actId="27636"/>
          <ac:spMkLst>
            <pc:docMk/>
            <pc:sldMk cId="4201090347" sldId="320"/>
            <ac:spMk id="6" creationId="{6E9E07F4-23CD-4A56-B018-DA90082863EF}"/>
          </ac:spMkLst>
        </pc:spChg>
        <pc:picChg chg="mod">
          <ac:chgData name="Cesar Santana" userId="075dd3e8db303743" providerId="LiveId" clId="{EA2AC52B-EA08-4EA5-AB26-7429FE57092A}" dt="2020-12-01T08:42:39.644" v="4839" actId="14100"/>
          <ac:picMkLst>
            <pc:docMk/>
            <pc:sldMk cId="4201090347" sldId="320"/>
            <ac:picMk id="4" creationId="{3561683B-D25D-4A19-9C6D-CED44807B554}"/>
          </ac:picMkLst>
        </pc:picChg>
        <pc:picChg chg="add del mod">
          <ac:chgData name="Cesar Santana" userId="075dd3e8db303743" providerId="LiveId" clId="{EA2AC52B-EA08-4EA5-AB26-7429FE57092A}" dt="2020-12-01T07:59:12.336" v="4627" actId="22"/>
          <ac:picMkLst>
            <pc:docMk/>
            <pc:sldMk cId="4201090347" sldId="320"/>
            <ac:picMk id="8" creationId="{2A0ECE94-D202-49D8-B86F-833287B0BB7B}"/>
          </ac:picMkLst>
        </pc:picChg>
        <pc:picChg chg="add mod">
          <ac:chgData name="Cesar Santana" userId="075dd3e8db303743" providerId="LiveId" clId="{EA2AC52B-EA08-4EA5-AB26-7429FE57092A}" dt="2020-12-01T08:42:25.418" v="4837" actId="1076"/>
          <ac:picMkLst>
            <pc:docMk/>
            <pc:sldMk cId="4201090347" sldId="320"/>
            <ac:picMk id="10" creationId="{1F358698-BAF3-4E4C-A8D2-0BA6EE23E23F}"/>
          </ac:picMkLst>
        </pc:picChg>
      </pc:sldChg>
      <pc:sldChg chg="addSp delSp modSp add mod ord setBg delDesignElem">
        <pc:chgData name="Cesar Santana" userId="075dd3e8db303743" providerId="LiveId" clId="{EA2AC52B-EA08-4EA5-AB26-7429FE57092A}" dt="2020-12-02T12:39:58.017" v="5698" actId="20577"/>
        <pc:sldMkLst>
          <pc:docMk/>
          <pc:sldMk cId="135847897" sldId="321"/>
        </pc:sldMkLst>
        <pc:spChg chg="mod ord">
          <ac:chgData name="Cesar Santana" userId="075dd3e8db303743" providerId="LiveId" clId="{EA2AC52B-EA08-4EA5-AB26-7429FE57092A}" dt="2020-12-02T12:39:58.017" v="5698" actId="20577"/>
          <ac:spMkLst>
            <pc:docMk/>
            <pc:sldMk cId="135847897" sldId="321"/>
            <ac:spMk id="7" creationId="{F63AFB53-1386-416E-9B45-413320143807}"/>
          </ac:spMkLst>
        </pc:spChg>
        <pc:spChg chg="del mod ord">
          <ac:chgData name="Cesar Santana" userId="075dd3e8db303743" providerId="LiveId" clId="{EA2AC52B-EA08-4EA5-AB26-7429FE57092A}" dt="2020-12-01T08:33:14.387" v="4754" actId="478"/>
          <ac:spMkLst>
            <pc:docMk/>
            <pc:sldMk cId="135847897" sldId="321"/>
            <ac:spMk id="19" creationId="{DB34E32C-8261-414E-BBF4-C6028081D302}"/>
          </ac:spMkLst>
        </pc:spChg>
        <pc:spChg chg="add del">
          <ac:chgData name="Cesar Santana" userId="075dd3e8db303743" providerId="LiveId" clId="{EA2AC52B-EA08-4EA5-AB26-7429FE57092A}" dt="2020-12-01T08:32:38.966" v="4750" actId="26606"/>
          <ac:spMkLst>
            <pc:docMk/>
            <pc:sldMk cId="135847897" sldId="321"/>
            <ac:spMk id="24" creationId="{DD6B6433-CCD9-42F6-83C5-76BCAA8FEE69}"/>
          </ac:spMkLst>
        </pc:spChg>
        <pc:spChg chg="add del">
          <ac:chgData name="Cesar Santana" userId="075dd3e8db303743" providerId="LiveId" clId="{EA2AC52B-EA08-4EA5-AB26-7429FE57092A}" dt="2020-12-01T08:32:38.966" v="4750" actId="26606"/>
          <ac:spMkLst>
            <pc:docMk/>
            <pc:sldMk cId="135847897" sldId="321"/>
            <ac:spMk id="26" creationId="{442B55CB-F27D-4C06-89E5-4EC99A519CBE}"/>
          </ac:spMkLst>
        </pc:spChg>
        <pc:spChg chg="add mod">
          <ac:chgData name="Cesar Santana" userId="075dd3e8db303743" providerId="LiveId" clId="{EA2AC52B-EA08-4EA5-AB26-7429FE57092A}" dt="2020-12-01T08:33:10.135" v="4753"/>
          <ac:spMkLst>
            <pc:docMk/>
            <pc:sldMk cId="135847897" sldId="321"/>
            <ac:spMk id="31" creationId="{DD4FBC20-587E-474D-8636-FA1714CA0B4B}"/>
          </ac:spMkLst>
        </pc:spChg>
        <pc:spChg chg="add del">
          <ac:chgData name="Cesar Santana" userId="075dd3e8db303743" providerId="LiveId" clId="{EA2AC52B-EA08-4EA5-AB26-7429FE57092A}" dt="2020-12-01T08:32:38.966" v="4750" actId="26606"/>
          <ac:spMkLst>
            <pc:docMk/>
            <pc:sldMk cId="135847897" sldId="321"/>
            <ac:spMk id="32" creationId="{70669A81-0E9B-4B42-AFEA-8F672C6CFBA7}"/>
          </ac:spMkLst>
        </pc:spChg>
        <pc:spChg chg="add del">
          <ac:chgData name="Cesar Santana" userId="075dd3e8db303743" providerId="LiveId" clId="{EA2AC52B-EA08-4EA5-AB26-7429FE57092A}" dt="2020-12-01T08:32:38.966" v="4750" actId="26606"/>
          <ac:spMkLst>
            <pc:docMk/>
            <pc:sldMk cId="135847897" sldId="321"/>
            <ac:spMk id="34" creationId="{8C93E0C6-CF08-4771-B5A9-6018CB3AED59}"/>
          </ac:spMkLst>
        </pc:spChg>
        <pc:spChg chg="add del">
          <ac:chgData name="Cesar Santana" userId="075dd3e8db303743" providerId="LiveId" clId="{EA2AC52B-EA08-4EA5-AB26-7429FE57092A}" dt="2020-12-01T08:32:38.966" v="4750" actId="26606"/>
          <ac:spMkLst>
            <pc:docMk/>
            <pc:sldMk cId="135847897" sldId="321"/>
            <ac:spMk id="36" creationId="{A011F1B8-62C5-4D08-A621-EAD05C7D6905}"/>
          </ac:spMkLst>
        </pc:spChg>
        <pc:spChg chg="add del">
          <ac:chgData name="Cesar Santana" userId="075dd3e8db303743" providerId="LiveId" clId="{EA2AC52B-EA08-4EA5-AB26-7429FE57092A}" dt="2020-12-01T08:32:38.966" v="4750" actId="26606"/>
          <ac:spMkLst>
            <pc:docMk/>
            <pc:sldMk cId="135847897" sldId="321"/>
            <ac:spMk id="38" creationId="{C6A6AECB-428C-4CB4-B65A-359F08B6D8F8}"/>
          </ac:spMkLst>
        </pc:spChg>
        <pc:spChg chg="add del">
          <ac:chgData name="Cesar Santana" userId="075dd3e8db303743" providerId="LiveId" clId="{EA2AC52B-EA08-4EA5-AB26-7429FE57092A}" dt="2020-12-01T08:32:38.966" v="4750" actId="26606"/>
          <ac:spMkLst>
            <pc:docMk/>
            <pc:sldMk cId="135847897" sldId="321"/>
            <ac:spMk id="40" creationId="{28D1A6ED-2AB6-46A3-A315-485B8BF936D8}"/>
          </ac:spMkLst>
        </pc:spChg>
        <pc:spChg chg="add del">
          <ac:chgData name="Cesar Santana" userId="075dd3e8db303743" providerId="LiveId" clId="{EA2AC52B-EA08-4EA5-AB26-7429FE57092A}" dt="2020-12-01T08:32:38.966" v="4750" actId="26606"/>
          <ac:spMkLst>
            <pc:docMk/>
            <pc:sldMk cId="135847897" sldId="321"/>
            <ac:spMk id="42" creationId="{B61CE46B-8525-46A8-AB7B-DCBCC1B65F9A}"/>
          </ac:spMkLst>
        </pc:spChg>
        <pc:spChg chg="del">
          <ac:chgData name="Cesar Santana" userId="075dd3e8db303743" providerId="LiveId" clId="{EA2AC52B-EA08-4EA5-AB26-7429FE57092A}" dt="2020-12-01T08:30:13.284" v="4720"/>
          <ac:spMkLst>
            <pc:docMk/>
            <pc:sldMk cId="135847897" sldId="321"/>
            <ac:spMk id="43" creationId="{3BCB5F6A-9EB0-40B0-9D13-3023E9A20508}"/>
          </ac:spMkLst>
        </pc:spChg>
        <pc:spChg chg="add del">
          <ac:chgData name="Cesar Santana" userId="075dd3e8db303743" providerId="LiveId" clId="{EA2AC52B-EA08-4EA5-AB26-7429FE57092A}" dt="2020-12-01T08:32:38.966" v="4750" actId="26606"/>
          <ac:spMkLst>
            <pc:docMk/>
            <pc:sldMk cId="135847897" sldId="321"/>
            <ac:spMk id="44" creationId="{4412B991-9935-45FB-A17E-8F30DD832561}"/>
          </ac:spMkLst>
        </pc:spChg>
        <pc:spChg chg="add del">
          <ac:chgData name="Cesar Santana" userId="075dd3e8db303743" providerId="LiveId" clId="{EA2AC52B-EA08-4EA5-AB26-7429FE57092A}" dt="2020-12-01T08:32:38.959" v="4749" actId="26606"/>
          <ac:spMkLst>
            <pc:docMk/>
            <pc:sldMk cId="135847897" sldId="321"/>
            <ac:spMk id="49" creationId="{DD6B6433-CCD9-42F6-83C5-76BCAA8FEE69}"/>
          </ac:spMkLst>
        </pc:spChg>
        <pc:spChg chg="add del">
          <ac:chgData name="Cesar Santana" userId="075dd3e8db303743" providerId="LiveId" clId="{EA2AC52B-EA08-4EA5-AB26-7429FE57092A}" dt="2020-12-01T08:32:38.959" v="4749" actId="26606"/>
          <ac:spMkLst>
            <pc:docMk/>
            <pc:sldMk cId="135847897" sldId="321"/>
            <ac:spMk id="51" creationId="{442B55CB-F27D-4C06-89E5-4EC99A519CBE}"/>
          </ac:spMkLst>
        </pc:spChg>
        <pc:spChg chg="add del">
          <ac:chgData name="Cesar Santana" userId="075dd3e8db303743" providerId="LiveId" clId="{EA2AC52B-EA08-4EA5-AB26-7429FE57092A}" dt="2020-12-01T08:32:38.959" v="4749" actId="26606"/>
          <ac:spMkLst>
            <pc:docMk/>
            <pc:sldMk cId="135847897" sldId="321"/>
            <ac:spMk id="57" creationId="{70669A81-0E9B-4B42-AFEA-8F672C6CFBA7}"/>
          </ac:spMkLst>
        </pc:spChg>
        <pc:spChg chg="add del">
          <ac:chgData name="Cesar Santana" userId="075dd3e8db303743" providerId="LiveId" clId="{EA2AC52B-EA08-4EA5-AB26-7429FE57092A}" dt="2020-12-01T08:32:38.959" v="4749" actId="26606"/>
          <ac:spMkLst>
            <pc:docMk/>
            <pc:sldMk cId="135847897" sldId="321"/>
            <ac:spMk id="59" creationId="{8C93E0C6-CF08-4771-B5A9-6018CB3AED59}"/>
          </ac:spMkLst>
        </pc:spChg>
        <pc:spChg chg="add del">
          <ac:chgData name="Cesar Santana" userId="075dd3e8db303743" providerId="LiveId" clId="{EA2AC52B-EA08-4EA5-AB26-7429FE57092A}" dt="2020-12-01T08:32:38.959" v="4749" actId="26606"/>
          <ac:spMkLst>
            <pc:docMk/>
            <pc:sldMk cId="135847897" sldId="321"/>
            <ac:spMk id="61" creationId="{A011F1B8-62C5-4D08-A621-EAD05C7D6905}"/>
          </ac:spMkLst>
        </pc:spChg>
        <pc:spChg chg="add del">
          <ac:chgData name="Cesar Santana" userId="075dd3e8db303743" providerId="LiveId" clId="{EA2AC52B-EA08-4EA5-AB26-7429FE57092A}" dt="2020-12-01T08:32:38.959" v="4749" actId="26606"/>
          <ac:spMkLst>
            <pc:docMk/>
            <pc:sldMk cId="135847897" sldId="321"/>
            <ac:spMk id="63" creationId="{C6A6AECB-428C-4CB4-B65A-359F08B6D8F8}"/>
          </ac:spMkLst>
        </pc:spChg>
        <pc:spChg chg="add del">
          <ac:chgData name="Cesar Santana" userId="075dd3e8db303743" providerId="LiveId" clId="{EA2AC52B-EA08-4EA5-AB26-7429FE57092A}" dt="2020-12-01T08:32:38.959" v="4749" actId="26606"/>
          <ac:spMkLst>
            <pc:docMk/>
            <pc:sldMk cId="135847897" sldId="321"/>
            <ac:spMk id="65" creationId="{28D1A6ED-2AB6-46A3-A315-485B8BF936D8}"/>
          </ac:spMkLst>
        </pc:spChg>
        <pc:spChg chg="add del">
          <ac:chgData name="Cesar Santana" userId="075dd3e8db303743" providerId="LiveId" clId="{EA2AC52B-EA08-4EA5-AB26-7429FE57092A}" dt="2020-12-01T08:32:38.959" v="4749" actId="26606"/>
          <ac:spMkLst>
            <pc:docMk/>
            <pc:sldMk cId="135847897" sldId="321"/>
            <ac:spMk id="67" creationId="{B61CE46B-8525-46A8-AB7B-DCBCC1B65F9A}"/>
          </ac:spMkLst>
        </pc:spChg>
        <pc:spChg chg="add del">
          <ac:chgData name="Cesar Santana" userId="075dd3e8db303743" providerId="LiveId" clId="{EA2AC52B-EA08-4EA5-AB26-7429FE57092A}" dt="2020-12-01T08:32:38.959" v="4749" actId="26606"/>
          <ac:spMkLst>
            <pc:docMk/>
            <pc:sldMk cId="135847897" sldId="321"/>
            <ac:spMk id="69" creationId="{4412B991-9935-45FB-A17E-8F30DD832561}"/>
          </ac:spMkLst>
        </pc:spChg>
        <pc:spChg chg="add del">
          <ac:chgData name="Cesar Santana" userId="075dd3e8db303743" providerId="LiveId" clId="{EA2AC52B-EA08-4EA5-AB26-7429FE57092A}" dt="2020-12-02T01:02:10.776" v="5382"/>
          <ac:spMkLst>
            <pc:docMk/>
            <pc:sldMk cId="135847897" sldId="321"/>
            <ac:spMk id="71" creationId="{3BCB5F6A-9EB0-40B0-9D13-3023E9A20508}"/>
          </ac:spMkLst>
        </pc:spChg>
        <pc:picChg chg="del">
          <ac:chgData name="Cesar Santana" userId="075dd3e8db303743" providerId="LiveId" clId="{EA2AC52B-EA08-4EA5-AB26-7429FE57092A}" dt="2020-12-01T08:30:44.017" v="4737" actId="478"/>
          <ac:picMkLst>
            <pc:docMk/>
            <pc:sldMk cId="135847897" sldId="321"/>
            <ac:picMk id="5" creationId="{B0934045-FA9D-44D1-AB86-A8070EE796A2}"/>
          </ac:picMkLst>
        </pc:picChg>
        <pc:picChg chg="add mod ord modCrop">
          <ac:chgData name="Cesar Santana" userId="075dd3e8db303743" providerId="LiveId" clId="{EA2AC52B-EA08-4EA5-AB26-7429FE57092A}" dt="2020-12-01T08:33:18.350" v="4755" actId="14100"/>
          <ac:picMkLst>
            <pc:docMk/>
            <pc:sldMk cId="135847897" sldId="321"/>
            <ac:picMk id="6" creationId="{DCAB5B54-4003-45CD-A8A1-92C712329689}"/>
          </ac:picMkLst>
        </pc:picChg>
        <pc:cxnChg chg="add del">
          <ac:chgData name="Cesar Santana" userId="075dd3e8db303743" providerId="LiveId" clId="{EA2AC52B-EA08-4EA5-AB26-7429FE57092A}" dt="2020-12-01T08:32:38.966" v="4750" actId="26606"/>
          <ac:cxnSpMkLst>
            <pc:docMk/>
            <pc:sldMk cId="135847897" sldId="321"/>
            <ac:cxnSpMk id="28" creationId="{48527540-7F01-4C2E-9641-738882048E3D}"/>
          </ac:cxnSpMkLst>
        </pc:cxnChg>
        <pc:cxnChg chg="add del">
          <ac:chgData name="Cesar Santana" userId="075dd3e8db303743" providerId="LiveId" clId="{EA2AC52B-EA08-4EA5-AB26-7429FE57092A}" dt="2020-12-01T08:32:38.966" v="4750" actId="26606"/>
          <ac:cxnSpMkLst>
            <pc:docMk/>
            <pc:sldMk cId="135847897" sldId="321"/>
            <ac:cxnSpMk id="30" creationId="{D6F60FB6-F855-43F0-A752-3719156C1E04}"/>
          </ac:cxnSpMkLst>
        </pc:cxnChg>
        <pc:cxnChg chg="add del">
          <ac:chgData name="Cesar Santana" userId="075dd3e8db303743" providerId="LiveId" clId="{EA2AC52B-EA08-4EA5-AB26-7429FE57092A}" dt="2020-12-01T08:32:38.959" v="4749" actId="26606"/>
          <ac:cxnSpMkLst>
            <pc:docMk/>
            <pc:sldMk cId="135847897" sldId="321"/>
            <ac:cxnSpMk id="53" creationId="{48527540-7F01-4C2E-9641-738882048E3D}"/>
          </ac:cxnSpMkLst>
        </pc:cxnChg>
        <pc:cxnChg chg="add del">
          <ac:chgData name="Cesar Santana" userId="075dd3e8db303743" providerId="LiveId" clId="{EA2AC52B-EA08-4EA5-AB26-7429FE57092A}" dt="2020-12-01T08:32:38.959" v="4749" actId="26606"/>
          <ac:cxnSpMkLst>
            <pc:docMk/>
            <pc:sldMk cId="135847897" sldId="321"/>
            <ac:cxnSpMk id="55" creationId="{D6F60FB6-F855-43F0-A752-3719156C1E04}"/>
          </ac:cxnSpMkLst>
        </pc:cxnChg>
      </pc:sldChg>
      <pc:sldChg chg="addSp delSp modSp add mod delDesignElem">
        <pc:chgData name="Cesar Santana" userId="075dd3e8db303743" providerId="LiveId" clId="{EA2AC52B-EA08-4EA5-AB26-7429FE57092A}" dt="2020-12-02T01:02:10.776" v="5382"/>
        <pc:sldMkLst>
          <pc:docMk/>
          <pc:sldMk cId="2781439040" sldId="322"/>
        </pc:sldMkLst>
        <pc:spChg chg="mod">
          <ac:chgData name="Cesar Santana" userId="075dd3e8db303743" providerId="LiveId" clId="{EA2AC52B-EA08-4EA5-AB26-7429FE57092A}" dt="2020-12-01T10:59:25.910" v="4962" actId="255"/>
          <ac:spMkLst>
            <pc:docMk/>
            <pc:sldMk cId="2781439040" sldId="322"/>
            <ac:spMk id="3" creationId="{AA53CD0E-12C9-4451-B34F-6BC92AA203AA}"/>
          </ac:spMkLst>
        </pc:spChg>
        <pc:spChg chg="add del">
          <ac:chgData name="Cesar Santana" userId="075dd3e8db303743" providerId="LiveId" clId="{EA2AC52B-EA08-4EA5-AB26-7429FE57092A}" dt="2020-12-02T01:02:10.776" v="5382"/>
          <ac:spMkLst>
            <pc:docMk/>
            <pc:sldMk cId="2781439040" sldId="322"/>
            <ac:spMk id="53" creationId="{3BCB5F6A-9EB0-40B0-9D13-3023E9A20508}"/>
          </ac:spMkLst>
        </pc:spChg>
        <pc:picChg chg="add mod">
          <ac:chgData name="Cesar Santana" userId="075dd3e8db303743" providerId="LiveId" clId="{EA2AC52B-EA08-4EA5-AB26-7429FE57092A}" dt="2020-12-01T10:59:36.296" v="4966" actId="1076"/>
          <ac:picMkLst>
            <pc:docMk/>
            <pc:sldMk cId="2781439040" sldId="322"/>
            <ac:picMk id="7" creationId="{D6AD670D-1795-40BC-864F-85570C69758D}"/>
          </ac:picMkLst>
        </pc:picChg>
      </pc:sldChg>
      <pc:sldChg chg="addSp delSp modSp add del mod setBg delAnim">
        <pc:chgData name="Cesar Santana" userId="075dd3e8db303743" providerId="LiveId" clId="{EA2AC52B-EA08-4EA5-AB26-7429FE57092A}" dt="2020-12-01T12:22:33.346" v="5040" actId="47"/>
        <pc:sldMkLst>
          <pc:docMk/>
          <pc:sldMk cId="830545143" sldId="323"/>
        </pc:sldMkLst>
        <pc:spChg chg="del">
          <ac:chgData name="Cesar Santana" userId="075dd3e8db303743" providerId="LiveId" clId="{EA2AC52B-EA08-4EA5-AB26-7429FE57092A}" dt="2020-12-01T12:22:13.930" v="5034" actId="478"/>
          <ac:spMkLst>
            <pc:docMk/>
            <pc:sldMk cId="830545143" sldId="323"/>
            <ac:spMk id="9" creationId="{DACB4323-EEF0-42DF-B22E-58C71D33B498}"/>
          </ac:spMkLst>
        </pc:spChg>
        <pc:spChg chg="del">
          <ac:chgData name="Cesar Santana" userId="075dd3e8db303743" providerId="LiveId" clId="{EA2AC52B-EA08-4EA5-AB26-7429FE57092A}" dt="2020-12-01T10:22:22.185" v="4939" actId="478"/>
          <ac:spMkLst>
            <pc:docMk/>
            <pc:sldMk cId="830545143" sldId="323"/>
            <ac:spMk id="12" creationId="{3D6F8323-B310-409D-99FA-00F60DB58C43}"/>
          </ac:spMkLst>
        </pc:spChg>
        <pc:spChg chg="del">
          <ac:chgData name="Cesar Santana" userId="075dd3e8db303743" providerId="LiveId" clId="{EA2AC52B-EA08-4EA5-AB26-7429FE57092A}" dt="2020-12-01T12:22:15.973" v="5036" actId="478"/>
          <ac:spMkLst>
            <pc:docMk/>
            <pc:sldMk cId="830545143" sldId="323"/>
            <ac:spMk id="13" creationId="{32790148-118F-4E41-A428-FAE5D103B043}"/>
          </ac:spMkLst>
        </pc:spChg>
        <pc:spChg chg="del">
          <ac:chgData name="Cesar Santana" userId="075dd3e8db303743" providerId="LiveId" clId="{EA2AC52B-EA08-4EA5-AB26-7429FE57092A}" dt="2020-12-01T12:22:15.284" v="5035" actId="478"/>
          <ac:spMkLst>
            <pc:docMk/>
            <pc:sldMk cId="830545143" sldId="323"/>
            <ac:spMk id="14" creationId="{6C85912A-B7DB-4CF2-86A1-177797DF95B8}"/>
          </ac:spMkLst>
        </pc:spChg>
        <pc:spChg chg="del">
          <ac:chgData name="Cesar Santana" userId="075dd3e8db303743" providerId="LiveId" clId="{EA2AC52B-EA08-4EA5-AB26-7429FE57092A}" dt="2020-12-01T12:22:16.490" v="5037" actId="478"/>
          <ac:spMkLst>
            <pc:docMk/>
            <pc:sldMk cId="830545143" sldId="323"/>
            <ac:spMk id="15" creationId="{433C9663-457A-46C3-9AD2-EB7CD58DFFEB}"/>
          </ac:spMkLst>
        </pc:spChg>
        <pc:spChg chg="del">
          <ac:chgData name="Cesar Santana" userId="075dd3e8db303743" providerId="LiveId" clId="{EA2AC52B-EA08-4EA5-AB26-7429FE57092A}" dt="2020-12-01T10:22:31.284" v="4946" actId="478"/>
          <ac:spMkLst>
            <pc:docMk/>
            <pc:sldMk cId="830545143" sldId="323"/>
            <ac:spMk id="16" creationId="{409F5B4E-3E1F-417B-AC1D-2020A13DD763}"/>
          </ac:spMkLst>
        </pc:spChg>
        <pc:spChg chg="del">
          <ac:chgData name="Cesar Santana" userId="075dd3e8db303743" providerId="LiveId" clId="{EA2AC52B-EA08-4EA5-AB26-7429FE57092A}" dt="2020-12-01T10:22:23.743" v="4941" actId="478"/>
          <ac:spMkLst>
            <pc:docMk/>
            <pc:sldMk cId="830545143" sldId="323"/>
            <ac:spMk id="17" creationId="{7FA2DC60-7422-482C-A699-507451725F5F}"/>
          </ac:spMkLst>
        </pc:spChg>
        <pc:spChg chg="del">
          <ac:chgData name="Cesar Santana" userId="075dd3e8db303743" providerId="LiveId" clId="{EA2AC52B-EA08-4EA5-AB26-7429FE57092A}" dt="2020-12-01T10:22:23.041" v="4940" actId="478"/>
          <ac:spMkLst>
            <pc:docMk/>
            <pc:sldMk cId="830545143" sldId="323"/>
            <ac:spMk id="18" creationId="{A4E5654F-3218-407C-8867-9891CBC12664}"/>
          </ac:spMkLst>
        </pc:spChg>
        <pc:spChg chg="del mod">
          <ac:chgData name="Cesar Santana" userId="075dd3e8db303743" providerId="LiveId" clId="{EA2AC52B-EA08-4EA5-AB26-7429FE57092A}" dt="2020-12-01T10:22:25.898" v="4943" actId="478"/>
          <ac:spMkLst>
            <pc:docMk/>
            <pc:sldMk cId="830545143" sldId="323"/>
            <ac:spMk id="19" creationId="{21F3263E-833E-4F29-8469-7D05D282FCC8}"/>
          </ac:spMkLst>
        </pc:spChg>
        <pc:picChg chg="add del">
          <ac:chgData name="Cesar Santana" userId="075dd3e8db303743" providerId="LiveId" clId="{EA2AC52B-EA08-4EA5-AB26-7429FE57092A}" dt="2020-12-01T10:22:29.163" v="4945" actId="478"/>
          <ac:picMkLst>
            <pc:docMk/>
            <pc:sldMk cId="830545143" sldId="323"/>
            <ac:picMk id="10" creationId="{70715FAB-C8BB-4B2A-AA62-982DD9A71813}"/>
          </ac:picMkLst>
        </pc:picChg>
      </pc:sldChg>
      <pc:sldChg chg="delSp modSp new mod">
        <pc:chgData name="Cesar Santana" userId="075dd3e8db303743" providerId="LiveId" clId="{EA2AC52B-EA08-4EA5-AB26-7429FE57092A}" dt="2020-12-01T11:12:01.786" v="4991" actId="1076"/>
        <pc:sldMkLst>
          <pc:docMk/>
          <pc:sldMk cId="4234104391" sldId="324"/>
        </pc:sldMkLst>
        <pc:spChg chg="mod">
          <ac:chgData name="Cesar Santana" userId="075dd3e8db303743" providerId="LiveId" clId="{EA2AC52B-EA08-4EA5-AB26-7429FE57092A}" dt="2020-12-01T11:12:01.786" v="4991" actId="1076"/>
          <ac:spMkLst>
            <pc:docMk/>
            <pc:sldMk cId="4234104391" sldId="324"/>
            <ac:spMk id="2" creationId="{CDC8113E-22AE-4EBB-8AEB-1D24493B2AA0}"/>
          </ac:spMkLst>
        </pc:spChg>
        <pc:spChg chg="del">
          <ac:chgData name="Cesar Santana" userId="075dd3e8db303743" providerId="LiveId" clId="{EA2AC52B-EA08-4EA5-AB26-7429FE57092A}" dt="2020-12-01T11:11:51.238" v="4985" actId="478"/>
          <ac:spMkLst>
            <pc:docMk/>
            <pc:sldMk cId="4234104391" sldId="324"/>
            <ac:spMk id="3" creationId="{391DB6E5-6743-478D-9B03-2F0F3C18193D}"/>
          </ac:spMkLst>
        </pc:spChg>
      </pc:sldChg>
      <pc:sldChg chg="addSp delSp modSp add del mod setBg">
        <pc:chgData name="Cesar Santana" userId="075dd3e8db303743" providerId="LiveId" clId="{EA2AC52B-EA08-4EA5-AB26-7429FE57092A}" dt="2020-12-02T01:22:36.963" v="5432" actId="47"/>
        <pc:sldMkLst>
          <pc:docMk/>
          <pc:sldMk cId="3554267255" sldId="325"/>
        </pc:sldMkLst>
        <pc:picChg chg="add mod">
          <ac:chgData name="Cesar Santana" userId="075dd3e8db303743" providerId="LiveId" clId="{EA2AC52B-EA08-4EA5-AB26-7429FE57092A}" dt="2020-12-02T01:12:51.942" v="5399" actId="1076"/>
          <ac:picMkLst>
            <pc:docMk/>
            <pc:sldMk cId="3554267255" sldId="325"/>
            <ac:picMk id="3" creationId="{D1237FD1-6C00-483D-A30D-6F14970A6DA2}"/>
          </ac:picMkLst>
        </pc:picChg>
        <pc:picChg chg="del">
          <ac:chgData name="Cesar Santana" userId="075dd3e8db303743" providerId="LiveId" clId="{EA2AC52B-EA08-4EA5-AB26-7429FE57092A}" dt="2020-12-01T11:19:40.501" v="5008" actId="478"/>
          <ac:picMkLst>
            <pc:docMk/>
            <pc:sldMk cId="3554267255" sldId="325"/>
            <ac:picMk id="7" creationId="{EA16D093-9975-47D8-A186-B0ED558C40F1}"/>
          </ac:picMkLst>
        </pc:picChg>
        <pc:picChg chg="del mod">
          <ac:chgData name="Cesar Santana" userId="075dd3e8db303743" providerId="LiveId" clId="{EA2AC52B-EA08-4EA5-AB26-7429FE57092A}" dt="2020-12-01T12:24:36.673" v="5042" actId="478"/>
          <ac:picMkLst>
            <pc:docMk/>
            <pc:sldMk cId="3554267255" sldId="325"/>
            <ac:picMk id="9" creationId="{8B9E7691-FF60-4574-AC3E-6FFCBED4CDD1}"/>
          </ac:picMkLst>
        </pc:picChg>
        <pc:picChg chg="add del mod">
          <ac:chgData name="Cesar Santana" userId="075dd3e8db303743" providerId="LiveId" clId="{EA2AC52B-EA08-4EA5-AB26-7429FE57092A}" dt="2020-12-01T12:41:06.984" v="5346" actId="478"/>
          <ac:picMkLst>
            <pc:docMk/>
            <pc:sldMk cId="3554267255" sldId="325"/>
            <ac:picMk id="10" creationId="{51BE53A4-7340-4D6D-BADF-F56049DA87F4}"/>
          </ac:picMkLst>
        </pc:picChg>
      </pc:sldChg>
      <pc:sldChg chg="addSp modSp add mod ord">
        <pc:chgData name="Cesar Santana" userId="075dd3e8db303743" providerId="LiveId" clId="{EA2AC52B-EA08-4EA5-AB26-7429FE57092A}" dt="2020-12-02T01:22:34.884" v="5431"/>
        <pc:sldMkLst>
          <pc:docMk/>
          <pc:sldMk cId="537835085" sldId="326"/>
        </pc:sldMkLst>
        <pc:spChg chg="add mod">
          <ac:chgData name="Cesar Santana" userId="075dd3e8db303743" providerId="LiveId" clId="{EA2AC52B-EA08-4EA5-AB26-7429FE57092A}" dt="2020-12-02T01:15:53.113" v="5420" actId="1582"/>
          <ac:spMkLst>
            <pc:docMk/>
            <pc:sldMk cId="537835085" sldId="326"/>
            <ac:spMk id="2" creationId="{9178168D-2A86-491A-8227-54C1D7C08D2B}"/>
          </ac:spMkLst>
        </pc:spChg>
      </pc:sldChg>
      <pc:sldChg chg="modSp new del">
        <pc:chgData name="Cesar Santana" userId="075dd3e8db303743" providerId="LiveId" clId="{EA2AC52B-EA08-4EA5-AB26-7429FE57092A}" dt="2020-12-02T01:02:09.083" v="5378" actId="680"/>
        <pc:sldMkLst>
          <pc:docMk/>
          <pc:sldMk cId="3875500896" sldId="326"/>
        </pc:sldMkLst>
        <pc:spChg chg="mod">
          <ac:chgData name="Cesar Santana" userId="075dd3e8db303743" providerId="LiveId" clId="{EA2AC52B-EA08-4EA5-AB26-7429FE57092A}" dt="2020-12-02T01:02:07.742" v="5377"/>
          <ac:spMkLst>
            <pc:docMk/>
            <pc:sldMk cId="3875500896" sldId="326"/>
            <ac:spMk id="2" creationId="{DE09A29D-74F9-47E4-A588-9865D3DD2DA5}"/>
          </ac:spMkLst>
        </pc:spChg>
        <pc:spChg chg="mod">
          <ac:chgData name="Cesar Santana" userId="075dd3e8db303743" providerId="LiveId" clId="{EA2AC52B-EA08-4EA5-AB26-7429FE57092A}" dt="2020-12-02T01:02:07.742" v="5377"/>
          <ac:spMkLst>
            <pc:docMk/>
            <pc:sldMk cId="3875500896" sldId="326"/>
            <ac:spMk id="3" creationId="{D54BCEBD-368C-4C94-8033-0E483EF17106}"/>
          </ac:spMkLst>
        </pc:spChg>
      </pc:sldChg>
      <pc:sldChg chg="add del">
        <pc:chgData name="Cesar Santana" userId="075dd3e8db303743" providerId="LiveId" clId="{EA2AC52B-EA08-4EA5-AB26-7429FE57092A}" dt="2020-12-02T01:15:58.322" v="5421" actId="47"/>
        <pc:sldMkLst>
          <pc:docMk/>
          <pc:sldMk cId="800453888" sldId="327"/>
        </pc:sldMkLst>
      </pc:sldChg>
      <pc:sldChg chg="addSp modSp add mod">
        <pc:chgData name="Cesar Santana" userId="075dd3e8db303743" providerId="LiveId" clId="{EA2AC52B-EA08-4EA5-AB26-7429FE57092A}" dt="2020-12-02T01:16:25.826" v="5426" actId="1076"/>
        <pc:sldMkLst>
          <pc:docMk/>
          <pc:sldMk cId="868874309" sldId="327"/>
        </pc:sldMkLst>
        <pc:spChg chg="add mod">
          <ac:chgData name="Cesar Santana" userId="075dd3e8db303743" providerId="LiveId" clId="{EA2AC52B-EA08-4EA5-AB26-7429FE57092A}" dt="2020-12-02T01:16:25.826" v="5426" actId="1076"/>
          <ac:spMkLst>
            <pc:docMk/>
            <pc:sldMk cId="868874309" sldId="327"/>
            <ac:spMk id="4" creationId="{402927D6-EC31-4DC6-9814-8CFADA513FDC}"/>
          </ac:spMkLst>
        </pc:spChg>
      </pc:sldChg>
      <pc:sldChg chg="modSp add mod">
        <pc:chgData name="Cesar Santana" userId="075dd3e8db303743" providerId="LiveId" clId="{EA2AC52B-EA08-4EA5-AB26-7429FE57092A}" dt="2020-12-02T01:16:53.354" v="5429" actId="14100"/>
        <pc:sldMkLst>
          <pc:docMk/>
          <pc:sldMk cId="4253185859" sldId="328"/>
        </pc:sldMkLst>
        <pc:spChg chg="mod">
          <ac:chgData name="Cesar Santana" userId="075dd3e8db303743" providerId="LiveId" clId="{EA2AC52B-EA08-4EA5-AB26-7429FE57092A}" dt="2020-12-02T01:16:53.354" v="5429" actId="14100"/>
          <ac:spMkLst>
            <pc:docMk/>
            <pc:sldMk cId="4253185859" sldId="328"/>
            <ac:spMk id="4" creationId="{402927D6-EC31-4DC6-9814-8CFADA513FDC}"/>
          </ac:spMkLst>
        </pc:spChg>
      </pc:sldChg>
      <pc:sldChg chg="add">
        <pc:chgData name="Cesar Santana" userId="075dd3e8db303743" providerId="LiveId" clId="{EA2AC52B-EA08-4EA5-AB26-7429FE57092A}" dt="2020-12-02T10:46:59.359" v="5559"/>
        <pc:sldMkLst>
          <pc:docMk/>
          <pc:sldMk cId="173600224" sldId="32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cesar\OneDrive\Mestrado%20ESALQ\Discipl&#237;nas\Citricultura\Semin&#225;rio\FAOSTAT_data_11-25-2020.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esar\OneDrive\Mestrado%20ESALQ\Discipl&#237;nas\Citricultura\Semin&#225;rio\FAOSTAT_data_11-25-2020.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esar\OneDrive\Mestrado%20ESALQ\Discipl&#237;nas\Citricultura\Semin&#225;rio\FAOSTAT_data_11-25-2020.csv"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err="1"/>
              <a:t>Produção</a:t>
            </a:r>
            <a:r>
              <a:rPr lang="en-GB" sz="1600" baseline="0" dirty="0"/>
              <a:t> Mundial </a:t>
            </a:r>
            <a:r>
              <a:rPr lang="en-GB" sz="1600" baseline="0" dirty="0" err="1"/>
              <a:t>Citrinos</a:t>
            </a:r>
            <a:r>
              <a:rPr lang="en-GB" sz="1600" baseline="0" dirty="0"/>
              <a:t> 2018</a:t>
            </a:r>
            <a:endParaRPr lang="en-GB" sz="1600" dirty="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FF9933"/>
              </a:solidFill>
              <a:ln w="19050">
                <a:solidFill>
                  <a:schemeClr val="lt1"/>
                </a:solidFill>
              </a:ln>
              <a:effectLst/>
            </c:spPr>
            <c:extLst>
              <c:ext xmlns:c16="http://schemas.microsoft.com/office/drawing/2014/chart" uri="{C3380CC4-5D6E-409C-BE32-E72D297353CC}">
                <c16:uniqueId val="{00000001-B7C8-493B-B748-A53A07618F0B}"/>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B7C8-493B-B748-A53A07618F0B}"/>
              </c:ext>
            </c:extLst>
          </c:dPt>
          <c:dPt>
            <c:idx val="2"/>
            <c:bubble3D val="0"/>
            <c:explosion val="5"/>
            <c:spPr>
              <a:solidFill>
                <a:srgbClr val="FF9900"/>
              </a:solidFill>
              <a:ln w="19050">
                <a:solidFill>
                  <a:schemeClr val="lt1"/>
                </a:solidFill>
              </a:ln>
              <a:effectLst/>
            </c:spPr>
            <c:extLst>
              <c:ext xmlns:c16="http://schemas.microsoft.com/office/drawing/2014/chart" uri="{C3380CC4-5D6E-409C-BE32-E72D297353CC}">
                <c16:uniqueId val="{00000005-B7C8-493B-B748-A53A07618F0B}"/>
              </c:ext>
            </c:extLst>
          </c:dPt>
          <c:dPt>
            <c:idx val="3"/>
            <c:bubble3D val="0"/>
            <c:spPr>
              <a:solidFill>
                <a:srgbClr val="FF6600"/>
              </a:solidFill>
              <a:ln w="19050">
                <a:solidFill>
                  <a:schemeClr val="lt1"/>
                </a:solidFill>
              </a:ln>
              <a:effectLst/>
            </c:spPr>
            <c:extLst>
              <c:ext xmlns:c16="http://schemas.microsoft.com/office/drawing/2014/chart" uri="{C3380CC4-5D6E-409C-BE32-E72D297353CC}">
                <c16:uniqueId val="{00000007-B7C8-493B-B748-A53A07618F0B}"/>
              </c:ext>
            </c:extLst>
          </c:dPt>
          <c:cat>
            <c:strRef>
              <c:f>'FAOSTAT_data_11-25-2020'!$A$2:$A$5</c:f>
              <c:strCache>
                <c:ptCount val="4"/>
                <c:pt idx="0">
                  <c:v>Grapefruit 7%</c:v>
                </c:pt>
                <c:pt idx="1">
                  <c:v>Lemons and limes 14%</c:v>
                </c:pt>
                <c:pt idx="2">
                  <c:v>Oranges 54%</c:v>
                </c:pt>
                <c:pt idx="3">
                  <c:v>Tangerines 25%</c:v>
                </c:pt>
              </c:strCache>
            </c:strRef>
          </c:cat>
          <c:val>
            <c:numRef>
              <c:f>'FAOSTAT_data_11-25-2020'!$F$2:$F$5</c:f>
              <c:numCache>
                <c:formatCode>0%</c:formatCode>
                <c:ptCount val="4"/>
                <c:pt idx="0">
                  <c:v>6.7663032987256816E-2</c:v>
                </c:pt>
                <c:pt idx="1">
                  <c:v>0.13979635321248232</c:v>
                </c:pt>
                <c:pt idx="2">
                  <c:v>0.54430289874121673</c:v>
                </c:pt>
                <c:pt idx="3">
                  <c:v>0.24823771505904413</c:v>
                </c:pt>
              </c:numCache>
            </c:numRef>
          </c:val>
          <c:extLst>
            <c:ext xmlns:c16="http://schemas.microsoft.com/office/drawing/2014/chart" uri="{C3380CC4-5D6E-409C-BE32-E72D297353CC}">
              <c16:uniqueId val="{00000008-B7C8-493B-B748-A53A07618F0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0"/>
        <a:lstStyle/>
        <a:p>
          <a:pPr rtl="0">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b="0" i="0" baseline="0" dirty="0" err="1">
                <a:effectLst/>
              </a:rPr>
              <a:t>Produção</a:t>
            </a:r>
            <a:r>
              <a:rPr lang="en-GB" sz="1600" b="0" i="0" baseline="0" dirty="0">
                <a:effectLst/>
              </a:rPr>
              <a:t> </a:t>
            </a:r>
            <a:r>
              <a:rPr lang="en-GB" sz="1600" b="0" i="0" baseline="0" dirty="0" err="1">
                <a:effectLst/>
              </a:rPr>
              <a:t>Brasileira</a:t>
            </a:r>
            <a:r>
              <a:rPr lang="en-GB" sz="1600" b="0" i="0" baseline="0" dirty="0">
                <a:effectLst/>
              </a:rPr>
              <a:t> </a:t>
            </a:r>
            <a:r>
              <a:rPr lang="en-GB" sz="1600" b="0" i="0" baseline="0" dirty="0" err="1">
                <a:effectLst/>
              </a:rPr>
              <a:t>Citrinos</a:t>
            </a:r>
            <a:r>
              <a:rPr lang="en-GB" sz="1600" b="0" i="0" baseline="0" dirty="0">
                <a:effectLst/>
              </a:rPr>
              <a:t> 2018</a:t>
            </a:r>
            <a:endParaRPr lang="en-GB" sz="1600" dirty="0">
              <a:effectLst/>
            </a:endParaRPr>
          </a:p>
        </c:rich>
      </c:tx>
      <c:overlay val="1"/>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504503968253967"/>
          <c:y val="8.282863247863248E-2"/>
          <c:w val="0.73856785714285711"/>
          <c:h val="0.79538076923076928"/>
        </c:manualLayout>
      </c:layout>
      <c:pieChart>
        <c:varyColors val="1"/>
        <c:ser>
          <c:idx val="0"/>
          <c:order val="0"/>
          <c:dPt>
            <c:idx val="0"/>
            <c:bubble3D val="0"/>
            <c:spPr>
              <a:solidFill>
                <a:srgbClr val="FF9933"/>
              </a:solidFill>
              <a:ln w="19050">
                <a:solidFill>
                  <a:schemeClr val="lt1"/>
                </a:solidFill>
              </a:ln>
              <a:effectLst/>
            </c:spPr>
            <c:extLst>
              <c:ext xmlns:c16="http://schemas.microsoft.com/office/drawing/2014/chart" uri="{C3380CC4-5D6E-409C-BE32-E72D297353CC}">
                <c16:uniqueId val="{00000001-BB0B-42FD-8847-ABCE33C1F52D}"/>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BB0B-42FD-8847-ABCE33C1F52D}"/>
              </c:ext>
            </c:extLst>
          </c:dPt>
          <c:dPt>
            <c:idx val="2"/>
            <c:bubble3D val="0"/>
            <c:spPr>
              <a:solidFill>
                <a:srgbClr val="FF9900"/>
              </a:solidFill>
              <a:ln w="19050">
                <a:solidFill>
                  <a:schemeClr val="lt1"/>
                </a:solidFill>
              </a:ln>
              <a:effectLst/>
            </c:spPr>
            <c:extLst>
              <c:ext xmlns:c16="http://schemas.microsoft.com/office/drawing/2014/chart" uri="{C3380CC4-5D6E-409C-BE32-E72D297353CC}">
                <c16:uniqueId val="{00000005-BB0B-42FD-8847-ABCE33C1F52D}"/>
              </c:ext>
            </c:extLst>
          </c:dPt>
          <c:dPt>
            <c:idx val="3"/>
            <c:bubble3D val="0"/>
            <c:spPr>
              <a:solidFill>
                <a:srgbClr val="FF6600"/>
              </a:solidFill>
              <a:ln w="19050">
                <a:solidFill>
                  <a:schemeClr val="lt1"/>
                </a:solidFill>
              </a:ln>
              <a:effectLst/>
            </c:spPr>
            <c:extLst>
              <c:ext xmlns:c16="http://schemas.microsoft.com/office/drawing/2014/chart" uri="{C3380CC4-5D6E-409C-BE32-E72D297353CC}">
                <c16:uniqueId val="{00000007-BB0B-42FD-8847-ABCE33C1F52D}"/>
              </c:ext>
            </c:extLst>
          </c:dPt>
          <c:cat>
            <c:strRef>
              <c:f>'FAOSTAT_data_11-25-2020 Brzil'!$A$2:$A$5</c:f>
              <c:strCache>
                <c:ptCount val="4"/>
                <c:pt idx="0">
                  <c:v>Grapefruit 0,4%</c:v>
                </c:pt>
                <c:pt idx="1">
                  <c:v>Lemons and limes 8%</c:v>
                </c:pt>
                <c:pt idx="2">
                  <c:v>Oranges 87%</c:v>
                </c:pt>
                <c:pt idx="3">
                  <c:v>Tangerines 5%</c:v>
                </c:pt>
              </c:strCache>
            </c:strRef>
          </c:cat>
          <c:val>
            <c:numRef>
              <c:f>'FAOSTAT_data_11-25-2020 Brzil'!$F$2:$F$5</c:f>
              <c:numCache>
                <c:formatCode>0.0%</c:formatCode>
                <c:ptCount val="4"/>
                <c:pt idx="0">
                  <c:v>4.2509312839871249E-3</c:v>
                </c:pt>
                <c:pt idx="1">
                  <c:v>7.6857331552872235E-2</c:v>
                </c:pt>
                <c:pt idx="2">
                  <c:v>0.86716974706255823</c:v>
                </c:pt>
                <c:pt idx="3">
                  <c:v>5.1721990100582357E-2</c:v>
                </c:pt>
              </c:numCache>
            </c:numRef>
          </c:val>
          <c:extLst>
            <c:ext xmlns:c16="http://schemas.microsoft.com/office/drawing/2014/chart" uri="{C3380CC4-5D6E-409C-BE32-E72D297353CC}">
              <c16:uniqueId val="{00000008-BB0B-42FD-8847-ABCE33C1F52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effectLst/>
              </a:rPr>
              <a:t>Variedades destinadas</a:t>
            </a:r>
            <a:r>
              <a:rPr lang="en-GB" sz="1600" baseline="0" dirty="0">
                <a:effectLst/>
              </a:rPr>
              <a:t> ao processamento</a:t>
            </a:r>
            <a:endParaRPr lang="en-GB" sz="1600" dirty="0">
              <a:effectLst/>
            </a:endParaRPr>
          </a:p>
        </c:rich>
      </c:tx>
      <c:overlay val="1"/>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504503968253967"/>
          <c:y val="8.282863247863248E-2"/>
          <c:w val="0.73856785714285711"/>
          <c:h val="0.79538076923076928"/>
        </c:manualLayout>
      </c:layout>
      <c:pieChart>
        <c:varyColors val="1"/>
        <c:ser>
          <c:idx val="1"/>
          <c:order val="0"/>
          <c:tx>
            <c:strRef>
              <c:f>'FAOSTAT_data_11-25-2020'!$A$20:$A$22</c:f>
              <c:strCache>
                <c:ptCount val="3"/>
                <c:pt idx="0">
                  <c:v>Precoces 23%</c:v>
                </c:pt>
                <c:pt idx="1">
                  <c:v>Meia- Estação  23%</c:v>
                </c:pt>
                <c:pt idx="2">
                  <c:v>Tardia 54%</c:v>
                </c:pt>
              </c:strCache>
            </c:strRef>
          </c:tx>
          <c:dPt>
            <c:idx val="0"/>
            <c:bubble3D val="0"/>
            <c:spPr>
              <a:solidFill>
                <a:srgbClr val="FF9900"/>
              </a:solidFill>
              <a:ln w="19050">
                <a:solidFill>
                  <a:schemeClr val="lt1"/>
                </a:solidFill>
              </a:ln>
              <a:effectLst/>
            </c:spPr>
            <c:extLst>
              <c:ext xmlns:c16="http://schemas.microsoft.com/office/drawing/2014/chart" uri="{C3380CC4-5D6E-409C-BE32-E72D297353CC}">
                <c16:uniqueId val="{00000001-F2F6-4077-9C88-14AD5472995A}"/>
              </c:ext>
            </c:extLst>
          </c:dPt>
          <c:dPt>
            <c:idx val="1"/>
            <c:bubble3D val="0"/>
            <c:spPr>
              <a:solidFill>
                <a:srgbClr val="FFCC66"/>
              </a:solidFill>
              <a:ln w="19050">
                <a:solidFill>
                  <a:schemeClr val="lt1"/>
                </a:solidFill>
              </a:ln>
              <a:effectLst/>
            </c:spPr>
            <c:extLst>
              <c:ext xmlns:c16="http://schemas.microsoft.com/office/drawing/2014/chart" uri="{C3380CC4-5D6E-409C-BE32-E72D297353CC}">
                <c16:uniqueId val="{00000003-F2F6-4077-9C88-14AD5472995A}"/>
              </c:ext>
            </c:extLst>
          </c:dPt>
          <c:dPt>
            <c:idx val="2"/>
            <c:bubble3D val="0"/>
            <c:spPr>
              <a:solidFill>
                <a:srgbClr val="FF6600"/>
              </a:solidFill>
              <a:ln w="19050">
                <a:solidFill>
                  <a:schemeClr val="lt1"/>
                </a:solidFill>
              </a:ln>
              <a:effectLst/>
            </c:spPr>
            <c:extLst>
              <c:ext xmlns:c16="http://schemas.microsoft.com/office/drawing/2014/chart" uri="{C3380CC4-5D6E-409C-BE32-E72D297353CC}">
                <c16:uniqueId val="{00000005-F2F6-4077-9C88-14AD5472995A}"/>
              </c:ext>
            </c:extLst>
          </c:dPt>
          <c:cat>
            <c:strRef>
              <c:f>'FAOSTAT_data_11-25-2020'!$A$20:$A$22</c:f>
              <c:strCache>
                <c:ptCount val="3"/>
                <c:pt idx="0">
                  <c:v>Precoces 23%</c:v>
                </c:pt>
                <c:pt idx="1">
                  <c:v>Meia- Estação  23%</c:v>
                </c:pt>
                <c:pt idx="2">
                  <c:v>Tardia 54%</c:v>
                </c:pt>
              </c:strCache>
            </c:strRef>
          </c:cat>
          <c:val>
            <c:numRef>
              <c:f>'FAOSTAT_data_11-25-2020'!$B$20:$B$22</c:f>
              <c:numCache>
                <c:formatCode>General</c:formatCode>
                <c:ptCount val="3"/>
                <c:pt idx="0">
                  <c:v>23</c:v>
                </c:pt>
                <c:pt idx="1">
                  <c:v>23</c:v>
                </c:pt>
                <c:pt idx="2">
                  <c:v>54</c:v>
                </c:pt>
              </c:numCache>
            </c:numRef>
          </c:val>
          <c:extLst>
            <c:ext xmlns:c16="http://schemas.microsoft.com/office/drawing/2014/chart" uri="{C3380CC4-5D6E-409C-BE32-E72D297353CC}">
              <c16:uniqueId val="{00000006-F2F6-4077-9C88-14AD5472995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Espaço Reservado para Data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5F560C8-679C-48CB-B098-13E5101AD635}" type="datetimeFigureOut">
              <a:rPr lang="en-GB" smtClean="0"/>
              <a:t>03/12/2020</a:t>
            </a:fld>
            <a:endParaRPr lang="en-GB"/>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ço Reservado para Anotações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477D20-A21F-4A29-92F3-7D6BF610D6CE}" type="slidenum">
              <a:rPr lang="en-GB" smtClean="0"/>
              <a:t>‹nº›</a:t>
            </a:fld>
            <a:endParaRPr lang="en-GB"/>
          </a:p>
        </p:txBody>
      </p:sp>
    </p:spTree>
    <p:extLst>
      <p:ext uri="{BB962C8B-B14F-4D97-AF65-F5344CB8AC3E}">
        <p14:creationId xmlns:p14="http://schemas.microsoft.com/office/powerpoint/2010/main" val="4061176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1</a:t>
            </a:fld>
            <a:endParaRPr lang="en-GB"/>
          </a:p>
        </p:txBody>
      </p:sp>
    </p:spTree>
    <p:extLst>
      <p:ext uri="{BB962C8B-B14F-4D97-AF65-F5344CB8AC3E}">
        <p14:creationId xmlns:p14="http://schemas.microsoft.com/office/powerpoint/2010/main" val="3391958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en-GB" sz="1800" b="0" i="0" u="none" strike="noStrike" baseline="0" dirty="0" err="1">
                <a:solidFill>
                  <a:srgbClr val="333333"/>
                </a:solidFill>
                <a:latin typeface="ArialMT"/>
              </a:rPr>
              <a:t>Desativar</a:t>
            </a:r>
            <a:r>
              <a:rPr lang="en-GB" sz="1800" b="0" i="0" u="none" strike="noStrike" baseline="0" dirty="0">
                <a:solidFill>
                  <a:srgbClr val="333333"/>
                </a:solidFill>
                <a:latin typeface="ArialMT"/>
              </a:rPr>
              <a:t> </a:t>
            </a:r>
            <a:r>
              <a:rPr lang="en-GB" sz="1800" b="0" i="0" u="none" strike="noStrike" baseline="0" dirty="0" err="1">
                <a:solidFill>
                  <a:srgbClr val="333333"/>
                </a:solidFill>
                <a:latin typeface="ArialMT"/>
              </a:rPr>
              <a:t>enzimas</a:t>
            </a:r>
            <a:r>
              <a:rPr lang="en-GB" sz="1800" b="0" i="0" u="none" strike="noStrike" baseline="0" dirty="0">
                <a:solidFill>
                  <a:srgbClr val="333333"/>
                </a:solidFill>
                <a:latin typeface="ArialMT"/>
              </a:rPr>
              <a:t> que </a:t>
            </a:r>
            <a:r>
              <a:rPr lang="en-GB" sz="1800" b="0" i="0" u="none" strike="noStrike" baseline="0" dirty="0" err="1">
                <a:solidFill>
                  <a:srgbClr val="333333"/>
                </a:solidFill>
                <a:latin typeface="ArialMT"/>
              </a:rPr>
              <a:t>escurecem</a:t>
            </a:r>
            <a:r>
              <a:rPr lang="en-GB" sz="1800" b="0" i="0" u="none" strike="noStrike" baseline="0" dirty="0">
                <a:solidFill>
                  <a:srgbClr val="333333"/>
                </a:solidFill>
                <a:latin typeface="ArialMT"/>
              </a:rPr>
              <a:t> </a:t>
            </a:r>
            <a:r>
              <a:rPr lang="en-GB" sz="1800" b="0" i="0" u="none" strike="noStrike" baseline="0" dirty="0" err="1">
                <a:solidFill>
                  <a:srgbClr val="333333"/>
                </a:solidFill>
                <a:latin typeface="ArialMT"/>
              </a:rPr>
              <a:t>os</a:t>
            </a:r>
            <a:r>
              <a:rPr lang="en-GB" sz="1800" b="0" i="0" u="none" strike="noStrike" baseline="0" dirty="0">
                <a:solidFill>
                  <a:srgbClr val="333333"/>
                </a:solidFill>
                <a:latin typeface="ArialMT"/>
              </a:rPr>
              <a:t> </a:t>
            </a:r>
            <a:r>
              <a:rPr lang="en-GB" sz="1800" b="0" i="0" u="none" strike="noStrike" baseline="0" dirty="0" err="1">
                <a:solidFill>
                  <a:srgbClr val="333333"/>
                </a:solidFill>
                <a:latin typeface="ArialMT"/>
              </a:rPr>
              <a:t>sucos</a:t>
            </a:r>
            <a:r>
              <a:rPr lang="en-GB" sz="1800" b="0" i="0" u="none" strike="noStrike" baseline="0" dirty="0">
                <a:solidFill>
                  <a:srgbClr val="333333"/>
                </a:solidFill>
                <a:latin typeface="ArialMT"/>
              </a:rPr>
              <a:t> (</a:t>
            </a:r>
            <a:r>
              <a:rPr lang="en-GB" sz="1800" b="0" i="0" u="none" strike="noStrike" baseline="0" dirty="0" err="1">
                <a:solidFill>
                  <a:srgbClr val="333333"/>
                </a:solidFill>
                <a:latin typeface="ArialMT"/>
              </a:rPr>
              <a:t>polefenoloxidase</a:t>
            </a:r>
            <a:r>
              <a:rPr lang="en-GB" sz="1800" b="0" i="0" u="none" strike="noStrike" baseline="0" dirty="0">
                <a:solidFill>
                  <a:srgbClr val="333333"/>
                </a:solidFill>
                <a:latin typeface="ArialMT"/>
              </a:rPr>
              <a:t> e peroxidase)</a:t>
            </a:r>
          </a:p>
          <a:p>
            <a:pPr algn="l"/>
            <a:endParaRPr lang="en-GB" sz="1800" b="0" i="0" u="none" strike="noStrike" baseline="0" dirty="0">
              <a:solidFill>
                <a:srgbClr val="333333"/>
              </a:solidFill>
              <a:latin typeface="ArialMT"/>
            </a:endParaRPr>
          </a:p>
          <a:p>
            <a:pPr algn="l"/>
            <a:r>
              <a:rPr lang="en-GB" sz="1800" b="0" i="0" u="none" strike="noStrike" baseline="0" dirty="0">
                <a:solidFill>
                  <a:srgbClr val="333333"/>
                </a:solidFill>
                <a:latin typeface="ArialMT"/>
              </a:rPr>
              <a:t>NFC Brix 11 e ratio de 12,5 </a:t>
            </a:r>
            <a:r>
              <a:rPr lang="en-GB" sz="1800" b="0" i="0" u="none" strike="noStrike" baseline="0" dirty="0" err="1">
                <a:solidFill>
                  <a:srgbClr val="333333"/>
                </a:solidFill>
                <a:latin typeface="ArialMT"/>
              </a:rPr>
              <a:t>até</a:t>
            </a:r>
            <a:r>
              <a:rPr lang="en-GB" sz="1800" b="0" i="0" u="none" strike="noStrike" baseline="0" dirty="0">
                <a:solidFill>
                  <a:srgbClr val="333333"/>
                </a:solidFill>
                <a:latin typeface="ArialMT"/>
              </a:rPr>
              <a:t> 20,5</a:t>
            </a:r>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10</a:t>
            </a:fld>
            <a:endParaRPr lang="en-GB"/>
          </a:p>
        </p:txBody>
      </p:sp>
    </p:spTree>
    <p:extLst>
      <p:ext uri="{BB962C8B-B14F-4D97-AF65-F5344CB8AC3E}">
        <p14:creationId xmlns:p14="http://schemas.microsoft.com/office/powerpoint/2010/main" val="3262102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11</a:t>
            </a:fld>
            <a:endParaRPr lang="en-GB"/>
          </a:p>
        </p:txBody>
      </p:sp>
    </p:spTree>
    <p:extLst>
      <p:ext uri="{BB962C8B-B14F-4D97-AF65-F5344CB8AC3E}">
        <p14:creationId xmlns:p14="http://schemas.microsoft.com/office/powerpoint/2010/main" val="1174668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12</a:t>
            </a:fld>
            <a:endParaRPr lang="en-GB"/>
          </a:p>
        </p:txBody>
      </p:sp>
    </p:spTree>
    <p:extLst>
      <p:ext uri="{BB962C8B-B14F-4D97-AF65-F5344CB8AC3E}">
        <p14:creationId xmlns:p14="http://schemas.microsoft.com/office/powerpoint/2010/main" val="2028600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13</a:t>
            </a:fld>
            <a:endParaRPr lang="en-GB"/>
          </a:p>
        </p:txBody>
      </p:sp>
    </p:spTree>
    <p:extLst>
      <p:ext uri="{BB962C8B-B14F-4D97-AF65-F5344CB8AC3E}">
        <p14:creationId xmlns:p14="http://schemas.microsoft.com/office/powerpoint/2010/main" val="2949966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latin typeface="+mj-lt"/>
              </a:rPr>
              <a:t>As células adicionadas proporcionam sensação na boca e aumentam o teor de fibras naturais do suco. O suco sem células flutuantes é denominado “liso”.</a:t>
            </a:r>
          </a:p>
          <a:p>
            <a:endParaRPr lang="pt-BR"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mj-lt"/>
              </a:rPr>
              <a:t>Suco em que parte do ácido cítrico foi removido por troca iônica durante a fabricação. Isso é permitido nos EUA. A menor acidez do suco pode ser mais suave para o sistema gástrico quando consumido.</a:t>
            </a:r>
          </a:p>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14</a:t>
            </a:fld>
            <a:endParaRPr lang="en-GB"/>
          </a:p>
        </p:txBody>
      </p:sp>
    </p:spTree>
    <p:extLst>
      <p:ext uri="{BB962C8B-B14F-4D97-AF65-F5344CB8AC3E}">
        <p14:creationId xmlns:p14="http://schemas.microsoft.com/office/powerpoint/2010/main" val="2693406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lgn="just"/>
            <a:r>
              <a:rPr lang="en-US" b="0" cap="all" dirty="0">
                <a:solidFill>
                  <a:schemeClr val="tx1"/>
                </a:solidFill>
                <a:latin typeface="+mj-lt"/>
              </a:rPr>
              <a:t>	</a:t>
            </a:r>
            <a:r>
              <a:rPr lang="en-US" b="0" cap="all" dirty="0" err="1">
                <a:solidFill>
                  <a:schemeClr val="tx1"/>
                </a:solidFill>
                <a:latin typeface="+mj-lt"/>
              </a:rPr>
              <a:t>Néctar</a:t>
            </a:r>
            <a:r>
              <a:rPr lang="en-US" b="0" cap="all" dirty="0">
                <a:solidFill>
                  <a:schemeClr val="tx1"/>
                </a:solidFill>
                <a:latin typeface="+mj-lt"/>
              </a:rPr>
              <a:t> de </a:t>
            </a:r>
            <a:r>
              <a:rPr lang="en-US" b="0" cap="all" dirty="0" err="1">
                <a:solidFill>
                  <a:schemeClr val="tx1"/>
                </a:solidFill>
                <a:latin typeface="+mj-lt"/>
              </a:rPr>
              <a:t>laranja</a:t>
            </a:r>
            <a:r>
              <a:rPr lang="en-US" b="0" cap="all" dirty="0">
                <a:solidFill>
                  <a:schemeClr val="tx1"/>
                </a:solidFill>
                <a:latin typeface="+mj-lt"/>
              </a:rPr>
              <a:t> </a:t>
            </a:r>
            <a:r>
              <a:rPr lang="en-US" b="1" dirty="0">
                <a:solidFill>
                  <a:schemeClr val="tx1"/>
                </a:solidFill>
                <a:latin typeface="+mj-lt"/>
              </a:rPr>
              <a:t>- </a:t>
            </a:r>
            <a:r>
              <a:rPr lang="en-US" dirty="0" err="1">
                <a:solidFill>
                  <a:schemeClr val="tx1"/>
                </a:solidFill>
                <a:latin typeface="+mj-lt"/>
              </a:rPr>
              <a:t>suco</a:t>
            </a:r>
            <a:r>
              <a:rPr lang="en-US" dirty="0">
                <a:solidFill>
                  <a:schemeClr val="tx1"/>
                </a:solidFill>
                <a:latin typeface="+mj-lt"/>
              </a:rPr>
              <a:t> de </a:t>
            </a:r>
            <a:r>
              <a:rPr lang="en-US" dirty="0" err="1">
                <a:solidFill>
                  <a:schemeClr val="tx1"/>
                </a:solidFill>
                <a:latin typeface="+mj-lt"/>
              </a:rPr>
              <a:t>laranja</a:t>
            </a:r>
            <a:r>
              <a:rPr lang="en-US" dirty="0">
                <a:solidFill>
                  <a:schemeClr val="tx1"/>
                </a:solidFill>
                <a:latin typeface="+mj-lt"/>
              </a:rPr>
              <a:t> com </a:t>
            </a:r>
            <a:r>
              <a:rPr lang="en-US" dirty="0" err="1">
                <a:solidFill>
                  <a:schemeClr val="tx1"/>
                </a:solidFill>
                <a:latin typeface="+mj-lt"/>
              </a:rPr>
              <a:t>adição</a:t>
            </a:r>
            <a:r>
              <a:rPr lang="en-US" dirty="0">
                <a:solidFill>
                  <a:schemeClr val="tx1"/>
                </a:solidFill>
                <a:latin typeface="+mj-lt"/>
              </a:rPr>
              <a:t> de </a:t>
            </a:r>
            <a:r>
              <a:rPr lang="en-US" dirty="0" err="1">
                <a:solidFill>
                  <a:schemeClr val="tx1"/>
                </a:solidFill>
                <a:latin typeface="+mj-lt"/>
              </a:rPr>
              <a:t>açúcar</a:t>
            </a:r>
            <a:r>
              <a:rPr lang="en-US" dirty="0">
                <a:solidFill>
                  <a:schemeClr val="tx1"/>
                </a:solidFill>
                <a:latin typeface="+mj-lt"/>
              </a:rPr>
              <a:t>, </a:t>
            </a:r>
            <a:r>
              <a:rPr lang="en-US" dirty="0" err="1">
                <a:solidFill>
                  <a:schemeClr val="tx1"/>
                </a:solidFill>
                <a:latin typeface="+mj-lt"/>
              </a:rPr>
              <a:t>ácidos</a:t>
            </a:r>
            <a:r>
              <a:rPr lang="en-US" dirty="0">
                <a:solidFill>
                  <a:schemeClr val="tx1"/>
                </a:solidFill>
                <a:latin typeface="+mj-lt"/>
              </a:rPr>
              <a:t> e / </a:t>
            </a:r>
            <a:r>
              <a:rPr lang="en-US" dirty="0" err="1">
                <a:solidFill>
                  <a:schemeClr val="tx1"/>
                </a:solidFill>
                <a:latin typeface="+mj-lt"/>
              </a:rPr>
              <a:t>ou</a:t>
            </a:r>
            <a:r>
              <a:rPr lang="en-US" dirty="0">
                <a:solidFill>
                  <a:schemeClr val="tx1"/>
                </a:solidFill>
                <a:latin typeface="+mj-lt"/>
              </a:rPr>
              <a:t> </a:t>
            </a:r>
            <a:r>
              <a:rPr lang="en-US" dirty="0" err="1">
                <a:solidFill>
                  <a:schemeClr val="tx1"/>
                </a:solidFill>
                <a:latin typeface="+mj-lt"/>
              </a:rPr>
              <a:t>água</a:t>
            </a:r>
            <a:r>
              <a:rPr lang="en-US" dirty="0">
                <a:solidFill>
                  <a:schemeClr val="tx1"/>
                </a:solidFill>
                <a:latin typeface="+mj-lt"/>
              </a:rPr>
              <a:t>. o </a:t>
            </a:r>
            <a:r>
              <a:rPr lang="en-US" dirty="0" err="1">
                <a:solidFill>
                  <a:schemeClr val="tx1"/>
                </a:solidFill>
                <a:latin typeface="+mj-lt"/>
              </a:rPr>
              <a:t>teor</a:t>
            </a:r>
            <a:r>
              <a:rPr lang="en-US" dirty="0">
                <a:solidFill>
                  <a:schemeClr val="tx1"/>
                </a:solidFill>
                <a:latin typeface="+mj-lt"/>
              </a:rPr>
              <a:t> </a:t>
            </a:r>
            <a:r>
              <a:rPr lang="en-US" dirty="0" err="1">
                <a:solidFill>
                  <a:schemeClr val="tx1"/>
                </a:solidFill>
                <a:latin typeface="+mj-lt"/>
              </a:rPr>
              <a:t>mínimo</a:t>
            </a:r>
            <a:r>
              <a:rPr lang="en-US" dirty="0">
                <a:solidFill>
                  <a:schemeClr val="tx1"/>
                </a:solidFill>
                <a:latin typeface="+mj-lt"/>
              </a:rPr>
              <a:t> de </a:t>
            </a:r>
            <a:r>
              <a:rPr lang="en-US" dirty="0" err="1">
                <a:solidFill>
                  <a:schemeClr val="tx1"/>
                </a:solidFill>
                <a:latin typeface="+mj-lt"/>
              </a:rPr>
              <a:t>frutas</a:t>
            </a:r>
            <a:r>
              <a:rPr lang="en-US" dirty="0">
                <a:solidFill>
                  <a:schemeClr val="tx1"/>
                </a:solidFill>
                <a:latin typeface="+mj-lt"/>
              </a:rPr>
              <a:t> varia </a:t>
            </a:r>
            <a:r>
              <a:rPr lang="en-US" dirty="0" err="1">
                <a:solidFill>
                  <a:schemeClr val="tx1"/>
                </a:solidFill>
                <a:latin typeface="+mj-lt"/>
              </a:rPr>
              <a:t>mín</a:t>
            </a:r>
            <a:r>
              <a:rPr lang="en-US" dirty="0">
                <a:solidFill>
                  <a:schemeClr val="tx1"/>
                </a:solidFill>
                <a:latin typeface="+mj-lt"/>
              </a:rPr>
              <a:t>. 50% </a:t>
            </a:r>
          </a:p>
          <a:p>
            <a:pPr lvl="0" algn="just"/>
            <a:r>
              <a:rPr lang="en-US" cap="all" dirty="0">
                <a:solidFill>
                  <a:schemeClr val="tx1"/>
                </a:solidFill>
                <a:latin typeface="+mj-lt"/>
              </a:rPr>
              <a:t>	</a:t>
            </a:r>
            <a:r>
              <a:rPr lang="en-US" cap="all" dirty="0" err="1">
                <a:solidFill>
                  <a:schemeClr val="tx1"/>
                </a:solidFill>
                <a:latin typeface="+mj-lt"/>
              </a:rPr>
              <a:t>Bebidas</a:t>
            </a:r>
            <a:r>
              <a:rPr lang="en-US" cap="all" dirty="0">
                <a:solidFill>
                  <a:schemeClr val="tx1"/>
                </a:solidFill>
                <a:latin typeface="+mj-lt"/>
              </a:rPr>
              <a:t> de </a:t>
            </a:r>
            <a:r>
              <a:rPr lang="en-US" cap="all" dirty="0" err="1">
                <a:solidFill>
                  <a:schemeClr val="tx1"/>
                </a:solidFill>
                <a:latin typeface="+mj-lt"/>
              </a:rPr>
              <a:t>suco</a:t>
            </a:r>
            <a:r>
              <a:rPr lang="en-US" cap="all" dirty="0">
                <a:solidFill>
                  <a:schemeClr val="tx1"/>
                </a:solidFill>
                <a:latin typeface="+mj-lt"/>
              </a:rPr>
              <a:t> de </a:t>
            </a:r>
            <a:r>
              <a:rPr lang="en-US" cap="all" dirty="0" err="1">
                <a:solidFill>
                  <a:schemeClr val="tx1"/>
                </a:solidFill>
                <a:latin typeface="+mj-lt"/>
              </a:rPr>
              <a:t>laranja</a:t>
            </a:r>
            <a:r>
              <a:rPr lang="en-US" cap="all" dirty="0">
                <a:solidFill>
                  <a:schemeClr val="tx1"/>
                </a:solidFill>
                <a:latin typeface="+mj-lt"/>
              </a:rPr>
              <a:t> - </a:t>
            </a:r>
            <a:r>
              <a:rPr lang="en-US" dirty="0" err="1">
                <a:solidFill>
                  <a:schemeClr val="tx1"/>
                </a:solidFill>
                <a:latin typeface="+mj-lt"/>
              </a:rPr>
              <a:t>bebidas</a:t>
            </a:r>
            <a:r>
              <a:rPr lang="en-US" dirty="0">
                <a:solidFill>
                  <a:schemeClr val="tx1"/>
                </a:solidFill>
                <a:latin typeface="+mj-lt"/>
              </a:rPr>
              <a:t> com </a:t>
            </a:r>
            <a:r>
              <a:rPr lang="en-US" dirty="0" err="1">
                <a:solidFill>
                  <a:schemeClr val="tx1"/>
                </a:solidFill>
                <a:latin typeface="+mj-lt"/>
              </a:rPr>
              <a:t>menor</a:t>
            </a:r>
            <a:r>
              <a:rPr lang="en-US" dirty="0">
                <a:solidFill>
                  <a:schemeClr val="tx1"/>
                </a:solidFill>
                <a:latin typeface="+mj-lt"/>
              </a:rPr>
              <a:t> </a:t>
            </a:r>
            <a:r>
              <a:rPr lang="en-US" dirty="0" err="1">
                <a:solidFill>
                  <a:schemeClr val="tx1"/>
                </a:solidFill>
                <a:latin typeface="+mj-lt"/>
              </a:rPr>
              <a:t>teor</a:t>
            </a:r>
            <a:r>
              <a:rPr lang="en-US" dirty="0">
                <a:solidFill>
                  <a:schemeClr val="tx1"/>
                </a:solidFill>
                <a:latin typeface="+mj-lt"/>
              </a:rPr>
              <a:t> de </a:t>
            </a:r>
            <a:r>
              <a:rPr lang="en-US" dirty="0" err="1">
                <a:solidFill>
                  <a:schemeClr val="tx1"/>
                </a:solidFill>
                <a:latin typeface="+mj-lt"/>
              </a:rPr>
              <a:t>suco</a:t>
            </a:r>
            <a:r>
              <a:rPr lang="en-US" dirty="0">
                <a:solidFill>
                  <a:schemeClr val="tx1"/>
                </a:solidFill>
                <a:latin typeface="+mj-lt"/>
              </a:rPr>
              <a:t> do que </a:t>
            </a:r>
            <a:r>
              <a:rPr lang="en-US" dirty="0" err="1">
                <a:solidFill>
                  <a:schemeClr val="tx1"/>
                </a:solidFill>
                <a:latin typeface="+mj-lt"/>
              </a:rPr>
              <a:t>néctar</a:t>
            </a:r>
            <a:r>
              <a:rPr lang="en-US" dirty="0">
                <a:solidFill>
                  <a:schemeClr val="tx1"/>
                </a:solidFill>
                <a:latin typeface="+mj-lt"/>
              </a:rPr>
              <a:t>., </a:t>
            </a:r>
            <a:r>
              <a:rPr lang="en-US" dirty="0" err="1">
                <a:solidFill>
                  <a:schemeClr val="tx1"/>
                </a:solidFill>
                <a:latin typeface="+mj-lt"/>
              </a:rPr>
              <a:t>eles</a:t>
            </a:r>
            <a:r>
              <a:rPr lang="en-US" dirty="0">
                <a:solidFill>
                  <a:schemeClr val="tx1"/>
                </a:solidFill>
                <a:latin typeface="+mj-lt"/>
              </a:rPr>
              <a:t> </a:t>
            </a:r>
            <a:r>
              <a:rPr lang="en-US" dirty="0" err="1">
                <a:solidFill>
                  <a:schemeClr val="tx1"/>
                </a:solidFill>
                <a:latin typeface="+mj-lt"/>
              </a:rPr>
              <a:t>podem</a:t>
            </a:r>
            <a:r>
              <a:rPr lang="en-US" dirty="0">
                <a:solidFill>
                  <a:schemeClr val="tx1"/>
                </a:solidFill>
                <a:latin typeface="+mj-lt"/>
              </a:rPr>
              <a:t> </a:t>
            </a:r>
            <a:r>
              <a:rPr lang="en-US" dirty="0" err="1">
                <a:solidFill>
                  <a:schemeClr val="tx1"/>
                </a:solidFill>
                <a:latin typeface="+mj-lt"/>
              </a:rPr>
              <a:t>conter</a:t>
            </a:r>
            <a:r>
              <a:rPr lang="en-US" dirty="0">
                <a:solidFill>
                  <a:schemeClr val="tx1"/>
                </a:solidFill>
                <a:latin typeface="+mj-lt"/>
              </a:rPr>
              <a:t> </a:t>
            </a:r>
            <a:r>
              <a:rPr lang="en-US" dirty="0" err="1">
                <a:solidFill>
                  <a:schemeClr val="tx1"/>
                </a:solidFill>
                <a:latin typeface="+mj-lt"/>
              </a:rPr>
              <a:t>apenas</a:t>
            </a:r>
            <a:r>
              <a:rPr lang="en-US" dirty="0">
                <a:solidFill>
                  <a:schemeClr val="tx1"/>
                </a:solidFill>
                <a:latin typeface="+mj-lt"/>
              </a:rPr>
              <a:t> </a:t>
            </a:r>
            <a:r>
              <a:rPr lang="en-US" dirty="0" err="1">
                <a:solidFill>
                  <a:schemeClr val="tx1"/>
                </a:solidFill>
                <a:latin typeface="+mj-lt"/>
              </a:rPr>
              <a:t>óleo</a:t>
            </a:r>
            <a:r>
              <a:rPr lang="en-US" dirty="0">
                <a:solidFill>
                  <a:schemeClr val="tx1"/>
                </a:solidFill>
                <a:latin typeface="+mj-lt"/>
              </a:rPr>
              <a:t> de </a:t>
            </a:r>
            <a:r>
              <a:rPr lang="en-US" dirty="0" err="1">
                <a:solidFill>
                  <a:schemeClr val="tx1"/>
                </a:solidFill>
                <a:latin typeface="+mj-lt"/>
              </a:rPr>
              <a:t>casca</a:t>
            </a:r>
            <a:r>
              <a:rPr lang="en-US" dirty="0">
                <a:solidFill>
                  <a:schemeClr val="tx1"/>
                </a:solidFill>
                <a:latin typeface="+mj-lt"/>
              </a:rPr>
              <a:t> e </a:t>
            </a:r>
            <a:r>
              <a:rPr lang="en-US" dirty="0" err="1">
                <a:solidFill>
                  <a:schemeClr val="tx1"/>
                </a:solidFill>
                <a:latin typeface="+mj-lt"/>
              </a:rPr>
              <a:t>agentes</a:t>
            </a:r>
            <a:r>
              <a:rPr lang="en-US" dirty="0">
                <a:solidFill>
                  <a:schemeClr val="tx1"/>
                </a:solidFill>
                <a:latin typeface="+mj-lt"/>
              </a:rPr>
              <a:t> </a:t>
            </a:r>
            <a:r>
              <a:rPr lang="en-US" dirty="0" err="1">
                <a:solidFill>
                  <a:schemeClr val="tx1"/>
                </a:solidFill>
                <a:latin typeface="+mj-lt"/>
              </a:rPr>
              <a:t>aromatizantes</a:t>
            </a:r>
            <a:r>
              <a:rPr lang="en-US" dirty="0">
                <a:solidFill>
                  <a:schemeClr val="tx1"/>
                </a:solidFill>
                <a:latin typeface="+mj-lt"/>
              </a:rPr>
              <a:t> </a:t>
            </a:r>
            <a:r>
              <a:rPr lang="en-US" dirty="0" err="1">
                <a:solidFill>
                  <a:schemeClr val="tx1"/>
                </a:solidFill>
                <a:latin typeface="+mj-lt"/>
              </a:rPr>
              <a:t>ou</a:t>
            </a:r>
            <a:r>
              <a:rPr lang="en-US" dirty="0">
                <a:solidFill>
                  <a:schemeClr val="tx1"/>
                </a:solidFill>
                <a:latin typeface="+mj-lt"/>
              </a:rPr>
              <a:t> </a:t>
            </a:r>
            <a:r>
              <a:rPr lang="en-US" dirty="0" err="1">
                <a:solidFill>
                  <a:schemeClr val="tx1"/>
                </a:solidFill>
                <a:latin typeface="+mj-lt"/>
              </a:rPr>
              <a:t>concentrados</a:t>
            </a:r>
            <a:r>
              <a:rPr lang="en-US" dirty="0">
                <a:solidFill>
                  <a:schemeClr val="tx1"/>
                </a:solidFill>
                <a:latin typeface="+mj-lt"/>
              </a:rPr>
              <a:t> de </a:t>
            </a:r>
            <a:r>
              <a:rPr lang="en-US" dirty="0" err="1">
                <a:solidFill>
                  <a:schemeClr val="tx1"/>
                </a:solidFill>
                <a:latin typeface="+mj-lt"/>
              </a:rPr>
              <a:t>lavagem</a:t>
            </a:r>
            <a:r>
              <a:rPr lang="en-US" dirty="0">
                <a:solidFill>
                  <a:schemeClr val="tx1"/>
                </a:solidFill>
                <a:latin typeface="+mj-lt"/>
              </a:rPr>
              <a:t> de </a:t>
            </a:r>
            <a:r>
              <a:rPr lang="en-US" dirty="0" err="1">
                <a:solidFill>
                  <a:schemeClr val="tx1"/>
                </a:solidFill>
                <a:latin typeface="+mj-lt"/>
              </a:rPr>
              <a:t>polpa</a:t>
            </a:r>
            <a:r>
              <a:rPr lang="en-US" dirty="0">
                <a:solidFill>
                  <a:schemeClr val="tx1"/>
                </a:solidFill>
                <a:latin typeface="+mj-lt"/>
              </a:rPr>
              <a:t> .</a:t>
            </a:r>
          </a:p>
          <a:p>
            <a:pPr lvl="0" algn="just"/>
            <a:r>
              <a:rPr lang="en-US" cap="all" dirty="0">
                <a:solidFill>
                  <a:schemeClr val="tx1"/>
                </a:solidFill>
                <a:latin typeface="+mj-lt"/>
              </a:rPr>
              <a:t>	</a:t>
            </a:r>
          </a:p>
          <a:p>
            <a:pPr lvl="0" algn="just"/>
            <a:r>
              <a:rPr lang="en-US" cap="all" dirty="0">
                <a:solidFill>
                  <a:schemeClr val="tx1"/>
                </a:solidFill>
                <a:latin typeface="+mj-lt"/>
              </a:rPr>
              <a:t>	</a:t>
            </a:r>
            <a:r>
              <a:rPr lang="en-US" cap="all" dirty="0" err="1">
                <a:solidFill>
                  <a:schemeClr val="tx1"/>
                </a:solidFill>
                <a:latin typeface="+mj-lt"/>
              </a:rPr>
              <a:t>Bebidas</a:t>
            </a:r>
            <a:r>
              <a:rPr lang="en-US" cap="all" dirty="0">
                <a:solidFill>
                  <a:schemeClr val="tx1"/>
                </a:solidFill>
                <a:latin typeface="+mj-lt"/>
              </a:rPr>
              <a:t> com </a:t>
            </a:r>
            <a:r>
              <a:rPr lang="en-US" cap="all" dirty="0" err="1">
                <a:solidFill>
                  <a:schemeClr val="tx1"/>
                </a:solidFill>
                <a:latin typeface="+mj-lt"/>
              </a:rPr>
              <a:t>sabor</a:t>
            </a:r>
            <a:r>
              <a:rPr lang="en-US" cap="all" dirty="0">
                <a:solidFill>
                  <a:schemeClr val="tx1"/>
                </a:solidFill>
                <a:latin typeface="+mj-lt"/>
              </a:rPr>
              <a:t> de </a:t>
            </a:r>
            <a:r>
              <a:rPr lang="en-US" cap="all" dirty="0" err="1">
                <a:solidFill>
                  <a:schemeClr val="tx1"/>
                </a:solidFill>
                <a:latin typeface="+mj-lt"/>
              </a:rPr>
              <a:t>laranja</a:t>
            </a:r>
            <a:r>
              <a:rPr lang="en-US" cap="all" dirty="0">
                <a:solidFill>
                  <a:schemeClr val="tx1"/>
                </a:solidFill>
                <a:latin typeface="+mj-lt"/>
              </a:rPr>
              <a:t> - </a:t>
            </a:r>
            <a:r>
              <a:rPr lang="en-US" dirty="0" err="1">
                <a:solidFill>
                  <a:schemeClr val="tx1"/>
                </a:solidFill>
                <a:latin typeface="+mj-lt"/>
              </a:rPr>
              <a:t>Produtos</a:t>
            </a:r>
            <a:r>
              <a:rPr lang="en-US" dirty="0">
                <a:solidFill>
                  <a:schemeClr val="tx1"/>
                </a:solidFill>
                <a:latin typeface="+mj-lt"/>
              </a:rPr>
              <a:t> com </a:t>
            </a:r>
            <a:r>
              <a:rPr lang="en-US" dirty="0" err="1">
                <a:solidFill>
                  <a:schemeClr val="tx1"/>
                </a:solidFill>
                <a:latin typeface="+mj-lt"/>
              </a:rPr>
              <a:t>sabor</a:t>
            </a:r>
            <a:r>
              <a:rPr lang="en-US" dirty="0">
                <a:solidFill>
                  <a:schemeClr val="tx1"/>
                </a:solidFill>
                <a:latin typeface="+mj-lt"/>
              </a:rPr>
              <a:t> de </a:t>
            </a:r>
            <a:r>
              <a:rPr lang="en-US" dirty="0" err="1">
                <a:solidFill>
                  <a:schemeClr val="tx1"/>
                </a:solidFill>
                <a:latin typeface="+mj-lt"/>
              </a:rPr>
              <a:t>laranja</a:t>
            </a:r>
            <a:r>
              <a:rPr lang="en-US" dirty="0">
                <a:solidFill>
                  <a:schemeClr val="tx1"/>
                </a:solidFill>
                <a:latin typeface="+mj-lt"/>
              </a:rPr>
              <a:t>, mas </a:t>
            </a:r>
            <a:r>
              <a:rPr lang="en-US" dirty="0" err="1">
                <a:solidFill>
                  <a:schemeClr val="tx1"/>
                </a:solidFill>
                <a:latin typeface="+mj-lt"/>
              </a:rPr>
              <a:t>sem</a:t>
            </a:r>
            <a:r>
              <a:rPr lang="en-US" dirty="0">
                <a:solidFill>
                  <a:schemeClr val="tx1"/>
                </a:solidFill>
                <a:latin typeface="+mj-lt"/>
              </a:rPr>
              <a:t> </a:t>
            </a:r>
            <a:r>
              <a:rPr lang="en-US" dirty="0" err="1">
                <a:solidFill>
                  <a:schemeClr val="tx1"/>
                </a:solidFill>
                <a:latin typeface="+mj-lt"/>
              </a:rPr>
              <a:t>suco</a:t>
            </a:r>
            <a:r>
              <a:rPr lang="en-US" dirty="0">
                <a:solidFill>
                  <a:schemeClr val="tx1"/>
                </a:solidFill>
                <a:latin typeface="+mj-lt"/>
              </a:rPr>
              <a:t> </a:t>
            </a:r>
            <a:r>
              <a:rPr lang="en-US" dirty="0" err="1">
                <a:solidFill>
                  <a:schemeClr val="tx1"/>
                </a:solidFill>
                <a:latin typeface="+mj-lt"/>
              </a:rPr>
              <a:t>genuíno</a:t>
            </a:r>
            <a:r>
              <a:rPr lang="en-US" dirty="0">
                <a:solidFill>
                  <a:schemeClr val="tx1"/>
                </a:solidFill>
                <a:latin typeface="+mj-lt"/>
              </a:rPr>
              <a:t>.</a:t>
            </a:r>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15</a:t>
            </a:fld>
            <a:endParaRPr lang="en-GB"/>
          </a:p>
        </p:txBody>
      </p:sp>
    </p:spTree>
    <p:extLst>
      <p:ext uri="{BB962C8B-B14F-4D97-AF65-F5344CB8AC3E}">
        <p14:creationId xmlns:p14="http://schemas.microsoft.com/office/powerpoint/2010/main" val="2196569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16</a:t>
            </a:fld>
            <a:endParaRPr lang="en-GB"/>
          </a:p>
        </p:txBody>
      </p:sp>
    </p:spTree>
    <p:extLst>
      <p:ext uri="{BB962C8B-B14F-4D97-AF65-F5344CB8AC3E}">
        <p14:creationId xmlns:p14="http://schemas.microsoft.com/office/powerpoint/2010/main" val="370627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17</a:t>
            </a:fld>
            <a:endParaRPr lang="en-GB"/>
          </a:p>
        </p:txBody>
      </p:sp>
    </p:spTree>
    <p:extLst>
      <p:ext uri="{BB962C8B-B14F-4D97-AF65-F5344CB8AC3E}">
        <p14:creationId xmlns:p14="http://schemas.microsoft.com/office/powerpoint/2010/main" val="1706494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i="0" dirty="0">
                <a:solidFill>
                  <a:schemeClr val="tx1"/>
                </a:solidFill>
                <a:effectLst/>
              </a:rPr>
              <a:t>Para suco de laranja de concentração simples , a correção de ácido é pequena e o termo ° brix é comumente usado sem correção para significar apenas o teor de açúcar. No entanto, ao medir o ° brix de concentrado de suco de laranja, a correção do ácido é importante devido ao teor de ácido muito maior do concentrado. Aqui, o termo “° brix corrigido” é usado.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i="0" dirty="0">
                <a:solidFill>
                  <a:schemeClr val="tx1"/>
                </a:solidFill>
                <a:effectLst/>
              </a:rPr>
              <a:t>. alguns dos ácidos estão na forma de sais, que conferem ao suco de laranja uma capacidade tampão. Portanto, embora o teor de ácido possa variar amplamente, o </a:t>
            </a:r>
            <a:r>
              <a:rPr lang="pt-BR" sz="1200" i="0" dirty="0" err="1">
                <a:solidFill>
                  <a:schemeClr val="tx1"/>
                </a:solidFill>
                <a:effectLst/>
              </a:rPr>
              <a:t>ph</a:t>
            </a:r>
            <a:r>
              <a:rPr lang="pt-BR" sz="1200" i="0" dirty="0">
                <a:solidFill>
                  <a:schemeClr val="tx1"/>
                </a:solidFill>
                <a:effectLst/>
              </a:rPr>
              <a:t> do suco extraído de laranjas maduras está geralmente entre 3,2 e 3,8.</a:t>
            </a:r>
          </a:p>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18</a:t>
            </a:fld>
            <a:endParaRPr lang="en-GB"/>
          </a:p>
        </p:txBody>
      </p:sp>
    </p:spTree>
    <p:extLst>
      <p:ext uri="{BB962C8B-B14F-4D97-AF65-F5344CB8AC3E}">
        <p14:creationId xmlns:p14="http://schemas.microsoft.com/office/powerpoint/2010/main" val="3101280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19</a:t>
            </a:fld>
            <a:endParaRPr lang="en-GB"/>
          </a:p>
        </p:txBody>
      </p:sp>
    </p:spTree>
    <p:extLst>
      <p:ext uri="{BB962C8B-B14F-4D97-AF65-F5344CB8AC3E}">
        <p14:creationId xmlns:p14="http://schemas.microsoft.com/office/powerpoint/2010/main" val="106994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2</a:t>
            </a:fld>
            <a:endParaRPr lang="en-GB"/>
          </a:p>
        </p:txBody>
      </p:sp>
    </p:spTree>
    <p:extLst>
      <p:ext uri="{BB962C8B-B14F-4D97-AF65-F5344CB8AC3E}">
        <p14:creationId xmlns:p14="http://schemas.microsoft.com/office/powerpoint/2010/main" val="2126149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20</a:t>
            </a:fld>
            <a:endParaRPr lang="en-GB"/>
          </a:p>
        </p:txBody>
      </p:sp>
    </p:spTree>
    <p:extLst>
      <p:ext uri="{BB962C8B-B14F-4D97-AF65-F5344CB8AC3E}">
        <p14:creationId xmlns:p14="http://schemas.microsoft.com/office/powerpoint/2010/main" val="177256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0" indent="0">
              <a:buFont typeface="Arial" panose="020B0604020202020204" pitchFamily="34" charset="0"/>
              <a:buNone/>
            </a:pPr>
            <a:r>
              <a:rPr lang="pt-BR" dirty="0"/>
              <a:t>Em climas secos e mais frios como o Mediterrâneo, a cor do suco é bem desenvolvida. Em climas mais quentes e úmidos, como na Flórida, os pigmentos são diluídos e o suco, portanto, possui menos cor. A única maneira legal de realçar a cor é misturar o suco em questão com outro suco de laranja com uma pontuação de cor mais alta (por exemplo, suco de laranjas Valencia). Os regulamentos dos EUA e o </a:t>
            </a:r>
            <a:r>
              <a:rPr lang="pt-BR" dirty="0" err="1"/>
              <a:t>Codex</a:t>
            </a:r>
            <a:r>
              <a:rPr lang="pt-BR" dirty="0"/>
              <a:t> Standard permitem que até 10% de suco de tangerina sejam adicionados ao suco de laranja. O suco de tangerina contém mais </a:t>
            </a:r>
            <a:r>
              <a:rPr lang="pt-BR" dirty="0" err="1"/>
              <a:t>carotenóides</a:t>
            </a:r>
            <a:r>
              <a:rPr lang="pt-BR" dirty="0"/>
              <a:t> e, portanto, tem uma cor mais forte do que a maioria das outras variedades de frutas cítricas.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pt-B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dirty="0"/>
              <a:t>As cores desbotadas resultam principalmente da formação de compostos marrons que embotam a cor natural do suco, não por mudanças nos próprios pigmentos. Os pigmentos coloridos do suco de laranja são bastante estáveis ​​ao calor em comparação com os pigmentos coloridos de outros alimentos. A formação de compostos de cor castanha ocorre após tratamento térmico excessivo ou armazenamento prolongado à temperatura ambiente.</a:t>
            </a:r>
          </a:p>
          <a:p>
            <a:pPr marL="0" lvl="0" indent="0">
              <a:buFont typeface="Arial" panose="020B0604020202020204" pitchFamily="34" charset="0"/>
              <a:buNone/>
            </a:pPr>
            <a:endParaRPr lang="pt-BR" dirty="0"/>
          </a:p>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21</a:t>
            </a:fld>
            <a:endParaRPr lang="en-GB"/>
          </a:p>
        </p:txBody>
      </p:sp>
    </p:spTree>
    <p:extLst>
      <p:ext uri="{BB962C8B-B14F-4D97-AF65-F5344CB8AC3E}">
        <p14:creationId xmlns:p14="http://schemas.microsoft.com/office/powerpoint/2010/main" val="2546570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 Uma razão para isso é que os consumidores consideram as laranjas uma boa fonte de vitamina C. </a:t>
            </a:r>
          </a:p>
          <a:p>
            <a:endParaRPr lang="pt-BR" dirty="0"/>
          </a:p>
          <a:p>
            <a:r>
              <a:rPr lang="pt-BR" dirty="0"/>
              <a:t>Desde que os procedimentos de produção estejam corretos, ocorre apenas uma pequena perda de vitamina C durante o processamento inicial em concentrado. Perdas mais significativas podem ocorrer durante o processamento na embaladora de suco e durante o armazenamento em ambiente. </a:t>
            </a:r>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22</a:t>
            </a:fld>
            <a:endParaRPr lang="en-GB"/>
          </a:p>
        </p:txBody>
      </p:sp>
    </p:spTree>
    <p:extLst>
      <p:ext uri="{BB962C8B-B14F-4D97-AF65-F5344CB8AC3E}">
        <p14:creationId xmlns:p14="http://schemas.microsoft.com/office/powerpoint/2010/main" val="2257347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23</a:t>
            </a:fld>
            <a:endParaRPr lang="en-GB"/>
          </a:p>
        </p:txBody>
      </p:sp>
    </p:spTree>
    <p:extLst>
      <p:ext uri="{BB962C8B-B14F-4D97-AF65-F5344CB8AC3E}">
        <p14:creationId xmlns:p14="http://schemas.microsoft.com/office/powerpoint/2010/main" val="1077939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dirty="0">
                <a:solidFill>
                  <a:schemeClr val="tx1">
                    <a:lumMod val="75000"/>
                    <a:lumOff val="25000"/>
                  </a:schemeClr>
                </a:solidFill>
                <a:effectLst/>
              </a:rPr>
              <a:t> A </a:t>
            </a:r>
            <a:r>
              <a:rPr lang="en-US" sz="1200" b="0" i="0" dirty="0" err="1">
                <a:solidFill>
                  <a:schemeClr val="tx1">
                    <a:lumMod val="75000"/>
                    <a:lumOff val="25000"/>
                  </a:schemeClr>
                </a:solidFill>
                <a:effectLst/>
              </a:rPr>
              <a:t>separação</a:t>
            </a:r>
            <a:r>
              <a:rPr lang="en-US" sz="1200" b="0" i="0" dirty="0">
                <a:solidFill>
                  <a:schemeClr val="tx1">
                    <a:lumMod val="75000"/>
                    <a:lumOff val="25000"/>
                  </a:schemeClr>
                </a:solidFill>
                <a:effectLst/>
              </a:rPr>
              <a:t> final das </a:t>
            </a:r>
            <a:r>
              <a:rPr lang="en-US" sz="1200" b="0" i="0" dirty="0" err="1">
                <a:solidFill>
                  <a:schemeClr val="tx1">
                    <a:lumMod val="75000"/>
                    <a:lumOff val="25000"/>
                  </a:schemeClr>
                </a:solidFill>
                <a:effectLst/>
              </a:rPr>
              <a:t>fases</a:t>
            </a:r>
            <a:r>
              <a:rPr lang="en-US" sz="1200" b="0" i="0" dirty="0">
                <a:solidFill>
                  <a:schemeClr val="tx1">
                    <a:lumMod val="75000"/>
                    <a:lumOff val="25000"/>
                  </a:schemeClr>
                </a:solidFill>
                <a:effectLst/>
              </a:rPr>
              <a:t> </a:t>
            </a:r>
            <a:r>
              <a:rPr lang="en-US" sz="1200" b="0" i="0" dirty="0" err="1">
                <a:solidFill>
                  <a:schemeClr val="tx1">
                    <a:lumMod val="75000"/>
                    <a:lumOff val="25000"/>
                  </a:schemeClr>
                </a:solidFill>
                <a:effectLst/>
              </a:rPr>
              <a:t>oleosa</a:t>
            </a:r>
            <a:r>
              <a:rPr lang="en-US" sz="1200" b="0" i="0" dirty="0">
                <a:solidFill>
                  <a:schemeClr val="tx1">
                    <a:lumMod val="75000"/>
                    <a:lumOff val="25000"/>
                  </a:schemeClr>
                </a:solidFill>
                <a:effectLst/>
              </a:rPr>
              <a:t> e </a:t>
            </a:r>
            <a:r>
              <a:rPr lang="en-US" sz="1200" b="0" i="0" dirty="0" err="1">
                <a:solidFill>
                  <a:schemeClr val="tx1">
                    <a:lumMod val="75000"/>
                    <a:lumOff val="25000"/>
                  </a:schemeClr>
                </a:solidFill>
                <a:effectLst/>
              </a:rPr>
              <a:t>aquosa</a:t>
            </a:r>
            <a:r>
              <a:rPr lang="en-US" sz="1200" b="0" i="0" dirty="0">
                <a:solidFill>
                  <a:schemeClr val="tx1">
                    <a:lumMod val="75000"/>
                    <a:lumOff val="25000"/>
                  </a:schemeClr>
                </a:solidFill>
                <a:effectLst/>
              </a:rPr>
              <a:t> ocorre por </a:t>
            </a:r>
            <a:r>
              <a:rPr lang="en-US" sz="1200" b="0" i="0" dirty="0" err="1">
                <a:solidFill>
                  <a:schemeClr val="tx1">
                    <a:lumMod val="75000"/>
                    <a:lumOff val="25000"/>
                  </a:schemeClr>
                </a:solidFill>
                <a:effectLst/>
              </a:rPr>
              <a:t>sistema</a:t>
            </a:r>
            <a:r>
              <a:rPr lang="en-US" sz="1200" b="0" i="0" dirty="0">
                <a:solidFill>
                  <a:schemeClr val="tx1">
                    <a:lumMod val="75000"/>
                    <a:lumOff val="25000"/>
                  </a:schemeClr>
                </a:solidFill>
                <a:effectLst/>
              </a:rPr>
              <a:t> de </a:t>
            </a:r>
            <a:r>
              <a:rPr lang="en-US" sz="1200" b="0" i="0" dirty="0" err="1">
                <a:solidFill>
                  <a:schemeClr val="tx1">
                    <a:lumMod val="75000"/>
                    <a:lumOff val="25000"/>
                  </a:schemeClr>
                </a:solidFill>
                <a:effectLst/>
              </a:rPr>
              <a:t>decantação</a:t>
            </a:r>
            <a:r>
              <a:rPr lang="en-US" sz="1200" b="0" i="0" dirty="0">
                <a:solidFill>
                  <a:schemeClr val="tx1">
                    <a:lumMod val="75000"/>
                    <a:lumOff val="25000"/>
                  </a:schemeClr>
                </a:solidFill>
                <a:effectLst/>
              </a:rPr>
              <a:t> e por </a:t>
            </a:r>
            <a:r>
              <a:rPr lang="en-US" sz="1200" b="0" i="0" dirty="0" err="1">
                <a:solidFill>
                  <a:schemeClr val="tx1">
                    <a:lumMod val="75000"/>
                    <a:lumOff val="25000"/>
                  </a:schemeClr>
                </a:solidFill>
                <a:effectLst/>
              </a:rPr>
              <a:t>diferença</a:t>
            </a:r>
            <a:r>
              <a:rPr lang="en-US" sz="1200" b="0" i="0" dirty="0">
                <a:solidFill>
                  <a:schemeClr val="tx1">
                    <a:lumMod val="75000"/>
                    <a:lumOff val="25000"/>
                  </a:schemeClr>
                </a:solidFill>
                <a:effectLst/>
              </a:rPr>
              <a:t> de </a:t>
            </a:r>
            <a:r>
              <a:rPr lang="en-US" sz="1200" b="0" i="0" dirty="0" err="1">
                <a:solidFill>
                  <a:schemeClr val="tx1">
                    <a:lumMod val="75000"/>
                    <a:lumOff val="25000"/>
                  </a:schemeClr>
                </a:solidFill>
                <a:effectLst/>
              </a:rPr>
              <a:t>densidade</a:t>
            </a:r>
            <a:r>
              <a:rPr lang="en-US" sz="1200" b="0" i="0" dirty="0">
                <a:solidFill>
                  <a:schemeClr val="tx1">
                    <a:lumMod val="75000"/>
                    <a:lumOff val="25000"/>
                  </a:schemeClr>
                </a:solidFill>
                <a:effectLst/>
              </a:rPr>
              <a:t> entre </a:t>
            </a:r>
            <a:r>
              <a:rPr lang="en-US" sz="1200" b="0" i="0" dirty="0" err="1">
                <a:solidFill>
                  <a:schemeClr val="tx1">
                    <a:lumMod val="75000"/>
                    <a:lumOff val="25000"/>
                  </a:schemeClr>
                </a:solidFill>
                <a:effectLst/>
              </a:rPr>
              <a:t>os</a:t>
            </a:r>
            <a:r>
              <a:rPr lang="en-US" sz="1200" b="0" i="0" dirty="0">
                <a:solidFill>
                  <a:schemeClr val="tx1">
                    <a:lumMod val="75000"/>
                    <a:lumOff val="25000"/>
                  </a:schemeClr>
                </a:solidFill>
                <a:effectLst/>
              </a:rPr>
              <a:t> </a:t>
            </a:r>
            <a:r>
              <a:rPr lang="en-US" sz="1200" b="0" i="0" dirty="0" err="1">
                <a:solidFill>
                  <a:schemeClr val="tx1">
                    <a:lumMod val="75000"/>
                    <a:lumOff val="25000"/>
                  </a:schemeClr>
                </a:solidFill>
                <a:effectLst/>
              </a:rPr>
              <a:t>produtos</a:t>
            </a:r>
            <a:r>
              <a:rPr lang="en-US" sz="1200" b="0" i="0" dirty="0">
                <a:solidFill>
                  <a:schemeClr val="tx1">
                    <a:lumMod val="75000"/>
                    <a:lumOff val="25000"/>
                  </a:schemeClr>
                </a:solidFill>
                <a:effectLst/>
              </a:rPr>
              <a:t>. </a:t>
            </a:r>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24</a:t>
            </a:fld>
            <a:endParaRPr lang="en-GB"/>
          </a:p>
        </p:txBody>
      </p:sp>
    </p:spTree>
    <p:extLst>
      <p:ext uri="{BB962C8B-B14F-4D97-AF65-F5344CB8AC3E}">
        <p14:creationId xmlns:p14="http://schemas.microsoft.com/office/powerpoint/2010/main" val="2569723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As pectinas são usadas nas indústrias processadoras de frutas, na produção de doces e confeitos, em confeitaria industrial, na indústria láctea, na indústria de bebidas e em comestíveis finos. As pectinas são usadas em outras aplicações não comestíveis, como produtos farmacêuticos e cosméticos. Sua habilidade para somar viscosidade e estabilizar emulsões possibilita seu uso em suspensões em várias preparações farmacêuticas líquidas. Possui ainda efeito biológico, sendo um famoso </a:t>
            </a:r>
            <a:r>
              <a:rPr lang="pt-BR" dirty="0" err="1"/>
              <a:t>antidiarréico</a:t>
            </a:r>
            <a:r>
              <a:rPr lang="pt-BR" dirty="0"/>
              <a:t>. São apreciadas como agente de textura natural em cremes, unguentos e óleos e empregadas como estabilizante e espessante nas loções capilares, loções corporais e shampoos. A pectina é uma substância não irritante em contato com a pele e, inclusive, já foram obtidos efeitos curativos e bactericidas em feridas. Na indústria do tabaco são utilizadas como cola natural na fabricação de charutos e charutinhos. </a:t>
            </a:r>
          </a:p>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25</a:t>
            </a:fld>
            <a:endParaRPr lang="en-GB"/>
          </a:p>
        </p:txBody>
      </p:sp>
    </p:spTree>
    <p:extLst>
      <p:ext uri="{BB962C8B-B14F-4D97-AF65-F5344CB8AC3E}">
        <p14:creationId xmlns:p14="http://schemas.microsoft.com/office/powerpoint/2010/main" val="3509272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b="0" i="0" dirty="0">
                <a:solidFill>
                  <a:srgbClr val="000000"/>
                </a:solidFill>
                <a:effectLst/>
              </a:rPr>
              <a:t>Cerca de 5% do peso de uma laranja são formados por sacos de suco ou vesículas de suco. As vesículas de suco contêm suco de laranja com cerca de 12º Brix. Após a extração do suco, as vesículas do suco ainda contêm uma quantidade considerável de suco 12º Brix que pode ser recuperado. As vesículas de suco podem ser levadas para um finalizador de múltiplos estágios e operação de lavagem com água em </a:t>
            </a:r>
            <a:r>
              <a:rPr lang="pt-BR" b="0" i="0" dirty="0" err="1">
                <a:solidFill>
                  <a:srgbClr val="000000"/>
                </a:solidFill>
                <a:effectLst/>
              </a:rPr>
              <a:t>contra-corrente</a:t>
            </a:r>
            <a:r>
              <a:rPr lang="pt-BR" b="0" i="0" dirty="0">
                <a:solidFill>
                  <a:srgbClr val="000000"/>
                </a:solidFill>
                <a:effectLst/>
              </a:rPr>
              <a:t> que recupera cerca de 90% desses sólidos de suco. Esses sólidos podem ter enzimas pécticas adicionadas para reduzir sua viscosidade e, em seguida, combinados com o suco dos extratores para aumentar os rendimentos primários do suco ou vendidos separadamente como bases de bebidas. </a:t>
            </a:r>
          </a:p>
          <a:p>
            <a:pPr lvl="0"/>
            <a:endParaRPr lang="pt-BR" b="0" i="0" dirty="0">
              <a:solidFill>
                <a:srgbClr val="000000"/>
              </a:solidFill>
              <a:effectLst/>
            </a:endParaRPr>
          </a:p>
          <a:p>
            <a:pPr lvl="0"/>
            <a:r>
              <a:rPr lang="pt-BR" b="0" i="0" dirty="0">
                <a:solidFill>
                  <a:srgbClr val="000000"/>
                </a:solidFill>
                <a:effectLst/>
              </a:rPr>
              <a:t>A lavagem da polpa fornece uma aparência opaca chamada cloud para uma bebida e é uma fonte de sólidos de frutas mais baratos do que o suco normal para declarações de rótulo.</a:t>
            </a:r>
            <a:endParaRPr lang="pt-BR" dirty="0"/>
          </a:p>
          <a:p>
            <a:endParaRPr lang="en-GB" dirty="0"/>
          </a:p>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26</a:t>
            </a:fld>
            <a:endParaRPr lang="en-GB"/>
          </a:p>
        </p:txBody>
      </p:sp>
    </p:spTree>
    <p:extLst>
      <p:ext uri="{BB962C8B-B14F-4D97-AF65-F5344CB8AC3E}">
        <p14:creationId xmlns:p14="http://schemas.microsoft.com/office/powerpoint/2010/main" val="463329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27</a:t>
            </a:fld>
            <a:endParaRPr lang="en-GB"/>
          </a:p>
        </p:txBody>
      </p:sp>
    </p:spTree>
    <p:extLst>
      <p:ext uri="{BB962C8B-B14F-4D97-AF65-F5344CB8AC3E}">
        <p14:creationId xmlns:p14="http://schemas.microsoft.com/office/powerpoint/2010/main" val="1595239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0" i="0" dirty="0">
                <a:solidFill>
                  <a:srgbClr val="000000"/>
                </a:solidFill>
                <a:effectLst/>
                <a:latin typeface="Avenir Next W10 Regular"/>
              </a:rPr>
              <a:t>A fase leve é ​​o óleo concentrado, a fase pesada é a água e a terceira fase é o material particulado residual.</a:t>
            </a:r>
          </a:p>
          <a:p>
            <a:endParaRPr lang="pt-BR" b="0" i="0" dirty="0">
              <a:solidFill>
                <a:srgbClr val="000000"/>
              </a:solidFill>
              <a:effectLst/>
              <a:latin typeface="Avenir Next W10 Regular"/>
            </a:endParaRPr>
          </a:p>
          <a:p>
            <a:r>
              <a:rPr lang="pt-BR" b="0" i="0" dirty="0">
                <a:solidFill>
                  <a:srgbClr val="000000"/>
                </a:solidFill>
                <a:effectLst/>
                <a:latin typeface="Avenir Next W10 Regular"/>
              </a:rPr>
              <a:t>A fase pesada da centrífuga de primeiro estágio do </a:t>
            </a:r>
            <a:r>
              <a:rPr lang="pt-BR" dirty="0">
                <a:effectLst/>
              </a:rPr>
              <a:t>óleo de casca</a:t>
            </a:r>
            <a:r>
              <a:rPr lang="pt-BR" b="0" i="0" dirty="0">
                <a:solidFill>
                  <a:srgbClr val="000000"/>
                </a:solidFill>
                <a:effectLst/>
                <a:latin typeface="Avenir Next W10 Regular"/>
              </a:rPr>
              <a:t> é normalmente </a:t>
            </a:r>
            <a:r>
              <a:rPr lang="pt-BR" b="0" i="0" dirty="0" err="1">
                <a:solidFill>
                  <a:srgbClr val="000000"/>
                </a:solidFill>
                <a:effectLst/>
                <a:latin typeface="Avenir Next W10 Regular"/>
              </a:rPr>
              <a:t>recirculada</a:t>
            </a:r>
            <a:r>
              <a:rPr lang="pt-BR" b="0" i="0" dirty="0">
                <a:solidFill>
                  <a:srgbClr val="000000"/>
                </a:solidFill>
                <a:effectLst/>
                <a:latin typeface="Avenir Next W10 Regular"/>
              </a:rPr>
              <a:t> para os extratores como “água amarela”. Parte desse fluxo (10-50%) precisa ser substituído por água doce para evitar concentrações excessivas de substâncias insolúveis como a </a:t>
            </a:r>
            <a:r>
              <a:rPr lang="pt-BR" dirty="0">
                <a:effectLst/>
              </a:rPr>
              <a:t>pectina</a:t>
            </a:r>
            <a:r>
              <a:rPr lang="pt-BR" b="0" i="0" dirty="0">
                <a:solidFill>
                  <a:srgbClr val="000000"/>
                </a:solidFill>
                <a:effectLst/>
                <a:latin typeface="Avenir Next W10 Regular"/>
              </a:rPr>
              <a:t> antes que essa emulsão de óleo pobre seja enviada de volta aos extratores de suco.</a:t>
            </a:r>
          </a:p>
          <a:p>
            <a:endParaRPr lang="pt-BR" b="0" i="0" dirty="0">
              <a:solidFill>
                <a:srgbClr val="000000"/>
              </a:solidFill>
              <a:effectLst/>
              <a:latin typeface="Avenir Next W10 Regular"/>
            </a:endParaRPr>
          </a:p>
          <a:p>
            <a:r>
              <a:rPr lang="pt-BR" b="0" i="0" dirty="0">
                <a:solidFill>
                  <a:srgbClr val="000000"/>
                </a:solidFill>
                <a:effectLst/>
                <a:latin typeface="Avenir Next W10 Regular"/>
              </a:rPr>
              <a:t>Um pouco de </a:t>
            </a:r>
            <a:r>
              <a:rPr lang="pt-BR" dirty="0">
                <a:effectLst/>
              </a:rPr>
              <a:t>óleo de casca</a:t>
            </a:r>
            <a:r>
              <a:rPr lang="pt-BR" b="0" i="0" dirty="0">
                <a:solidFill>
                  <a:srgbClr val="000000"/>
                </a:solidFill>
                <a:effectLst/>
                <a:latin typeface="Avenir Next W10 Regular"/>
              </a:rPr>
              <a:t> é adicionado ao concentrado após a </a:t>
            </a:r>
            <a:r>
              <a:rPr lang="pt-BR" dirty="0">
                <a:effectLst/>
              </a:rPr>
              <a:t>evaporação,</a:t>
            </a:r>
            <a:r>
              <a:rPr lang="pt-BR" b="0" i="0" dirty="0">
                <a:solidFill>
                  <a:srgbClr val="000000"/>
                </a:solidFill>
                <a:effectLst/>
                <a:latin typeface="Avenir Next W10 Regular"/>
              </a:rPr>
              <a:t> antes do armazenamento de longo prazo. Ele mascara ou retarda o desenvolvimento de um </a:t>
            </a:r>
            <a:r>
              <a:rPr lang="pt-BR" dirty="0">
                <a:effectLst/>
              </a:rPr>
              <a:t>gosto</a:t>
            </a:r>
            <a:r>
              <a:rPr lang="pt-BR" b="0" i="0" dirty="0">
                <a:solidFill>
                  <a:srgbClr val="000000"/>
                </a:solidFill>
                <a:effectLst/>
                <a:latin typeface="Avenir Next W10 Regular"/>
              </a:rPr>
              <a:t> estranho de papelão durante o armazenamento. </a:t>
            </a:r>
            <a:r>
              <a:rPr lang="pt-BR" dirty="0">
                <a:effectLst/>
              </a:rPr>
              <a:t>O óleo de casca</a:t>
            </a:r>
            <a:r>
              <a:rPr lang="pt-BR" b="0" i="0" dirty="0">
                <a:solidFill>
                  <a:srgbClr val="000000"/>
                </a:solidFill>
                <a:effectLst/>
                <a:latin typeface="Avenir Next W10 Regular"/>
              </a:rPr>
              <a:t> às vezes é usado por casas de mistura e embaladoras de suco para adições extras ao concentrado. É vendido a  fabricantes de </a:t>
            </a:r>
            <a:r>
              <a:rPr lang="pt-BR" dirty="0">
                <a:effectLst/>
              </a:rPr>
              <a:t>aromas</a:t>
            </a:r>
            <a:r>
              <a:rPr lang="pt-BR" b="0" i="0" dirty="0">
                <a:solidFill>
                  <a:srgbClr val="000000"/>
                </a:solidFill>
                <a:effectLst/>
                <a:latin typeface="Avenir Next W10 Regular"/>
              </a:rPr>
              <a:t> para a produção de vários compostos </a:t>
            </a:r>
            <a:r>
              <a:rPr lang="pt-BR" dirty="0">
                <a:effectLst/>
              </a:rPr>
              <a:t>aromáticos</a:t>
            </a:r>
            <a:r>
              <a:rPr lang="pt-BR" b="0" i="0" dirty="0">
                <a:solidFill>
                  <a:srgbClr val="000000"/>
                </a:solidFill>
                <a:effectLst/>
                <a:latin typeface="Avenir Next W10 Regular"/>
              </a:rPr>
              <a:t> usados ​​nas indústrias de bebidas, cosméticos e química. No comércio, é frequentemente referido como </a:t>
            </a:r>
            <a:r>
              <a:rPr lang="pt-BR" dirty="0">
                <a:effectLst/>
              </a:rPr>
              <a:t>óleo prensado a frio</a:t>
            </a:r>
            <a:r>
              <a:rPr lang="pt-BR" b="0" i="0" dirty="0">
                <a:solidFill>
                  <a:srgbClr val="000000"/>
                </a:solidFill>
                <a:effectLst/>
                <a:latin typeface="Avenir Next W10 Regular"/>
              </a:rPr>
              <a:t> (CPO) ou </a:t>
            </a:r>
            <a:r>
              <a:rPr lang="pt-BR" dirty="0">
                <a:effectLst/>
              </a:rPr>
              <a:t>óleo de casca prensado a frio</a:t>
            </a:r>
            <a:r>
              <a:rPr lang="pt-BR" b="0" i="0" dirty="0">
                <a:solidFill>
                  <a:srgbClr val="000000"/>
                </a:solidFill>
                <a:effectLst/>
                <a:latin typeface="Avenir Next W10 Regular"/>
              </a:rPr>
              <a:t> (CPPO). </a:t>
            </a:r>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28</a:t>
            </a:fld>
            <a:endParaRPr lang="en-GB"/>
          </a:p>
        </p:txBody>
      </p:sp>
    </p:spTree>
    <p:extLst>
      <p:ext uri="{BB962C8B-B14F-4D97-AF65-F5344CB8AC3E}">
        <p14:creationId xmlns:p14="http://schemas.microsoft.com/office/powerpoint/2010/main" val="3540468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0" i="0" dirty="0">
                <a:solidFill>
                  <a:srgbClr val="000000"/>
                </a:solidFill>
                <a:effectLst/>
                <a:latin typeface="Avenir Next W10 Regular"/>
              </a:rPr>
              <a:t>A fase leve é ​​o óleo concentrado, a fase pesada é a água e a terceira fase é o material particulado residual.</a:t>
            </a:r>
          </a:p>
          <a:p>
            <a:endParaRPr lang="pt-BR" b="0" i="0" dirty="0">
              <a:solidFill>
                <a:srgbClr val="000000"/>
              </a:solidFill>
              <a:effectLst/>
              <a:latin typeface="Avenir Next W10 Regular"/>
            </a:endParaRPr>
          </a:p>
          <a:p>
            <a:r>
              <a:rPr lang="pt-BR" b="0" i="0" dirty="0">
                <a:solidFill>
                  <a:srgbClr val="000000"/>
                </a:solidFill>
                <a:effectLst/>
                <a:latin typeface="Avenir Next W10 Regular"/>
              </a:rPr>
              <a:t>A fase pesada da centrífuga de primeiro estágio do </a:t>
            </a:r>
            <a:r>
              <a:rPr lang="pt-BR" dirty="0">
                <a:effectLst/>
              </a:rPr>
              <a:t>óleo de casca</a:t>
            </a:r>
            <a:r>
              <a:rPr lang="pt-BR" b="0" i="0" dirty="0">
                <a:solidFill>
                  <a:srgbClr val="000000"/>
                </a:solidFill>
                <a:effectLst/>
                <a:latin typeface="Avenir Next W10 Regular"/>
              </a:rPr>
              <a:t> é normalmente </a:t>
            </a:r>
            <a:r>
              <a:rPr lang="pt-BR" b="0" i="0" dirty="0" err="1">
                <a:solidFill>
                  <a:srgbClr val="000000"/>
                </a:solidFill>
                <a:effectLst/>
                <a:latin typeface="Avenir Next W10 Regular"/>
              </a:rPr>
              <a:t>recirculada</a:t>
            </a:r>
            <a:r>
              <a:rPr lang="pt-BR" b="0" i="0" dirty="0">
                <a:solidFill>
                  <a:srgbClr val="000000"/>
                </a:solidFill>
                <a:effectLst/>
                <a:latin typeface="Avenir Next W10 Regular"/>
              </a:rPr>
              <a:t> para os extratores como “água amarela”. Parte desse fluxo (10-50%) precisa ser substituído por água doce para evitar concentrações excessivas de substâncias insolúveis como a </a:t>
            </a:r>
            <a:r>
              <a:rPr lang="pt-BR" dirty="0">
                <a:effectLst/>
              </a:rPr>
              <a:t>pectina</a:t>
            </a:r>
            <a:r>
              <a:rPr lang="pt-BR" b="0" i="0" dirty="0">
                <a:solidFill>
                  <a:srgbClr val="000000"/>
                </a:solidFill>
                <a:effectLst/>
                <a:latin typeface="Avenir Next W10 Regular"/>
              </a:rPr>
              <a:t> antes que essa emulsão de óleo pobre seja enviada de volta aos extratores de suco.</a:t>
            </a:r>
          </a:p>
          <a:p>
            <a:endParaRPr lang="pt-BR" b="0" i="0" dirty="0">
              <a:solidFill>
                <a:srgbClr val="000000"/>
              </a:solidFill>
              <a:effectLst/>
              <a:latin typeface="Avenir Next W10 Regular"/>
            </a:endParaRPr>
          </a:p>
          <a:p>
            <a:r>
              <a:rPr lang="pt-BR" b="0" i="0" dirty="0">
                <a:solidFill>
                  <a:srgbClr val="000000"/>
                </a:solidFill>
                <a:effectLst/>
                <a:latin typeface="Avenir Next W10 Regular"/>
              </a:rPr>
              <a:t>Um pouco de </a:t>
            </a:r>
            <a:r>
              <a:rPr lang="pt-BR" dirty="0">
                <a:effectLst/>
              </a:rPr>
              <a:t>óleo de casca</a:t>
            </a:r>
            <a:r>
              <a:rPr lang="pt-BR" b="0" i="0" dirty="0">
                <a:solidFill>
                  <a:srgbClr val="000000"/>
                </a:solidFill>
                <a:effectLst/>
                <a:latin typeface="Avenir Next W10 Regular"/>
              </a:rPr>
              <a:t> é adicionado ao concentrado após a </a:t>
            </a:r>
            <a:r>
              <a:rPr lang="pt-BR" dirty="0">
                <a:effectLst/>
              </a:rPr>
              <a:t>evaporação,</a:t>
            </a:r>
            <a:r>
              <a:rPr lang="pt-BR" b="0" i="0" dirty="0">
                <a:solidFill>
                  <a:srgbClr val="000000"/>
                </a:solidFill>
                <a:effectLst/>
                <a:latin typeface="Avenir Next W10 Regular"/>
              </a:rPr>
              <a:t> antes do armazenamento de longo prazo. Ele mascara ou retarda o desenvolvimento de um </a:t>
            </a:r>
            <a:r>
              <a:rPr lang="pt-BR" dirty="0">
                <a:effectLst/>
              </a:rPr>
              <a:t>gosto</a:t>
            </a:r>
            <a:r>
              <a:rPr lang="pt-BR" b="0" i="0" dirty="0">
                <a:solidFill>
                  <a:srgbClr val="000000"/>
                </a:solidFill>
                <a:effectLst/>
                <a:latin typeface="Avenir Next W10 Regular"/>
              </a:rPr>
              <a:t> estranho de papelão durante o armazenamento. </a:t>
            </a:r>
            <a:r>
              <a:rPr lang="pt-BR" dirty="0">
                <a:effectLst/>
              </a:rPr>
              <a:t>O óleo de casca</a:t>
            </a:r>
            <a:r>
              <a:rPr lang="pt-BR" b="0" i="0" dirty="0">
                <a:solidFill>
                  <a:srgbClr val="000000"/>
                </a:solidFill>
                <a:effectLst/>
                <a:latin typeface="Avenir Next W10 Regular"/>
              </a:rPr>
              <a:t> às vezes é usado por casas de mistura e embaladoras de suco para adições extras ao concentrado. É vendido a  fabricantes de </a:t>
            </a:r>
            <a:r>
              <a:rPr lang="pt-BR" dirty="0">
                <a:effectLst/>
              </a:rPr>
              <a:t>aromas</a:t>
            </a:r>
            <a:r>
              <a:rPr lang="pt-BR" b="0" i="0" dirty="0">
                <a:solidFill>
                  <a:srgbClr val="000000"/>
                </a:solidFill>
                <a:effectLst/>
                <a:latin typeface="Avenir Next W10 Regular"/>
              </a:rPr>
              <a:t> para a produção de vários compostos </a:t>
            </a:r>
            <a:r>
              <a:rPr lang="pt-BR" dirty="0">
                <a:effectLst/>
              </a:rPr>
              <a:t>aromáticos</a:t>
            </a:r>
            <a:r>
              <a:rPr lang="pt-BR" b="0" i="0" dirty="0">
                <a:solidFill>
                  <a:srgbClr val="000000"/>
                </a:solidFill>
                <a:effectLst/>
                <a:latin typeface="Avenir Next W10 Regular"/>
              </a:rPr>
              <a:t> usados ​​nas indústrias de bebidas, cosméticos e química. No comércio, é frequentemente referido como </a:t>
            </a:r>
            <a:r>
              <a:rPr lang="pt-BR" dirty="0">
                <a:effectLst/>
              </a:rPr>
              <a:t>óleo prensado a frio</a:t>
            </a:r>
            <a:r>
              <a:rPr lang="pt-BR" b="0" i="0" dirty="0">
                <a:solidFill>
                  <a:srgbClr val="000000"/>
                </a:solidFill>
                <a:effectLst/>
                <a:latin typeface="Avenir Next W10 Regular"/>
              </a:rPr>
              <a:t> (CPO) ou </a:t>
            </a:r>
            <a:r>
              <a:rPr lang="pt-BR" dirty="0">
                <a:effectLst/>
              </a:rPr>
              <a:t>óleo de casca prensado a frio</a:t>
            </a:r>
            <a:r>
              <a:rPr lang="pt-BR" b="0" i="0" dirty="0">
                <a:solidFill>
                  <a:srgbClr val="000000"/>
                </a:solidFill>
                <a:effectLst/>
                <a:latin typeface="Avenir Next W10 Regular"/>
              </a:rPr>
              <a:t> (CPPO). </a:t>
            </a:r>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29</a:t>
            </a:fld>
            <a:endParaRPr lang="en-GB"/>
          </a:p>
        </p:txBody>
      </p:sp>
    </p:spTree>
    <p:extLst>
      <p:ext uri="{BB962C8B-B14F-4D97-AF65-F5344CB8AC3E}">
        <p14:creationId xmlns:p14="http://schemas.microsoft.com/office/powerpoint/2010/main" val="1113624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3</a:t>
            </a:fld>
            <a:endParaRPr lang="en-GB"/>
          </a:p>
        </p:txBody>
      </p:sp>
    </p:spTree>
    <p:extLst>
      <p:ext uri="{BB962C8B-B14F-4D97-AF65-F5344CB8AC3E}">
        <p14:creationId xmlns:p14="http://schemas.microsoft.com/office/powerpoint/2010/main" val="2861252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30</a:t>
            </a:fld>
            <a:endParaRPr lang="en-GB"/>
          </a:p>
        </p:txBody>
      </p:sp>
    </p:spTree>
    <p:extLst>
      <p:ext uri="{BB962C8B-B14F-4D97-AF65-F5344CB8AC3E}">
        <p14:creationId xmlns:p14="http://schemas.microsoft.com/office/powerpoint/2010/main" val="2627705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742950" lvl="1" indent="-285750">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rPr>
              <a:t>A </a:t>
            </a:r>
            <a:r>
              <a:rPr lang="en-US" sz="1200" dirty="0" err="1">
                <a:solidFill>
                  <a:schemeClr val="tx1">
                    <a:lumMod val="75000"/>
                    <a:lumOff val="25000"/>
                  </a:schemeClr>
                </a:solidFill>
              </a:rPr>
              <a:t>fábrica</a:t>
            </a:r>
            <a:r>
              <a:rPr lang="en-US" sz="1200" dirty="0">
                <a:solidFill>
                  <a:schemeClr val="tx1">
                    <a:lumMod val="75000"/>
                    <a:lumOff val="25000"/>
                  </a:schemeClr>
                </a:solidFill>
              </a:rPr>
              <a:t> de </a:t>
            </a:r>
            <a:r>
              <a:rPr lang="en-US" sz="1200" dirty="0" err="1">
                <a:solidFill>
                  <a:schemeClr val="tx1">
                    <a:lumMod val="75000"/>
                    <a:lumOff val="25000"/>
                  </a:schemeClr>
                </a:solidFill>
              </a:rPr>
              <a:t>rações</a:t>
            </a:r>
            <a:r>
              <a:rPr lang="en-US" sz="1200" dirty="0">
                <a:solidFill>
                  <a:schemeClr val="tx1">
                    <a:lumMod val="75000"/>
                    <a:lumOff val="25000"/>
                  </a:schemeClr>
                </a:solidFill>
              </a:rPr>
              <a:t> </a:t>
            </a:r>
            <a:r>
              <a:rPr lang="en-US" sz="1200" dirty="0" err="1">
                <a:solidFill>
                  <a:schemeClr val="tx1">
                    <a:lumMod val="75000"/>
                    <a:lumOff val="25000"/>
                  </a:schemeClr>
                </a:solidFill>
              </a:rPr>
              <a:t>recebe</a:t>
            </a:r>
            <a:r>
              <a:rPr lang="en-US" sz="1200" dirty="0">
                <a:solidFill>
                  <a:schemeClr val="tx1">
                    <a:lumMod val="75000"/>
                    <a:lumOff val="25000"/>
                  </a:schemeClr>
                </a:solidFill>
              </a:rPr>
              <a:t> </a:t>
            </a:r>
            <a:r>
              <a:rPr lang="en-US" sz="1200" dirty="0" err="1">
                <a:solidFill>
                  <a:schemeClr val="tx1">
                    <a:lumMod val="75000"/>
                    <a:lumOff val="25000"/>
                  </a:schemeClr>
                </a:solidFill>
              </a:rPr>
              <a:t>frutas</a:t>
            </a:r>
            <a:r>
              <a:rPr lang="en-US" sz="1200" dirty="0">
                <a:solidFill>
                  <a:schemeClr val="tx1">
                    <a:lumMod val="75000"/>
                    <a:lumOff val="25000"/>
                  </a:schemeClr>
                </a:solidFill>
              </a:rPr>
              <a:t> </a:t>
            </a:r>
            <a:r>
              <a:rPr lang="en-US" sz="1200" dirty="0" err="1">
                <a:solidFill>
                  <a:schemeClr val="tx1">
                    <a:lumMod val="75000"/>
                    <a:lumOff val="25000"/>
                  </a:schemeClr>
                </a:solidFill>
              </a:rPr>
              <a:t>rejeitadas</a:t>
            </a:r>
            <a:r>
              <a:rPr lang="en-US" sz="1200" dirty="0">
                <a:solidFill>
                  <a:schemeClr val="tx1">
                    <a:lumMod val="75000"/>
                    <a:lumOff val="25000"/>
                  </a:schemeClr>
                </a:solidFill>
              </a:rPr>
              <a:t> das mesas de </a:t>
            </a:r>
            <a:r>
              <a:rPr lang="en-US" sz="1200" dirty="0" err="1">
                <a:solidFill>
                  <a:schemeClr val="tx1">
                    <a:lumMod val="75000"/>
                    <a:lumOff val="25000"/>
                  </a:schemeClr>
                </a:solidFill>
              </a:rPr>
              <a:t>classificação</a:t>
            </a:r>
            <a:r>
              <a:rPr lang="en-US" sz="1200" dirty="0">
                <a:solidFill>
                  <a:schemeClr val="tx1">
                    <a:lumMod val="75000"/>
                    <a:lumOff val="25000"/>
                  </a:schemeClr>
                </a:solidFill>
              </a:rPr>
              <a:t> </a:t>
            </a:r>
            <a:r>
              <a:rPr lang="en-US" sz="1200" dirty="0" err="1">
                <a:solidFill>
                  <a:schemeClr val="tx1">
                    <a:lumMod val="75000"/>
                    <a:lumOff val="25000"/>
                  </a:schemeClr>
                </a:solidFill>
              </a:rPr>
              <a:t>na</a:t>
            </a:r>
            <a:r>
              <a:rPr lang="en-US" sz="1200" dirty="0">
                <a:solidFill>
                  <a:schemeClr val="tx1">
                    <a:lumMod val="75000"/>
                    <a:lumOff val="25000"/>
                  </a:schemeClr>
                </a:solidFill>
              </a:rPr>
              <a:t> </a:t>
            </a:r>
            <a:r>
              <a:rPr lang="en-US" sz="1200" dirty="0" err="1">
                <a:solidFill>
                  <a:schemeClr val="tx1">
                    <a:lumMod val="75000"/>
                    <a:lumOff val="25000"/>
                  </a:schemeClr>
                </a:solidFill>
              </a:rPr>
              <a:t>área</a:t>
            </a:r>
            <a:r>
              <a:rPr lang="en-US" sz="1200" dirty="0">
                <a:solidFill>
                  <a:schemeClr val="tx1">
                    <a:lumMod val="75000"/>
                    <a:lumOff val="25000"/>
                  </a:schemeClr>
                </a:solidFill>
              </a:rPr>
              <a:t> de </a:t>
            </a:r>
            <a:r>
              <a:rPr lang="en-US" sz="1200" dirty="0" err="1">
                <a:solidFill>
                  <a:schemeClr val="tx1">
                    <a:lumMod val="75000"/>
                    <a:lumOff val="25000"/>
                  </a:schemeClr>
                </a:solidFill>
              </a:rPr>
              <a:t>recepção</a:t>
            </a:r>
            <a:r>
              <a:rPr lang="en-US" sz="1200" dirty="0">
                <a:solidFill>
                  <a:schemeClr val="tx1">
                    <a:lumMod val="75000"/>
                    <a:lumOff val="25000"/>
                  </a:schemeClr>
                </a:solidFill>
              </a:rPr>
              <a:t> e </a:t>
            </a:r>
            <a:r>
              <a:rPr lang="en-US" sz="1200" dirty="0" err="1">
                <a:solidFill>
                  <a:schemeClr val="tx1">
                    <a:lumMod val="75000"/>
                    <a:lumOff val="25000"/>
                  </a:schemeClr>
                </a:solidFill>
              </a:rPr>
              <a:t>resíduos</a:t>
            </a:r>
            <a:r>
              <a:rPr lang="en-US" sz="1200" dirty="0">
                <a:solidFill>
                  <a:schemeClr val="tx1">
                    <a:lumMod val="75000"/>
                    <a:lumOff val="25000"/>
                  </a:schemeClr>
                </a:solidFill>
              </a:rPr>
              <a:t> do </a:t>
            </a:r>
            <a:r>
              <a:rPr lang="en-US" sz="1200" dirty="0" err="1">
                <a:solidFill>
                  <a:schemeClr val="tx1">
                    <a:lumMod val="75000"/>
                    <a:lumOff val="25000"/>
                  </a:schemeClr>
                </a:solidFill>
              </a:rPr>
              <a:t>processamento</a:t>
            </a:r>
            <a:r>
              <a:rPr lang="en-US" sz="1200" dirty="0">
                <a:solidFill>
                  <a:schemeClr val="tx1">
                    <a:lumMod val="75000"/>
                    <a:lumOff val="25000"/>
                  </a:schemeClr>
                </a:solidFill>
              </a:rPr>
              <a:t> de </a:t>
            </a:r>
            <a:r>
              <a:rPr lang="en-US" sz="1200" dirty="0" err="1">
                <a:solidFill>
                  <a:schemeClr val="tx1">
                    <a:lumMod val="75000"/>
                    <a:lumOff val="25000"/>
                  </a:schemeClr>
                </a:solidFill>
              </a:rPr>
              <a:t>suco</a:t>
            </a:r>
            <a:r>
              <a:rPr lang="en-US" sz="1200" dirty="0">
                <a:solidFill>
                  <a:schemeClr val="tx1">
                    <a:lumMod val="75000"/>
                    <a:lumOff val="25000"/>
                  </a:schemeClr>
                </a:solidFill>
              </a:rPr>
              <a:t>. Com </a:t>
            </a:r>
            <a:r>
              <a:rPr lang="en-US" sz="1200" dirty="0" err="1">
                <a:solidFill>
                  <a:schemeClr val="tx1">
                    <a:lumMod val="75000"/>
                    <a:lumOff val="25000"/>
                  </a:schemeClr>
                </a:solidFill>
              </a:rPr>
              <a:t>teor</a:t>
            </a:r>
            <a:r>
              <a:rPr lang="en-US" sz="1200" dirty="0">
                <a:solidFill>
                  <a:schemeClr val="tx1">
                    <a:lumMod val="75000"/>
                    <a:lumOff val="25000"/>
                  </a:schemeClr>
                </a:solidFill>
              </a:rPr>
              <a:t> de </a:t>
            </a:r>
            <a:r>
              <a:rPr lang="en-US" sz="1200" dirty="0" err="1">
                <a:solidFill>
                  <a:schemeClr val="tx1">
                    <a:lumMod val="75000"/>
                    <a:lumOff val="25000"/>
                  </a:schemeClr>
                </a:solidFill>
              </a:rPr>
              <a:t>umidade</a:t>
            </a:r>
            <a:r>
              <a:rPr lang="en-US" sz="1200" dirty="0">
                <a:solidFill>
                  <a:schemeClr val="tx1">
                    <a:lumMod val="75000"/>
                    <a:lumOff val="25000"/>
                  </a:schemeClr>
                </a:solidFill>
              </a:rPr>
              <a:t> de </a:t>
            </a:r>
            <a:r>
              <a:rPr lang="en-US" sz="1200" dirty="0" err="1">
                <a:solidFill>
                  <a:schemeClr val="tx1">
                    <a:lumMod val="75000"/>
                    <a:lumOff val="25000"/>
                  </a:schemeClr>
                </a:solidFill>
              </a:rPr>
              <a:t>cerca</a:t>
            </a:r>
            <a:r>
              <a:rPr lang="en-US" sz="1200" dirty="0">
                <a:solidFill>
                  <a:schemeClr val="tx1">
                    <a:lumMod val="75000"/>
                    <a:lumOff val="25000"/>
                  </a:schemeClr>
                </a:solidFill>
              </a:rPr>
              <a:t> de 80%.</a:t>
            </a:r>
          </a:p>
          <a:p>
            <a:pPr marL="742950" lvl="1" indent="-285750">
              <a:lnSpc>
                <a:spcPct val="90000"/>
              </a:lnSpc>
              <a:spcBef>
                <a:spcPts val="1000"/>
              </a:spcBef>
              <a:buClr>
                <a:schemeClr val="accent1"/>
              </a:buClr>
              <a:buSzPct val="80000"/>
              <a:buFont typeface="Wingdings 3" charset="2"/>
              <a:buChar char=""/>
            </a:pPr>
            <a:r>
              <a:rPr lang="en-US" sz="1200" dirty="0" err="1">
                <a:solidFill>
                  <a:schemeClr val="tx1">
                    <a:lumMod val="75000"/>
                    <a:lumOff val="25000"/>
                  </a:schemeClr>
                </a:solidFill>
              </a:rPr>
              <a:t>Moinhos</a:t>
            </a:r>
            <a:r>
              <a:rPr lang="en-US" sz="1200" dirty="0">
                <a:solidFill>
                  <a:schemeClr val="tx1">
                    <a:lumMod val="75000"/>
                    <a:lumOff val="25000"/>
                  </a:schemeClr>
                </a:solidFill>
              </a:rPr>
              <a:t> de </a:t>
            </a:r>
            <a:r>
              <a:rPr lang="en-US" sz="1200" dirty="0" err="1">
                <a:solidFill>
                  <a:schemeClr val="tx1">
                    <a:lumMod val="75000"/>
                    <a:lumOff val="25000"/>
                  </a:schemeClr>
                </a:solidFill>
              </a:rPr>
              <a:t>martelo</a:t>
            </a:r>
            <a:r>
              <a:rPr lang="en-US" sz="1200" dirty="0">
                <a:solidFill>
                  <a:schemeClr val="tx1">
                    <a:lumMod val="75000"/>
                    <a:lumOff val="25000"/>
                  </a:schemeClr>
                </a:solidFill>
              </a:rPr>
              <a:t> </a:t>
            </a:r>
            <a:r>
              <a:rPr lang="en-US" sz="1200" dirty="0" err="1">
                <a:solidFill>
                  <a:schemeClr val="tx1">
                    <a:lumMod val="75000"/>
                    <a:lumOff val="25000"/>
                  </a:schemeClr>
                </a:solidFill>
              </a:rPr>
              <a:t>então</a:t>
            </a:r>
            <a:r>
              <a:rPr lang="en-US" sz="1200" dirty="0">
                <a:solidFill>
                  <a:schemeClr val="tx1">
                    <a:lumMod val="75000"/>
                    <a:lumOff val="25000"/>
                  </a:schemeClr>
                </a:solidFill>
              </a:rPr>
              <a:t> o </a:t>
            </a:r>
            <a:r>
              <a:rPr lang="en-US" sz="1200" dirty="0" err="1">
                <a:solidFill>
                  <a:schemeClr val="tx1">
                    <a:lumMod val="75000"/>
                    <a:lumOff val="25000"/>
                  </a:schemeClr>
                </a:solidFill>
              </a:rPr>
              <a:t>quebram</a:t>
            </a:r>
            <a:r>
              <a:rPr lang="en-US" sz="1200" dirty="0">
                <a:solidFill>
                  <a:schemeClr val="tx1">
                    <a:lumMod val="75000"/>
                    <a:lumOff val="25000"/>
                  </a:schemeClr>
                </a:solidFill>
              </a:rPr>
              <a:t> </a:t>
            </a:r>
            <a:r>
              <a:rPr lang="en-US" sz="1200" dirty="0" err="1">
                <a:solidFill>
                  <a:schemeClr val="tx1">
                    <a:lumMod val="75000"/>
                    <a:lumOff val="25000"/>
                  </a:schemeClr>
                </a:solidFill>
              </a:rPr>
              <a:t>em</a:t>
            </a:r>
            <a:r>
              <a:rPr lang="en-US" sz="1200" dirty="0">
                <a:solidFill>
                  <a:schemeClr val="tx1">
                    <a:lumMod val="75000"/>
                    <a:lumOff val="25000"/>
                  </a:schemeClr>
                </a:solidFill>
              </a:rPr>
              <a:t> </a:t>
            </a:r>
            <a:r>
              <a:rPr lang="en-US" sz="1200" dirty="0" err="1">
                <a:solidFill>
                  <a:schemeClr val="tx1">
                    <a:lumMod val="75000"/>
                    <a:lumOff val="25000"/>
                  </a:schemeClr>
                </a:solidFill>
              </a:rPr>
              <a:t>pequenos</a:t>
            </a:r>
            <a:r>
              <a:rPr lang="en-US" sz="1200" dirty="0">
                <a:solidFill>
                  <a:schemeClr val="tx1">
                    <a:lumMod val="75000"/>
                    <a:lumOff val="25000"/>
                  </a:schemeClr>
                </a:solidFill>
              </a:rPr>
              <a:t> </a:t>
            </a:r>
            <a:r>
              <a:rPr lang="en-US" sz="1200" dirty="0" err="1">
                <a:solidFill>
                  <a:schemeClr val="tx1">
                    <a:lumMod val="75000"/>
                    <a:lumOff val="25000"/>
                  </a:schemeClr>
                </a:solidFill>
              </a:rPr>
              <a:t>pedaços</a:t>
            </a:r>
            <a:r>
              <a:rPr lang="en-US" sz="1200" dirty="0">
                <a:solidFill>
                  <a:schemeClr val="tx1">
                    <a:lumMod val="75000"/>
                    <a:lumOff val="25000"/>
                  </a:schemeClr>
                </a:solidFill>
              </a:rPr>
              <a:t>.</a:t>
            </a:r>
          </a:p>
          <a:p>
            <a:pPr marL="742950" lvl="1" indent="-285750">
              <a:lnSpc>
                <a:spcPct val="90000"/>
              </a:lnSpc>
              <a:spcBef>
                <a:spcPts val="1000"/>
              </a:spcBef>
              <a:buClr>
                <a:schemeClr val="accent1"/>
              </a:buClr>
              <a:buSzPct val="80000"/>
              <a:buFont typeface="Wingdings 3" charset="2"/>
              <a:buChar char=""/>
            </a:pPr>
            <a:r>
              <a:rPr lang="en-US" sz="1200" dirty="0" err="1">
                <a:solidFill>
                  <a:schemeClr val="tx1">
                    <a:lumMod val="75000"/>
                    <a:lumOff val="25000"/>
                  </a:schemeClr>
                </a:solidFill>
              </a:rPr>
              <a:t>Pequenas</a:t>
            </a:r>
            <a:r>
              <a:rPr lang="en-US" sz="1200" dirty="0">
                <a:solidFill>
                  <a:schemeClr val="tx1">
                    <a:lumMod val="75000"/>
                    <a:lumOff val="25000"/>
                  </a:schemeClr>
                </a:solidFill>
              </a:rPr>
              <a:t> </a:t>
            </a:r>
            <a:r>
              <a:rPr lang="en-US" sz="1200" dirty="0" err="1">
                <a:solidFill>
                  <a:schemeClr val="tx1">
                    <a:lumMod val="75000"/>
                    <a:lumOff val="25000"/>
                  </a:schemeClr>
                </a:solidFill>
              </a:rPr>
              <a:t>quantidades</a:t>
            </a:r>
            <a:r>
              <a:rPr lang="en-US" sz="1200" dirty="0">
                <a:solidFill>
                  <a:schemeClr val="tx1">
                    <a:lumMod val="75000"/>
                    <a:lumOff val="25000"/>
                  </a:schemeClr>
                </a:solidFill>
              </a:rPr>
              <a:t> de </a:t>
            </a:r>
            <a:r>
              <a:rPr lang="en-US" sz="1200" dirty="0" err="1">
                <a:solidFill>
                  <a:schemeClr val="tx1">
                    <a:lumMod val="75000"/>
                    <a:lumOff val="25000"/>
                  </a:schemeClr>
                </a:solidFill>
              </a:rPr>
              <a:t>cal</a:t>
            </a:r>
            <a:r>
              <a:rPr lang="en-US" sz="1200" dirty="0">
                <a:solidFill>
                  <a:schemeClr val="tx1">
                    <a:lumMod val="75000"/>
                    <a:lumOff val="25000"/>
                  </a:schemeClr>
                </a:solidFill>
              </a:rPr>
              <a:t> (0,15-0,25%) </a:t>
            </a:r>
            <a:r>
              <a:rPr lang="en-US" sz="1200" dirty="0" err="1">
                <a:solidFill>
                  <a:schemeClr val="tx1">
                    <a:lumMod val="75000"/>
                    <a:lumOff val="25000"/>
                  </a:schemeClr>
                </a:solidFill>
              </a:rPr>
              <a:t>são</a:t>
            </a:r>
            <a:r>
              <a:rPr lang="en-US" sz="1200" dirty="0">
                <a:solidFill>
                  <a:schemeClr val="tx1">
                    <a:lumMod val="75000"/>
                    <a:lumOff val="25000"/>
                  </a:schemeClr>
                </a:solidFill>
              </a:rPr>
              <a:t> </a:t>
            </a:r>
            <a:r>
              <a:rPr lang="en-US" sz="1200" dirty="0" err="1">
                <a:solidFill>
                  <a:schemeClr val="tx1">
                    <a:lumMod val="75000"/>
                    <a:lumOff val="25000"/>
                  </a:schemeClr>
                </a:solidFill>
              </a:rPr>
              <a:t>adicionadas</a:t>
            </a:r>
            <a:r>
              <a:rPr lang="en-US" sz="1200" dirty="0">
                <a:solidFill>
                  <a:schemeClr val="tx1">
                    <a:lumMod val="75000"/>
                    <a:lumOff val="25000"/>
                  </a:schemeClr>
                </a:solidFill>
              </a:rPr>
              <a:t> para auxiliar o </a:t>
            </a:r>
            <a:r>
              <a:rPr lang="en-US" sz="1200" dirty="0" err="1">
                <a:solidFill>
                  <a:schemeClr val="tx1">
                    <a:lumMod val="75000"/>
                    <a:lumOff val="25000"/>
                  </a:schemeClr>
                </a:solidFill>
              </a:rPr>
              <a:t>processo</a:t>
            </a:r>
            <a:r>
              <a:rPr lang="en-US" sz="1200" dirty="0">
                <a:solidFill>
                  <a:schemeClr val="tx1">
                    <a:lumMod val="75000"/>
                    <a:lumOff val="25000"/>
                  </a:schemeClr>
                </a:solidFill>
              </a:rPr>
              <a:t> de </a:t>
            </a:r>
            <a:r>
              <a:rPr lang="en-US" sz="1200" dirty="0" err="1">
                <a:solidFill>
                  <a:schemeClr val="tx1">
                    <a:lumMod val="75000"/>
                    <a:lumOff val="25000"/>
                  </a:schemeClr>
                </a:solidFill>
              </a:rPr>
              <a:t>desidratação</a:t>
            </a:r>
            <a:r>
              <a:rPr lang="en-US" sz="1200" dirty="0">
                <a:solidFill>
                  <a:schemeClr val="tx1">
                    <a:lumMod val="75000"/>
                    <a:lumOff val="25000"/>
                  </a:schemeClr>
                </a:solidFill>
              </a:rPr>
              <a:t>.</a:t>
            </a:r>
          </a:p>
          <a:p>
            <a:pPr marL="742950" lvl="1" indent="-285750">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rPr>
              <a:t>As </a:t>
            </a:r>
            <a:r>
              <a:rPr lang="en-US" sz="1200" dirty="0" err="1">
                <a:solidFill>
                  <a:schemeClr val="tx1">
                    <a:lumMod val="75000"/>
                    <a:lumOff val="25000"/>
                  </a:schemeClr>
                </a:solidFill>
              </a:rPr>
              <a:t>prensas</a:t>
            </a:r>
            <a:r>
              <a:rPr lang="en-US" sz="1200" dirty="0">
                <a:solidFill>
                  <a:schemeClr val="tx1">
                    <a:lumMod val="75000"/>
                    <a:lumOff val="25000"/>
                  </a:schemeClr>
                </a:solidFill>
              </a:rPr>
              <a:t> </a:t>
            </a:r>
            <a:r>
              <a:rPr lang="en-US" sz="1200" dirty="0" err="1">
                <a:solidFill>
                  <a:schemeClr val="tx1">
                    <a:lumMod val="75000"/>
                    <a:lumOff val="25000"/>
                  </a:schemeClr>
                </a:solidFill>
              </a:rPr>
              <a:t>primárias</a:t>
            </a:r>
            <a:r>
              <a:rPr lang="en-US" sz="1200" dirty="0">
                <a:solidFill>
                  <a:schemeClr val="tx1">
                    <a:lumMod val="75000"/>
                    <a:lumOff val="25000"/>
                  </a:schemeClr>
                </a:solidFill>
              </a:rPr>
              <a:t> de </a:t>
            </a:r>
            <a:r>
              <a:rPr lang="en-US" sz="1200" dirty="0" err="1">
                <a:solidFill>
                  <a:schemeClr val="tx1">
                    <a:lumMod val="75000"/>
                    <a:lumOff val="25000"/>
                  </a:schemeClr>
                </a:solidFill>
              </a:rPr>
              <a:t>descasque</a:t>
            </a:r>
            <a:r>
              <a:rPr lang="en-US" sz="1200" dirty="0">
                <a:solidFill>
                  <a:schemeClr val="tx1">
                    <a:lumMod val="75000"/>
                    <a:lumOff val="25000"/>
                  </a:schemeClr>
                </a:solidFill>
              </a:rPr>
              <a:t> </a:t>
            </a:r>
            <a:r>
              <a:rPr lang="en-US" sz="1200" dirty="0" err="1">
                <a:solidFill>
                  <a:schemeClr val="tx1">
                    <a:lumMod val="75000"/>
                    <a:lumOff val="25000"/>
                  </a:schemeClr>
                </a:solidFill>
              </a:rPr>
              <a:t>removem</a:t>
            </a:r>
            <a:r>
              <a:rPr lang="en-US" sz="1200" dirty="0">
                <a:solidFill>
                  <a:schemeClr val="tx1">
                    <a:lumMod val="75000"/>
                    <a:lumOff val="25000"/>
                  </a:schemeClr>
                </a:solidFill>
              </a:rPr>
              <a:t> </a:t>
            </a:r>
            <a:r>
              <a:rPr lang="en-US" sz="1200" dirty="0" err="1">
                <a:solidFill>
                  <a:schemeClr val="tx1">
                    <a:lumMod val="75000"/>
                    <a:lumOff val="25000"/>
                  </a:schemeClr>
                </a:solidFill>
              </a:rPr>
              <a:t>cerca</a:t>
            </a:r>
            <a:r>
              <a:rPr lang="en-US" sz="1200" dirty="0">
                <a:solidFill>
                  <a:schemeClr val="tx1">
                    <a:lumMod val="75000"/>
                    <a:lumOff val="25000"/>
                  </a:schemeClr>
                </a:solidFill>
              </a:rPr>
              <a:t> de 10% da </a:t>
            </a:r>
            <a:r>
              <a:rPr lang="en-US" sz="1200" dirty="0" err="1">
                <a:solidFill>
                  <a:schemeClr val="tx1">
                    <a:lumMod val="75000"/>
                    <a:lumOff val="25000"/>
                  </a:schemeClr>
                </a:solidFill>
              </a:rPr>
              <a:t>umidade</a:t>
            </a:r>
            <a:r>
              <a:rPr lang="en-US" sz="1200" dirty="0">
                <a:solidFill>
                  <a:schemeClr val="tx1">
                    <a:lumMod val="75000"/>
                    <a:lumOff val="25000"/>
                  </a:schemeClr>
                </a:solidFill>
              </a:rPr>
              <a:t>. </a:t>
            </a:r>
          </a:p>
          <a:p>
            <a:pPr marL="742950" lvl="1" indent="-285750">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rPr>
              <a:t>A </a:t>
            </a:r>
            <a:r>
              <a:rPr lang="en-US" sz="1200" dirty="0" err="1">
                <a:solidFill>
                  <a:schemeClr val="tx1">
                    <a:lumMod val="75000"/>
                    <a:lumOff val="25000"/>
                  </a:schemeClr>
                </a:solidFill>
              </a:rPr>
              <a:t>adição</a:t>
            </a:r>
            <a:r>
              <a:rPr lang="en-US" sz="1200" dirty="0">
                <a:solidFill>
                  <a:schemeClr val="tx1">
                    <a:lumMod val="75000"/>
                    <a:lumOff val="25000"/>
                  </a:schemeClr>
                </a:solidFill>
              </a:rPr>
              <a:t> posterior de </a:t>
            </a:r>
            <a:r>
              <a:rPr lang="en-US" sz="1200" dirty="0" err="1">
                <a:solidFill>
                  <a:schemeClr val="tx1">
                    <a:lumMod val="75000"/>
                    <a:lumOff val="25000"/>
                  </a:schemeClr>
                </a:solidFill>
              </a:rPr>
              <a:t>cal</a:t>
            </a:r>
            <a:r>
              <a:rPr lang="en-US" sz="1200" dirty="0">
                <a:solidFill>
                  <a:schemeClr val="tx1">
                    <a:lumMod val="75000"/>
                    <a:lumOff val="25000"/>
                  </a:schemeClr>
                </a:solidFill>
              </a:rPr>
              <a:t> e </a:t>
            </a:r>
            <a:r>
              <a:rPr lang="en-US" sz="1200" dirty="0" err="1">
                <a:solidFill>
                  <a:schemeClr val="tx1">
                    <a:lumMod val="75000"/>
                    <a:lumOff val="25000"/>
                  </a:schemeClr>
                </a:solidFill>
              </a:rPr>
              <a:t>prensagem</a:t>
            </a:r>
            <a:r>
              <a:rPr lang="en-US" sz="1200" dirty="0">
                <a:solidFill>
                  <a:schemeClr val="tx1">
                    <a:lumMod val="75000"/>
                    <a:lumOff val="25000"/>
                  </a:schemeClr>
                </a:solidFill>
              </a:rPr>
              <a:t> </a:t>
            </a:r>
            <a:r>
              <a:rPr lang="en-US" sz="1200" dirty="0" err="1">
                <a:solidFill>
                  <a:schemeClr val="tx1">
                    <a:lumMod val="75000"/>
                    <a:lumOff val="25000"/>
                  </a:schemeClr>
                </a:solidFill>
              </a:rPr>
              <a:t>secundária</a:t>
            </a:r>
            <a:r>
              <a:rPr lang="en-US" sz="1200" dirty="0">
                <a:solidFill>
                  <a:schemeClr val="tx1">
                    <a:lumMod val="75000"/>
                    <a:lumOff val="25000"/>
                  </a:schemeClr>
                </a:solidFill>
              </a:rPr>
              <a:t> </a:t>
            </a:r>
            <a:r>
              <a:rPr lang="en-US" sz="1200" dirty="0" err="1">
                <a:solidFill>
                  <a:schemeClr val="tx1">
                    <a:lumMod val="75000"/>
                    <a:lumOff val="25000"/>
                  </a:schemeClr>
                </a:solidFill>
              </a:rPr>
              <a:t>pode</a:t>
            </a:r>
            <a:r>
              <a:rPr lang="en-US" sz="1200" dirty="0">
                <a:solidFill>
                  <a:schemeClr val="tx1">
                    <a:lumMod val="75000"/>
                    <a:lumOff val="25000"/>
                  </a:schemeClr>
                </a:solidFill>
              </a:rPr>
              <a:t> remover 2-3% de </a:t>
            </a:r>
            <a:r>
              <a:rPr lang="en-US" sz="1200" dirty="0" err="1">
                <a:solidFill>
                  <a:schemeClr val="tx1">
                    <a:lumMod val="75000"/>
                    <a:lumOff val="25000"/>
                  </a:schemeClr>
                </a:solidFill>
              </a:rPr>
              <a:t>umidade</a:t>
            </a:r>
            <a:r>
              <a:rPr lang="en-US" sz="1200" dirty="0">
                <a:solidFill>
                  <a:schemeClr val="tx1">
                    <a:lumMod val="75000"/>
                    <a:lumOff val="25000"/>
                  </a:schemeClr>
                </a:solidFill>
              </a:rPr>
              <a:t> extra.</a:t>
            </a:r>
          </a:p>
          <a:p>
            <a:pPr marL="742950" lvl="1" indent="-285750">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rPr>
              <a:t>O </a:t>
            </a:r>
            <a:r>
              <a:rPr lang="en-US" sz="1200" dirty="0" err="1">
                <a:solidFill>
                  <a:schemeClr val="tx1">
                    <a:lumMod val="75000"/>
                    <a:lumOff val="25000"/>
                  </a:schemeClr>
                </a:solidFill>
              </a:rPr>
              <a:t>líquido</a:t>
            </a:r>
            <a:r>
              <a:rPr lang="en-US" sz="1200" dirty="0">
                <a:solidFill>
                  <a:schemeClr val="tx1">
                    <a:lumMod val="75000"/>
                    <a:lumOff val="25000"/>
                  </a:schemeClr>
                </a:solidFill>
              </a:rPr>
              <a:t> das </a:t>
            </a:r>
            <a:r>
              <a:rPr lang="en-US" sz="1200" dirty="0" err="1">
                <a:solidFill>
                  <a:schemeClr val="tx1">
                    <a:lumMod val="75000"/>
                    <a:lumOff val="25000"/>
                  </a:schemeClr>
                </a:solidFill>
              </a:rPr>
              <a:t>prensas</a:t>
            </a:r>
            <a:r>
              <a:rPr lang="en-US" sz="1200" dirty="0">
                <a:solidFill>
                  <a:schemeClr val="tx1">
                    <a:lumMod val="75000"/>
                    <a:lumOff val="25000"/>
                  </a:schemeClr>
                </a:solidFill>
              </a:rPr>
              <a:t> (</a:t>
            </a:r>
            <a:r>
              <a:rPr lang="en-US" sz="1200" dirty="0" err="1">
                <a:solidFill>
                  <a:schemeClr val="tx1">
                    <a:lumMod val="75000"/>
                    <a:lumOff val="25000"/>
                  </a:schemeClr>
                </a:solidFill>
              </a:rPr>
              <a:t>icor</a:t>
            </a:r>
            <a:r>
              <a:rPr lang="en-US" sz="1200" dirty="0">
                <a:solidFill>
                  <a:schemeClr val="tx1">
                    <a:lumMod val="75000"/>
                    <a:lumOff val="25000"/>
                  </a:schemeClr>
                </a:solidFill>
              </a:rPr>
              <a:t> de </a:t>
            </a:r>
            <a:r>
              <a:rPr lang="en-US" sz="1200" dirty="0" err="1">
                <a:solidFill>
                  <a:schemeClr val="tx1">
                    <a:lumMod val="75000"/>
                    <a:lumOff val="25000"/>
                  </a:schemeClr>
                </a:solidFill>
              </a:rPr>
              <a:t>prensagem</a:t>
            </a:r>
            <a:r>
              <a:rPr lang="en-US" sz="1200" dirty="0">
                <a:solidFill>
                  <a:schemeClr val="tx1">
                    <a:lumMod val="75000"/>
                    <a:lumOff val="25000"/>
                  </a:schemeClr>
                </a:solidFill>
              </a:rPr>
              <a:t>)- </a:t>
            </a:r>
            <a:r>
              <a:rPr lang="en-US" sz="1200" dirty="0" err="1">
                <a:solidFill>
                  <a:schemeClr val="tx1">
                    <a:lumMod val="75000"/>
                    <a:lumOff val="25000"/>
                  </a:schemeClr>
                </a:solidFill>
              </a:rPr>
              <a:t>contém</a:t>
            </a:r>
            <a:r>
              <a:rPr lang="en-US" sz="1200" dirty="0">
                <a:solidFill>
                  <a:schemeClr val="tx1">
                    <a:lumMod val="75000"/>
                    <a:lumOff val="25000"/>
                  </a:schemeClr>
                </a:solidFill>
              </a:rPr>
              <a:t> </a:t>
            </a:r>
            <a:r>
              <a:rPr lang="en-US" sz="1200" dirty="0" err="1">
                <a:solidFill>
                  <a:schemeClr val="tx1">
                    <a:lumMod val="75000"/>
                    <a:lumOff val="25000"/>
                  </a:schemeClr>
                </a:solidFill>
              </a:rPr>
              <a:t>aproximadamente</a:t>
            </a:r>
            <a:r>
              <a:rPr lang="en-US" sz="1200" dirty="0">
                <a:solidFill>
                  <a:schemeClr val="tx1">
                    <a:lumMod val="75000"/>
                    <a:lumOff val="25000"/>
                  </a:schemeClr>
                </a:solidFill>
              </a:rPr>
              <a:t> 9-15% de </a:t>
            </a:r>
            <a:r>
              <a:rPr lang="en-US" sz="1200" dirty="0" err="1">
                <a:solidFill>
                  <a:schemeClr val="tx1">
                    <a:lumMod val="75000"/>
                    <a:lumOff val="25000"/>
                  </a:schemeClr>
                </a:solidFill>
              </a:rPr>
              <a:t>sólidos</a:t>
            </a:r>
            <a:r>
              <a:rPr lang="en-US" sz="1200" dirty="0">
                <a:solidFill>
                  <a:schemeClr val="tx1">
                    <a:lumMod val="75000"/>
                    <a:lumOff val="25000"/>
                  </a:schemeClr>
                </a:solidFill>
              </a:rPr>
              <a:t> </a:t>
            </a:r>
            <a:r>
              <a:rPr lang="en-US" sz="1200" dirty="0" err="1">
                <a:solidFill>
                  <a:schemeClr val="tx1">
                    <a:lumMod val="75000"/>
                    <a:lumOff val="25000"/>
                  </a:schemeClr>
                </a:solidFill>
              </a:rPr>
              <a:t>solúveis</a:t>
            </a:r>
            <a:r>
              <a:rPr lang="en-US" sz="1200" dirty="0">
                <a:solidFill>
                  <a:schemeClr val="tx1">
                    <a:lumMod val="75000"/>
                    <a:lumOff val="25000"/>
                  </a:schemeClr>
                </a:solidFill>
              </a:rPr>
              <a:t>, </a:t>
            </a:r>
            <a:r>
              <a:rPr lang="en-US" sz="1200" dirty="0" err="1">
                <a:solidFill>
                  <a:schemeClr val="tx1">
                    <a:lumMod val="75000"/>
                    <a:lumOff val="25000"/>
                  </a:schemeClr>
                </a:solidFill>
              </a:rPr>
              <a:t>muitos</a:t>
            </a:r>
            <a:r>
              <a:rPr lang="en-US" sz="1200" dirty="0">
                <a:solidFill>
                  <a:schemeClr val="tx1">
                    <a:lumMod val="75000"/>
                    <a:lumOff val="25000"/>
                  </a:schemeClr>
                </a:solidFill>
              </a:rPr>
              <a:t> dos </a:t>
            </a:r>
            <a:r>
              <a:rPr lang="en-US" sz="1200" dirty="0" err="1">
                <a:solidFill>
                  <a:schemeClr val="tx1">
                    <a:lumMod val="75000"/>
                    <a:lumOff val="25000"/>
                  </a:schemeClr>
                </a:solidFill>
              </a:rPr>
              <a:t>quais</a:t>
            </a:r>
            <a:r>
              <a:rPr lang="en-US" sz="1200" dirty="0">
                <a:solidFill>
                  <a:schemeClr val="tx1">
                    <a:lumMod val="75000"/>
                    <a:lumOff val="25000"/>
                  </a:schemeClr>
                </a:solidFill>
              </a:rPr>
              <a:t> </a:t>
            </a:r>
            <a:r>
              <a:rPr lang="en-US" sz="1200" dirty="0" err="1">
                <a:solidFill>
                  <a:schemeClr val="tx1">
                    <a:lumMod val="75000"/>
                    <a:lumOff val="25000"/>
                  </a:schemeClr>
                </a:solidFill>
              </a:rPr>
              <a:t>são</a:t>
            </a:r>
            <a:r>
              <a:rPr lang="en-US" sz="1200" dirty="0">
                <a:solidFill>
                  <a:schemeClr val="tx1">
                    <a:lumMod val="75000"/>
                    <a:lumOff val="25000"/>
                  </a:schemeClr>
                </a:solidFill>
              </a:rPr>
              <a:t> </a:t>
            </a:r>
            <a:r>
              <a:rPr lang="en-US" sz="1200" dirty="0" err="1">
                <a:solidFill>
                  <a:schemeClr val="tx1">
                    <a:lumMod val="75000"/>
                    <a:lumOff val="25000"/>
                  </a:schemeClr>
                </a:solidFill>
              </a:rPr>
              <a:t>sólidos</a:t>
            </a:r>
            <a:r>
              <a:rPr lang="en-US" sz="1200" dirty="0">
                <a:solidFill>
                  <a:schemeClr val="tx1">
                    <a:lumMod val="75000"/>
                    <a:lumOff val="25000"/>
                  </a:schemeClr>
                </a:solidFill>
              </a:rPr>
              <a:t> de </a:t>
            </a:r>
            <a:r>
              <a:rPr lang="en-US" sz="1200" dirty="0" err="1">
                <a:solidFill>
                  <a:schemeClr val="tx1">
                    <a:lumMod val="75000"/>
                    <a:lumOff val="25000"/>
                  </a:schemeClr>
                </a:solidFill>
              </a:rPr>
              <a:t>açúcar</a:t>
            </a:r>
            <a:r>
              <a:rPr lang="en-US" sz="1200" dirty="0">
                <a:solidFill>
                  <a:schemeClr val="tx1">
                    <a:lumMod val="75000"/>
                    <a:lumOff val="25000"/>
                  </a:schemeClr>
                </a:solidFill>
              </a:rPr>
              <a:t> . O </a:t>
            </a:r>
            <a:r>
              <a:rPr lang="en-US" sz="1200" dirty="0" err="1">
                <a:solidFill>
                  <a:schemeClr val="tx1">
                    <a:lumMod val="75000"/>
                    <a:lumOff val="25000"/>
                  </a:schemeClr>
                </a:solidFill>
              </a:rPr>
              <a:t>teor</a:t>
            </a:r>
            <a:r>
              <a:rPr lang="en-US" sz="1200" dirty="0">
                <a:solidFill>
                  <a:schemeClr val="tx1">
                    <a:lumMod val="75000"/>
                    <a:lumOff val="25000"/>
                  </a:schemeClr>
                </a:solidFill>
              </a:rPr>
              <a:t> de </a:t>
            </a:r>
            <a:r>
              <a:rPr lang="en-US" sz="1200" dirty="0" err="1">
                <a:solidFill>
                  <a:schemeClr val="tx1">
                    <a:lumMod val="75000"/>
                    <a:lumOff val="25000"/>
                  </a:schemeClr>
                </a:solidFill>
              </a:rPr>
              <a:t>óleo</a:t>
            </a:r>
            <a:r>
              <a:rPr lang="en-US" sz="1200" dirty="0">
                <a:solidFill>
                  <a:schemeClr val="tx1">
                    <a:lumMod val="75000"/>
                    <a:lumOff val="25000"/>
                  </a:schemeClr>
                </a:solidFill>
              </a:rPr>
              <a:t> </a:t>
            </a:r>
            <a:r>
              <a:rPr lang="en-US" sz="1200" dirty="0" err="1">
                <a:solidFill>
                  <a:schemeClr val="tx1">
                    <a:lumMod val="75000"/>
                    <a:lumOff val="25000"/>
                  </a:schemeClr>
                </a:solidFill>
              </a:rPr>
              <a:t>pode</a:t>
            </a:r>
            <a:r>
              <a:rPr lang="en-US" sz="1200" dirty="0">
                <a:solidFill>
                  <a:schemeClr val="tx1">
                    <a:lumMod val="75000"/>
                    <a:lumOff val="25000"/>
                  </a:schemeClr>
                </a:solidFill>
              </a:rPr>
              <a:t> ser 0,2-0,8%. </a:t>
            </a:r>
          </a:p>
          <a:p>
            <a:pPr marL="742950" lvl="1" indent="-285750">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rPr>
              <a:t>O </a:t>
            </a:r>
            <a:r>
              <a:rPr lang="en-US" sz="1200" dirty="0" err="1">
                <a:solidFill>
                  <a:schemeClr val="tx1">
                    <a:lumMod val="75000"/>
                    <a:lumOff val="25000"/>
                  </a:schemeClr>
                </a:solidFill>
              </a:rPr>
              <a:t>licor</a:t>
            </a:r>
            <a:r>
              <a:rPr lang="en-US" sz="1200" dirty="0">
                <a:solidFill>
                  <a:schemeClr val="tx1">
                    <a:lumMod val="75000"/>
                    <a:lumOff val="25000"/>
                  </a:schemeClr>
                </a:solidFill>
              </a:rPr>
              <a:t> de </a:t>
            </a:r>
            <a:r>
              <a:rPr lang="en-US" sz="1200" dirty="0" err="1">
                <a:solidFill>
                  <a:schemeClr val="tx1">
                    <a:lumMod val="75000"/>
                    <a:lumOff val="25000"/>
                  </a:schemeClr>
                </a:solidFill>
              </a:rPr>
              <a:t>prensagem</a:t>
            </a:r>
            <a:r>
              <a:rPr lang="en-US" sz="1200" dirty="0">
                <a:solidFill>
                  <a:schemeClr val="tx1">
                    <a:lumMod val="75000"/>
                    <a:lumOff val="25000"/>
                  </a:schemeClr>
                </a:solidFill>
              </a:rPr>
              <a:t> é </a:t>
            </a:r>
            <a:r>
              <a:rPr lang="en-US" sz="1200" dirty="0" err="1">
                <a:solidFill>
                  <a:schemeClr val="tx1">
                    <a:lumMod val="75000"/>
                    <a:lumOff val="25000"/>
                  </a:schemeClr>
                </a:solidFill>
              </a:rPr>
              <a:t>geralmente</a:t>
            </a:r>
            <a:r>
              <a:rPr lang="en-US" sz="1200" dirty="0">
                <a:solidFill>
                  <a:schemeClr val="tx1">
                    <a:lumMod val="75000"/>
                    <a:lumOff val="25000"/>
                  </a:schemeClr>
                </a:solidFill>
              </a:rPr>
              <a:t> </a:t>
            </a:r>
            <a:r>
              <a:rPr lang="en-US" sz="1200" dirty="0" err="1">
                <a:solidFill>
                  <a:schemeClr val="tx1">
                    <a:lumMod val="75000"/>
                    <a:lumOff val="25000"/>
                  </a:schemeClr>
                </a:solidFill>
              </a:rPr>
              <a:t>concentrado</a:t>
            </a:r>
            <a:r>
              <a:rPr lang="en-US" sz="1200" dirty="0">
                <a:solidFill>
                  <a:schemeClr val="tx1">
                    <a:lumMod val="75000"/>
                    <a:lumOff val="25000"/>
                  </a:schemeClr>
                </a:solidFill>
              </a:rPr>
              <a:t> a 50 ° Brix e </a:t>
            </a:r>
            <a:r>
              <a:rPr lang="en-US" sz="1200" dirty="0" err="1">
                <a:solidFill>
                  <a:schemeClr val="tx1">
                    <a:lumMod val="75000"/>
                    <a:lumOff val="25000"/>
                  </a:schemeClr>
                </a:solidFill>
              </a:rPr>
              <a:t>adicionado</a:t>
            </a:r>
            <a:r>
              <a:rPr lang="en-US" sz="1200" dirty="0">
                <a:solidFill>
                  <a:schemeClr val="tx1">
                    <a:lumMod val="75000"/>
                    <a:lumOff val="25000"/>
                  </a:schemeClr>
                </a:solidFill>
              </a:rPr>
              <a:t> de volta </a:t>
            </a:r>
            <a:r>
              <a:rPr lang="en-US" sz="1200" dirty="0" err="1">
                <a:solidFill>
                  <a:schemeClr val="tx1">
                    <a:lumMod val="75000"/>
                    <a:lumOff val="25000"/>
                  </a:schemeClr>
                </a:solidFill>
              </a:rPr>
              <a:t>ao</a:t>
            </a:r>
            <a:r>
              <a:rPr lang="en-US" sz="1200" dirty="0">
                <a:solidFill>
                  <a:schemeClr val="tx1">
                    <a:lumMod val="75000"/>
                    <a:lumOff val="25000"/>
                  </a:schemeClr>
                </a:solidFill>
              </a:rPr>
              <a:t> </a:t>
            </a:r>
            <a:r>
              <a:rPr lang="en-US" sz="1200" dirty="0" err="1">
                <a:solidFill>
                  <a:schemeClr val="tx1">
                    <a:lumMod val="75000"/>
                    <a:lumOff val="25000"/>
                  </a:schemeClr>
                </a:solidFill>
              </a:rPr>
              <a:t>resíduo</a:t>
            </a:r>
            <a:r>
              <a:rPr lang="en-US" sz="1200" dirty="0">
                <a:solidFill>
                  <a:schemeClr val="tx1">
                    <a:lumMod val="75000"/>
                    <a:lumOff val="25000"/>
                  </a:schemeClr>
                </a:solidFill>
              </a:rPr>
              <a:t> da </a:t>
            </a:r>
            <a:r>
              <a:rPr lang="en-US" sz="1200" dirty="0" err="1">
                <a:solidFill>
                  <a:schemeClr val="tx1">
                    <a:lumMod val="75000"/>
                    <a:lumOff val="25000"/>
                  </a:schemeClr>
                </a:solidFill>
              </a:rPr>
              <a:t>casca</a:t>
            </a:r>
            <a:r>
              <a:rPr lang="en-US" sz="1200" dirty="0">
                <a:solidFill>
                  <a:schemeClr val="tx1">
                    <a:lumMod val="75000"/>
                    <a:lumOff val="25000"/>
                  </a:schemeClr>
                </a:solidFill>
              </a:rPr>
              <a:t> antes da </a:t>
            </a:r>
            <a:r>
              <a:rPr lang="en-US" sz="1200" dirty="0" err="1">
                <a:solidFill>
                  <a:schemeClr val="tx1">
                    <a:lumMod val="75000"/>
                    <a:lumOff val="25000"/>
                  </a:schemeClr>
                </a:solidFill>
              </a:rPr>
              <a:t>prensagem</a:t>
            </a:r>
            <a:r>
              <a:rPr lang="en-US" sz="1200" dirty="0">
                <a:solidFill>
                  <a:schemeClr val="tx1">
                    <a:lumMod val="75000"/>
                    <a:lumOff val="25000"/>
                  </a:schemeClr>
                </a:solidFill>
              </a:rPr>
              <a:t>. </a:t>
            </a:r>
            <a:r>
              <a:rPr lang="en-US" sz="1200" dirty="0" err="1">
                <a:solidFill>
                  <a:schemeClr val="tx1">
                    <a:lumMod val="75000"/>
                    <a:lumOff val="25000"/>
                  </a:schemeClr>
                </a:solidFill>
              </a:rPr>
              <a:t>Alternativamente</a:t>
            </a:r>
            <a:r>
              <a:rPr lang="en-US" sz="1200" dirty="0">
                <a:solidFill>
                  <a:schemeClr val="tx1">
                    <a:lumMod val="75000"/>
                    <a:lumOff val="25000"/>
                  </a:schemeClr>
                </a:solidFill>
              </a:rPr>
              <a:t>, </a:t>
            </a:r>
            <a:r>
              <a:rPr lang="en-US" sz="1200" dirty="0" err="1">
                <a:solidFill>
                  <a:schemeClr val="tx1">
                    <a:lumMod val="75000"/>
                    <a:lumOff val="25000"/>
                  </a:schemeClr>
                </a:solidFill>
              </a:rPr>
              <a:t>pode</a:t>
            </a:r>
            <a:r>
              <a:rPr lang="en-US" sz="1200" dirty="0">
                <a:solidFill>
                  <a:schemeClr val="tx1">
                    <a:lumMod val="75000"/>
                    <a:lumOff val="25000"/>
                  </a:schemeClr>
                </a:solidFill>
              </a:rPr>
              <a:t> ser </a:t>
            </a:r>
            <a:r>
              <a:rPr lang="en-US" sz="1200" dirty="0" err="1">
                <a:solidFill>
                  <a:schemeClr val="tx1">
                    <a:lumMod val="75000"/>
                    <a:lumOff val="25000"/>
                  </a:schemeClr>
                </a:solidFill>
              </a:rPr>
              <a:t>concentrado</a:t>
            </a:r>
            <a:r>
              <a:rPr lang="en-US" sz="1200" dirty="0">
                <a:solidFill>
                  <a:schemeClr val="tx1">
                    <a:lumMod val="75000"/>
                    <a:lumOff val="25000"/>
                  </a:schemeClr>
                </a:solidFill>
              </a:rPr>
              <a:t> </a:t>
            </a:r>
            <a:r>
              <a:rPr lang="en-US" sz="1200" dirty="0" err="1">
                <a:solidFill>
                  <a:schemeClr val="tx1">
                    <a:lumMod val="75000"/>
                    <a:lumOff val="25000"/>
                  </a:schemeClr>
                </a:solidFill>
              </a:rPr>
              <a:t>até</a:t>
            </a:r>
            <a:r>
              <a:rPr lang="en-US" sz="1200" dirty="0">
                <a:solidFill>
                  <a:schemeClr val="tx1">
                    <a:lumMod val="75000"/>
                    <a:lumOff val="25000"/>
                  </a:schemeClr>
                </a:solidFill>
              </a:rPr>
              <a:t> 72 ° Brix e </a:t>
            </a:r>
            <a:r>
              <a:rPr lang="en-US" sz="1200" dirty="0" err="1">
                <a:solidFill>
                  <a:schemeClr val="tx1">
                    <a:lumMod val="75000"/>
                    <a:lumOff val="25000"/>
                  </a:schemeClr>
                </a:solidFill>
              </a:rPr>
              <a:t>utilizado</a:t>
            </a:r>
            <a:r>
              <a:rPr lang="en-US" sz="1200" dirty="0">
                <a:solidFill>
                  <a:schemeClr val="tx1">
                    <a:lumMod val="75000"/>
                    <a:lumOff val="25000"/>
                  </a:schemeClr>
                </a:solidFill>
              </a:rPr>
              <a:t> </a:t>
            </a:r>
            <a:r>
              <a:rPr lang="en-US" sz="1200" dirty="0" err="1">
                <a:solidFill>
                  <a:schemeClr val="tx1">
                    <a:lumMod val="75000"/>
                    <a:lumOff val="25000"/>
                  </a:schemeClr>
                </a:solidFill>
              </a:rPr>
              <a:t>como</a:t>
            </a:r>
            <a:r>
              <a:rPr lang="en-US" sz="1200" dirty="0">
                <a:solidFill>
                  <a:schemeClr val="tx1">
                    <a:lumMod val="75000"/>
                    <a:lumOff val="25000"/>
                  </a:schemeClr>
                </a:solidFill>
              </a:rPr>
              <a:t> </a:t>
            </a:r>
            <a:r>
              <a:rPr lang="en-US" sz="1200" dirty="0" err="1">
                <a:solidFill>
                  <a:schemeClr val="tx1">
                    <a:lumMod val="75000"/>
                    <a:lumOff val="25000"/>
                  </a:schemeClr>
                </a:solidFill>
              </a:rPr>
              <a:t>matéria</a:t>
            </a:r>
            <a:r>
              <a:rPr lang="en-US" sz="1200" dirty="0">
                <a:solidFill>
                  <a:schemeClr val="tx1">
                    <a:lumMod val="75000"/>
                    <a:lumOff val="25000"/>
                  </a:schemeClr>
                </a:solidFill>
              </a:rPr>
              <a:t>-prima para um </a:t>
            </a:r>
            <a:r>
              <a:rPr lang="en-US" sz="1200" dirty="0" err="1">
                <a:solidFill>
                  <a:schemeClr val="tx1">
                    <a:lumMod val="75000"/>
                    <a:lumOff val="25000"/>
                  </a:schemeClr>
                </a:solidFill>
              </a:rPr>
              <a:t>processo</a:t>
            </a:r>
            <a:r>
              <a:rPr lang="en-US" sz="1200" dirty="0">
                <a:solidFill>
                  <a:schemeClr val="tx1">
                    <a:lumMod val="75000"/>
                    <a:lumOff val="25000"/>
                  </a:schemeClr>
                </a:solidFill>
              </a:rPr>
              <a:t> de </a:t>
            </a:r>
            <a:r>
              <a:rPr lang="en-US" sz="1200" dirty="0" err="1">
                <a:solidFill>
                  <a:schemeClr val="tx1">
                    <a:lumMod val="75000"/>
                    <a:lumOff val="25000"/>
                  </a:schemeClr>
                </a:solidFill>
              </a:rPr>
              <a:t>fermentação</a:t>
            </a:r>
            <a:r>
              <a:rPr lang="en-US" sz="1200" dirty="0">
                <a:solidFill>
                  <a:schemeClr val="tx1">
                    <a:lumMod val="75000"/>
                    <a:lumOff val="25000"/>
                  </a:schemeClr>
                </a:solidFill>
              </a:rPr>
              <a:t> para a </a:t>
            </a:r>
            <a:r>
              <a:rPr lang="en-US" sz="1200" dirty="0" err="1">
                <a:solidFill>
                  <a:schemeClr val="tx1">
                    <a:lumMod val="75000"/>
                    <a:lumOff val="25000"/>
                  </a:schemeClr>
                </a:solidFill>
              </a:rPr>
              <a:t>fabricação</a:t>
            </a:r>
            <a:r>
              <a:rPr lang="en-US" sz="1200" dirty="0">
                <a:solidFill>
                  <a:schemeClr val="tx1">
                    <a:lumMod val="75000"/>
                    <a:lumOff val="25000"/>
                  </a:schemeClr>
                </a:solidFill>
              </a:rPr>
              <a:t> de </a:t>
            </a:r>
            <a:r>
              <a:rPr lang="en-US" sz="1200" dirty="0" err="1">
                <a:solidFill>
                  <a:schemeClr val="tx1">
                    <a:lumMod val="75000"/>
                    <a:lumOff val="25000"/>
                  </a:schemeClr>
                </a:solidFill>
              </a:rPr>
              <a:t>álcool</a:t>
            </a:r>
            <a:r>
              <a:rPr lang="en-US" sz="1200" dirty="0">
                <a:solidFill>
                  <a:schemeClr val="tx1">
                    <a:lumMod val="75000"/>
                    <a:lumOff val="25000"/>
                  </a:schemeClr>
                </a:solidFill>
              </a:rPr>
              <a:t> </a:t>
            </a:r>
            <a:r>
              <a:rPr lang="en-US" sz="1200" dirty="0" err="1">
                <a:solidFill>
                  <a:schemeClr val="tx1">
                    <a:lumMod val="75000"/>
                    <a:lumOff val="25000"/>
                  </a:schemeClr>
                </a:solidFill>
              </a:rPr>
              <a:t>cítrico</a:t>
            </a:r>
            <a:r>
              <a:rPr lang="en-US" sz="1200" dirty="0">
                <a:solidFill>
                  <a:schemeClr val="tx1">
                    <a:lumMod val="75000"/>
                    <a:lumOff val="25000"/>
                  </a:schemeClr>
                </a:solidFill>
              </a:rPr>
              <a:t>.</a:t>
            </a:r>
          </a:p>
          <a:p>
            <a:pPr marL="742950" lvl="1" indent="-285750">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rPr>
              <a:t>O </a:t>
            </a:r>
            <a:r>
              <a:rPr lang="en-US" sz="1200" dirty="0" err="1">
                <a:solidFill>
                  <a:schemeClr val="tx1">
                    <a:lumMod val="75000"/>
                    <a:lumOff val="25000"/>
                  </a:schemeClr>
                </a:solidFill>
              </a:rPr>
              <a:t>aquecedor</a:t>
            </a:r>
            <a:r>
              <a:rPr lang="en-US" sz="1200" dirty="0">
                <a:solidFill>
                  <a:schemeClr val="tx1">
                    <a:lumMod val="75000"/>
                    <a:lumOff val="25000"/>
                  </a:schemeClr>
                </a:solidFill>
              </a:rPr>
              <a:t> de </a:t>
            </a:r>
            <a:r>
              <a:rPr lang="en-US" sz="1200" dirty="0" err="1">
                <a:solidFill>
                  <a:schemeClr val="tx1">
                    <a:lumMod val="75000"/>
                    <a:lumOff val="25000"/>
                  </a:schemeClr>
                </a:solidFill>
              </a:rPr>
              <a:t>resíduos</a:t>
            </a:r>
            <a:r>
              <a:rPr lang="en-US" sz="1200" dirty="0">
                <a:solidFill>
                  <a:schemeClr val="tx1">
                    <a:lumMod val="75000"/>
                    <a:lumOff val="25000"/>
                  </a:schemeClr>
                </a:solidFill>
              </a:rPr>
              <a:t> remove o d-</a:t>
            </a:r>
            <a:r>
              <a:rPr lang="en-US" sz="1200" dirty="0" err="1">
                <a:solidFill>
                  <a:schemeClr val="tx1">
                    <a:lumMod val="75000"/>
                    <a:lumOff val="25000"/>
                  </a:schemeClr>
                </a:solidFill>
              </a:rPr>
              <a:t>limoneno</a:t>
            </a:r>
            <a:r>
              <a:rPr lang="en-US" sz="1200" dirty="0">
                <a:solidFill>
                  <a:schemeClr val="tx1">
                    <a:lumMod val="75000"/>
                    <a:lumOff val="25000"/>
                  </a:schemeClr>
                </a:solidFill>
              </a:rPr>
              <a:t> , que </a:t>
            </a:r>
            <a:r>
              <a:rPr lang="en-US" sz="1200" dirty="0" err="1">
                <a:solidFill>
                  <a:schemeClr val="tx1">
                    <a:lumMod val="75000"/>
                    <a:lumOff val="25000"/>
                  </a:schemeClr>
                </a:solidFill>
              </a:rPr>
              <a:t>pode</a:t>
            </a:r>
            <a:r>
              <a:rPr lang="en-US" sz="1200" dirty="0">
                <a:solidFill>
                  <a:schemeClr val="tx1">
                    <a:lumMod val="75000"/>
                    <a:lumOff val="25000"/>
                  </a:schemeClr>
                </a:solidFill>
              </a:rPr>
              <a:t> ser </a:t>
            </a:r>
            <a:r>
              <a:rPr lang="en-US" sz="1200" dirty="0" err="1">
                <a:solidFill>
                  <a:schemeClr val="tx1">
                    <a:lumMod val="75000"/>
                    <a:lumOff val="25000"/>
                  </a:schemeClr>
                </a:solidFill>
              </a:rPr>
              <a:t>recuperado</a:t>
            </a:r>
            <a:r>
              <a:rPr lang="en-US" sz="1200" dirty="0">
                <a:solidFill>
                  <a:schemeClr val="tx1">
                    <a:lumMod val="75000"/>
                    <a:lumOff val="25000"/>
                  </a:schemeClr>
                </a:solidFill>
              </a:rPr>
              <a:t> com um </a:t>
            </a:r>
            <a:r>
              <a:rPr lang="en-US" sz="1200" dirty="0" err="1">
                <a:solidFill>
                  <a:schemeClr val="tx1">
                    <a:lumMod val="75000"/>
                    <a:lumOff val="25000"/>
                  </a:schemeClr>
                </a:solidFill>
              </a:rPr>
              <a:t>fluxo</a:t>
            </a:r>
            <a:r>
              <a:rPr lang="en-US" sz="1200" dirty="0">
                <a:solidFill>
                  <a:schemeClr val="tx1">
                    <a:lumMod val="75000"/>
                    <a:lumOff val="25000"/>
                  </a:schemeClr>
                </a:solidFill>
              </a:rPr>
              <a:t> </a:t>
            </a:r>
            <a:r>
              <a:rPr lang="en-US" sz="1200" dirty="0" err="1">
                <a:solidFill>
                  <a:schemeClr val="tx1">
                    <a:lumMod val="75000"/>
                    <a:lumOff val="25000"/>
                  </a:schemeClr>
                </a:solidFill>
              </a:rPr>
              <a:t>separado</a:t>
            </a:r>
            <a:r>
              <a:rPr lang="en-US" sz="1200" dirty="0">
                <a:solidFill>
                  <a:schemeClr val="tx1">
                    <a:lumMod val="75000"/>
                    <a:lumOff val="25000"/>
                  </a:schemeClr>
                </a:solidFill>
              </a:rPr>
              <a:t> da </a:t>
            </a:r>
            <a:r>
              <a:rPr lang="en-US" sz="1200" dirty="0" err="1">
                <a:solidFill>
                  <a:schemeClr val="tx1">
                    <a:lumMod val="75000"/>
                    <a:lumOff val="25000"/>
                  </a:schemeClr>
                </a:solidFill>
              </a:rPr>
              <a:t>fase</a:t>
            </a:r>
            <a:r>
              <a:rPr lang="en-US" sz="1200" dirty="0">
                <a:solidFill>
                  <a:schemeClr val="tx1">
                    <a:lumMod val="75000"/>
                    <a:lumOff val="25000"/>
                  </a:schemeClr>
                </a:solidFill>
              </a:rPr>
              <a:t> de vapor.</a:t>
            </a:r>
          </a:p>
          <a:p>
            <a:pPr marL="742950" lvl="1" indent="-285750">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rPr>
              <a:t>A </a:t>
            </a:r>
            <a:r>
              <a:rPr lang="en-US" sz="1200" dirty="0" err="1">
                <a:solidFill>
                  <a:schemeClr val="tx1">
                    <a:lumMod val="75000"/>
                    <a:lumOff val="25000"/>
                  </a:schemeClr>
                </a:solidFill>
              </a:rPr>
              <a:t>casca</a:t>
            </a:r>
            <a:r>
              <a:rPr lang="en-US" sz="1200" dirty="0">
                <a:solidFill>
                  <a:schemeClr val="tx1">
                    <a:lumMod val="75000"/>
                    <a:lumOff val="25000"/>
                  </a:schemeClr>
                </a:solidFill>
              </a:rPr>
              <a:t> </a:t>
            </a:r>
            <a:r>
              <a:rPr lang="en-US" sz="1200" dirty="0" err="1">
                <a:solidFill>
                  <a:schemeClr val="tx1">
                    <a:lumMod val="75000"/>
                    <a:lumOff val="25000"/>
                  </a:schemeClr>
                </a:solidFill>
              </a:rPr>
              <a:t>prensada</a:t>
            </a:r>
            <a:r>
              <a:rPr lang="en-US" sz="1200" dirty="0">
                <a:solidFill>
                  <a:schemeClr val="tx1">
                    <a:lumMod val="75000"/>
                    <a:lumOff val="25000"/>
                  </a:schemeClr>
                </a:solidFill>
              </a:rPr>
              <a:t> é </a:t>
            </a:r>
            <a:r>
              <a:rPr lang="en-US" sz="1200" dirty="0" err="1">
                <a:solidFill>
                  <a:schemeClr val="tx1">
                    <a:lumMod val="75000"/>
                    <a:lumOff val="25000"/>
                  </a:schemeClr>
                </a:solidFill>
              </a:rPr>
              <a:t>seca</a:t>
            </a:r>
            <a:r>
              <a:rPr lang="en-US" sz="1200" dirty="0">
                <a:solidFill>
                  <a:schemeClr val="tx1">
                    <a:lumMod val="75000"/>
                    <a:lumOff val="25000"/>
                  </a:schemeClr>
                </a:solidFill>
              </a:rPr>
              <a:t> </a:t>
            </a:r>
            <a:r>
              <a:rPr lang="en-US" sz="1200" dirty="0" err="1">
                <a:solidFill>
                  <a:schemeClr val="tx1">
                    <a:lumMod val="75000"/>
                    <a:lumOff val="25000"/>
                  </a:schemeClr>
                </a:solidFill>
              </a:rPr>
              <a:t>em</a:t>
            </a:r>
            <a:r>
              <a:rPr lang="en-US" sz="1200" dirty="0">
                <a:solidFill>
                  <a:schemeClr val="tx1">
                    <a:lumMod val="75000"/>
                    <a:lumOff val="25000"/>
                  </a:schemeClr>
                </a:solidFill>
              </a:rPr>
              <a:t> um </a:t>
            </a:r>
            <a:r>
              <a:rPr lang="en-US" sz="1200" dirty="0" err="1">
                <a:solidFill>
                  <a:schemeClr val="tx1">
                    <a:lumMod val="75000"/>
                    <a:lumOff val="25000"/>
                  </a:schemeClr>
                </a:solidFill>
              </a:rPr>
              <a:t>secador</a:t>
            </a:r>
            <a:r>
              <a:rPr lang="en-US" sz="1200" dirty="0">
                <a:solidFill>
                  <a:schemeClr val="tx1">
                    <a:lumMod val="75000"/>
                    <a:lumOff val="25000"/>
                  </a:schemeClr>
                </a:solidFill>
              </a:rPr>
              <a:t> </a:t>
            </a:r>
            <a:r>
              <a:rPr lang="en-US" sz="1200" dirty="0" err="1">
                <a:solidFill>
                  <a:schemeClr val="tx1">
                    <a:lumMod val="75000"/>
                    <a:lumOff val="25000"/>
                  </a:schemeClr>
                </a:solidFill>
              </a:rPr>
              <a:t>rotativo</a:t>
            </a:r>
            <a:r>
              <a:rPr lang="en-US" sz="1200" dirty="0">
                <a:solidFill>
                  <a:schemeClr val="tx1">
                    <a:lumMod val="75000"/>
                    <a:lumOff val="25000"/>
                  </a:schemeClr>
                </a:solidFill>
              </a:rPr>
              <a:t> </a:t>
            </a:r>
            <a:r>
              <a:rPr lang="en-US" sz="1200" dirty="0" err="1">
                <a:solidFill>
                  <a:schemeClr val="tx1">
                    <a:lumMod val="75000"/>
                    <a:lumOff val="25000"/>
                  </a:schemeClr>
                </a:solidFill>
              </a:rPr>
              <a:t>até</a:t>
            </a:r>
            <a:r>
              <a:rPr lang="en-US" sz="1200" dirty="0">
                <a:solidFill>
                  <a:schemeClr val="tx1">
                    <a:lumMod val="75000"/>
                    <a:lumOff val="25000"/>
                  </a:schemeClr>
                </a:solidFill>
              </a:rPr>
              <a:t> um </a:t>
            </a:r>
            <a:r>
              <a:rPr lang="en-US" sz="1200" dirty="0" err="1">
                <a:solidFill>
                  <a:schemeClr val="tx1">
                    <a:lumMod val="75000"/>
                    <a:lumOff val="25000"/>
                  </a:schemeClr>
                </a:solidFill>
              </a:rPr>
              <a:t>teor</a:t>
            </a:r>
            <a:r>
              <a:rPr lang="en-US" sz="1200" dirty="0">
                <a:solidFill>
                  <a:schemeClr val="tx1">
                    <a:lumMod val="75000"/>
                    <a:lumOff val="25000"/>
                  </a:schemeClr>
                </a:solidFill>
              </a:rPr>
              <a:t> de </a:t>
            </a:r>
            <a:r>
              <a:rPr lang="en-US" sz="1200" dirty="0" err="1">
                <a:solidFill>
                  <a:schemeClr val="tx1">
                    <a:lumMod val="75000"/>
                    <a:lumOff val="25000"/>
                  </a:schemeClr>
                </a:solidFill>
              </a:rPr>
              <a:t>umidade</a:t>
            </a:r>
            <a:r>
              <a:rPr lang="en-US" sz="1200" dirty="0">
                <a:solidFill>
                  <a:schemeClr val="tx1">
                    <a:lumMod val="75000"/>
                    <a:lumOff val="25000"/>
                  </a:schemeClr>
                </a:solidFill>
              </a:rPr>
              <a:t> de </a:t>
            </a:r>
            <a:r>
              <a:rPr lang="en-US" sz="1200" dirty="0" err="1">
                <a:solidFill>
                  <a:schemeClr val="tx1">
                    <a:lumMod val="75000"/>
                    <a:lumOff val="25000"/>
                  </a:schemeClr>
                </a:solidFill>
              </a:rPr>
              <a:t>cerca</a:t>
            </a:r>
            <a:r>
              <a:rPr lang="en-US" sz="1200" dirty="0">
                <a:solidFill>
                  <a:schemeClr val="tx1">
                    <a:lumMod val="75000"/>
                    <a:lumOff val="25000"/>
                  </a:schemeClr>
                </a:solidFill>
              </a:rPr>
              <a:t> de 10% e </a:t>
            </a:r>
            <a:r>
              <a:rPr lang="en-US" sz="1200" dirty="0" err="1">
                <a:solidFill>
                  <a:schemeClr val="tx1">
                    <a:lumMod val="75000"/>
                    <a:lumOff val="25000"/>
                  </a:schemeClr>
                </a:solidFill>
              </a:rPr>
              <a:t>então</a:t>
            </a:r>
            <a:r>
              <a:rPr lang="en-US" sz="1200" dirty="0">
                <a:solidFill>
                  <a:schemeClr val="tx1">
                    <a:lumMod val="75000"/>
                    <a:lumOff val="25000"/>
                  </a:schemeClr>
                </a:solidFill>
              </a:rPr>
              <a:t> </a:t>
            </a:r>
            <a:r>
              <a:rPr lang="en-US" sz="1200" dirty="0" err="1">
                <a:solidFill>
                  <a:schemeClr val="tx1">
                    <a:lumMod val="75000"/>
                    <a:lumOff val="25000"/>
                  </a:schemeClr>
                </a:solidFill>
              </a:rPr>
              <a:t>peletizada</a:t>
            </a:r>
            <a:r>
              <a:rPr lang="en-US" sz="1200" dirty="0">
                <a:solidFill>
                  <a:schemeClr val="tx1">
                    <a:lumMod val="75000"/>
                    <a:lumOff val="25000"/>
                  </a:schemeClr>
                </a:solidFill>
              </a:rPr>
              <a:t> para </a:t>
            </a:r>
            <a:r>
              <a:rPr lang="en-US" sz="1200" dirty="0" err="1">
                <a:solidFill>
                  <a:schemeClr val="tx1">
                    <a:lumMod val="75000"/>
                    <a:lumOff val="25000"/>
                  </a:schemeClr>
                </a:solidFill>
              </a:rPr>
              <a:t>fazer</a:t>
            </a:r>
            <a:r>
              <a:rPr lang="en-US" sz="1200" dirty="0">
                <a:solidFill>
                  <a:schemeClr val="tx1">
                    <a:lumMod val="75000"/>
                    <a:lumOff val="25000"/>
                  </a:schemeClr>
                </a:solidFill>
              </a:rPr>
              <a:t> </a:t>
            </a:r>
            <a:r>
              <a:rPr lang="en-US" sz="1200" dirty="0" err="1">
                <a:solidFill>
                  <a:schemeClr val="tx1">
                    <a:lumMod val="75000"/>
                    <a:lumOff val="25000"/>
                  </a:schemeClr>
                </a:solidFill>
              </a:rPr>
              <a:t>ração</a:t>
            </a:r>
            <a:r>
              <a:rPr lang="en-US" sz="1200" dirty="0">
                <a:solidFill>
                  <a:schemeClr val="tx1">
                    <a:lumMod val="75000"/>
                    <a:lumOff val="25000"/>
                  </a:schemeClr>
                </a:solidFill>
              </a:rPr>
              <a:t> animal. O vapor do </a:t>
            </a:r>
            <a:r>
              <a:rPr lang="en-US" sz="1200" dirty="0" err="1">
                <a:solidFill>
                  <a:schemeClr val="tx1">
                    <a:lumMod val="75000"/>
                    <a:lumOff val="25000"/>
                  </a:schemeClr>
                </a:solidFill>
              </a:rPr>
              <a:t>secador</a:t>
            </a:r>
            <a:r>
              <a:rPr lang="en-US" sz="1200" dirty="0">
                <a:solidFill>
                  <a:schemeClr val="tx1">
                    <a:lumMod val="75000"/>
                    <a:lumOff val="25000"/>
                  </a:schemeClr>
                </a:solidFill>
              </a:rPr>
              <a:t> de </a:t>
            </a:r>
            <a:r>
              <a:rPr lang="en-US" sz="1200" dirty="0" err="1">
                <a:solidFill>
                  <a:schemeClr val="tx1">
                    <a:lumMod val="75000"/>
                    <a:lumOff val="25000"/>
                  </a:schemeClr>
                </a:solidFill>
              </a:rPr>
              <a:t>casca</a:t>
            </a:r>
            <a:r>
              <a:rPr lang="en-US" sz="1200" dirty="0">
                <a:solidFill>
                  <a:schemeClr val="tx1">
                    <a:lumMod val="75000"/>
                    <a:lumOff val="25000"/>
                  </a:schemeClr>
                </a:solidFill>
              </a:rPr>
              <a:t> é </a:t>
            </a:r>
            <a:r>
              <a:rPr lang="en-US" sz="1200" dirty="0" err="1">
                <a:solidFill>
                  <a:schemeClr val="tx1">
                    <a:lumMod val="75000"/>
                    <a:lumOff val="25000"/>
                  </a:schemeClr>
                </a:solidFill>
              </a:rPr>
              <a:t>usado</a:t>
            </a:r>
            <a:r>
              <a:rPr lang="en-US" sz="1200" dirty="0">
                <a:solidFill>
                  <a:schemeClr val="tx1">
                    <a:lumMod val="75000"/>
                    <a:lumOff val="25000"/>
                  </a:schemeClr>
                </a:solidFill>
              </a:rPr>
              <a:t> </a:t>
            </a:r>
            <a:r>
              <a:rPr lang="en-US" sz="1200" dirty="0" err="1">
                <a:solidFill>
                  <a:schemeClr val="tx1">
                    <a:lumMod val="75000"/>
                    <a:lumOff val="25000"/>
                  </a:schemeClr>
                </a:solidFill>
              </a:rPr>
              <a:t>como</a:t>
            </a:r>
            <a:r>
              <a:rPr lang="en-US" sz="1200" dirty="0">
                <a:solidFill>
                  <a:schemeClr val="tx1">
                    <a:lumMod val="75000"/>
                    <a:lumOff val="25000"/>
                  </a:schemeClr>
                </a:solidFill>
              </a:rPr>
              <a:t> </a:t>
            </a:r>
            <a:r>
              <a:rPr lang="en-US" sz="1200" dirty="0" err="1">
                <a:solidFill>
                  <a:schemeClr val="tx1">
                    <a:lumMod val="75000"/>
                    <a:lumOff val="25000"/>
                  </a:schemeClr>
                </a:solidFill>
              </a:rPr>
              <a:t>meio</a:t>
            </a:r>
            <a:r>
              <a:rPr lang="en-US" sz="1200" dirty="0">
                <a:solidFill>
                  <a:schemeClr val="tx1">
                    <a:lumMod val="75000"/>
                    <a:lumOff val="25000"/>
                  </a:schemeClr>
                </a:solidFill>
              </a:rPr>
              <a:t> de </a:t>
            </a:r>
            <a:r>
              <a:rPr lang="en-US" sz="1200" dirty="0" err="1">
                <a:solidFill>
                  <a:schemeClr val="tx1">
                    <a:lumMod val="75000"/>
                    <a:lumOff val="25000"/>
                  </a:schemeClr>
                </a:solidFill>
              </a:rPr>
              <a:t>aquecimento</a:t>
            </a:r>
            <a:r>
              <a:rPr lang="en-US" sz="1200" dirty="0">
                <a:solidFill>
                  <a:schemeClr val="tx1">
                    <a:lumMod val="75000"/>
                    <a:lumOff val="25000"/>
                  </a:schemeClr>
                </a:solidFill>
              </a:rPr>
              <a:t> no </a:t>
            </a:r>
            <a:r>
              <a:rPr lang="en-US" sz="1200" dirty="0" err="1">
                <a:solidFill>
                  <a:schemeClr val="tx1">
                    <a:lumMod val="75000"/>
                    <a:lumOff val="25000"/>
                  </a:schemeClr>
                </a:solidFill>
              </a:rPr>
              <a:t>evaporador</a:t>
            </a:r>
            <a:r>
              <a:rPr lang="en-US" sz="1200" dirty="0">
                <a:solidFill>
                  <a:schemeClr val="tx1">
                    <a:lumMod val="75000"/>
                    <a:lumOff val="25000"/>
                  </a:schemeClr>
                </a:solidFill>
              </a:rPr>
              <a:t> de </a:t>
            </a:r>
            <a:r>
              <a:rPr lang="en-US" sz="1200" dirty="0" err="1">
                <a:solidFill>
                  <a:schemeClr val="tx1">
                    <a:lumMod val="75000"/>
                    <a:lumOff val="25000"/>
                  </a:schemeClr>
                </a:solidFill>
              </a:rPr>
              <a:t>calor</a:t>
            </a:r>
            <a:r>
              <a:rPr lang="en-US" sz="1200" dirty="0">
                <a:solidFill>
                  <a:schemeClr val="tx1">
                    <a:lumMod val="75000"/>
                    <a:lumOff val="25000"/>
                  </a:schemeClr>
                </a:solidFill>
              </a:rPr>
              <a:t> residual.</a:t>
            </a:r>
          </a:p>
          <a:p>
            <a:endParaRPr lang="en-GB" dirty="0"/>
          </a:p>
          <a:p>
            <a:endParaRPr lang="en-GB" dirty="0"/>
          </a:p>
          <a:p>
            <a:r>
              <a:rPr lang="pt-BR" b="0" i="0" dirty="0">
                <a:solidFill>
                  <a:srgbClr val="495557"/>
                </a:solidFill>
                <a:effectLst/>
                <a:latin typeface="Open Sans" panose="020B0606030504020204" pitchFamily="34" charset="0"/>
              </a:rPr>
              <a:t>PB = proteína bruta, EE = extrato etéreo, FDN = fibra em detergente neutro, NDT = nutrientes digestíveis totais</a:t>
            </a:r>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31</a:t>
            </a:fld>
            <a:endParaRPr lang="en-GB"/>
          </a:p>
        </p:txBody>
      </p:sp>
    </p:spTree>
    <p:extLst>
      <p:ext uri="{BB962C8B-B14F-4D97-AF65-F5344CB8AC3E}">
        <p14:creationId xmlns:p14="http://schemas.microsoft.com/office/powerpoint/2010/main" val="1599998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200150" lvl="2" indent="-285750">
              <a:buFont typeface="Arial" panose="020B0604020202020204" pitchFamily="34" charset="0"/>
              <a:buChar char="•"/>
            </a:pPr>
            <a:r>
              <a:rPr lang="pt-BR" dirty="0"/>
              <a:t>As cascas de laranja, sementes, polpas e demais resíduos são triturados em um moinho e encaminhados para um tanque de reação onde ocorre a mistura com cal, visando liberação de água e acerto do pH. Em seguida, a massa é prensada para remover a umidade presente, gerando o chamado licor de prensagem (</a:t>
            </a:r>
            <a:r>
              <a:rPr lang="pt-BR" dirty="0" err="1"/>
              <a:t>press</a:t>
            </a:r>
            <a:r>
              <a:rPr lang="pt-BR" dirty="0"/>
              <a:t> </a:t>
            </a:r>
            <a:r>
              <a:rPr lang="pt-BR" dirty="0" err="1"/>
              <a:t>liquor</a:t>
            </a:r>
            <a:r>
              <a:rPr lang="pt-BR" dirty="0"/>
              <a:t> ou </a:t>
            </a:r>
            <a:r>
              <a:rPr lang="pt-BR" dirty="0" err="1"/>
              <a:t>peel</a:t>
            </a:r>
            <a:r>
              <a:rPr lang="pt-BR" dirty="0"/>
              <a:t> </a:t>
            </a:r>
            <a:r>
              <a:rPr lang="pt-BR" dirty="0" err="1"/>
              <a:t>juice</a:t>
            </a:r>
            <a:r>
              <a:rPr lang="pt-BR" dirty="0"/>
              <a:t>). Este passa por uma sequência de peneiras para a separação dos sólidos e é enviado para um evaporador de múltiplos efeitos do tipo W.H.E. 35 (evaporador de energia residual), onde é concentrado e dá origem ao melaço cítrico.</a:t>
            </a:r>
            <a:endParaRPr lang="pt-BR" sz="1200" dirty="0"/>
          </a:p>
          <a:p>
            <a:pPr marL="1200150" lvl="2" indent="-285750">
              <a:buFont typeface="Arial" panose="020B0604020202020204" pitchFamily="34" charset="0"/>
              <a:buChar char="•"/>
            </a:pPr>
            <a:r>
              <a:rPr lang="pt-BR" sz="1200" dirty="0"/>
              <a:t>O rendimento de laranjas frescas em melaço cítrico com 50 </a:t>
            </a:r>
            <a:r>
              <a:rPr lang="pt-BR" sz="1200" dirty="0" err="1"/>
              <a:t>°Brix</a:t>
            </a:r>
            <a:r>
              <a:rPr lang="pt-BR" sz="1200" dirty="0"/>
              <a:t> é de 5,2%. Este possui em torno de 90 g.L-1 de açúcares redutores e 20 g.L-1 de sacarose</a:t>
            </a:r>
          </a:p>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32</a:t>
            </a:fld>
            <a:endParaRPr lang="en-GB"/>
          </a:p>
        </p:txBody>
      </p:sp>
    </p:spTree>
    <p:extLst>
      <p:ext uri="{BB962C8B-B14F-4D97-AF65-F5344CB8AC3E}">
        <p14:creationId xmlns:p14="http://schemas.microsoft.com/office/powerpoint/2010/main" val="3600189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1" dirty="0">
                <a:solidFill>
                  <a:schemeClr val="tx1">
                    <a:lumMod val="75000"/>
                    <a:lumOff val="25000"/>
                  </a:schemeClr>
                </a:solidFill>
              </a:rPr>
              <a:t>. O </a:t>
            </a:r>
            <a:r>
              <a:rPr lang="en-US" sz="1200" b="1" dirty="0" err="1">
                <a:solidFill>
                  <a:schemeClr val="tx1">
                    <a:lumMod val="75000"/>
                    <a:lumOff val="25000"/>
                  </a:schemeClr>
                </a:solidFill>
              </a:rPr>
              <a:t>limoneno</a:t>
            </a:r>
            <a:r>
              <a:rPr lang="en-US" sz="1200" b="1" dirty="0">
                <a:solidFill>
                  <a:schemeClr val="tx1">
                    <a:lumMod val="75000"/>
                    <a:lumOff val="25000"/>
                  </a:schemeClr>
                </a:solidFill>
              </a:rPr>
              <a:t> é </a:t>
            </a:r>
            <a:r>
              <a:rPr lang="en-US" sz="1200" b="1" dirty="0" err="1">
                <a:solidFill>
                  <a:schemeClr val="tx1">
                    <a:lumMod val="75000"/>
                    <a:lumOff val="25000"/>
                  </a:schemeClr>
                </a:solidFill>
              </a:rPr>
              <a:t>geralmente</a:t>
            </a:r>
            <a:r>
              <a:rPr lang="en-US" sz="1200" b="1" dirty="0">
                <a:solidFill>
                  <a:schemeClr val="tx1">
                    <a:lumMod val="75000"/>
                    <a:lumOff val="25000"/>
                  </a:schemeClr>
                </a:solidFill>
              </a:rPr>
              <a:t> </a:t>
            </a:r>
            <a:r>
              <a:rPr lang="en-US" sz="1200" b="1" dirty="0" err="1">
                <a:solidFill>
                  <a:schemeClr val="tx1">
                    <a:lumMod val="75000"/>
                    <a:lumOff val="25000"/>
                  </a:schemeClr>
                </a:solidFill>
              </a:rPr>
              <a:t>separado</a:t>
            </a:r>
            <a:r>
              <a:rPr lang="en-US" sz="1200" b="1" dirty="0">
                <a:solidFill>
                  <a:schemeClr val="tx1">
                    <a:lumMod val="75000"/>
                    <a:lumOff val="25000"/>
                  </a:schemeClr>
                </a:solidFill>
              </a:rPr>
              <a:t> do </a:t>
            </a:r>
            <a:r>
              <a:rPr lang="en-US" sz="1200" b="1" dirty="0" err="1">
                <a:solidFill>
                  <a:schemeClr val="tx1">
                    <a:lumMod val="75000"/>
                    <a:lumOff val="25000"/>
                  </a:schemeClr>
                </a:solidFill>
              </a:rPr>
              <a:t>óleo</a:t>
            </a:r>
            <a:r>
              <a:rPr lang="en-US" sz="1200" b="1" dirty="0">
                <a:solidFill>
                  <a:schemeClr val="tx1">
                    <a:lumMod val="75000"/>
                    <a:lumOff val="25000"/>
                  </a:schemeClr>
                </a:solidFill>
              </a:rPr>
              <a:t> </a:t>
            </a:r>
            <a:r>
              <a:rPr lang="en-US" sz="1200" b="1" dirty="0" err="1">
                <a:solidFill>
                  <a:schemeClr val="tx1">
                    <a:lumMod val="75000"/>
                    <a:lumOff val="25000"/>
                  </a:schemeClr>
                </a:solidFill>
              </a:rPr>
              <a:t>essencial</a:t>
            </a:r>
            <a:r>
              <a:rPr lang="en-US" sz="1200" b="1" dirty="0">
                <a:solidFill>
                  <a:schemeClr val="tx1">
                    <a:lumMod val="75000"/>
                    <a:lumOff val="25000"/>
                  </a:schemeClr>
                </a:solidFill>
              </a:rPr>
              <a:t> </a:t>
            </a:r>
            <a:r>
              <a:rPr lang="en-US" sz="1200" b="1" dirty="0" err="1">
                <a:solidFill>
                  <a:schemeClr val="tx1">
                    <a:lumMod val="75000"/>
                    <a:lumOff val="25000"/>
                  </a:schemeClr>
                </a:solidFill>
              </a:rPr>
              <a:t>obtido</a:t>
            </a:r>
            <a:r>
              <a:rPr lang="en-US" sz="1200" b="1" dirty="0">
                <a:solidFill>
                  <a:schemeClr val="tx1">
                    <a:lumMod val="75000"/>
                    <a:lumOff val="25000"/>
                  </a:schemeClr>
                </a:solidFill>
              </a:rPr>
              <a:t> no </a:t>
            </a:r>
            <a:r>
              <a:rPr lang="en-US" sz="1200" b="1" dirty="0" err="1">
                <a:solidFill>
                  <a:schemeClr val="tx1">
                    <a:lumMod val="75000"/>
                    <a:lumOff val="25000"/>
                  </a:schemeClr>
                </a:solidFill>
              </a:rPr>
              <a:t>suco</a:t>
            </a:r>
            <a:r>
              <a:rPr lang="en-US" sz="1200" b="1" dirty="0">
                <a:solidFill>
                  <a:schemeClr val="tx1">
                    <a:lumMod val="75000"/>
                    <a:lumOff val="25000"/>
                  </a:schemeClr>
                </a:solidFill>
              </a:rPr>
              <a:t> de </a:t>
            </a:r>
            <a:r>
              <a:rPr lang="en-US" sz="1200" b="1" dirty="0" err="1">
                <a:solidFill>
                  <a:schemeClr val="tx1">
                    <a:lumMod val="75000"/>
                    <a:lumOff val="25000"/>
                  </a:schemeClr>
                </a:solidFill>
              </a:rPr>
              <a:t>laranja</a:t>
            </a:r>
            <a:r>
              <a:rPr lang="en-US" sz="1200" b="1" dirty="0">
                <a:solidFill>
                  <a:schemeClr val="tx1">
                    <a:lumMod val="75000"/>
                    <a:lumOff val="25000"/>
                  </a:schemeClr>
                </a:solidFill>
              </a:rPr>
              <a:t> pela </a:t>
            </a:r>
            <a:r>
              <a:rPr lang="en-US" sz="1200" b="1" dirty="0" err="1">
                <a:solidFill>
                  <a:schemeClr val="tx1">
                    <a:lumMod val="75000"/>
                    <a:lumOff val="25000"/>
                  </a:schemeClr>
                </a:solidFill>
              </a:rPr>
              <a:t>sua</a:t>
            </a:r>
            <a:r>
              <a:rPr lang="en-US" sz="1200" b="1" dirty="0">
                <a:solidFill>
                  <a:schemeClr val="tx1">
                    <a:lumMod val="75000"/>
                    <a:lumOff val="25000"/>
                  </a:schemeClr>
                </a:solidFill>
              </a:rPr>
              <a:t> </a:t>
            </a:r>
            <a:r>
              <a:rPr lang="en-US" sz="1200" b="1" dirty="0" err="1">
                <a:solidFill>
                  <a:schemeClr val="tx1">
                    <a:lumMod val="75000"/>
                    <a:lumOff val="25000"/>
                  </a:schemeClr>
                </a:solidFill>
              </a:rPr>
              <a:t>baixa</a:t>
            </a:r>
            <a:r>
              <a:rPr lang="en-US" sz="1200" b="1" dirty="0">
                <a:solidFill>
                  <a:schemeClr val="tx1">
                    <a:lumMod val="75000"/>
                    <a:lumOff val="25000"/>
                  </a:schemeClr>
                </a:solidFill>
              </a:rPr>
              <a:t> </a:t>
            </a:r>
            <a:r>
              <a:rPr lang="en-US" sz="1200" b="1" dirty="0" err="1">
                <a:solidFill>
                  <a:schemeClr val="tx1">
                    <a:lumMod val="75000"/>
                    <a:lumOff val="25000"/>
                  </a:schemeClr>
                </a:solidFill>
              </a:rPr>
              <a:t>solubilidade</a:t>
            </a:r>
            <a:r>
              <a:rPr lang="en-US" sz="1200" b="1" dirty="0">
                <a:solidFill>
                  <a:schemeClr val="tx1">
                    <a:lumMod val="75000"/>
                    <a:lumOff val="25000"/>
                  </a:schemeClr>
                </a:solidFill>
              </a:rPr>
              <a:t> </a:t>
            </a:r>
            <a:r>
              <a:rPr lang="en-US" sz="1200" b="1" dirty="0" err="1">
                <a:solidFill>
                  <a:schemeClr val="tx1">
                    <a:lumMod val="75000"/>
                    <a:lumOff val="25000"/>
                  </a:schemeClr>
                </a:solidFill>
              </a:rPr>
              <a:t>em</a:t>
            </a:r>
            <a:r>
              <a:rPr lang="en-US" sz="1200" b="1" dirty="0">
                <a:solidFill>
                  <a:schemeClr val="tx1">
                    <a:lumMod val="75000"/>
                    <a:lumOff val="25000"/>
                  </a:schemeClr>
                </a:solidFill>
              </a:rPr>
              <a:t> </a:t>
            </a:r>
            <a:r>
              <a:rPr lang="en-US" sz="1200" b="1" dirty="0" err="1">
                <a:solidFill>
                  <a:schemeClr val="tx1">
                    <a:lumMod val="75000"/>
                    <a:lumOff val="25000"/>
                  </a:schemeClr>
                </a:solidFill>
              </a:rPr>
              <a:t>água</a:t>
            </a:r>
            <a:r>
              <a:rPr lang="en-US" sz="1200" b="1" dirty="0">
                <a:solidFill>
                  <a:schemeClr val="tx1">
                    <a:lumMod val="75000"/>
                    <a:lumOff val="25000"/>
                  </a:schemeClr>
                </a:solidFill>
              </a:rPr>
              <a:t>, </a:t>
            </a:r>
            <a:r>
              <a:rPr lang="en-US" sz="1200" b="1" dirty="0" err="1">
                <a:solidFill>
                  <a:schemeClr val="tx1">
                    <a:lumMod val="75000"/>
                    <a:lumOff val="25000"/>
                  </a:schemeClr>
                </a:solidFill>
              </a:rPr>
              <a:t>alta</a:t>
            </a:r>
            <a:r>
              <a:rPr lang="en-US" sz="1200" b="1" dirty="0">
                <a:solidFill>
                  <a:schemeClr val="tx1">
                    <a:lumMod val="75000"/>
                    <a:lumOff val="25000"/>
                  </a:schemeClr>
                </a:solidFill>
              </a:rPr>
              <a:t> </a:t>
            </a:r>
            <a:r>
              <a:rPr lang="en-US" sz="1200" b="1" dirty="0" err="1">
                <a:solidFill>
                  <a:schemeClr val="tx1">
                    <a:lumMod val="75000"/>
                    <a:lumOff val="25000"/>
                  </a:schemeClr>
                </a:solidFill>
              </a:rPr>
              <a:t>tendência</a:t>
            </a:r>
            <a:r>
              <a:rPr lang="en-US" sz="1200" b="1" dirty="0">
                <a:solidFill>
                  <a:schemeClr val="tx1">
                    <a:lumMod val="75000"/>
                    <a:lumOff val="25000"/>
                  </a:schemeClr>
                </a:solidFill>
              </a:rPr>
              <a:t> à </a:t>
            </a:r>
            <a:r>
              <a:rPr lang="en-US" sz="1200" b="1" dirty="0" err="1">
                <a:solidFill>
                  <a:schemeClr val="tx1">
                    <a:lumMod val="75000"/>
                    <a:lumOff val="25000"/>
                  </a:schemeClr>
                </a:solidFill>
              </a:rPr>
              <a:t>autoxidação</a:t>
            </a:r>
            <a:r>
              <a:rPr lang="en-US" sz="1200" b="1" dirty="0">
                <a:solidFill>
                  <a:schemeClr val="tx1">
                    <a:lumMod val="75000"/>
                    <a:lumOff val="25000"/>
                  </a:schemeClr>
                </a:solidFill>
              </a:rPr>
              <a:t> e </a:t>
            </a:r>
            <a:r>
              <a:rPr lang="en-US" sz="1200" b="1" dirty="0" err="1">
                <a:solidFill>
                  <a:schemeClr val="tx1">
                    <a:lumMod val="75000"/>
                    <a:lumOff val="25000"/>
                  </a:schemeClr>
                </a:solidFill>
              </a:rPr>
              <a:t>polimerização</a:t>
            </a:r>
            <a:r>
              <a:rPr lang="en-US" sz="1200" b="1" dirty="0">
                <a:solidFill>
                  <a:schemeClr val="tx1">
                    <a:lumMod val="75000"/>
                    <a:lumOff val="25000"/>
                  </a:schemeClr>
                </a:solidFill>
              </a:rPr>
              <a:t>, e </a:t>
            </a:r>
            <a:r>
              <a:rPr lang="en-US" sz="1200" b="1" dirty="0" err="1">
                <a:solidFill>
                  <a:schemeClr val="tx1">
                    <a:lumMod val="75000"/>
                    <a:lumOff val="25000"/>
                  </a:schemeClr>
                </a:solidFill>
              </a:rPr>
              <a:t>formação</a:t>
            </a:r>
            <a:r>
              <a:rPr lang="en-US" sz="1200" b="1" dirty="0">
                <a:solidFill>
                  <a:schemeClr val="tx1">
                    <a:lumMod val="75000"/>
                    <a:lumOff val="25000"/>
                  </a:schemeClr>
                </a:solidFill>
              </a:rPr>
              <a:t> de “off-flavors”, </a:t>
            </a:r>
            <a:r>
              <a:rPr lang="en-US" sz="1200" b="1" dirty="0" err="1">
                <a:solidFill>
                  <a:schemeClr val="tx1">
                    <a:lumMod val="75000"/>
                    <a:lumOff val="25000"/>
                  </a:schemeClr>
                </a:solidFill>
              </a:rPr>
              <a:t>tornando</a:t>
            </a:r>
            <a:r>
              <a:rPr lang="en-US" sz="1200" b="1" dirty="0">
                <a:solidFill>
                  <a:schemeClr val="tx1">
                    <a:lumMod val="75000"/>
                    <a:lumOff val="25000"/>
                  </a:schemeClr>
                </a:solidFill>
              </a:rPr>
              <a:t> se um </a:t>
            </a:r>
            <a:r>
              <a:rPr lang="en-US" sz="1200" b="1" dirty="0" err="1">
                <a:solidFill>
                  <a:schemeClr val="tx1">
                    <a:lumMod val="75000"/>
                    <a:lumOff val="25000"/>
                  </a:schemeClr>
                </a:solidFill>
              </a:rPr>
              <a:t>subproduto</a:t>
            </a:r>
            <a:r>
              <a:rPr lang="en-US" sz="1200" b="1" dirty="0">
                <a:solidFill>
                  <a:schemeClr val="tx1">
                    <a:lumMod val="75000"/>
                    <a:lumOff val="25000"/>
                  </a:schemeClr>
                </a:solidFill>
              </a:rPr>
              <a:t> industrial </a:t>
            </a:r>
            <a:r>
              <a:rPr lang="en-US" sz="1200" b="1" dirty="0" err="1">
                <a:solidFill>
                  <a:schemeClr val="tx1">
                    <a:lumMod val="75000"/>
                    <a:lumOff val="25000"/>
                  </a:schemeClr>
                </a:solidFill>
              </a:rPr>
              <a:t>adequado</a:t>
            </a:r>
            <a:r>
              <a:rPr lang="en-US" sz="1200" b="1" dirty="0">
                <a:solidFill>
                  <a:schemeClr val="tx1">
                    <a:lumMod val="75000"/>
                    <a:lumOff val="25000"/>
                  </a:schemeClr>
                </a:solidFill>
              </a:rPr>
              <a:t> para </a:t>
            </a:r>
            <a:r>
              <a:rPr lang="en-US" sz="1200" b="1" dirty="0" err="1">
                <a:solidFill>
                  <a:schemeClr val="tx1">
                    <a:lumMod val="75000"/>
                    <a:lumOff val="25000"/>
                  </a:schemeClr>
                </a:solidFill>
              </a:rPr>
              <a:t>bioconversões</a:t>
            </a:r>
            <a:r>
              <a:rPr lang="en-US" sz="1200" b="1" dirty="0">
                <a:solidFill>
                  <a:schemeClr val="tx1">
                    <a:lumMod val="75000"/>
                    <a:lumOff val="25000"/>
                  </a:schemeClr>
                </a:solidFill>
              </a:rPr>
              <a:t> a </a:t>
            </a:r>
            <a:r>
              <a:rPr lang="en-US" sz="1200" b="1" dirty="0" err="1">
                <a:solidFill>
                  <a:schemeClr val="tx1">
                    <a:lumMod val="75000"/>
                    <a:lumOff val="25000"/>
                  </a:schemeClr>
                </a:solidFill>
              </a:rPr>
              <a:t>compostos</a:t>
            </a:r>
            <a:r>
              <a:rPr lang="en-US" sz="1200" b="1" dirty="0">
                <a:solidFill>
                  <a:schemeClr val="tx1">
                    <a:lumMod val="75000"/>
                    <a:lumOff val="25000"/>
                  </a:schemeClr>
                </a:solidFill>
              </a:rPr>
              <a:t> de alto valor </a:t>
            </a:r>
            <a:r>
              <a:rPr lang="en-US" sz="1200" b="1" dirty="0" err="1">
                <a:solidFill>
                  <a:schemeClr val="tx1">
                    <a:lumMod val="75000"/>
                    <a:lumOff val="25000"/>
                  </a:schemeClr>
                </a:solidFill>
              </a:rPr>
              <a:t>comercia</a:t>
            </a:r>
            <a:endParaRPr lang="en-US" sz="1200" b="1" dirty="0">
              <a:solidFill>
                <a:schemeClr val="tx1">
                  <a:lumMod val="75000"/>
                  <a:lumOff val="25000"/>
                </a:schemeClr>
              </a:solidFill>
            </a:endParaRPr>
          </a:p>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33</a:t>
            </a:fld>
            <a:endParaRPr lang="en-GB"/>
          </a:p>
        </p:txBody>
      </p:sp>
    </p:spTree>
    <p:extLst>
      <p:ext uri="{BB962C8B-B14F-4D97-AF65-F5344CB8AC3E}">
        <p14:creationId xmlns:p14="http://schemas.microsoft.com/office/powerpoint/2010/main" val="3807744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34</a:t>
            </a:fld>
            <a:endParaRPr lang="en-GB"/>
          </a:p>
        </p:txBody>
      </p:sp>
    </p:spTree>
    <p:extLst>
      <p:ext uri="{BB962C8B-B14F-4D97-AF65-F5344CB8AC3E}">
        <p14:creationId xmlns:p14="http://schemas.microsoft.com/office/powerpoint/2010/main" val="1911116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35</a:t>
            </a:fld>
            <a:endParaRPr lang="en-GB"/>
          </a:p>
        </p:txBody>
      </p:sp>
    </p:spTree>
    <p:extLst>
      <p:ext uri="{BB962C8B-B14F-4D97-AF65-F5344CB8AC3E}">
        <p14:creationId xmlns:p14="http://schemas.microsoft.com/office/powerpoint/2010/main" val="2260618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4</a:t>
            </a:fld>
            <a:endParaRPr lang="en-GB"/>
          </a:p>
        </p:txBody>
      </p:sp>
    </p:spTree>
    <p:extLst>
      <p:ext uri="{BB962C8B-B14F-4D97-AF65-F5344CB8AC3E}">
        <p14:creationId xmlns:p14="http://schemas.microsoft.com/office/powerpoint/2010/main" val="3291216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285750" indent="-285750">
              <a:buFont typeface="Arial" panose="020B0604020202020204" pitchFamily="34" charset="0"/>
              <a:buChar char="•"/>
            </a:pPr>
            <a:r>
              <a:rPr lang="pt-BR" dirty="0"/>
              <a:t>70 – 80% dessa produção é destinado ao processamento</a:t>
            </a:r>
          </a:p>
          <a:p>
            <a:pPr marL="285750" indent="-285750">
              <a:buFont typeface="Arial" panose="020B0604020202020204" pitchFamily="34" charset="0"/>
              <a:buChar char="•"/>
            </a:pPr>
            <a:r>
              <a:rPr lang="pt-BR" dirty="0" err="1"/>
              <a:t>Detem</a:t>
            </a:r>
            <a:r>
              <a:rPr lang="pt-BR" dirty="0"/>
              <a:t> mais de 50% da produção de laranja do mundo;</a:t>
            </a:r>
          </a:p>
          <a:p>
            <a:pPr marL="285750" indent="-285750">
              <a:buFont typeface="Arial" panose="020B0604020202020204" pitchFamily="34" charset="0"/>
              <a:buChar char="•"/>
            </a:pPr>
            <a:r>
              <a:rPr lang="pt-BR" dirty="0"/>
              <a:t>Produz mais de 85% do suco de laranja do mundo, de cada 5 copos de suco, 3 vem do brasil</a:t>
            </a:r>
          </a:p>
          <a:p>
            <a:pPr marL="285750" indent="-285750">
              <a:buFont typeface="Arial" panose="020B0604020202020204" pitchFamily="34" charset="0"/>
              <a:buChar char="•"/>
            </a:pPr>
            <a:r>
              <a:rPr lang="pt-BR" dirty="0"/>
              <a:t>Exporta 98% do suco produzido;</a:t>
            </a:r>
          </a:p>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5</a:t>
            </a:fld>
            <a:endParaRPr lang="en-GB"/>
          </a:p>
        </p:txBody>
      </p:sp>
    </p:spTree>
    <p:extLst>
      <p:ext uri="{BB962C8B-B14F-4D97-AF65-F5344CB8AC3E}">
        <p14:creationId xmlns:p14="http://schemas.microsoft.com/office/powerpoint/2010/main" val="964940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6</a:t>
            </a:fld>
            <a:endParaRPr lang="en-GB"/>
          </a:p>
        </p:txBody>
      </p:sp>
    </p:spTree>
    <p:extLst>
      <p:ext uri="{BB962C8B-B14F-4D97-AF65-F5344CB8AC3E}">
        <p14:creationId xmlns:p14="http://schemas.microsoft.com/office/powerpoint/2010/main" val="1565860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7</a:t>
            </a:fld>
            <a:endParaRPr lang="en-GB"/>
          </a:p>
        </p:txBody>
      </p:sp>
    </p:spTree>
    <p:extLst>
      <p:ext uri="{BB962C8B-B14F-4D97-AF65-F5344CB8AC3E}">
        <p14:creationId xmlns:p14="http://schemas.microsoft.com/office/powerpoint/2010/main" val="12157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8</a:t>
            </a:fld>
            <a:endParaRPr lang="en-GB"/>
          </a:p>
        </p:txBody>
      </p:sp>
    </p:spTree>
    <p:extLst>
      <p:ext uri="{BB962C8B-B14F-4D97-AF65-F5344CB8AC3E}">
        <p14:creationId xmlns:p14="http://schemas.microsoft.com/office/powerpoint/2010/main" val="255189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C8477D20-A21F-4A29-92F3-7D6BF610D6CE}" type="slidenum">
              <a:rPr lang="en-GB" smtClean="0"/>
              <a:t>9</a:t>
            </a:fld>
            <a:endParaRPr lang="en-GB"/>
          </a:p>
        </p:txBody>
      </p:sp>
    </p:spTree>
    <p:extLst>
      <p:ext uri="{BB962C8B-B14F-4D97-AF65-F5344CB8AC3E}">
        <p14:creationId xmlns:p14="http://schemas.microsoft.com/office/powerpoint/2010/main" val="2203684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t-BR"/>
              <a:t>Clique para editar o título Mestre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2240E92C-2D48-464B-9B46-1F6FBD8A76DC}" type="datetime1">
              <a:rPr lang="en-GB" smtClean="0"/>
              <a:t>03/12/2020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3CC78C-36C9-42E5-8F86-5D55CF4F352F}" type="slidenum">
              <a:rPr lang="en-GB" smtClean="0"/>
              <a:t>‹nº›</a:t>
            </a:fld>
            <a:endParaRPr lang="en-GB"/>
          </a:p>
        </p:txBody>
      </p:sp>
    </p:spTree>
    <p:extLst>
      <p:ext uri="{BB962C8B-B14F-4D97-AF65-F5344CB8AC3E}">
        <p14:creationId xmlns:p14="http://schemas.microsoft.com/office/powerpoint/2010/main" val="159723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3A7268A3-AC48-4CCA-99AA-B3A1AD5B5E95}" type="datetime1">
              <a:rPr lang="en-GB" smtClean="0"/>
              <a:t>03/12/2020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3CC78C-36C9-42E5-8F86-5D55CF4F352F}" type="slidenum">
              <a:rPr lang="en-GB" smtClean="0"/>
              <a:t>‹nº›</a:t>
            </a:fld>
            <a:endParaRPr lang="en-GB"/>
          </a:p>
        </p:txBody>
      </p:sp>
    </p:spTree>
    <p:extLst>
      <p:ext uri="{BB962C8B-B14F-4D97-AF65-F5344CB8AC3E}">
        <p14:creationId xmlns:p14="http://schemas.microsoft.com/office/powerpoint/2010/main" val="3309455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17CB33F7-F7BB-49B6-81D1-B8075E56A7B4}" type="datetime1">
              <a:rPr lang="en-GB" smtClean="0"/>
              <a:t>03/12/2020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3CC78C-36C9-42E5-8F86-5D55CF4F352F}" type="slidenum">
              <a:rPr lang="en-GB" smtClean="0"/>
              <a:t>‹nº›</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86522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37FC22AE-4464-481C-84FC-86A967589160}" type="datetime1">
              <a:rPr lang="en-GB" smtClean="0"/>
              <a:t>03/12/2020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3CC78C-36C9-42E5-8F86-5D55CF4F352F}" type="slidenum">
              <a:rPr lang="en-GB" smtClean="0"/>
              <a:t>‹nº›</a:t>
            </a:fld>
            <a:endParaRPr lang="en-GB"/>
          </a:p>
        </p:txBody>
      </p:sp>
    </p:spTree>
    <p:extLst>
      <p:ext uri="{BB962C8B-B14F-4D97-AF65-F5344CB8AC3E}">
        <p14:creationId xmlns:p14="http://schemas.microsoft.com/office/powerpoint/2010/main" val="3611519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8464C810-F8C9-4251-AB3F-E3CAE5E11661}" type="datetime1">
              <a:rPr lang="en-GB" smtClean="0"/>
              <a:t>03/12/2020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3CC78C-36C9-42E5-8F86-5D55CF4F352F}" type="slidenum">
              <a:rPr lang="en-GB" smtClean="0"/>
              <a:t>‹nº›</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03145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4357EDC9-8E7F-4506-8327-BBD7737F8EDC}" type="datetime1">
              <a:rPr lang="en-GB" smtClean="0"/>
              <a:t>03/12/2020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3CC78C-36C9-42E5-8F86-5D55CF4F352F}" type="slidenum">
              <a:rPr lang="en-GB" smtClean="0"/>
              <a:t>‹nº›</a:t>
            </a:fld>
            <a:endParaRPr lang="en-GB"/>
          </a:p>
        </p:txBody>
      </p:sp>
    </p:spTree>
    <p:extLst>
      <p:ext uri="{BB962C8B-B14F-4D97-AF65-F5344CB8AC3E}">
        <p14:creationId xmlns:p14="http://schemas.microsoft.com/office/powerpoint/2010/main" val="3676324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1BC83937-391A-4218-8DEA-B04A40D31F69}" type="datetime1">
              <a:rPr lang="en-GB" smtClean="0"/>
              <a:t>03/12/2020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3CC78C-36C9-42E5-8F86-5D55CF4F352F}" type="slidenum">
              <a:rPr lang="en-GB" smtClean="0"/>
              <a:t>‹nº›</a:t>
            </a:fld>
            <a:endParaRPr lang="en-GB"/>
          </a:p>
        </p:txBody>
      </p:sp>
    </p:spTree>
    <p:extLst>
      <p:ext uri="{BB962C8B-B14F-4D97-AF65-F5344CB8AC3E}">
        <p14:creationId xmlns:p14="http://schemas.microsoft.com/office/powerpoint/2010/main" val="801941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t-BR"/>
              <a:t>Clique para editar o título Mestre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F64B689-B840-4683-A60F-645D24BF0FAB}" type="datetime1">
              <a:rPr lang="en-GB" smtClean="0"/>
              <a:t>03/12/2020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3CC78C-36C9-42E5-8F86-5D55CF4F352F}" type="slidenum">
              <a:rPr lang="en-GB" smtClean="0"/>
              <a:t>‹nº›</a:t>
            </a:fld>
            <a:endParaRPr lang="en-GB"/>
          </a:p>
        </p:txBody>
      </p:sp>
    </p:spTree>
    <p:extLst>
      <p:ext uri="{BB962C8B-B14F-4D97-AF65-F5344CB8AC3E}">
        <p14:creationId xmlns:p14="http://schemas.microsoft.com/office/powerpoint/2010/main" val="2343607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9528F0C-E142-45F0-B2A3-E5DA358CE9E8}" type="datetime1">
              <a:rPr lang="en-GB" smtClean="0"/>
              <a:t>03/12/2020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3CC78C-36C9-42E5-8F86-5D55CF4F352F}" type="slidenum">
              <a:rPr lang="en-GB" smtClean="0"/>
              <a:t>‹nº›</a:t>
            </a:fld>
            <a:endParaRPr lang="en-GB"/>
          </a:p>
        </p:txBody>
      </p:sp>
    </p:spTree>
    <p:extLst>
      <p:ext uri="{BB962C8B-B14F-4D97-AF65-F5344CB8AC3E}">
        <p14:creationId xmlns:p14="http://schemas.microsoft.com/office/powerpoint/2010/main" val="1608686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CD7A7277-B1B1-4388-ABE5-DD99DB7B7019}" type="datetime1">
              <a:rPr lang="en-GB" smtClean="0"/>
              <a:t>03/12/2020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3CC78C-36C9-42E5-8F86-5D55CF4F352F}" type="slidenum">
              <a:rPr lang="en-GB" smtClean="0"/>
              <a:t>‹nº›</a:t>
            </a:fld>
            <a:endParaRPr lang="en-GB"/>
          </a:p>
        </p:txBody>
      </p:sp>
    </p:spTree>
    <p:extLst>
      <p:ext uri="{BB962C8B-B14F-4D97-AF65-F5344CB8AC3E}">
        <p14:creationId xmlns:p14="http://schemas.microsoft.com/office/powerpoint/2010/main" val="3284893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8D63EE5E-9206-4C0B-BB38-EBE8CE11BD3C}" type="datetime1">
              <a:rPr lang="en-GB" smtClean="0"/>
              <a:t>03/12/2020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3CC78C-36C9-42E5-8F86-5D55CF4F352F}" type="slidenum">
              <a:rPr lang="en-GB" smtClean="0"/>
              <a:t>‹nº›</a:t>
            </a:fld>
            <a:endParaRPr lang="en-GB"/>
          </a:p>
        </p:txBody>
      </p:sp>
    </p:spTree>
    <p:extLst>
      <p:ext uri="{BB962C8B-B14F-4D97-AF65-F5344CB8AC3E}">
        <p14:creationId xmlns:p14="http://schemas.microsoft.com/office/powerpoint/2010/main" val="2023464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6E1CFCBC-32C4-4E53-9FE7-30FFC24D3712}" type="datetime1">
              <a:rPr lang="en-GB" smtClean="0"/>
              <a:t>03/12/2020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F3CC78C-36C9-42E5-8F86-5D55CF4F352F}" type="slidenum">
              <a:rPr lang="en-GB" smtClean="0"/>
              <a:t>‹nº›</a:t>
            </a:fld>
            <a:endParaRPr lang="en-GB"/>
          </a:p>
        </p:txBody>
      </p:sp>
    </p:spTree>
    <p:extLst>
      <p:ext uri="{BB962C8B-B14F-4D97-AF65-F5344CB8AC3E}">
        <p14:creationId xmlns:p14="http://schemas.microsoft.com/office/powerpoint/2010/main" val="291323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104D6541-B354-4110-A009-9383A7AE8DCD}" type="datetime1">
              <a:rPr lang="en-GB" smtClean="0"/>
              <a:t>03/12/2020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3CC78C-36C9-42E5-8F86-5D55CF4F352F}" type="slidenum">
              <a:rPr lang="en-GB" smtClean="0"/>
              <a:t>‹nº›</a:t>
            </a:fld>
            <a:endParaRPr lang="en-GB"/>
          </a:p>
        </p:txBody>
      </p:sp>
    </p:spTree>
    <p:extLst>
      <p:ext uri="{BB962C8B-B14F-4D97-AF65-F5344CB8AC3E}">
        <p14:creationId xmlns:p14="http://schemas.microsoft.com/office/powerpoint/2010/main" val="3882007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C49BB-F112-4108-8CD0-1294276C01FE}" type="datetime1">
              <a:rPr lang="en-GB" smtClean="0"/>
              <a:t>03/12/2020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3CC78C-36C9-42E5-8F86-5D55CF4F352F}" type="slidenum">
              <a:rPr lang="en-GB" smtClean="0"/>
              <a:t>‹nº›</a:t>
            </a:fld>
            <a:endParaRPr lang="en-GB"/>
          </a:p>
        </p:txBody>
      </p:sp>
    </p:spTree>
    <p:extLst>
      <p:ext uri="{BB962C8B-B14F-4D97-AF65-F5344CB8AC3E}">
        <p14:creationId xmlns:p14="http://schemas.microsoft.com/office/powerpoint/2010/main" val="689598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t-BR"/>
              <a:t>Clique para editar o título Mestre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02DCC13F-4E98-418E-8B8C-9EE29D590158}" type="datetime1">
              <a:rPr lang="en-GB" smtClean="0"/>
              <a:t>03/12/2020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3CC78C-36C9-42E5-8F86-5D55CF4F352F}" type="slidenum">
              <a:rPr lang="en-GB" smtClean="0"/>
              <a:t>‹nº›</a:t>
            </a:fld>
            <a:endParaRPr lang="en-GB"/>
          </a:p>
        </p:txBody>
      </p:sp>
    </p:spTree>
    <p:extLst>
      <p:ext uri="{BB962C8B-B14F-4D97-AF65-F5344CB8AC3E}">
        <p14:creationId xmlns:p14="http://schemas.microsoft.com/office/powerpoint/2010/main" val="1978352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D91F935E-C87E-4B21-8581-54165F0C12FE}" type="datetime1">
              <a:rPr lang="en-GB" smtClean="0"/>
              <a:t>03/12/2020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3CC78C-36C9-42E5-8F86-5D55CF4F352F}" type="slidenum">
              <a:rPr lang="en-GB" smtClean="0"/>
              <a:t>‹nº›</a:t>
            </a:fld>
            <a:endParaRPr lang="en-GB"/>
          </a:p>
        </p:txBody>
      </p:sp>
    </p:spTree>
    <p:extLst>
      <p:ext uri="{BB962C8B-B14F-4D97-AF65-F5344CB8AC3E}">
        <p14:creationId xmlns:p14="http://schemas.microsoft.com/office/powerpoint/2010/main" val="1593362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2083C6-1B3B-4073-B119-BEAAEA160723}" type="datetime1">
              <a:rPr lang="en-GB" smtClean="0"/>
              <a:t>03/12/2020</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F3CC78C-36C9-42E5-8F86-5D55CF4F352F}" type="slidenum">
              <a:rPr lang="en-GB" smtClean="0"/>
              <a:t>‹nº›</a:t>
            </a:fld>
            <a:endParaRPr lang="en-GB"/>
          </a:p>
        </p:txBody>
      </p:sp>
    </p:spTree>
    <p:extLst>
      <p:ext uri="{BB962C8B-B14F-4D97-AF65-F5344CB8AC3E}">
        <p14:creationId xmlns:p14="http://schemas.microsoft.com/office/powerpoint/2010/main" val="553334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fas.usda.gov/" TargetMode="External"/><Relationship Id="rId3" Type="http://schemas.openxmlformats.org/officeDocument/2006/relationships/hyperlink" Target="https://orangebook.tetrapak.com/" TargetMode="External"/><Relationship Id="rId7" Type="http://schemas.openxmlformats.org/officeDocument/2006/relationships/hyperlink" Target="https://www.fundecitrus.com.br/"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www.citrusbr.com.br/" TargetMode="External"/><Relationship Id="rId5" Type="http://schemas.openxmlformats.org/officeDocument/2006/relationships/hyperlink" Target="https://revista-fi.com.br/" TargetMode="External"/><Relationship Id="rId4" Type="http://schemas.openxmlformats.org/officeDocument/2006/relationships/hyperlink" Target="http://www.cetesb.sp.gov.b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D4F9AA-0954-4F18-AE7B-C1B4AA075346}"/>
              </a:ext>
            </a:extLst>
          </p:cNvPr>
          <p:cNvSpPr>
            <a:spLocks noGrp="1"/>
          </p:cNvSpPr>
          <p:nvPr>
            <p:ph type="ctrTitle"/>
          </p:nvPr>
        </p:nvSpPr>
        <p:spPr>
          <a:xfrm>
            <a:off x="795867" y="1831077"/>
            <a:ext cx="8769048" cy="1597923"/>
          </a:xfrm>
        </p:spPr>
        <p:txBody>
          <a:bodyPr>
            <a:normAutofit/>
          </a:bodyPr>
          <a:lstStyle/>
          <a:p>
            <a:r>
              <a:rPr lang="pt-BR" sz="4400" dirty="0">
                <a:solidFill>
                  <a:srgbClr val="343A40"/>
                </a:solidFill>
                <a:effectLst/>
                <a:latin typeface="Trebuchet MS" panose="020B0603020202020204" pitchFamily="34" charset="0"/>
                <a:ea typeface="Times New Roman" panose="02020603050405020304" pitchFamily="18" charset="0"/>
                <a:cs typeface="Times New Roman" panose="02020603050405020304" pitchFamily="18" charset="0"/>
              </a:rPr>
              <a:t>Produtos e subprodutos do processamento de frutas cítricas.</a:t>
            </a:r>
            <a:endParaRPr lang="en-GB" sz="12400" dirty="0">
              <a:latin typeface="Trebuchet MS" panose="020B0603020202020204" pitchFamily="34" charset="0"/>
            </a:endParaRPr>
          </a:p>
        </p:txBody>
      </p:sp>
      <p:sp>
        <p:nvSpPr>
          <p:cNvPr id="3" name="CaixaDeTexto 2">
            <a:extLst>
              <a:ext uri="{FF2B5EF4-FFF2-40B4-BE49-F238E27FC236}">
                <a16:creationId xmlns:a16="http://schemas.microsoft.com/office/drawing/2014/main" id="{0B86838D-0DEE-4108-85C9-410D075F5188}"/>
              </a:ext>
            </a:extLst>
          </p:cNvPr>
          <p:cNvSpPr txBox="1"/>
          <p:nvPr/>
        </p:nvSpPr>
        <p:spPr>
          <a:xfrm>
            <a:off x="4556798" y="5245079"/>
            <a:ext cx="5008117" cy="1287981"/>
          </a:xfrm>
          <a:prstGeom prst="rect">
            <a:avLst/>
          </a:prstGeom>
          <a:noFill/>
        </p:spPr>
        <p:txBody>
          <a:bodyPr wrap="square" rtlCol="0">
            <a:spAutoFit/>
          </a:bodyPr>
          <a:lstStyle/>
          <a:p>
            <a:pPr>
              <a:lnSpc>
                <a:spcPct val="150000"/>
              </a:lnSpc>
            </a:pPr>
            <a:r>
              <a:rPr lang="pt-BR" dirty="0"/>
              <a:t>Disciplina: Citricultura</a:t>
            </a:r>
          </a:p>
          <a:p>
            <a:pPr>
              <a:lnSpc>
                <a:spcPct val="150000"/>
              </a:lnSpc>
            </a:pPr>
            <a:r>
              <a:rPr lang="pt-BR" b="0" i="0" dirty="0">
                <a:solidFill>
                  <a:srgbClr val="202124"/>
                </a:solidFill>
                <a:effectLst/>
              </a:rPr>
              <a:t>Docente: Francisco de Assis Alves Mourão Filho</a:t>
            </a:r>
          </a:p>
          <a:p>
            <a:pPr>
              <a:lnSpc>
                <a:spcPct val="150000"/>
              </a:lnSpc>
            </a:pPr>
            <a:r>
              <a:rPr lang="pt-BR" dirty="0"/>
              <a:t>Discente: Cesar Augusto Santana</a:t>
            </a:r>
          </a:p>
        </p:txBody>
      </p:sp>
      <p:pic>
        <p:nvPicPr>
          <p:cNvPr id="4" name="Imagem 1" descr="timbrado esalq 2002pcx">
            <a:extLst>
              <a:ext uri="{FF2B5EF4-FFF2-40B4-BE49-F238E27FC236}">
                <a16:creationId xmlns:a16="http://schemas.microsoft.com/office/drawing/2014/main" id="{F527D686-5014-40AC-8096-199BE7DD5A68}"/>
              </a:ext>
            </a:extLst>
          </p:cNvPr>
          <p:cNvPicPr/>
          <p:nvPr/>
        </p:nvPicPr>
        <p:blipFill>
          <a:blip r:embed="rId3" cstate="print"/>
          <a:srcRect/>
          <a:stretch>
            <a:fillRect/>
          </a:stretch>
        </p:blipFill>
        <p:spPr bwMode="auto">
          <a:xfrm>
            <a:off x="1288883" y="0"/>
            <a:ext cx="7783016" cy="1399277"/>
          </a:xfrm>
          <a:prstGeom prst="rect">
            <a:avLst/>
          </a:prstGeom>
          <a:noFill/>
          <a:ln w="9525">
            <a:noFill/>
            <a:miter lim="800000"/>
            <a:headEnd/>
            <a:tailEnd/>
          </a:ln>
        </p:spPr>
      </p:pic>
      <p:sp>
        <p:nvSpPr>
          <p:cNvPr id="5" name="Espaço Reservado para Número de Slide 4">
            <a:extLst>
              <a:ext uri="{FF2B5EF4-FFF2-40B4-BE49-F238E27FC236}">
                <a16:creationId xmlns:a16="http://schemas.microsoft.com/office/drawing/2014/main" id="{FF756B5D-23F3-4A43-858B-3195894A4A35}"/>
              </a:ext>
            </a:extLst>
          </p:cNvPr>
          <p:cNvSpPr>
            <a:spLocks noGrp="1"/>
          </p:cNvSpPr>
          <p:nvPr>
            <p:ph type="sldNum" sz="quarter" idx="12"/>
          </p:nvPr>
        </p:nvSpPr>
        <p:spPr/>
        <p:txBody>
          <a:bodyPr/>
          <a:lstStyle/>
          <a:p>
            <a:fld id="{9F3CC78C-36C9-42E5-8F86-5D55CF4F352F}" type="slidenum">
              <a:rPr lang="en-GB" sz="1600" smtClean="0"/>
              <a:t>1</a:t>
            </a:fld>
            <a:endParaRPr lang="en-GB" sz="1600" dirty="0"/>
          </a:p>
        </p:txBody>
      </p:sp>
    </p:spTree>
    <p:extLst>
      <p:ext uri="{BB962C8B-B14F-4D97-AF65-F5344CB8AC3E}">
        <p14:creationId xmlns:p14="http://schemas.microsoft.com/office/powerpoint/2010/main" val="1459737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70715FAB-C8BB-4B2A-AA62-982DD9A71813}"/>
              </a:ext>
            </a:extLst>
          </p:cNvPr>
          <p:cNvPicPr>
            <a:picLocks noChangeAspect="1"/>
          </p:cNvPicPr>
          <p:nvPr/>
        </p:nvPicPr>
        <p:blipFill>
          <a:blip r:embed="rId3"/>
          <a:stretch>
            <a:fillRect/>
          </a:stretch>
        </p:blipFill>
        <p:spPr>
          <a:xfrm>
            <a:off x="25790" y="743145"/>
            <a:ext cx="12166210" cy="6114855"/>
          </a:xfrm>
          <a:prstGeom prst="rect">
            <a:avLst/>
          </a:prstGeom>
        </p:spPr>
      </p:pic>
      <p:sp>
        <p:nvSpPr>
          <p:cNvPr id="12" name="Seta: para a Direita 11">
            <a:extLst>
              <a:ext uri="{FF2B5EF4-FFF2-40B4-BE49-F238E27FC236}">
                <a16:creationId xmlns:a16="http://schemas.microsoft.com/office/drawing/2014/main" id="{3D6F8323-B310-409D-99FA-00F60DB58C43}"/>
              </a:ext>
            </a:extLst>
          </p:cNvPr>
          <p:cNvSpPr/>
          <p:nvPr/>
        </p:nvSpPr>
        <p:spPr>
          <a:xfrm>
            <a:off x="-12895" y="796996"/>
            <a:ext cx="1726306" cy="812159"/>
          </a:xfrm>
          <a:prstGeom prst="rightArrow">
            <a:avLst>
              <a:gd name="adj1" fmla="val 47780"/>
              <a:gd name="adj2" fmla="val 6110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ysClr val="windowText" lastClr="000000"/>
                </a:solidFill>
              </a:rPr>
              <a:t>Recebimento</a:t>
            </a:r>
          </a:p>
        </p:txBody>
      </p:sp>
      <p:sp>
        <p:nvSpPr>
          <p:cNvPr id="17" name="Seta: para a Direita 16">
            <a:extLst>
              <a:ext uri="{FF2B5EF4-FFF2-40B4-BE49-F238E27FC236}">
                <a16:creationId xmlns:a16="http://schemas.microsoft.com/office/drawing/2014/main" id="{7FA2DC60-7422-482C-A699-507451725F5F}"/>
              </a:ext>
            </a:extLst>
          </p:cNvPr>
          <p:cNvSpPr/>
          <p:nvPr/>
        </p:nvSpPr>
        <p:spPr>
          <a:xfrm>
            <a:off x="850258" y="2333888"/>
            <a:ext cx="1726306" cy="812159"/>
          </a:xfrm>
          <a:prstGeom prst="rightArrow">
            <a:avLst>
              <a:gd name="adj1" fmla="val 47780"/>
              <a:gd name="adj2" fmla="val 6110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ysClr val="windowText" lastClr="000000"/>
                </a:solidFill>
              </a:rPr>
              <a:t>Descarga</a:t>
            </a:r>
          </a:p>
        </p:txBody>
      </p:sp>
      <p:sp>
        <p:nvSpPr>
          <p:cNvPr id="18" name="Seta: para a Direita 17">
            <a:extLst>
              <a:ext uri="{FF2B5EF4-FFF2-40B4-BE49-F238E27FC236}">
                <a16:creationId xmlns:a16="http://schemas.microsoft.com/office/drawing/2014/main" id="{A4E5654F-3218-407C-8867-9891CBC12664}"/>
              </a:ext>
            </a:extLst>
          </p:cNvPr>
          <p:cNvSpPr/>
          <p:nvPr/>
        </p:nvSpPr>
        <p:spPr>
          <a:xfrm rot="1748419">
            <a:off x="3710128" y="916239"/>
            <a:ext cx="1804889" cy="812159"/>
          </a:xfrm>
          <a:prstGeom prst="rightArrow">
            <a:avLst>
              <a:gd name="adj1" fmla="val 47780"/>
              <a:gd name="adj2" fmla="val 6110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ysClr val="windowText" lastClr="000000"/>
                </a:solidFill>
              </a:rPr>
              <a:t>Armazenagem</a:t>
            </a:r>
          </a:p>
        </p:txBody>
      </p:sp>
      <p:sp>
        <p:nvSpPr>
          <p:cNvPr id="19" name="Seta: para a Direita 18">
            <a:extLst>
              <a:ext uri="{FF2B5EF4-FFF2-40B4-BE49-F238E27FC236}">
                <a16:creationId xmlns:a16="http://schemas.microsoft.com/office/drawing/2014/main" id="{21F3263E-833E-4F29-8469-7D05D282FCC8}"/>
              </a:ext>
            </a:extLst>
          </p:cNvPr>
          <p:cNvSpPr/>
          <p:nvPr/>
        </p:nvSpPr>
        <p:spPr>
          <a:xfrm>
            <a:off x="1364080" y="3829853"/>
            <a:ext cx="1726306" cy="812159"/>
          </a:xfrm>
          <a:prstGeom prst="rightArrow">
            <a:avLst>
              <a:gd name="adj1" fmla="val 47780"/>
              <a:gd name="adj2" fmla="val 6110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ysClr val="windowText" lastClr="000000"/>
                </a:solidFill>
              </a:rPr>
              <a:t>Limpeza</a:t>
            </a:r>
          </a:p>
        </p:txBody>
      </p:sp>
      <p:sp>
        <p:nvSpPr>
          <p:cNvPr id="11" name="Título 1">
            <a:extLst>
              <a:ext uri="{FF2B5EF4-FFF2-40B4-BE49-F238E27FC236}">
                <a16:creationId xmlns:a16="http://schemas.microsoft.com/office/drawing/2014/main" id="{7D623AB9-1426-4BDE-B3FE-094A0CF8669A}"/>
              </a:ext>
            </a:extLst>
          </p:cNvPr>
          <p:cNvSpPr txBox="1">
            <a:spLocks/>
          </p:cNvSpPr>
          <p:nvPr/>
        </p:nvSpPr>
        <p:spPr>
          <a:xfrm>
            <a:off x="0" y="0"/>
            <a:ext cx="10515600" cy="562500"/>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dirty="0"/>
              <a:t>Processamento de Frutas Cítricas</a:t>
            </a:r>
            <a:endParaRPr lang="en-GB" dirty="0"/>
          </a:p>
        </p:txBody>
      </p:sp>
      <p:sp>
        <p:nvSpPr>
          <p:cNvPr id="9" name="Seta: para a Direita 8">
            <a:extLst>
              <a:ext uri="{FF2B5EF4-FFF2-40B4-BE49-F238E27FC236}">
                <a16:creationId xmlns:a16="http://schemas.microsoft.com/office/drawing/2014/main" id="{DACB4323-EEF0-42DF-B22E-58C71D33B498}"/>
              </a:ext>
            </a:extLst>
          </p:cNvPr>
          <p:cNvSpPr/>
          <p:nvPr/>
        </p:nvSpPr>
        <p:spPr>
          <a:xfrm rot="1141657">
            <a:off x="4229336" y="4561345"/>
            <a:ext cx="1726306" cy="812159"/>
          </a:xfrm>
          <a:prstGeom prst="rightArrow">
            <a:avLst>
              <a:gd name="adj1" fmla="val 47780"/>
              <a:gd name="adj2" fmla="val 6110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ysClr val="windowText" lastClr="000000"/>
                </a:solidFill>
                <a:hlinkClick r:id="" action="ppaction://hlinkshowjump?jump=nextslide"/>
              </a:rPr>
              <a:t>EXTRAÇÃO</a:t>
            </a:r>
            <a:endParaRPr lang="pt-BR" sz="1600" b="1" dirty="0">
              <a:solidFill>
                <a:sysClr val="windowText" lastClr="000000"/>
              </a:solidFill>
            </a:endParaRPr>
          </a:p>
        </p:txBody>
      </p:sp>
      <p:sp>
        <p:nvSpPr>
          <p:cNvPr id="16" name="Seta: para a Direita 15">
            <a:extLst>
              <a:ext uri="{FF2B5EF4-FFF2-40B4-BE49-F238E27FC236}">
                <a16:creationId xmlns:a16="http://schemas.microsoft.com/office/drawing/2014/main" id="{409F5B4E-3E1F-417B-AC1D-2020A13DD763}"/>
              </a:ext>
            </a:extLst>
          </p:cNvPr>
          <p:cNvSpPr/>
          <p:nvPr/>
        </p:nvSpPr>
        <p:spPr>
          <a:xfrm>
            <a:off x="361338" y="5632726"/>
            <a:ext cx="1726306" cy="812159"/>
          </a:xfrm>
          <a:prstGeom prst="rightArrow">
            <a:avLst>
              <a:gd name="adj1" fmla="val 47780"/>
              <a:gd name="adj2" fmla="val 6110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ysClr val="windowText" lastClr="000000"/>
                </a:solidFill>
              </a:rPr>
              <a:t>Classificação</a:t>
            </a:r>
          </a:p>
        </p:txBody>
      </p:sp>
      <p:sp>
        <p:nvSpPr>
          <p:cNvPr id="21" name="Seta: para a Direita 20">
            <a:extLst>
              <a:ext uri="{FF2B5EF4-FFF2-40B4-BE49-F238E27FC236}">
                <a16:creationId xmlns:a16="http://schemas.microsoft.com/office/drawing/2014/main" id="{C258D3C6-C239-41F2-AA0F-2DDDC862B0C1}"/>
              </a:ext>
            </a:extLst>
          </p:cNvPr>
          <p:cNvSpPr/>
          <p:nvPr/>
        </p:nvSpPr>
        <p:spPr>
          <a:xfrm rot="1141657">
            <a:off x="7856456" y="3230744"/>
            <a:ext cx="1726306" cy="812159"/>
          </a:xfrm>
          <a:prstGeom prst="rightArrow">
            <a:avLst>
              <a:gd name="adj1" fmla="val 47780"/>
              <a:gd name="adj2" fmla="val 6110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ysClr val="windowText" lastClr="000000"/>
                </a:solidFill>
              </a:rPr>
              <a:t>FINISHER</a:t>
            </a:r>
          </a:p>
        </p:txBody>
      </p:sp>
      <p:sp>
        <p:nvSpPr>
          <p:cNvPr id="22" name="Seta: para a Direita 21">
            <a:extLst>
              <a:ext uri="{FF2B5EF4-FFF2-40B4-BE49-F238E27FC236}">
                <a16:creationId xmlns:a16="http://schemas.microsoft.com/office/drawing/2014/main" id="{6BF7EB8C-FF4A-482F-B42B-BD3212424E20}"/>
              </a:ext>
            </a:extLst>
          </p:cNvPr>
          <p:cNvSpPr/>
          <p:nvPr/>
        </p:nvSpPr>
        <p:spPr>
          <a:xfrm rot="1141657">
            <a:off x="6194126" y="5373505"/>
            <a:ext cx="1726306" cy="812159"/>
          </a:xfrm>
          <a:prstGeom prst="rightArrow">
            <a:avLst>
              <a:gd name="adj1" fmla="val 47780"/>
              <a:gd name="adj2" fmla="val 6110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ysClr val="windowText" lastClr="000000"/>
                </a:solidFill>
              </a:rPr>
              <a:t>DESAERADOR</a:t>
            </a:r>
          </a:p>
        </p:txBody>
      </p:sp>
      <p:sp>
        <p:nvSpPr>
          <p:cNvPr id="23" name="Seta: para a Direita 22">
            <a:extLst>
              <a:ext uri="{FF2B5EF4-FFF2-40B4-BE49-F238E27FC236}">
                <a16:creationId xmlns:a16="http://schemas.microsoft.com/office/drawing/2014/main" id="{9AB5E2CC-690A-4839-B80C-A08A3EBB4380}"/>
              </a:ext>
            </a:extLst>
          </p:cNvPr>
          <p:cNvSpPr/>
          <p:nvPr/>
        </p:nvSpPr>
        <p:spPr>
          <a:xfrm rot="1141657">
            <a:off x="7705708" y="1409514"/>
            <a:ext cx="1940224" cy="812159"/>
          </a:xfrm>
          <a:prstGeom prst="rightArrow">
            <a:avLst>
              <a:gd name="adj1" fmla="val 47780"/>
              <a:gd name="adj2" fmla="val 6110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ysClr val="windowText" lastClr="000000"/>
                </a:solidFill>
              </a:rPr>
              <a:t>EVAPORADORES</a:t>
            </a:r>
          </a:p>
        </p:txBody>
      </p:sp>
      <p:sp>
        <p:nvSpPr>
          <p:cNvPr id="24" name="Seta: para a Direita 23">
            <a:extLst>
              <a:ext uri="{FF2B5EF4-FFF2-40B4-BE49-F238E27FC236}">
                <a16:creationId xmlns:a16="http://schemas.microsoft.com/office/drawing/2014/main" id="{1F966A9D-C264-417A-8F34-CD8BCC94D268}"/>
              </a:ext>
            </a:extLst>
          </p:cNvPr>
          <p:cNvSpPr/>
          <p:nvPr/>
        </p:nvSpPr>
        <p:spPr>
          <a:xfrm rot="2098087">
            <a:off x="9753223" y="1374642"/>
            <a:ext cx="1726306" cy="812159"/>
          </a:xfrm>
          <a:prstGeom prst="rightArrow">
            <a:avLst>
              <a:gd name="adj1" fmla="val 47780"/>
              <a:gd name="adj2" fmla="val 6110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ysClr val="windowText" lastClr="000000"/>
                </a:solidFill>
              </a:rPr>
              <a:t>BLENDERS</a:t>
            </a:r>
          </a:p>
        </p:txBody>
      </p:sp>
      <p:sp>
        <p:nvSpPr>
          <p:cNvPr id="25" name="Seta: para a Direita 24">
            <a:extLst>
              <a:ext uri="{FF2B5EF4-FFF2-40B4-BE49-F238E27FC236}">
                <a16:creationId xmlns:a16="http://schemas.microsoft.com/office/drawing/2014/main" id="{88763665-483F-4054-ACDB-A0E9950E3302}"/>
              </a:ext>
            </a:extLst>
          </p:cNvPr>
          <p:cNvSpPr/>
          <p:nvPr/>
        </p:nvSpPr>
        <p:spPr>
          <a:xfrm rot="1141657">
            <a:off x="6545577" y="4266275"/>
            <a:ext cx="2103136" cy="836935"/>
          </a:xfrm>
          <a:prstGeom prst="rightArrow">
            <a:avLst>
              <a:gd name="adj1" fmla="val 47780"/>
              <a:gd name="adj2" fmla="val 6110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ysClr val="windowText" lastClr="000000"/>
                </a:solidFill>
              </a:rPr>
              <a:t>PASTEURIZADOR</a:t>
            </a:r>
          </a:p>
        </p:txBody>
      </p:sp>
      <p:sp>
        <p:nvSpPr>
          <p:cNvPr id="2" name="Espaço Reservado para Número de Slide 1">
            <a:extLst>
              <a:ext uri="{FF2B5EF4-FFF2-40B4-BE49-F238E27FC236}">
                <a16:creationId xmlns:a16="http://schemas.microsoft.com/office/drawing/2014/main" id="{41F8B052-9599-4C9E-AD0F-F6E623910A3A}"/>
              </a:ext>
            </a:extLst>
          </p:cNvPr>
          <p:cNvSpPr>
            <a:spLocks noGrp="1"/>
          </p:cNvSpPr>
          <p:nvPr>
            <p:ph type="sldNum" sz="quarter" idx="12"/>
          </p:nvPr>
        </p:nvSpPr>
        <p:spPr/>
        <p:txBody>
          <a:bodyPr/>
          <a:lstStyle/>
          <a:p>
            <a:fld id="{9F3CC78C-36C9-42E5-8F86-5D55CF4F352F}" type="slidenum">
              <a:rPr lang="en-GB" smtClean="0"/>
              <a:t>10</a:t>
            </a:fld>
            <a:endParaRPr lang="en-GB"/>
          </a:p>
        </p:txBody>
      </p:sp>
    </p:spTree>
    <p:extLst>
      <p:ext uri="{BB962C8B-B14F-4D97-AF65-F5344CB8AC3E}">
        <p14:creationId xmlns:p14="http://schemas.microsoft.com/office/powerpoint/2010/main" val="208210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P spid="19" grpId="0" animBg="1"/>
      <p:bldP spid="9" grpId="0" animBg="1"/>
      <p:bldP spid="16" grpId="0" animBg="1"/>
      <p:bldP spid="21" grpId="0" animBg="1"/>
      <p:bldP spid="22" grpId="0" animBg="1"/>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C90F78FB-CABB-4CF9-8622-ED642445121A}"/>
              </a:ext>
            </a:extLst>
          </p:cNvPr>
          <p:cNvSpPr txBox="1"/>
          <p:nvPr/>
        </p:nvSpPr>
        <p:spPr>
          <a:xfrm>
            <a:off x="417766" y="6545570"/>
            <a:ext cx="6942750" cy="317937"/>
          </a:xfrm>
          <a:prstGeom prst="rect">
            <a:avLst/>
          </a:prstGeom>
        </p:spPr>
        <p:txBody>
          <a:bodyPr vert="horz" lIns="91440" tIns="45720" rIns="91440" bIns="45720" rtlCol="0">
            <a:noAutofit/>
          </a:bodyPr>
          <a:lstStyle/>
          <a:p>
            <a:pPr>
              <a:spcBef>
                <a:spcPts val="1000"/>
              </a:spcBef>
              <a:buClr>
                <a:schemeClr val="accent1"/>
              </a:buClr>
              <a:buSzPct val="80000"/>
            </a:pPr>
            <a:r>
              <a:rPr lang="en-US" sz="1400" dirty="0">
                <a:solidFill>
                  <a:schemeClr val="tx1">
                    <a:lumMod val="75000"/>
                    <a:lumOff val="25000"/>
                  </a:schemeClr>
                </a:solidFill>
              </a:rPr>
              <a:t>Fonte: </a:t>
            </a:r>
            <a:r>
              <a:rPr lang="en-US" sz="1400" dirty="0" err="1">
                <a:solidFill>
                  <a:schemeClr val="tx1">
                    <a:lumMod val="75000"/>
                    <a:lumOff val="25000"/>
                  </a:schemeClr>
                </a:solidFill>
              </a:rPr>
              <a:t>Jbt</a:t>
            </a:r>
            <a:r>
              <a:rPr lang="en-US" sz="1400" dirty="0">
                <a:solidFill>
                  <a:schemeClr val="tx1">
                    <a:lumMod val="75000"/>
                    <a:lumOff val="25000"/>
                  </a:schemeClr>
                </a:solidFill>
              </a:rPr>
              <a:t> food</a:t>
            </a:r>
          </a:p>
        </p:txBody>
      </p:sp>
      <p:pic>
        <p:nvPicPr>
          <p:cNvPr id="4" name="Imagem 3">
            <a:extLst>
              <a:ext uri="{FF2B5EF4-FFF2-40B4-BE49-F238E27FC236}">
                <a16:creationId xmlns:a16="http://schemas.microsoft.com/office/drawing/2014/main" id="{026D1B45-9DCC-4FC4-8866-BB7ABD1A6B9C}"/>
              </a:ext>
            </a:extLst>
          </p:cNvPr>
          <p:cNvPicPr>
            <a:picLocks noChangeAspect="1"/>
          </p:cNvPicPr>
          <p:nvPr/>
        </p:nvPicPr>
        <p:blipFill>
          <a:blip r:embed="rId3"/>
          <a:stretch>
            <a:fillRect/>
          </a:stretch>
        </p:blipFill>
        <p:spPr>
          <a:xfrm>
            <a:off x="495245" y="638034"/>
            <a:ext cx="4479499" cy="5581932"/>
          </a:xfrm>
          <a:prstGeom prst="rect">
            <a:avLst/>
          </a:prstGeom>
        </p:spPr>
      </p:pic>
      <p:sp>
        <p:nvSpPr>
          <p:cNvPr id="6" name="Título 1">
            <a:extLst>
              <a:ext uri="{FF2B5EF4-FFF2-40B4-BE49-F238E27FC236}">
                <a16:creationId xmlns:a16="http://schemas.microsoft.com/office/drawing/2014/main" id="{0E44A072-4890-4A34-8663-EA55070E2CE1}"/>
              </a:ext>
            </a:extLst>
          </p:cNvPr>
          <p:cNvSpPr txBox="1">
            <a:spLocks/>
          </p:cNvSpPr>
          <p:nvPr/>
        </p:nvSpPr>
        <p:spPr>
          <a:xfrm>
            <a:off x="0" y="0"/>
            <a:ext cx="10515600" cy="562500"/>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dirty="0"/>
              <a:t>Processamento de Frutas Cítricas</a:t>
            </a:r>
            <a:endParaRPr lang="en-GB" dirty="0"/>
          </a:p>
        </p:txBody>
      </p:sp>
      <p:sp>
        <p:nvSpPr>
          <p:cNvPr id="5" name="Espaço Reservado para Número de Slide 4">
            <a:extLst>
              <a:ext uri="{FF2B5EF4-FFF2-40B4-BE49-F238E27FC236}">
                <a16:creationId xmlns:a16="http://schemas.microsoft.com/office/drawing/2014/main" id="{E383CBA4-2343-499A-A4C4-7257186C75F1}"/>
              </a:ext>
            </a:extLst>
          </p:cNvPr>
          <p:cNvSpPr>
            <a:spLocks noGrp="1"/>
          </p:cNvSpPr>
          <p:nvPr>
            <p:ph type="sldNum" sz="quarter" idx="12"/>
          </p:nvPr>
        </p:nvSpPr>
        <p:spPr/>
        <p:txBody>
          <a:bodyPr/>
          <a:lstStyle/>
          <a:p>
            <a:fld id="{9F3CC78C-36C9-42E5-8F86-5D55CF4F352F}" type="slidenum">
              <a:rPr lang="en-GB" smtClean="0"/>
              <a:t>11</a:t>
            </a:fld>
            <a:endParaRPr lang="en-GB"/>
          </a:p>
        </p:txBody>
      </p:sp>
    </p:spTree>
    <p:extLst>
      <p:ext uri="{BB962C8B-B14F-4D97-AF65-F5344CB8AC3E}">
        <p14:creationId xmlns:p14="http://schemas.microsoft.com/office/powerpoint/2010/main" val="183977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8DEBD3C5-F0EC-480F-B3E7-0288A9E21989}"/>
              </a:ext>
            </a:extLst>
          </p:cNvPr>
          <p:cNvSpPr txBox="1">
            <a:spLocks/>
          </p:cNvSpPr>
          <p:nvPr/>
        </p:nvSpPr>
        <p:spPr>
          <a:xfrm>
            <a:off x="0" y="0"/>
            <a:ext cx="10515600" cy="562500"/>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dirty="0"/>
              <a:t>Processamento de Frutas Cítricas</a:t>
            </a:r>
            <a:endParaRPr lang="en-GB" dirty="0"/>
          </a:p>
        </p:txBody>
      </p:sp>
      <p:pic>
        <p:nvPicPr>
          <p:cNvPr id="3" name="Imagem 2">
            <a:extLst>
              <a:ext uri="{FF2B5EF4-FFF2-40B4-BE49-F238E27FC236}">
                <a16:creationId xmlns:a16="http://schemas.microsoft.com/office/drawing/2014/main" id="{D1237FD1-6C00-483D-A30D-6F14970A6DA2}"/>
              </a:ext>
            </a:extLst>
          </p:cNvPr>
          <p:cNvPicPr>
            <a:picLocks noChangeAspect="1"/>
          </p:cNvPicPr>
          <p:nvPr/>
        </p:nvPicPr>
        <p:blipFill>
          <a:blip r:embed="rId3"/>
          <a:stretch>
            <a:fillRect/>
          </a:stretch>
        </p:blipFill>
        <p:spPr>
          <a:xfrm>
            <a:off x="358834" y="562500"/>
            <a:ext cx="9461666" cy="5946265"/>
          </a:xfrm>
          <a:prstGeom prst="rect">
            <a:avLst/>
          </a:prstGeom>
        </p:spPr>
      </p:pic>
      <p:sp>
        <p:nvSpPr>
          <p:cNvPr id="2" name="Retângulo 1">
            <a:extLst>
              <a:ext uri="{FF2B5EF4-FFF2-40B4-BE49-F238E27FC236}">
                <a16:creationId xmlns:a16="http://schemas.microsoft.com/office/drawing/2014/main" id="{9178168D-2A86-491A-8227-54C1D7C08D2B}"/>
              </a:ext>
            </a:extLst>
          </p:cNvPr>
          <p:cNvSpPr/>
          <p:nvPr/>
        </p:nvSpPr>
        <p:spPr>
          <a:xfrm>
            <a:off x="6272213" y="1028700"/>
            <a:ext cx="3548287" cy="5480065"/>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Espaço Reservado para Número de Slide 3">
            <a:extLst>
              <a:ext uri="{FF2B5EF4-FFF2-40B4-BE49-F238E27FC236}">
                <a16:creationId xmlns:a16="http://schemas.microsoft.com/office/drawing/2014/main" id="{DD61A423-5C00-4160-9701-092853A2D1EE}"/>
              </a:ext>
            </a:extLst>
          </p:cNvPr>
          <p:cNvSpPr>
            <a:spLocks noGrp="1"/>
          </p:cNvSpPr>
          <p:nvPr>
            <p:ph type="sldNum" sz="quarter" idx="12"/>
          </p:nvPr>
        </p:nvSpPr>
        <p:spPr/>
        <p:txBody>
          <a:bodyPr/>
          <a:lstStyle/>
          <a:p>
            <a:fld id="{9F3CC78C-36C9-42E5-8F86-5D55CF4F352F}" type="slidenum">
              <a:rPr lang="en-GB" smtClean="0"/>
              <a:t>12</a:t>
            </a:fld>
            <a:endParaRPr lang="en-GB"/>
          </a:p>
        </p:txBody>
      </p:sp>
    </p:spTree>
    <p:extLst>
      <p:ext uri="{BB962C8B-B14F-4D97-AF65-F5344CB8AC3E}">
        <p14:creationId xmlns:p14="http://schemas.microsoft.com/office/powerpoint/2010/main" val="537835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3B146F38-5EE8-46F4-A7B5-DEB634B3E5C5}"/>
              </a:ext>
            </a:extLst>
          </p:cNvPr>
          <p:cNvSpPr>
            <a:spLocks noGrp="1"/>
          </p:cNvSpPr>
          <p:nvPr>
            <p:ph type="title"/>
          </p:nvPr>
        </p:nvSpPr>
        <p:spPr>
          <a:xfrm>
            <a:off x="5536734" y="609600"/>
            <a:ext cx="3737268" cy="1320800"/>
          </a:xfrm>
        </p:spPr>
        <p:txBody>
          <a:bodyPr>
            <a:normAutofit/>
          </a:bodyPr>
          <a:lstStyle/>
          <a:p>
            <a:pPr>
              <a:lnSpc>
                <a:spcPct val="90000"/>
              </a:lnSpc>
            </a:pPr>
            <a:r>
              <a:rPr lang="pt-BR" sz="2800" b="1" i="0" cap="all" dirty="0">
                <a:effectLst/>
                <a:latin typeface="Avenir Next W10 Demi"/>
              </a:rPr>
              <a:t>PRODUTOS PRIMÁRIOS E SECUNDÁRIOS </a:t>
            </a:r>
            <a:endParaRPr lang="pt-BR" sz="2800" dirty="0"/>
          </a:p>
        </p:txBody>
      </p:sp>
      <p:sp>
        <p:nvSpPr>
          <p:cNvPr id="3" name="Espaço Reservado para Conteúdo 2">
            <a:extLst>
              <a:ext uri="{FF2B5EF4-FFF2-40B4-BE49-F238E27FC236}">
                <a16:creationId xmlns:a16="http://schemas.microsoft.com/office/drawing/2014/main" id="{AA53CD0E-12C9-4451-B34F-6BC92AA203AA}"/>
              </a:ext>
            </a:extLst>
          </p:cNvPr>
          <p:cNvSpPr>
            <a:spLocks noGrp="1"/>
          </p:cNvSpPr>
          <p:nvPr>
            <p:ph idx="1"/>
          </p:nvPr>
        </p:nvSpPr>
        <p:spPr>
          <a:xfrm>
            <a:off x="5209563" y="1488612"/>
            <a:ext cx="4905987" cy="4759788"/>
          </a:xfrm>
        </p:spPr>
        <p:txBody>
          <a:bodyPr>
            <a:normAutofit lnSpcReduction="10000"/>
          </a:bodyPr>
          <a:lstStyle/>
          <a:p>
            <a:pPr eaLnBrk="0" fontAlgn="base" hangingPunct="0">
              <a:lnSpc>
                <a:spcPct val="90000"/>
              </a:lnSpc>
              <a:spcBef>
                <a:spcPct val="0"/>
              </a:spcBef>
              <a:spcAft>
                <a:spcPct val="0"/>
              </a:spcAft>
            </a:pPr>
            <a:r>
              <a:rPr lang="pt-BR" sz="1400" dirty="0"/>
              <a:t>Suco Prontos para beber (RTD – </a:t>
            </a:r>
            <a:r>
              <a:rPr lang="pt-BR" sz="1400" dirty="0" err="1"/>
              <a:t>read</a:t>
            </a:r>
            <a:r>
              <a:rPr lang="pt-BR" sz="1400" dirty="0"/>
              <a:t> </a:t>
            </a:r>
            <a:r>
              <a:rPr lang="pt-BR" sz="1400" dirty="0" err="1"/>
              <a:t>to</a:t>
            </a:r>
            <a:r>
              <a:rPr lang="pt-BR" sz="1400" dirty="0"/>
              <a:t> drink)</a:t>
            </a:r>
          </a:p>
          <a:p>
            <a:pPr eaLnBrk="0" fontAlgn="base" hangingPunct="0">
              <a:lnSpc>
                <a:spcPct val="90000"/>
              </a:lnSpc>
              <a:spcBef>
                <a:spcPct val="0"/>
              </a:spcBef>
              <a:spcAft>
                <a:spcPct val="0"/>
              </a:spcAft>
            </a:pPr>
            <a:endParaRPr lang="pt-BR" sz="1400" dirty="0"/>
          </a:p>
          <a:p>
            <a:pPr lvl="1" eaLnBrk="0" fontAlgn="base" hangingPunct="0">
              <a:lnSpc>
                <a:spcPct val="90000"/>
              </a:lnSpc>
              <a:spcBef>
                <a:spcPct val="0"/>
              </a:spcBef>
              <a:spcAft>
                <a:spcPct val="0"/>
              </a:spcAft>
            </a:pPr>
            <a:r>
              <a:rPr kumimoji="0" lang="en-US" altLang="en-US" sz="1400" b="1" i="0" u="none" strike="noStrike" cap="none" normalizeH="0" baseline="0" dirty="0">
                <a:ln>
                  <a:noFill/>
                </a:ln>
                <a:effectLst/>
                <a:latin typeface="Avenir Next W06 Bold"/>
              </a:rPr>
              <a:t>SUCO DE LARANJA ESPREMIDO NA HORA:</a:t>
            </a:r>
          </a:p>
          <a:p>
            <a:pPr marL="457200" lvl="1" indent="0" eaLnBrk="0" fontAlgn="base" hangingPunct="0">
              <a:lnSpc>
                <a:spcPct val="90000"/>
              </a:lnSpc>
              <a:spcBef>
                <a:spcPct val="0"/>
              </a:spcBef>
              <a:spcAft>
                <a:spcPct val="0"/>
              </a:spcAft>
              <a:buNone/>
            </a:pPr>
            <a:endParaRPr kumimoji="0" lang="en-US" altLang="en-US" sz="1400" b="1" i="0" u="none" strike="noStrike" cap="none" normalizeH="0" baseline="0" dirty="0">
              <a:ln>
                <a:noFill/>
              </a:ln>
              <a:effectLst/>
              <a:latin typeface="Avenir Next W06 Bold"/>
            </a:endParaRPr>
          </a:p>
          <a:p>
            <a:pPr lvl="1" eaLnBrk="0" fontAlgn="base" hangingPunct="0">
              <a:lnSpc>
                <a:spcPct val="90000"/>
              </a:lnSpc>
              <a:spcBef>
                <a:spcPct val="0"/>
              </a:spcBef>
              <a:spcAft>
                <a:spcPct val="0"/>
              </a:spcAft>
            </a:pPr>
            <a:r>
              <a:rPr kumimoji="0" lang="en-US" altLang="en-US" sz="1400" b="1" i="0" u="none" strike="noStrike" cap="none" normalizeH="0" baseline="0" dirty="0">
                <a:ln>
                  <a:noFill/>
                </a:ln>
                <a:effectLst/>
                <a:latin typeface="Avenir Next W06 Bold"/>
              </a:rPr>
              <a:t>SUCO DE LARANJA FRESCO </a:t>
            </a:r>
            <a:r>
              <a:rPr kumimoji="0" lang="en-US" altLang="en-US" sz="1400" b="0" i="0" u="none" strike="noStrike" cap="none" normalizeH="0" baseline="0" dirty="0">
                <a:ln>
                  <a:noFill/>
                </a:ln>
                <a:effectLst/>
                <a:latin typeface="Avenir Next W10 Regular"/>
              </a:rPr>
              <a:t>Um </a:t>
            </a:r>
            <a:r>
              <a:rPr kumimoji="0" lang="en-US" altLang="en-US" sz="1400" b="0" i="0" u="none" strike="noStrike" cap="none" normalizeH="0" baseline="0" dirty="0" err="1">
                <a:ln>
                  <a:noFill/>
                </a:ln>
                <a:effectLst/>
                <a:latin typeface="Avenir Next W10 Regular"/>
              </a:rPr>
              <a:t>termo</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enganoso</a:t>
            </a:r>
            <a:r>
              <a:rPr kumimoji="0" lang="en-US" altLang="en-US" sz="1400" b="0" i="0" u="none" strike="noStrike" cap="none" normalizeH="0" baseline="0" dirty="0">
                <a:ln>
                  <a:noFill/>
                </a:ln>
                <a:effectLst/>
                <a:latin typeface="Avenir Next W10 Regular"/>
              </a:rPr>
              <a:t> que </a:t>
            </a:r>
            <a:r>
              <a:rPr kumimoji="0" lang="en-US" altLang="en-US" sz="1400" b="0" i="0" u="none" strike="noStrike" cap="none" normalizeH="0" baseline="0" dirty="0" err="1">
                <a:ln>
                  <a:noFill/>
                </a:ln>
                <a:effectLst/>
                <a:latin typeface="Avenir Next W10 Regular"/>
              </a:rPr>
              <a:t>deve</a:t>
            </a:r>
            <a:r>
              <a:rPr kumimoji="0" lang="en-US" altLang="en-US" sz="1400" b="0" i="0" u="none" strike="noStrike" cap="none" normalizeH="0" baseline="0" dirty="0">
                <a:ln>
                  <a:noFill/>
                </a:ln>
                <a:effectLst/>
                <a:latin typeface="Avenir Next W10 Regular"/>
              </a:rPr>
              <a:t> ser </a:t>
            </a:r>
            <a:r>
              <a:rPr kumimoji="0" lang="en-US" altLang="en-US" sz="1400" b="0" i="0" u="none" strike="noStrike" cap="none" normalizeH="0" baseline="0" dirty="0" err="1">
                <a:ln>
                  <a:noFill/>
                </a:ln>
                <a:effectLst/>
                <a:latin typeface="Avenir Next W10 Regular"/>
              </a:rPr>
              <a:t>evitado</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Às</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vezes</a:t>
            </a:r>
            <a:r>
              <a:rPr kumimoji="0" lang="en-US" altLang="en-US" sz="1400" b="0" i="0" u="none" strike="noStrike" cap="none" normalizeH="0" baseline="0" dirty="0">
                <a:ln>
                  <a:noFill/>
                </a:ln>
                <a:effectLst/>
                <a:latin typeface="Avenir Next W10 Regular"/>
              </a:rPr>
              <a:t>, é </a:t>
            </a:r>
            <a:r>
              <a:rPr kumimoji="0" lang="en-US" altLang="en-US" sz="1400" b="0" i="0" u="none" strike="noStrike" cap="none" normalizeH="0" baseline="0" dirty="0" err="1">
                <a:ln>
                  <a:noFill/>
                </a:ln>
                <a:effectLst/>
                <a:latin typeface="Avenir Next W10 Regular"/>
              </a:rPr>
              <a:t>usado</a:t>
            </a:r>
            <a:r>
              <a:rPr kumimoji="0" lang="en-US" altLang="en-US" sz="1400" b="0" i="0" u="none" strike="noStrike" cap="none" normalizeH="0" baseline="0" dirty="0">
                <a:ln>
                  <a:noFill/>
                </a:ln>
                <a:effectLst/>
                <a:latin typeface="Avenir Next W10 Regular"/>
              </a:rPr>
              <a:t> para </a:t>
            </a:r>
            <a:r>
              <a:rPr kumimoji="0" lang="en-US" altLang="en-US" sz="1400" b="0" i="0" u="none" strike="noStrike" cap="none" normalizeH="0" baseline="0" dirty="0" err="1">
                <a:ln>
                  <a:noFill/>
                </a:ln>
                <a:effectLst/>
                <a:latin typeface="Avenir Next W10 Regular"/>
              </a:rPr>
              <a:t>significar</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suco</a:t>
            </a:r>
            <a:r>
              <a:rPr kumimoji="0" lang="en-US" altLang="en-US" sz="1400" b="0" i="0" u="none" strike="noStrike" cap="none" normalizeH="0" baseline="0" dirty="0">
                <a:ln>
                  <a:noFill/>
                </a:ln>
                <a:effectLst/>
                <a:latin typeface="Avenir Next W10 Regular"/>
              </a:rPr>
              <a:t> de </a:t>
            </a:r>
            <a:r>
              <a:rPr kumimoji="0" lang="en-US" altLang="en-US" sz="1400" b="0" i="0" u="none" strike="noStrike" cap="none" normalizeH="0" baseline="0" dirty="0" err="1">
                <a:ln>
                  <a:noFill/>
                </a:ln>
                <a:effectLst/>
                <a:latin typeface="Avenir Next W10 Regular"/>
              </a:rPr>
              <a:t>laranja</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espremido</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na</a:t>
            </a:r>
            <a:r>
              <a:rPr kumimoji="0" lang="en-US" altLang="en-US" sz="1400" b="0" i="0" u="none" strike="noStrike" cap="none" normalizeH="0" baseline="0" dirty="0">
                <a:ln>
                  <a:noFill/>
                </a:ln>
                <a:effectLst/>
                <a:latin typeface="Avenir Next W10 Regular"/>
              </a:rPr>
              <a:t> hora; </a:t>
            </a:r>
            <a:r>
              <a:rPr kumimoji="0" lang="en-US" altLang="en-US" sz="1400" b="0" i="0" u="none" strike="noStrike" cap="none" normalizeH="0" baseline="0" dirty="0" err="1">
                <a:ln>
                  <a:noFill/>
                </a:ln>
                <a:effectLst/>
                <a:latin typeface="Avenir Next W10 Regular"/>
              </a:rPr>
              <a:t>em</a:t>
            </a:r>
            <a:r>
              <a:rPr kumimoji="0" lang="en-US" altLang="en-US" sz="1400" b="0" i="0" u="none" strike="noStrike" cap="none" normalizeH="0" baseline="0" dirty="0">
                <a:ln>
                  <a:noFill/>
                </a:ln>
                <a:effectLst/>
                <a:latin typeface="Avenir Next W10 Regular"/>
              </a:rPr>
              <a:t> outros mercados, é </a:t>
            </a:r>
            <a:r>
              <a:rPr kumimoji="0" lang="en-US" altLang="en-US" sz="1400" b="0" i="0" u="none" strike="noStrike" cap="none" normalizeH="0" baseline="0" dirty="0" err="1">
                <a:ln>
                  <a:noFill/>
                </a:ln>
                <a:effectLst/>
                <a:latin typeface="Avenir Next W10 Regular"/>
              </a:rPr>
              <a:t>utilizado</a:t>
            </a:r>
            <a:r>
              <a:rPr kumimoji="0" lang="en-US" altLang="en-US" sz="1400" b="0" i="0" u="none" strike="noStrike" cap="none" normalizeH="0" baseline="0" dirty="0">
                <a:ln>
                  <a:noFill/>
                </a:ln>
                <a:effectLst/>
                <a:latin typeface="Avenir Next W10 Regular"/>
              </a:rPr>
              <a:t> para </a:t>
            </a:r>
            <a:r>
              <a:rPr kumimoji="0" lang="en-US" altLang="en-US" sz="1400" b="0" i="0" u="none" strike="noStrike" cap="none" normalizeH="0" baseline="0" dirty="0" err="1">
                <a:ln>
                  <a:noFill/>
                </a:ln>
                <a:effectLst/>
                <a:latin typeface="Avenir Next W10 Regular"/>
              </a:rPr>
              <a:t>sucos</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distribuídos</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refrigerados</a:t>
            </a:r>
            <a:r>
              <a:rPr kumimoji="0" lang="en-US" altLang="en-US" sz="1400" b="0" i="0" u="none" strike="noStrike" cap="none" normalizeH="0" baseline="0" dirty="0">
                <a:ln>
                  <a:noFill/>
                </a:ln>
                <a:effectLst/>
                <a:latin typeface="Avenir Next W10 Regular"/>
              </a:rPr>
              <a:t> ( NFC </a:t>
            </a:r>
            <a:r>
              <a:rPr kumimoji="0" lang="en-US" altLang="en-US" sz="1400" b="0" i="0" u="none" strike="noStrike" cap="none" normalizeH="0" baseline="0" dirty="0" err="1">
                <a:ln>
                  <a:noFill/>
                </a:ln>
                <a:effectLst/>
                <a:latin typeface="Avenir Next W10 Regular"/>
              </a:rPr>
              <a:t>ou</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feito</a:t>
            </a:r>
            <a:r>
              <a:rPr kumimoji="0" lang="en-US" altLang="en-US" sz="1400" b="0" i="0" u="none" strike="noStrike" cap="none" normalizeH="0" baseline="0" dirty="0">
                <a:ln>
                  <a:noFill/>
                </a:ln>
                <a:effectLst/>
                <a:latin typeface="Avenir Next W10 Regular"/>
              </a:rPr>
              <a:t> a </a:t>
            </a:r>
            <a:r>
              <a:rPr kumimoji="0" lang="en-US" altLang="en-US" sz="1400" b="0" i="0" u="none" strike="noStrike" cap="none" normalizeH="0" baseline="0" dirty="0" err="1">
                <a:ln>
                  <a:noFill/>
                </a:ln>
                <a:effectLst/>
                <a:latin typeface="Avenir Next W10 Regular"/>
              </a:rPr>
              <a:t>partir</a:t>
            </a:r>
            <a:r>
              <a:rPr kumimoji="0" lang="en-US" altLang="en-US" sz="1400" b="0" i="0" u="none" strike="noStrike" cap="none" normalizeH="0" baseline="0" dirty="0">
                <a:ln>
                  <a:noFill/>
                </a:ln>
                <a:effectLst/>
                <a:latin typeface="Avenir Next W10 Regular"/>
              </a:rPr>
              <a:t> de </a:t>
            </a:r>
            <a:r>
              <a:rPr kumimoji="0" lang="en-US" altLang="en-US" sz="1400" b="0" i="0" u="none" strike="noStrike" cap="none" normalizeH="0" baseline="0" dirty="0" err="1">
                <a:ln>
                  <a:noFill/>
                </a:ln>
                <a:effectLst/>
                <a:latin typeface="Avenir Next W10 Regular"/>
              </a:rPr>
              <a:t>concentrado</a:t>
            </a:r>
            <a:r>
              <a:rPr kumimoji="0" lang="en-US" altLang="en-US" sz="1400" b="0" i="0" u="none" strike="noStrike" cap="none" normalizeH="0" baseline="0" dirty="0">
                <a:ln>
                  <a:noFill/>
                </a:ln>
                <a:effectLst/>
                <a:latin typeface="Avenir Next W10 Regular"/>
              </a:rPr>
              <a:t>).</a:t>
            </a:r>
          </a:p>
          <a:p>
            <a:pPr lvl="1" eaLnBrk="0" fontAlgn="base" hangingPunct="0">
              <a:lnSpc>
                <a:spcPct val="90000"/>
              </a:lnSpc>
              <a:spcBef>
                <a:spcPct val="0"/>
              </a:spcBef>
              <a:spcAft>
                <a:spcPct val="0"/>
              </a:spcAft>
            </a:pPr>
            <a:endParaRPr kumimoji="0" lang="en-US" altLang="en-US" sz="1400" b="1" i="0" u="none" strike="noStrike" cap="none" normalizeH="0" baseline="0" dirty="0">
              <a:ln>
                <a:noFill/>
              </a:ln>
              <a:effectLst/>
              <a:latin typeface="Avenir Next W06 Bold"/>
            </a:endParaRPr>
          </a:p>
          <a:p>
            <a:pPr lvl="1" eaLnBrk="0" fontAlgn="base" hangingPunct="0">
              <a:lnSpc>
                <a:spcPct val="90000"/>
              </a:lnSpc>
              <a:spcBef>
                <a:spcPct val="0"/>
              </a:spcBef>
              <a:spcAft>
                <a:spcPct val="0"/>
              </a:spcAft>
            </a:pPr>
            <a:r>
              <a:rPr kumimoji="0" lang="en-US" altLang="en-US" sz="1400" b="1" i="0" u="none" strike="noStrike" cap="none" normalizeH="0" baseline="0" dirty="0">
                <a:ln>
                  <a:noFill/>
                </a:ln>
                <a:effectLst/>
                <a:latin typeface="Avenir Next W06 Bold"/>
              </a:rPr>
              <a:t>SUCO NÃO CONCENTRADO (NFC)  </a:t>
            </a:r>
            <a:r>
              <a:rPr kumimoji="0" lang="en-US" altLang="en-US" sz="1400" b="0" i="0" u="none" strike="noStrike" cap="none" normalizeH="0" baseline="0" dirty="0" err="1">
                <a:ln>
                  <a:noFill/>
                </a:ln>
                <a:effectLst/>
                <a:latin typeface="Avenir Next W10 Regular"/>
              </a:rPr>
              <a:t>Suco</a:t>
            </a:r>
            <a:r>
              <a:rPr kumimoji="0" lang="en-US" altLang="en-US" sz="1400" b="0" i="0" u="none" strike="noStrike" cap="none" normalizeH="0" baseline="0" dirty="0">
                <a:ln>
                  <a:noFill/>
                </a:ln>
                <a:effectLst/>
                <a:latin typeface="Avenir Next W10 Regular"/>
              </a:rPr>
              <a:t> que </a:t>
            </a:r>
            <a:r>
              <a:rPr kumimoji="0" lang="en-US" altLang="en-US" sz="1400" b="0" i="0" u="none" strike="noStrike" cap="none" normalizeH="0" baseline="0" dirty="0" err="1">
                <a:ln>
                  <a:noFill/>
                </a:ln>
                <a:effectLst/>
                <a:latin typeface="Avenir Next W10 Regular"/>
              </a:rPr>
              <a:t>não</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sofreu</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nenhuma</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etapa</a:t>
            </a:r>
            <a:r>
              <a:rPr kumimoji="0" lang="en-US" altLang="en-US" sz="1400" b="0" i="0" u="none" strike="noStrike" cap="none" normalizeH="0" baseline="0" dirty="0">
                <a:ln>
                  <a:noFill/>
                </a:ln>
                <a:effectLst/>
                <a:latin typeface="Avenir Next W10 Regular"/>
              </a:rPr>
              <a:t> de </a:t>
            </a:r>
            <a:r>
              <a:rPr kumimoji="0" lang="en-US" altLang="en-US" sz="1400" b="0" i="0" u="none" strike="noStrike" cap="none" normalizeH="0" baseline="0" dirty="0" err="1">
                <a:ln>
                  <a:noFill/>
                </a:ln>
                <a:effectLst/>
                <a:latin typeface="Avenir Next W10 Regular"/>
              </a:rPr>
              <a:t>concentração</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nem</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diluição</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durante</a:t>
            </a:r>
            <a:r>
              <a:rPr kumimoji="0" lang="en-US" altLang="en-US" sz="1400" b="0" i="0" u="none" strike="noStrike" cap="none" normalizeH="0" baseline="0" dirty="0">
                <a:ln>
                  <a:noFill/>
                </a:ln>
                <a:effectLst/>
                <a:latin typeface="Avenir Next W10 Regular"/>
              </a:rPr>
              <a:t> a </a:t>
            </a:r>
            <a:r>
              <a:rPr kumimoji="0" lang="en-US" altLang="en-US" sz="1400" b="0" i="0" u="none" strike="noStrike" cap="none" normalizeH="0" baseline="0" dirty="0" err="1">
                <a:ln>
                  <a:noFill/>
                </a:ln>
                <a:effectLst/>
                <a:latin typeface="Avenir Next W10 Regular"/>
              </a:rPr>
              <a:t>produção</a:t>
            </a:r>
            <a:r>
              <a:rPr kumimoji="0" lang="en-US" altLang="en-US" sz="1400" b="0" i="0" u="none" strike="noStrike" cap="none" normalizeH="0" baseline="0" dirty="0">
                <a:ln>
                  <a:noFill/>
                </a:ln>
                <a:effectLst/>
                <a:latin typeface="Avenir Next W10 Regular"/>
              </a:rPr>
              <a:t>. Este </a:t>
            </a:r>
            <a:r>
              <a:rPr kumimoji="0" lang="en-US" altLang="en-US" sz="1400" b="0" i="0" u="none" strike="noStrike" cap="none" normalizeH="0" baseline="0" dirty="0" err="1">
                <a:ln>
                  <a:noFill/>
                </a:ln>
                <a:effectLst/>
                <a:latin typeface="Avenir Next W10 Regular"/>
              </a:rPr>
              <a:t>termo</a:t>
            </a:r>
            <a:r>
              <a:rPr kumimoji="0" lang="en-US" altLang="en-US" sz="1400" b="0" i="0" u="none" strike="noStrike" cap="none" normalizeH="0" baseline="0" dirty="0">
                <a:ln>
                  <a:noFill/>
                </a:ln>
                <a:effectLst/>
                <a:latin typeface="Avenir Next W10 Regular"/>
              </a:rPr>
              <a:t> se </a:t>
            </a:r>
            <a:r>
              <a:rPr kumimoji="0" lang="en-US" altLang="en-US" sz="1400" b="0" i="0" u="none" strike="noStrike" cap="none" normalizeH="0" baseline="0" dirty="0" err="1">
                <a:ln>
                  <a:noFill/>
                </a:ln>
                <a:effectLst/>
                <a:latin typeface="Avenir Next W10 Regular"/>
              </a:rPr>
              <a:t>originou</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nos</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Estados</a:t>
            </a:r>
            <a:r>
              <a:rPr kumimoji="0" lang="en-US" altLang="en-US" sz="1400" b="0" i="0" u="none" strike="noStrike" cap="none" normalizeH="0" baseline="0" dirty="0">
                <a:ln>
                  <a:noFill/>
                </a:ln>
                <a:effectLst/>
                <a:latin typeface="Avenir Next W10 Regular"/>
              </a:rPr>
              <a:t> Unidos. A </a:t>
            </a:r>
            <a:r>
              <a:rPr kumimoji="0" lang="en-US" altLang="en-US" sz="1400" b="0" i="0" u="none" strike="noStrike" cap="none" normalizeH="0" baseline="0" dirty="0" err="1">
                <a:ln>
                  <a:noFill/>
                </a:ln>
                <a:effectLst/>
                <a:latin typeface="Avenir Next W10 Regular"/>
              </a:rPr>
              <a:t>legislação</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europeia</a:t>
            </a:r>
            <a:r>
              <a:rPr kumimoji="0" lang="en-US" altLang="en-US" sz="1400" b="0" i="0" u="none" strike="noStrike" cap="none" normalizeH="0" baseline="0" dirty="0">
                <a:ln>
                  <a:noFill/>
                </a:ln>
                <a:effectLst/>
                <a:latin typeface="Avenir Next W10 Regular"/>
              </a:rPr>
              <a:t> e o Codex Standard </a:t>
            </a:r>
            <a:r>
              <a:rPr kumimoji="0" lang="en-US" altLang="en-US" sz="1400" b="0" i="0" u="none" strike="noStrike" cap="none" normalizeH="0" baseline="0" dirty="0" err="1">
                <a:ln>
                  <a:noFill/>
                </a:ln>
                <a:effectLst/>
                <a:latin typeface="Avenir Next W10 Regular"/>
              </a:rPr>
              <a:t>definem</a:t>
            </a:r>
            <a:r>
              <a:rPr kumimoji="0" lang="en-US" altLang="en-US" sz="1400" b="0" i="0" u="none" strike="noStrike" cap="none" normalizeH="0" baseline="0" dirty="0">
                <a:ln>
                  <a:noFill/>
                </a:ln>
                <a:effectLst/>
                <a:latin typeface="Avenir Next W10 Regular"/>
              </a:rPr>
              <a:t> NFC </a:t>
            </a:r>
            <a:r>
              <a:rPr kumimoji="0" lang="en-US" altLang="en-US" sz="1400" b="0" i="0" u="none" strike="noStrike" cap="none" normalizeH="0" baseline="0" dirty="0" err="1">
                <a:ln>
                  <a:noFill/>
                </a:ln>
                <a:effectLst/>
                <a:latin typeface="Avenir Next W10 Regular"/>
              </a:rPr>
              <a:t>simplesmente</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como</a:t>
            </a:r>
            <a:r>
              <a:rPr kumimoji="0" lang="en-US" altLang="en-US" sz="1400" b="0" i="0" u="none" strike="noStrike" cap="none" normalizeH="0" baseline="0" dirty="0">
                <a:ln>
                  <a:noFill/>
                </a:ln>
                <a:effectLst/>
                <a:latin typeface="Avenir Next W10 Regular"/>
              </a:rPr>
              <a:t> </a:t>
            </a:r>
            <a:r>
              <a:rPr kumimoji="0" lang="en-US" altLang="en-US" sz="1400" b="0" i="0" u="none" strike="noStrike" cap="none" normalizeH="0" baseline="0" dirty="0" err="1">
                <a:ln>
                  <a:noFill/>
                </a:ln>
                <a:effectLst/>
                <a:latin typeface="Avenir Next W10 Regular"/>
              </a:rPr>
              <a:t>suco</a:t>
            </a:r>
            <a:r>
              <a:rPr kumimoji="0" lang="en-US" altLang="en-US" sz="1400" b="0" i="0" u="none" strike="noStrike" cap="none" normalizeH="0" baseline="0" dirty="0">
                <a:ln>
                  <a:noFill/>
                </a:ln>
                <a:effectLst/>
                <a:latin typeface="Avenir Next W10 Regular"/>
              </a:rPr>
              <a:t> de </a:t>
            </a:r>
            <a:r>
              <a:rPr kumimoji="0" lang="en-US" altLang="en-US" sz="1400" b="0" i="0" u="none" strike="noStrike" cap="none" normalizeH="0" baseline="0" dirty="0" err="1">
                <a:ln>
                  <a:noFill/>
                </a:ln>
                <a:effectLst/>
                <a:latin typeface="Avenir Next W10 Regular"/>
              </a:rPr>
              <a:t>fruta</a:t>
            </a:r>
            <a:r>
              <a:rPr kumimoji="0" lang="en-US" altLang="en-US" sz="1400" b="0" i="0" u="none" strike="noStrike" cap="none" normalizeH="0" baseline="0" dirty="0">
                <a:ln>
                  <a:noFill/>
                </a:ln>
                <a:effectLst/>
                <a:latin typeface="Avenir Next W10 Regular"/>
              </a:rPr>
              <a:t>.</a:t>
            </a:r>
          </a:p>
          <a:p>
            <a:pPr lvl="1" eaLnBrk="0" fontAlgn="base" hangingPunct="0">
              <a:lnSpc>
                <a:spcPct val="90000"/>
              </a:lnSpc>
              <a:spcBef>
                <a:spcPct val="0"/>
              </a:spcBef>
              <a:spcAft>
                <a:spcPct val="0"/>
              </a:spcAft>
            </a:pPr>
            <a:endParaRPr kumimoji="0" lang="en-US" altLang="en-US" sz="1400" b="0" i="0" u="none" strike="noStrike" cap="none" normalizeH="0" baseline="0" dirty="0">
              <a:ln>
                <a:noFill/>
              </a:ln>
              <a:effectLst/>
              <a:latin typeface="Avenir Next W10 Regular"/>
            </a:endParaRPr>
          </a:p>
          <a:p>
            <a:pPr lvl="1" eaLnBrk="0" fontAlgn="base" hangingPunct="0">
              <a:lnSpc>
                <a:spcPct val="90000"/>
              </a:lnSpc>
              <a:spcBef>
                <a:spcPct val="0"/>
              </a:spcBef>
              <a:spcAft>
                <a:spcPct val="0"/>
              </a:spcAft>
            </a:pPr>
            <a:r>
              <a:rPr lang="pt-BR" sz="1400" b="1" dirty="0">
                <a:latin typeface="Avenir Next W06 Bold"/>
              </a:rPr>
              <a:t>SUCO PURO OU 100% SUCO </a:t>
            </a:r>
            <a:r>
              <a:rPr lang="pt-BR" sz="1400" dirty="0" err="1">
                <a:latin typeface="Avenir Next W10 Regular"/>
              </a:rPr>
              <a:t>Freqüentemente</a:t>
            </a:r>
            <a:r>
              <a:rPr lang="pt-BR" sz="1400" dirty="0">
                <a:latin typeface="Avenir Next W10 Regular"/>
              </a:rPr>
              <a:t> usado em um rótulo para definir o suco puro, sendo um suco direto ou feito de concentrado para distingui-lo do néctar.</a:t>
            </a:r>
          </a:p>
          <a:p>
            <a:pPr lvl="1" eaLnBrk="0" fontAlgn="base" hangingPunct="0">
              <a:lnSpc>
                <a:spcPct val="90000"/>
              </a:lnSpc>
              <a:spcBef>
                <a:spcPct val="0"/>
              </a:spcBef>
              <a:spcAft>
                <a:spcPct val="0"/>
              </a:spcAft>
            </a:pPr>
            <a:endParaRPr lang="pt-BR" sz="1400" dirty="0">
              <a:latin typeface="Avenir Next W10 Regular"/>
            </a:endParaRPr>
          </a:p>
          <a:p>
            <a:pPr lvl="1" eaLnBrk="0" fontAlgn="base" hangingPunct="0">
              <a:lnSpc>
                <a:spcPct val="90000"/>
              </a:lnSpc>
              <a:spcBef>
                <a:spcPct val="0"/>
              </a:spcBef>
              <a:spcAft>
                <a:spcPct val="0"/>
              </a:spcAft>
            </a:pPr>
            <a:r>
              <a:rPr lang="pt-BR" sz="1400" b="1" dirty="0">
                <a:latin typeface="Avenir Next W06 Bold"/>
              </a:rPr>
              <a:t>SUCO DE LARANJA CONCENTRADO </a:t>
            </a:r>
            <a:r>
              <a:rPr lang="pt-BR" sz="1400" dirty="0">
                <a:latin typeface="Avenir Next W10 Regular"/>
              </a:rPr>
              <a:t>O suco é produzido diluindo o concentrado de laranja em água potável.</a:t>
            </a:r>
          </a:p>
          <a:p>
            <a:pPr>
              <a:lnSpc>
                <a:spcPct val="90000"/>
              </a:lnSpc>
            </a:pPr>
            <a:endParaRPr lang="en-GB" sz="1400" dirty="0"/>
          </a:p>
        </p:txBody>
      </p:sp>
      <p:pic>
        <p:nvPicPr>
          <p:cNvPr id="2" name="Imagem 1">
            <a:extLst>
              <a:ext uri="{FF2B5EF4-FFF2-40B4-BE49-F238E27FC236}">
                <a16:creationId xmlns:a16="http://schemas.microsoft.com/office/drawing/2014/main" id="{D1FA2E61-56E6-4573-AB50-70E9CE89B117}"/>
              </a:ext>
            </a:extLst>
          </p:cNvPr>
          <p:cNvPicPr>
            <a:picLocks noChangeAspect="1"/>
          </p:cNvPicPr>
          <p:nvPr/>
        </p:nvPicPr>
        <p:blipFill rotWithShape="1">
          <a:blip r:embed="rId3"/>
          <a:srcRect l="10096"/>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Espaço Reservado para Número de Slide 3">
            <a:extLst>
              <a:ext uri="{FF2B5EF4-FFF2-40B4-BE49-F238E27FC236}">
                <a16:creationId xmlns:a16="http://schemas.microsoft.com/office/drawing/2014/main" id="{91D0DF08-B0A5-4EA2-9951-A8B3020B33FB}"/>
              </a:ext>
            </a:extLst>
          </p:cNvPr>
          <p:cNvSpPr>
            <a:spLocks noGrp="1"/>
          </p:cNvSpPr>
          <p:nvPr>
            <p:ph type="sldNum" sz="quarter" idx="12"/>
          </p:nvPr>
        </p:nvSpPr>
        <p:spPr/>
        <p:txBody>
          <a:bodyPr/>
          <a:lstStyle/>
          <a:p>
            <a:fld id="{9F3CC78C-36C9-42E5-8F86-5D55CF4F352F}" type="slidenum">
              <a:rPr lang="en-GB" smtClean="0"/>
              <a:t>13</a:t>
            </a:fld>
            <a:endParaRPr lang="en-GB"/>
          </a:p>
        </p:txBody>
      </p:sp>
    </p:spTree>
    <p:extLst>
      <p:ext uri="{BB962C8B-B14F-4D97-AF65-F5344CB8AC3E}">
        <p14:creationId xmlns:p14="http://schemas.microsoft.com/office/powerpoint/2010/main" val="2801996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3B146F38-5EE8-46F4-A7B5-DEB634B3E5C5}"/>
              </a:ext>
            </a:extLst>
          </p:cNvPr>
          <p:cNvSpPr>
            <a:spLocks noGrp="1"/>
          </p:cNvSpPr>
          <p:nvPr>
            <p:ph type="title"/>
          </p:nvPr>
        </p:nvSpPr>
        <p:spPr>
          <a:xfrm>
            <a:off x="5536734" y="609600"/>
            <a:ext cx="3737268" cy="1320800"/>
          </a:xfrm>
        </p:spPr>
        <p:txBody>
          <a:bodyPr>
            <a:normAutofit/>
          </a:bodyPr>
          <a:lstStyle/>
          <a:p>
            <a:pPr>
              <a:lnSpc>
                <a:spcPct val="90000"/>
              </a:lnSpc>
            </a:pPr>
            <a:r>
              <a:rPr lang="pt-BR" sz="2800" b="1" i="0" cap="all" dirty="0">
                <a:effectLst/>
                <a:latin typeface="Avenir Next W10 Demi"/>
              </a:rPr>
              <a:t>PRODUTOS PRIMÁRIOS E SECUNDÁRIOS </a:t>
            </a:r>
            <a:endParaRPr lang="pt-BR" sz="2800" dirty="0"/>
          </a:p>
        </p:txBody>
      </p:sp>
      <p:sp>
        <p:nvSpPr>
          <p:cNvPr id="3" name="Espaço Reservado para Conteúdo 2">
            <a:extLst>
              <a:ext uri="{FF2B5EF4-FFF2-40B4-BE49-F238E27FC236}">
                <a16:creationId xmlns:a16="http://schemas.microsoft.com/office/drawing/2014/main" id="{AA53CD0E-12C9-4451-B34F-6BC92AA203AA}"/>
              </a:ext>
            </a:extLst>
          </p:cNvPr>
          <p:cNvSpPr>
            <a:spLocks noGrp="1"/>
          </p:cNvSpPr>
          <p:nvPr>
            <p:ph idx="1"/>
          </p:nvPr>
        </p:nvSpPr>
        <p:spPr>
          <a:xfrm>
            <a:off x="5075958" y="1394690"/>
            <a:ext cx="5120988" cy="5366328"/>
          </a:xfrm>
        </p:spPr>
        <p:txBody>
          <a:bodyPr vert="horz" lIns="91440" tIns="45720" rIns="91440" bIns="45720" rtlCol="0">
            <a:normAutofit/>
          </a:bodyPr>
          <a:lstStyle/>
          <a:p>
            <a:pPr eaLnBrk="0" fontAlgn="base" hangingPunct="0">
              <a:lnSpc>
                <a:spcPct val="90000"/>
              </a:lnSpc>
              <a:spcBef>
                <a:spcPct val="0"/>
              </a:spcBef>
              <a:spcAft>
                <a:spcPct val="0"/>
              </a:spcAft>
            </a:pPr>
            <a:r>
              <a:rPr lang="pt-BR" sz="1400" dirty="0"/>
              <a:t>Prontos para beber (RTD – </a:t>
            </a:r>
            <a:r>
              <a:rPr lang="pt-BR" sz="1400" dirty="0" err="1"/>
              <a:t>read</a:t>
            </a:r>
            <a:r>
              <a:rPr lang="pt-BR" sz="1400" dirty="0"/>
              <a:t> </a:t>
            </a:r>
            <a:r>
              <a:rPr lang="pt-BR" sz="1400" dirty="0" err="1"/>
              <a:t>to</a:t>
            </a:r>
            <a:r>
              <a:rPr lang="pt-BR" sz="1400" dirty="0"/>
              <a:t> drink)</a:t>
            </a:r>
          </a:p>
          <a:p>
            <a:pPr eaLnBrk="0" fontAlgn="base" hangingPunct="0">
              <a:lnSpc>
                <a:spcPct val="90000"/>
              </a:lnSpc>
              <a:spcBef>
                <a:spcPct val="0"/>
              </a:spcBef>
              <a:spcAft>
                <a:spcPct val="0"/>
              </a:spcAft>
            </a:pPr>
            <a:endParaRPr lang="pt-BR" sz="1400" dirty="0"/>
          </a:p>
          <a:p>
            <a:pPr marL="0" indent="0" eaLnBrk="0" fontAlgn="base" hangingPunct="0">
              <a:lnSpc>
                <a:spcPct val="90000"/>
              </a:lnSpc>
              <a:spcBef>
                <a:spcPct val="0"/>
              </a:spcBef>
              <a:spcAft>
                <a:spcPct val="0"/>
              </a:spcAft>
              <a:buNone/>
            </a:pPr>
            <a:endParaRPr lang="pt-BR" sz="1400" dirty="0"/>
          </a:p>
          <a:p>
            <a:pPr lvl="1" eaLnBrk="0" fontAlgn="base" hangingPunct="0">
              <a:lnSpc>
                <a:spcPct val="90000"/>
              </a:lnSpc>
              <a:spcBef>
                <a:spcPct val="0"/>
              </a:spcBef>
              <a:spcAft>
                <a:spcPct val="0"/>
              </a:spcAft>
            </a:pPr>
            <a:r>
              <a:rPr lang="en-GB" sz="1400" b="1" dirty="0" err="1"/>
              <a:t>Sucos</a:t>
            </a:r>
            <a:r>
              <a:rPr lang="en-GB" sz="1400" b="1" dirty="0"/>
              <a:t> de </a:t>
            </a:r>
            <a:r>
              <a:rPr lang="en-GB" sz="1400" b="1" dirty="0" err="1"/>
              <a:t>laranja</a:t>
            </a:r>
            <a:r>
              <a:rPr lang="en-GB" sz="1400" b="1" dirty="0"/>
              <a:t> </a:t>
            </a:r>
            <a:r>
              <a:rPr lang="en-GB" sz="1400" b="1" dirty="0" err="1"/>
              <a:t>aprimorados</a:t>
            </a:r>
            <a:endParaRPr lang="en-GB" sz="1400" b="1" dirty="0"/>
          </a:p>
          <a:p>
            <a:pPr lvl="2"/>
            <a:r>
              <a:rPr lang="pt-BR" b="1" dirty="0"/>
              <a:t>Suco com polpa flutuante adicionada</a:t>
            </a:r>
          </a:p>
          <a:p>
            <a:pPr lvl="2"/>
            <a:r>
              <a:rPr lang="pt-BR" b="1" dirty="0"/>
              <a:t>Enriquecido com vitaminas, cálcio ou fibras;</a:t>
            </a:r>
          </a:p>
          <a:p>
            <a:pPr lvl="3"/>
            <a:r>
              <a:rPr lang="pt-BR" sz="1400" dirty="0"/>
              <a:t>Melhorar valor nutricional;</a:t>
            </a:r>
          </a:p>
          <a:p>
            <a:pPr lvl="3"/>
            <a:r>
              <a:rPr lang="pt-BR" sz="1400" dirty="0"/>
              <a:t>Adição de fibra nutricional (normalmente não de laranja) para aumentar o valor do suco para a saúde.</a:t>
            </a:r>
          </a:p>
          <a:p>
            <a:pPr lvl="2"/>
            <a:r>
              <a:rPr lang="pt-BR" dirty="0"/>
              <a:t>Ácido reduzido -</a:t>
            </a:r>
            <a:endParaRPr lang="en-GB" dirty="0"/>
          </a:p>
        </p:txBody>
      </p:sp>
      <p:pic>
        <p:nvPicPr>
          <p:cNvPr id="2" name="Imagem 1">
            <a:extLst>
              <a:ext uri="{FF2B5EF4-FFF2-40B4-BE49-F238E27FC236}">
                <a16:creationId xmlns:a16="http://schemas.microsoft.com/office/drawing/2014/main" id="{D1FA2E61-56E6-4573-AB50-70E9CE89B117}"/>
              </a:ext>
            </a:extLst>
          </p:cNvPr>
          <p:cNvPicPr>
            <a:picLocks noChangeAspect="1"/>
          </p:cNvPicPr>
          <p:nvPr/>
        </p:nvPicPr>
        <p:blipFill rotWithShape="1">
          <a:blip r:embed="rId3"/>
          <a:srcRect l="10096"/>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Espaço Reservado para Número de Slide 3">
            <a:extLst>
              <a:ext uri="{FF2B5EF4-FFF2-40B4-BE49-F238E27FC236}">
                <a16:creationId xmlns:a16="http://schemas.microsoft.com/office/drawing/2014/main" id="{686EA06A-A248-4C38-8C97-60FC7CA37611}"/>
              </a:ext>
            </a:extLst>
          </p:cNvPr>
          <p:cNvSpPr>
            <a:spLocks noGrp="1"/>
          </p:cNvSpPr>
          <p:nvPr>
            <p:ph type="sldNum" sz="quarter" idx="12"/>
          </p:nvPr>
        </p:nvSpPr>
        <p:spPr/>
        <p:txBody>
          <a:bodyPr/>
          <a:lstStyle/>
          <a:p>
            <a:fld id="{9F3CC78C-36C9-42E5-8F86-5D55CF4F352F}" type="slidenum">
              <a:rPr lang="en-GB" smtClean="0"/>
              <a:t>14</a:t>
            </a:fld>
            <a:endParaRPr lang="en-GB"/>
          </a:p>
        </p:txBody>
      </p:sp>
    </p:spTree>
    <p:extLst>
      <p:ext uri="{BB962C8B-B14F-4D97-AF65-F5344CB8AC3E}">
        <p14:creationId xmlns:p14="http://schemas.microsoft.com/office/powerpoint/2010/main" val="257675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1A1158-931F-4682-A085-AF74D6204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m 7">
            <a:extLst>
              <a:ext uri="{FF2B5EF4-FFF2-40B4-BE49-F238E27FC236}">
                <a16:creationId xmlns:a16="http://schemas.microsoft.com/office/drawing/2014/main" id="{B875F263-FF04-4FCF-A94A-870703BD2CA8}"/>
              </a:ext>
            </a:extLst>
          </p:cNvPr>
          <p:cNvPicPr>
            <a:picLocks noChangeAspect="1"/>
          </p:cNvPicPr>
          <p:nvPr/>
        </p:nvPicPr>
        <p:blipFill rotWithShape="1">
          <a:blip r:embed="rId3"/>
          <a:srcRect t="8218" r="-4" b="5580"/>
          <a:stretch/>
        </p:blipFill>
        <p:spPr>
          <a:xfrm>
            <a:off x="477785" y="0"/>
            <a:ext cx="3038117" cy="2618824"/>
          </a:xfrm>
          <a:custGeom>
            <a:avLst/>
            <a:gdLst/>
            <a:ahLst/>
            <a:cxnLst/>
            <a:rect l="l" t="t" r="r" b="b"/>
            <a:pathLst>
              <a:path w="3038117" h="2618834">
                <a:moveTo>
                  <a:pt x="389438" y="0"/>
                </a:moveTo>
                <a:lnTo>
                  <a:pt x="3038117" y="0"/>
                </a:lnTo>
                <a:lnTo>
                  <a:pt x="2639865" y="2618834"/>
                </a:lnTo>
                <a:lnTo>
                  <a:pt x="0" y="2618834"/>
                </a:lnTo>
                <a:close/>
              </a:path>
            </a:pathLst>
          </a:custGeom>
        </p:spPr>
      </p:pic>
      <p:sp>
        <p:nvSpPr>
          <p:cNvPr id="3" name="Espaço Reservado para Conteúdo 2">
            <a:extLst>
              <a:ext uri="{FF2B5EF4-FFF2-40B4-BE49-F238E27FC236}">
                <a16:creationId xmlns:a16="http://schemas.microsoft.com/office/drawing/2014/main" id="{AA53CD0E-12C9-4451-B34F-6BC92AA203AA}"/>
              </a:ext>
            </a:extLst>
          </p:cNvPr>
          <p:cNvSpPr>
            <a:spLocks noGrp="1"/>
          </p:cNvSpPr>
          <p:nvPr>
            <p:ph idx="1"/>
          </p:nvPr>
        </p:nvSpPr>
        <p:spPr>
          <a:xfrm>
            <a:off x="5540599" y="1514475"/>
            <a:ext cx="4522550" cy="5343525"/>
          </a:xfrm>
        </p:spPr>
        <p:txBody>
          <a:bodyPr vert="horz" lIns="91440" tIns="45720" rIns="91440" bIns="45720" rtlCol="0">
            <a:normAutofit/>
          </a:bodyPr>
          <a:lstStyle/>
          <a:p>
            <a:pPr eaLnBrk="0" fontAlgn="base" hangingPunct="0">
              <a:lnSpc>
                <a:spcPct val="90000"/>
              </a:lnSpc>
              <a:spcBef>
                <a:spcPct val="0"/>
              </a:spcBef>
              <a:spcAft>
                <a:spcPct val="0"/>
              </a:spcAft>
            </a:pPr>
            <a:r>
              <a:rPr lang="pt-BR" sz="1400" dirty="0"/>
              <a:t>Prontos para beber (RTD – </a:t>
            </a:r>
            <a:r>
              <a:rPr lang="pt-BR" sz="1400" dirty="0" err="1"/>
              <a:t>read</a:t>
            </a:r>
            <a:r>
              <a:rPr lang="pt-BR" sz="1400" dirty="0"/>
              <a:t> </a:t>
            </a:r>
            <a:r>
              <a:rPr lang="pt-BR" sz="1400" dirty="0" err="1"/>
              <a:t>to</a:t>
            </a:r>
            <a:r>
              <a:rPr lang="pt-BR" sz="1400" dirty="0"/>
              <a:t> drink)</a:t>
            </a:r>
          </a:p>
          <a:p>
            <a:pPr eaLnBrk="0" fontAlgn="base" hangingPunct="0">
              <a:lnSpc>
                <a:spcPct val="90000"/>
              </a:lnSpc>
              <a:spcBef>
                <a:spcPct val="0"/>
              </a:spcBef>
              <a:spcAft>
                <a:spcPct val="0"/>
              </a:spcAft>
            </a:pPr>
            <a:endParaRPr lang="pt-BR" sz="1400" dirty="0"/>
          </a:p>
          <a:p>
            <a:pPr lvl="1" eaLnBrk="0" fontAlgn="base" hangingPunct="0">
              <a:lnSpc>
                <a:spcPct val="90000"/>
              </a:lnSpc>
              <a:spcBef>
                <a:spcPct val="0"/>
              </a:spcBef>
              <a:spcAft>
                <a:spcPct val="0"/>
              </a:spcAft>
            </a:pPr>
            <a:r>
              <a:rPr lang="en-US" sz="1400" b="1" dirty="0" err="1"/>
              <a:t>Produtos</a:t>
            </a:r>
            <a:r>
              <a:rPr lang="en-US" sz="1400" b="1" dirty="0"/>
              <a:t> de </a:t>
            </a:r>
            <a:r>
              <a:rPr lang="en-US" sz="1400" b="1" dirty="0" err="1"/>
              <a:t>laranja</a:t>
            </a:r>
            <a:r>
              <a:rPr lang="en-US" sz="1400" b="1" dirty="0"/>
              <a:t> </a:t>
            </a:r>
            <a:r>
              <a:rPr lang="en-US" sz="1400" b="1" dirty="0" err="1"/>
              <a:t>prontos</a:t>
            </a:r>
            <a:r>
              <a:rPr lang="en-US" sz="1400" b="1" dirty="0"/>
              <a:t> para </a:t>
            </a:r>
            <a:r>
              <a:rPr lang="en-US" sz="1400" b="1" dirty="0" err="1"/>
              <a:t>uso</a:t>
            </a:r>
            <a:r>
              <a:rPr lang="en-US" sz="1400" b="1" dirty="0"/>
              <a:t> que </a:t>
            </a:r>
            <a:r>
              <a:rPr lang="en-US" sz="1400" b="1" dirty="0" err="1"/>
              <a:t>não</a:t>
            </a:r>
            <a:r>
              <a:rPr lang="en-US" sz="1400" b="1" dirty="0"/>
              <a:t> </a:t>
            </a:r>
            <a:r>
              <a:rPr lang="en-US" sz="1400" b="1" dirty="0" err="1"/>
              <a:t>podem</a:t>
            </a:r>
            <a:r>
              <a:rPr lang="en-US" sz="1400" b="1" dirty="0"/>
              <a:t> ser </a:t>
            </a:r>
            <a:r>
              <a:rPr lang="en-US" sz="1400" b="1" dirty="0" err="1"/>
              <a:t>chamados</a:t>
            </a:r>
            <a:r>
              <a:rPr lang="en-US" sz="1400" b="1" dirty="0"/>
              <a:t> de </a:t>
            </a:r>
            <a:r>
              <a:rPr lang="en-US" sz="1400" b="1" dirty="0" err="1"/>
              <a:t>suco</a:t>
            </a:r>
            <a:r>
              <a:rPr lang="en-US" sz="1400" b="1" dirty="0"/>
              <a:t> de </a:t>
            </a:r>
            <a:r>
              <a:rPr lang="en-US" sz="1400" b="1" dirty="0" err="1"/>
              <a:t>laranja</a:t>
            </a:r>
            <a:endParaRPr lang="en-US" sz="1400" b="1" dirty="0"/>
          </a:p>
          <a:p>
            <a:pPr lvl="2"/>
            <a:r>
              <a:rPr lang="en-US" dirty="0" err="1"/>
              <a:t>Néctar</a:t>
            </a:r>
            <a:r>
              <a:rPr lang="en-US" dirty="0"/>
              <a:t> de </a:t>
            </a:r>
            <a:r>
              <a:rPr lang="en-US" dirty="0" err="1"/>
              <a:t>laranja</a:t>
            </a:r>
            <a:r>
              <a:rPr lang="en-US" dirty="0"/>
              <a:t> </a:t>
            </a:r>
          </a:p>
          <a:p>
            <a:pPr lvl="2"/>
            <a:endParaRPr lang="en-US" dirty="0"/>
          </a:p>
          <a:p>
            <a:pPr lvl="2"/>
            <a:r>
              <a:rPr lang="en-US" dirty="0" err="1"/>
              <a:t>Bebidas</a:t>
            </a:r>
            <a:r>
              <a:rPr lang="en-US" dirty="0"/>
              <a:t> de </a:t>
            </a:r>
            <a:r>
              <a:rPr lang="en-US" dirty="0" err="1"/>
              <a:t>suco</a:t>
            </a:r>
            <a:r>
              <a:rPr lang="en-US" dirty="0"/>
              <a:t> de </a:t>
            </a:r>
            <a:r>
              <a:rPr lang="en-US" dirty="0" err="1"/>
              <a:t>laranja</a:t>
            </a:r>
            <a:r>
              <a:rPr lang="en-US" dirty="0"/>
              <a:t> </a:t>
            </a:r>
          </a:p>
          <a:p>
            <a:pPr lvl="2"/>
            <a:endParaRPr lang="en-US" dirty="0"/>
          </a:p>
          <a:p>
            <a:pPr lvl="2"/>
            <a:r>
              <a:rPr lang="en-US" dirty="0" err="1"/>
              <a:t>Bebidas</a:t>
            </a:r>
            <a:r>
              <a:rPr lang="en-US" dirty="0"/>
              <a:t> com </a:t>
            </a:r>
            <a:r>
              <a:rPr lang="en-US" dirty="0" err="1"/>
              <a:t>sabor</a:t>
            </a:r>
            <a:r>
              <a:rPr lang="en-US" dirty="0"/>
              <a:t> de </a:t>
            </a:r>
            <a:r>
              <a:rPr lang="en-US" dirty="0" err="1"/>
              <a:t>laranja</a:t>
            </a:r>
            <a:endParaRPr lang="en-GB" dirty="0"/>
          </a:p>
        </p:txBody>
      </p:sp>
      <p:grpSp>
        <p:nvGrpSpPr>
          <p:cNvPr id="18" name="Group 17">
            <a:extLst>
              <a:ext uri="{FF2B5EF4-FFF2-40B4-BE49-F238E27FC236}">
                <a16:creationId xmlns:a16="http://schemas.microsoft.com/office/drawing/2014/main" id="{68CC4534-BAAC-4D5F-9F61-089745A30A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9" name="Straight Connector 18">
              <a:extLst>
                <a:ext uri="{FF2B5EF4-FFF2-40B4-BE49-F238E27FC236}">
                  <a16:creationId xmlns:a16="http://schemas.microsoft.com/office/drawing/2014/main" id="{99868E2D-9742-407F-951A-CBC2D02BB6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260601E-0F58-44EA-8496-D4CCBA9DF7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a16="http://schemas.microsoft.com/office/drawing/2014/main" id="{E7685DF3-C544-4461-BCFF-BFC22FD087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BF702000-D597-4B33-97F1-3EA2CA978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7940EC63-7135-4958-A6DA-2B7B3F549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0EDEC1C3-D953-4DF1-914A-FE4A7DB61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a:extLst>
                <a:ext uri="{FF2B5EF4-FFF2-40B4-BE49-F238E27FC236}">
                  <a16:creationId xmlns:a16="http://schemas.microsoft.com/office/drawing/2014/main" id="{58EFEF71-11D2-41FA-B797-4781045C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08B9320D-2631-415E-9956-83E6C6F1D7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164EAB87-65E0-4E1F-B08C-D636A9585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A3C46668-C714-4110-8DCB-DB0056366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9" name="Título 1">
            <a:extLst>
              <a:ext uri="{FF2B5EF4-FFF2-40B4-BE49-F238E27FC236}">
                <a16:creationId xmlns:a16="http://schemas.microsoft.com/office/drawing/2014/main" id="{B49C5F5E-1F90-47A0-81E1-2AFBE95B32D7}"/>
              </a:ext>
            </a:extLst>
          </p:cNvPr>
          <p:cNvSpPr txBox="1">
            <a:spLocks/>
          </p:cNvSpPr>
          <p:nvPr/>
        </p:nvSpPr>
        <p:spPr>
          <a:xfrm>
            <a:off x="5536734" y="609600"/>
            <a:ext cx="37372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pt-BR" sz="2800" b="1" cap="all" dirty="0">
                <a:latin typeface="Avenir Next W10 Demi"/>
              </a:rPr>
              <a:t>PRODUTOS PRIMÁRIOS E SECUNDÁRIOS </a:t>
            </a:r>
            <a:endParaRPr lang="pt-BR" sz="2800" dirty="0"/>
          </a:p>
        </p:txBody>
      </p:sp>
      <p:pic>
        <p:nvPicPr>
          <p:cNvPr id="9" name="Imagem 8">
            <a:extLst>
              <a:ext uri="{FF2B5EF4-FFF2-40B4-BE49-F238E27FC236}">
                <a16:creationId xmlns:a16="http://schemas.microsoft.com/office/drawing/2014/main" id="{72A07A60-11DD-44BE-B7D5-2871C77975FC}"/>
              </a:ext>
            </a:extLst>
          </p:cNvPr>
          <p:cNvPicPr>
            <a:picLocks noChangeAspect="1"/>
          </p:cNvPicPr>
          <p:nvPr/>
        </p:nvPicPr>
        <p:blipFill rotWithShape="1">
          <a:blip r:embed="rId4"/>
          <a:srcRect l="-1" t="7170" r="21587" b="19894"/>
          <a:stretch/>
        </p:blipFill>
        <p:spPr>
          <a:xfrm>
            <a:off x="107265" y="2618824"/>
            <a:ext cx="4483474" cy="4170218"/>
          </a:xfrm>
          <a:custGeom>
            <a:avLst/>
            <a:gdLst/>
            <a:ahLst/>
            <a:cxnLst/>
            <a:rect l="l" t="t" r="r" b="b"/>
            <a:pathLst>
              <a:path w="5717617" h="4239166">
                <a:moveTo>
                  <a:pt x="440944" y="0"/>
                </a:moveTo>
                <a:lnTo>
                  <a:pt x="5717617" y="0"/>
                </a:lnTo>
                <a:lnTo>
                  <a:pt x="5084413" y="4239166"/>
                </a:lnTo>
                <a:lnTo>
                  <a:pt x="0" y="4239166"/>
                </a:lnTo>
                <a:lnTo>
                  <a:pt x="0" y="2965186"/>
                </a:lnTo>
                <a:close/>
              </a:path>
            </a:pathLst>
          </a:custGeom>
        </p:spPr>
      </p:pic>
      <p:pic>
        <p:nvPicPr>
          <p:cNvPr id="7" name="Imagem 6">
            <a:extLst>
              <a:ext uri="{FF2B5EF4-FFF2-40B4-BE49-F238E27FC236}">
                <a16:creationId xmlns:a16="http://schemas.microsoft.com/office/drawing/2014/main" id="{2FD5062B-2DFA-4EA5-A815-CCD78102D2B6}"/>
              </a:ext>
            </a:extLst>
          </p:cNvPr>
          <p:cNvPicPr>
            <a:picLocks noChangeAspect="1"/>
          </p:cNvPicPr>
          <p:nvPr/>
        </p:nvPicPr>
        <p:blipFill rotWithShape="1">
          <a:blip r:embed="rId5"/>
          <a:srcRect r="-3" b="13579"/>
          <a:stretch/>
        </p:blipFill>
        <p:spPr>
          <a:xfrm>
            <a:off x="2233134" y="8467"/>
            <a:ext cx="3030396" cy="2618824"/>
          </a:xfrm>
          <a:custGeom>
            <a:avLst/>
            <a:gdLst/>
            <a:ahLst/>
            <a:cxnLst/>
            <a:rect l="l" t="t" r="r" b="b"/>
            <a:pathLst>
              <a:path w="3030396" h="2618834">
                <a:moveTo>
                  <a:pt x="398252" y="0"/>
                </a:moveTo>
                <a:lnTo>
                  <a:pt x="1887012" y="0"/>
                </a:lnTo>
                <a:lnTo>
                  <a:pt x="1887012" y="1"/>
                </a:lnTo>
                <a:lnTo>
                  <a:pt x="3030396" y="1"/>
                </a:lnTo>
                <a:lnTo>
                  <a:pt x="2639222" y="2618834"/>
                </a:lnTo>
                <a:lnTo>
                  <a:pt x="0" y="2618834"/>
                </a:lnTo>
                <a:close/>
              </a:path>
            </a:pathLst>
          </a:custGeom>
        </p:spPr>
      </p:pic>
      <p:sp>
        <p:nvSpPr>
          <p:cNvPr id="2" name="Espaço Reservado para Número de Slide 1">
            <a:extLst>
              <a:ext uri="{FF2B5EF4-FFF2-40B4-BE49-F238E27FC236}">
                <a16:creationId xmlns:a16="http://schemas.microsoft.com/office/drawing/2014/main" id="{FA59B60C-5969-4E25-8566-770E9BF8C701}"/>
              </a:ext>
            </a:extLst>
          </p:cNvPr>
          <p:cNvSpPr>
            <a:spLocks noGrp="1"/>
          </p:cNvSpPr>
          <p:nvPr>
            <p:ph type="sldNum" sz="quarter" idx="12"/>
          </p:nvPr>
        </p:nvSpPr>
        <p:spPr/>
        <p:txBody>
          <a:bodyPr/>
          <a:lstStyle/>
          <a:p>
            <a:fld id="{9F3CC78C-36C9-42E5-8F86-5D55CF4F352F}" type="slidenum">
              <a:rPr lang="en-GB" smtClean="0"/>
              <a:t>15</a:t>
            </a:fld>
            <a:endParaRPr lang="en-GB"/>
          </a:p>
        </p:txBody>
      </p:sp>
    </p:spTree>
    <p:extLst>
      <p:ext uri="{BB962C8B-B14F-4D97-AF65-F5344CB8AC3E}">
        <p14:creationId xmlns:p14="http://schemas.microsoft.com/office/powerpoint/2010/main" val="4086422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6E9E07F4-23CD-4A56-B018-DA90082863EF}"/>
              </a:ext>
            </a:extLst>
          </p:cNvPr>
          <p:cNvSpPr>
            <a:spLocks noGrp="1"/>
          </p:cNvSpPr>
          <p:nvPr>
            <p:ph type="title"/>
          </p:nvPr>
        </p:nvSpPr>
        <p:spPr>
          <a:xfrm>
            <a:off x="5536734" y="609600"/>
            <a:ext cx="3737268" cy="1320800"/>
          </a:xfrm>
        </p:spPr>
        <p:txBody>
          <a:bodyPr>
            <a:normAutofit/>
          </a:bodyPr>
          <a:lstStyle/>
          <a:p>
            <a:pPr>
              <a:lnSpc>
                <a:spcPct val="90000"/>
              </a:lnSpc>
            </a:pPr>
            <a:r>
              <a:rPr lang="pt-BR" sz="2800" b="1" i="0" cap="all" dirty="0">
                <a:effectLst/>
                <a:latin typeface="Avenir Next W10 Demi"/>
              </a:rPr>
              <a:t>PRODUTOS PRIMÁRIOS E SECUNDÁRIOS </a:t>
            </a:r>
            <a:endParaRPr lang="pt-BR" sz="2800" dirty="0"/>
          </a:p>
        </p:txBody>
      </p:sp>
      <p:sp>
        <p:nvSpPr>
          <p:cNvPr id="3" name="Espaço Reservado para Conteúdo 2">
            <a:extLst>
              <a:ext uri="{FF2B5EF4-FFF2-40B4-BE49-F238E27FC236}">
                <a16:creationId xmlns:a16="http://schemas.microsoft.com/office/drawing/2014/main" id="{AA53CD0E-12C9-4451-B34F-6BC92AA203AA}"/>
              </a:ext>
            </a:extLst>
          </p:cNvPr>
          <p:cNvSpPr>
            <a:spLocks noGrp="1"/>
          </p:cNvSpPr>
          <p:nvPr>
            <p:ph idx="1"/>
          </p:nvPr>
        </p:nvSpPr>
        <p:spPr>
          <a:xfrm>
            <a:off x="5195453" y="1387186"/>
            <a:ext cx="5250873" cy="5143499"/>
          </a:xfrm>
        </p:spPr>
        <p:txBody>
          <a:bodyPr vert="horz" lIns="91440" tIns="45720" rIns="91440" bIns="45720" rtlCol="0">
            <a:noAutofit/>
          </a:bodyPr>
          <a:lstStyle/>
          <a:p>
            <a:pPr eaLnBrk="0" fontAlgn="base" hangingPunct="0">
              <a:spcBef>
                <a:spcPct val="0"/>
              </a:spcBef>
              <a:spcAft>
                <a:spcPct val="0"/>
              </a:spcAft>
            </a:pPr>
            <a:r>
              <a:rPr lang="pt-BR" sz="1400" dirty="0"/>
              <a:t>Categorias de sucos de laranja</a:t>
            </a:r>
          </a:p>
          <a:p>
            <a:pPr eaLnBrk="0" fontAlgn="base" hangingPunct="0">
              <a:spcBef>
                <a:spcPct val="0"/>
              </a:spcBef>
              <a:spcAft>
                <a:spcPct val="0"/>
              </a:spcAft>
            </a:pPr>
            <a:r>
              <a:rPr lang="en-GB" sz="1400" dirty="0" err="1"/>
              <a:t>Suco</a:t>
            </a:r>
            <a:r>
              <a:rPr lang="en-GB" sz="1400" dirty="0"/>
              <a:t> de </a:t>
            </a:r>
            <a:r>
              <a:rPr lang="en-GB" sz="1400" dirty="0" err="1"/>
              <a:t>laranja</a:t>
            </a:r>
            <a:r>
              <a:rPr lang="en-GB" sz="1400" dirty="0"/>
              <a:t> </a:t>
            </a:r>
            <a:r>
              <a:rPr lang="en-GB" sz="1400" dirty="0" err="1"/>
              <a:t>concentrado</a:t>
            </a:r>
            <a:r>
              <a:rPr lang="en-GB" sz="1400" dirty="0"/>
              <a:t> (FCOJ)</a:t>
            </a:r>
          </a:p>
          <a:p>
            <a:pPr eaLnBrk="0" fontAlgn="base" hangingPunct="0">
              <a:spcBef>
                <a:spcPct val="0"/>
              </a:spcBef>
              <a:spcAft>
                <a:spcPct val="0"/>
              </a:spcAft>
            </a:pPr>
            <a:endParaRPr lang="en-GB" sz="1400" dirty="0"/>
          </a:p>
          <a:p>
            <a:pPr lvl="1" eaLnBrk="0" fontAlgn="base" hangingPunct="0">
              <a:spcBef>
                <a:spcPct val="0"/>
              </a:spcBef>
              <a:spcAft>
                <a:spcPct val="0"/>
              </a:spcAft>
            </a:pPr>
            <a:r>
              <a:rPr lang="pt-BR" sz="1400" b="1" dirty="0"/>
              <a:t>(FCOJ), 65-66 ° brix</a:t>
            </a:r>
          </a:p>
          <a:p>
            <a:pPr lvl="2"/>
            <a:r>
              <a:rPr lang="pt-BR" dirty="0"/>
              <a:t>Produto padrão para suco de laranja concentrado comercializado. É concentrado aproximadamente 5,5 vezes</a:t>
            </a:r>
          </a:p>
          <a:p>
            <a:pPr lvl="1"/>
            <a:r>
              <a:rPr lang="pt-BR" sz="1400" b="1" dirty="0"/>
              <a:t>FCOJ em aprox. 55 ° brix</a:t>
            </a:r>
          </a:p>
          <a:p>
            <a:pPr lvl="2"/>
            <a:r>
              <a:rPr lang="pt-BR" dirty="0"/>
              <a:t>Este produto é frequentemente conhecido como </a:t>
            </a:r>
            <a:r>
              <a:rPr lang="pt-BR" dirty="0" err="1"/>
              <a:t>dairy</a:t>
            </a:r>
            <a:r>
              <a:rPr lang="pt-BR" dirty="0"/>
              <a:t> pack. É um concentrado de 66 ° brix reduzido por exemplo, com suco e polpa de concentração única , para a concentração necessária. Os laticínios costumam usar este produto.</a:t>
            </a:r>
          </a:p>
          <a:p>
            <a:pPr lvl="1" eaLnBrk="0" fontAlgn="base" hangingPunct="0">
              <a:spcBef>
                <a:spcPct val="0"/>
              </a:spcBef>
              <a:spcAft>
                <a:spcPct val="0"/>
              </a:spcAft>
            </a:pPr>
            <a:r>
              <a:rPr lang="pt-BR" sz="1400" b="1" dirty="0"/>
              <a:t>FCOJ no mín. 41,8 ° brix</a:t>
            </a:r>
          </a:p>
          <a:p>
            <a:pPr lvl="2"/>
            <a:r>
              <a:rPr lang="pt-BR" dirty="0"/>
              <a:t>Produto de varejo, principalmente nos estados unidos, para diluição com água para dosagem única em casa, em restaurantes, etc.</a:t>
            </a:r>
          </a:p>
          <a:p>
            <a:pPr lvl="2"/>
            <a:r>
              <a:rPr lang="pt-BR" dirty="0"/>
              <a:t>Escandinávia: aprox. 52°Brix</a:t>
            </a:r>
          </a:p>
        </p:txBody>
      </p:sp>
      <p:pic>
        <p:nvPicPr>
          <p:cNvPr id="4" name="Imagem 3">
            <a:extLst>
              <a:ext uri="{FF2B5EF4-FFF2-40B4-BE49-F238E27FC236}">
                <a16:creationId xmlns:a16="http://schemas.microsoft.com/office/drawing/2014/main" id="{3561683B-D25D-4A19-9C6D-CED44807B554}"/>
              </a:ext>
            </a:extLst>
          </p:cNvPr>
          <p:cNvPicPr>
            <a:picLocks noChangeAspect="1"/>
          </p:cNvPicPr>
          <p:nvPr/>
        </p:nvPicPr>
        <p:blipFill rotWithShape="1">
          <a:blip r:embed="rId3"/>
          <a:srcRect l="25702" r="38111" b="1"/>
          <a:stretch/>
        </p:blipFill>
        <p:spPr>
          <a:xfrm>
            <a:off x="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3" name="Isosceles Triangle 5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Espaço Reservado para Número de Slide 1">
            <a:extLst>
              <a:ext uri="{FF2B5EF4-FFF2-40B4-BE49-F238E27FC236}">
                <a16:creationId xmlns:a16="http://schemas.microsoft.com/office/drawing/2014/main" id="{F2FBE6B7-EF71-4F1C-88F7-AA5196563818}"/>
              </a:ext>
            </a:extLst>
          </p:cNvPr>
          <p:cNvSpPr>
            <a:spLocks noGrp="1"/>
          </p:cNvSpPr>
          <p:nvPr>
            <p:ph type="sldNum" sz="quarter" idx="12"/>
          </p:nvPr>
        </p:nvSpPr>
        <p:spPr/>
        <p:txBody>
          <a:bodyPr/>
          <a:lstStyle/>
          <a:p>
            <a:fld id="{9F3CC78C-36C9-42E5-8F86-5D55CF4F352F}" type="slidenum">
              <a:rPr lang="en-GB" smtClean="0"/>
              <a:t>16</a:t>
            </a:fld>
            <a:endParaRPr lang="en-GB"/>
          </a:p>
        </p:txBody>
      </p:sp>
    </p:spTree>
    <p:extLst>
      <p:ext uri="{BB962C8B-B14F-4D97-AF65-F5344CB8AC3E}">
        <p14:creationId xmlns:p14="http://schemas.microsoft.com/office/powerpoint/2010/main" val="1008977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6E9E07F4-23CD-4A56-B018-DA90082863EF}"/>
              </a:ext>
            </a:extLst>
          </p:cNvPr>
          <p:cNvSpPr>
            <a:spLocks noGrp="1"/>
          </p:cNvSpPr>
          <p:nvPr>
            <p:ph type="title"/>
          </p:nvPr>
        </p:nvSpPr>
        <p:spPr>
          <a:xfrm>
            <a:off x="5536734" y="609600"/>
            <a:ext cx="3737268" cy="1320800"/>
          </a:xfrm>
        </p:spPr>
        <p:txBody>
          <a:bodyPr>
            <a:normAutofit/>
          </a:bodyPr>
          <a:lstStyle/>
          <a:p>
            <a:pPr>
              <a:lnSpc>
                <a:spcPct val="90000"/>
              </a:lnSpc>
            </a:pPr>
            <a:r>
              <a:rPr lang="pt-BR" sz="2800" b="1" i="0" cap="all" dirty="0">
                <a:effectLst/>
                <a:latin typeface="Avenir Next W10 Demi"/>
              </a:rPr>
              <a:t>PRODUTOS PRIMÁRIOS E SECUNDÁRIOS </a:t>
            </a:r>
            <a:endParaRPr lang="pt-BR" sz="2800" dirty="0"/>
          </a:p>
        </p:txBody>
      </p:sp>
      <p:sp>
        <p:nvSpPr>
          <p:cNvPr id="3" name="Espaço Reservado para Conteúdo 2">
            <a:extLst>
              <a:ext uri="{FF2B5EF4-FFF2-40B4-BE49-F238E27FC236}">
                <a16:creationId xmlns:a16="http://schemas.microsoft.com/office/drawing/2014/main" id="{AA53CD0E-12C9-4451-B34F-6BC92AA203AA}"/>
              </a:ext>
            </a:extLst>
          </p:cNvPr>
          <p:cNvSpPr>
            <a:spLocks noGrp="1"/>
          </p:cNvSpPr>
          <p:nvPr>
            <p:ph idx="1"/>
          </p:nvPr>
        </p:nvSpPr>
        <p:spPr>
          <a:xfrm>
            <a:off x="5195453" y="1387186"/>
            <a:ext cx="5250873" cy="798627"/>
          </a:xfrm>
        </p:spPr>
        <p:txBody>
          <a:bodyPr vert="horz" lIns="91440" tIns="45720" rIns="91440" bIns="45720" rtlCol="0">
            <a:noAutofit/>
          </a:bodyPr>
          <a:lstStyle/>
          <a:p>
            <a:pPr eaLnBrk="0" fontAlgn="base" hangingPunct="0">
              <a:spcBef>
                <a:spcPct val="0"/>
              </a:spcBef>
              <a:spcAft>
                <a:spcPct val="0"/>
              </a:spcAft>
            </a:pPr>
            <a:r>
              <a:rPr lang="pt-BR" sz="1400" dirty="0"/>
              <a:t>Categorias de sucos de laranja</a:t>
            </a:r>
          </a:p>
          <a:p>
            <a:pPr lvl="1" eaLnBrk="0" fontAlgn="base" hangingPunct="0">
              <a:spcBef>
                <a:spcPct val="0"/>
              </a:spcBef>
              <a:spcAft>
                <a:spcPct val="0"/>
              </a:spcAft>
            </a:pPr>
            <a:r>
              <a:rPr lang="en-GB" sz="1400" dirty="0" err="1"/>
              <a:t>Suco</a:t>
            </a:r>
            <a:r>
              <a:rPr lang="en-GB" sz="1400" dirty="0"/>
              <a:t> de </a:t>
            </a:r>
            <a:r>
              <a:rPr lang="en-GB" sz="1400" dirty="0" err="1"/>
              <a:t>limão</a:t>
            </a:r>
            <a:r>
              <a:rPr lang="en-GB" sz="1400" dirty="0"/>
              <a:t> </a:t>
            </a:r>
            <a:r>
              <a:rPr lang="en-GB" sz="1400" dirty="0" err="1"/>
              <a:t>concentrado</a:t>
            </a:r>
            <a:r>
              <a:rPr lang="en-GB" sz="1400" dirty="0"/>
              <a:t> (FCLJ)</a:t>
            </a:r>
          </a:p>
          <a:p>
            <a:pPr eaLnBrk="0" fontAlgn="base" hangingPunct="0">
              <a:spcBef>
                <a:spcPct val="0"/>
              </a:spcBef>
              <a:spcAft>
                <a:spcPct val="0"/>
              </a:spcAft>
            </a:pPr>
            <a:endParaRPr lang="en-GB" sz="1400" dirty="0"/>
          </a:p>
        </p:txBody>
      </p:sp>
      <p:pic>
        <p:nvPicPr>
          <p:cNvPr id="4" name="Imagem 3">
            <a:extLst>
              <a:ext uri="{FF2B5EF4-FFF2-40B4-BE49-F238E27FC236}">
                <a16:creationId xmlns:a16="http://schemas.microsoft.com/office/drawing/2014/main" id="{3561683B-D25D-4A19-9C6D-CED44807B554}"/>
              </a:ext>
            </a:extLst>
          </p:cNvPr>
          <p:cNvPicPr>
            <a:picLocks noChangeAspect="1"/>
          </p:cNvPicPr>
          <p:nvPr/>
        </p:nvPicPr>
        <p:blipFill rotWithShape="1">
          <a:blip r:embed="rId3"/>
          <a:srcRect l="25702" r="38111" b="1"/>
          <a:stretch/>
        </p:blipFill>
        <p:spPr>
          <a:xfrm>
            <a:off x="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3" name="Isosceles Triangle 5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7" name="Imagem 6">
            <a:extLst>
              <a:ext uri="{FF2B5EF4-FFF2-40B4-BE49-F238E27FC236}">
                <a16:creationId xmlns:a16="http://schemas.microsoft.com/office/drawing/2014/main" id="{D6AD670D-1795-40BC-864F-85570C69758D}"/>
              </a:ext>
            </a:extLst>
          </p:cNvPr>
          <p:cNvPicPr>
            <a:picLocks noChangeAspect="1"/>
          </p:cNvPicPr>
          <p:nvPr/>
        </p:nvPicPr>
        <p:blipFill>
          <a:blip r:embed="rId4"/>
          <a:stretch>
            <a:fillRect/>
          </a:stretch>
        </p:blipFill>
        <p:spPr>
          <a:xfrm>
            <a:off x="5047725" y="2185813"/>
            <a:ext cx="5745816" cy="3480341"/>
          </a:xfrm>
          <a:prstGeom prst="rect">
            <a:avLst/>
          </a:prstGeom>
        </p:spPr>
      </p:pic>
      <p:sp>
        <p:nvSpPr>
          <p:cNvPr id="2" name="CaixaDeTexto 1">
            <a:extLst>
              <a:ext uri="{FF2B5EF4-FFF2-40B4-BE49-F238E27FC236}">
                <a16:creationId xmlns:a16="http://schemas.microsoft.com/office/drawing/2014/main" id="{CA48FF1A-7D01-4878-A2AE-D1C2092D94D3}"/>
              </a:ext>
            </a:extLst>
          </p:cNvPr>
          <p:cNvSpPr txBox="1"/>
          <p:nvPr/>
        </p:nvSpPr>
        <p:spPr>
          <a:xfrm>
            <a:off x="5047725" y="5839097"/>
            <a:ext cx="4383658" cy="261610"/>
          </a:xfrm>
          <a:prstGeom prst="rect">
            <a:avLst/>
          </a:prstGeom>
          <a:noFill/>
        </p:spPr>
        <p:txBody>
          <a:bodyPr wrap="square" rtlCol="0">
            <a:spAutoFit/>
          </a:bodyPr>
          <a:lstStyle/>
          <a:p>
            <a:r>
              <a:rPr lang="pt-BR" sz="1100" dirty="0"/>
              <a:t>Fonte: citromax.com/</a:t>
            </a:r>
            <a:endParaRPr lang="en-GB" sz="1100" dirty="0"/>
          </a:p>
        </p:txBody>
      </p:sp>
      <p:sp>
        <p:nvSpPr>
          <p:cNvPr id="5" name="Espaço Reservado para Número de Slide 4">
            <a:extLst>
              <a:ext uri="{FF2B5EF4-FFF2-40B4-BE49-F238E27FC236}">
                <a16:creationId xmlns:a16="http://schemas.microsoft.com/office/drawing/2014/main" id="{286BC240-13D2-47A8-A97B-AF799D963386}"/>
              </a:ext>
            </a:extLst>
          </p:cNvPr>
          <p:cNvSpPr>
            <a:spLocks noGrp="1"/>
          </p:cNvSpPr>
          <p:nvPr>
            <p:ph type="sldNum" sz="quarter" idx="12"/>
          </p:nvPr>
        </p:nvSpPr>
        <p:spPr/>
        <p:txBody>
          <a:bodyPr/>
          <a:lstStyle/>
          <a:p>
            <a:fld id="{9F3CC78C-36C9-42E5-8F86-5D55CF4F352F}" type="slidenum">
              <a:rPr lang="en-GB" smtClean="0"/>
              <a:t>17</a:t>
            </a:fld>
            <a:endParaRPr lang="en-GB"/>
          </a:p>
        </p:txBody>
      </p:sp>
    </p:spTree>
    <p:extLst>
      <p:ext uri="{BB962C8B-B14F-4D97-AF65-F5344CB8AC3E}">
        <p14:creationId xmlns:p14="http://schemas.microsoft.com/office/powerpoint/2010/main" val="2781439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A53CD0E-12C9-4451-B34F-6BC92AA203AA}"/>
              </a:ext>
            </a:extLst>
          </p:cNvPr>
          <p:cNvSpPr>
            <a:spLocks noGrp="1"/>
          </p:cNvSpPr>
          <p:nvPr>
            <p:ph idx="1"/>
          </p:nvPr>
        </p:nvSpPr>
        <p:spPr>
          <a:xfrm>
            <a:off x="0" y="568037"/>
            <a:ext cx="9768114" cy="6500420"/>
          </a:xfrm>
        </p:spPr>
        <p:txBody>
          <a:bodyPr>
            <a:noAutofit/>
          </a:bodyPr>
          <a:lstStyle/>
          <a:p>
            <a:pPr algn="just"/>
            <a:r>
              <a:rPr lang="pt-BR" sz="2400" b="1" cap="all" dirty="0">
                <a:solidFill>
                  <a:srgbClr val="FF7D17"/>
                </a:solidFill>
                <a:latin typeface="Avenir Next W06 Bold"/>
              </a:rPr>
              <a:t>PROPRIEDADES IMPORTANTES DO SUCO DE LARANJA</a:t>
            </a:r>
          </a:p>
          <a:p>
            <a:pPr lvl="1"/>
            <a:r>
              <a:rPr lang="pt-BR" sz="2000" dirty="0"/>
              <a:t>Açúcares e Ácidos</a:t>
            </a:r>
          </a:p>
          <a:p>
            <a:pPr lvl="2" algn="just"/>
            <a:r>
              <a:rPr lang="pt-BR" sz="1200" i="0" dirty="0">
                <a:solidFill>
                  <a:schemeClr val="tx1"/>
                </a:solidFill>
                <a:effectLst/>
              </a:rPr>
              <a:t>As propriedades mais importantes do suco de laranja são o teor de açúcar e a proporção entre o teor de açúcar e ácido . essa proporção indica o equilíbrio entre doçura e acidez do suco. </a:t>
            </a:r>
          </a:p>
          <a:p>
            <a:pPr lvl="2" algn="just"/>
            <a:r>
              <a:rPr lang="pt-BR" sz="1200" i="0" dirty="0">
                <a:solidFill>
                  <a:schemeClr val="tx1"/>
                </a:solidFill>
                <a:effectLst/>
              </a:rPr>
              <a:t>Os açúcares são principalmente sacarose, glicose e frutose em uma proporção de aproximadamente 2: 1: 1. </a:t>
            </a:r>
          </a:p>
          <a:p>
            <a:pPr lvl="2" algn="just"/>
            <a:r>
              <a:rPr lang="pt-BR" sz="1200" i="0" dirty="0" err="1">
                <a:solidFill>
                  <a:schemeClr val="tx1"/>
                </a:solidFill>
                <a:effectLst/>
              </a:rPr>
              <a:t>°Brix</a:t>
            </a:r>
            <a:r>
              <a:rPr lang="pt-BR" sz="1200" i="0" dirty="0">
                <a:solidFill>
                  <a:schemeClr val="tx1"/>
                </a:solidFill>
                <a:effectLst/>
              </a:rPr>
              <a:t> para o suco de laranja não inclui apenas a concentração de açúcares dissolvidos, mas todos os sólidos solúveis . as substâncias dissolvidas que não sejam açúcares influenciarão o resultado das medições de ° brix. Assim, o nível de ácido , o segundo material dissolvido mais abundante, é frequentemente medido e é feita uma correção do valor brix.</a:t>
            </a:r>
          </a:p>
          <a:p>
            <a:pPr lvl="2" algn="just"/>
            <a:r>
              <a:rPr lang="pt-BR" sz="1200" i="0" dirty="0">
                <a:solidFill>
                  <a:schemeClr val="tx1"/>
                </a:solidFill>
                <a:effectLst/>
              </a:rPr>
              <a:t>Depois dos açúcares, os ácidos são a classe mais abundante de sólidos solúveis no suco de laranja. Eles compreendem principalmente ácido cítrico e, em menor grau, ácido málico</a:t>
            </a:r>
          </a:p>
          <a:p>
            <a:pPr lvl="1"/>
            <a:r>
              <a:rPr lang="pt-BR" sz="2000" dirty="0"/>
              <a:t>Ratio</a:t>
            </a:r>
          </a:p>
          <a:p>
            <a:pPr lvl="2"/>
            <a:r>
              <a:rPr lang="pt-BR" sz="1200" dirty="0">
                <a:solidFill>
                  <a:schemeClr val="tx1"/>
                </a:solidFill>
              </a:rPr>
              <a:t>A proporção de açúcares para ácido ( proporção Brix / ácido ) é muito importante para o sabor , pois é uma medida do equilíbrio entre doce e ácido. Conforme as laranjas amadurecem, sua acidez diminui e os açúcares aumentam. Portanto, o Brix / ido relação também irá aumentar.</a:t>
            </a:r>
          </a:p>
          <a:p>
            <a:pPr lvl="2" algn="just"/>
            <a:endParaRPr lang="pt-BR" sz="1200" dirty="0">
              <a:solidFill>
                <a:schemeClr val="tx1"/>
              </a:solidFill>
            </a:endParaRPr>
          </a:p>
        </p:txBody>
      </p:sp>
      <p:sp>
        <p:nvSpPr>
          <p:cNvPr id="7" name="Título 1">
            <a:extLst>
              <a:ext uri="{FF2B5EF4-FFF2-40B4-BE49-F238E27FC236}">
                <a16:creationId xmlns:a16="http://schemas.microsoft.com/office/drawing/2014/main" id="{622E6FF2-52B7-4316-9FCA-ED4978535794}"/>
              </a:ext>
            </a:extLst>
          </p:cNvPr>
          <p:cNvSpPr txBox="1">
            <a:spLocks/>
          </p:cNvSpPr>
          <p:nvPr/>
        </p:nvSpPr>
        <p:spPr>
          <a:xfrm>
            <a:off x="0" y="19105"/>
            <a:ext cx="5638800" cy="548932"/>
          </a:xfrm>
          <a:prstGeom prst="rect">
            <a:avLst/>
          </a:prstGeom>
        </p:spPr>
        <p:txBody>
          <a:bodyPr vert="horz" lIns="91440" tIns="45720" rIns="91440" bIns="45720" rtlCol="0" anchor="ctr">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pt-BR" sz="2800" b="1" cap="all">
                <a:latin typeface="Avenir Next W10 Demi"/>
              </a:rPr>
              <a:t>PRODUTOS PRIMÁRIOS E SECUNDÁRIOS </a:t>
            </a:r>
            <a:endParaRPr lang="pt-BR" sz="2800" dirty="0"/>
          </a:p>
        </p:txBody>
      </p:sp>
      <p:pic>
        <p:nvPicPr>
          <p:cNvPr id="8" name="Picture 2">
            <a:extLst>
              <a:ext uri="{FF2B5EF4-FFF2-40B4-BE49-F238E27FC236}">
                <a16:creationId xmlns:a16="http://schemas.microsoft.com/office/drawing/2014/main" id="{835552A2-E40B-42B1-9AFD-7B59143D6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214" t="17265" r="24500" b="12475"/>
          <a:stretch/>
        </p:blipFill>
        <p:spPr bwMode="auto">
          <a:xfrm>
            <a:off x="3814634" y="5008370"/>
            <a:ext cx="3648332" cy="1193507"/>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a:extLst>
              <a:ext uri="{FF2B5EF4-FFF2-40B4-BE49-F238E27FC236}">
                <a16:creationId xmlns:a16="http://schemas.microsoft.com/office/drawing/2014/main" id="{4C6447F3-BD41-40E5-90BE-A5893368B18A}"/>
              </a:ext>
            </a:extLst>
          </p:cNvPr>
          <p:cNvSpPr>
            <a:spLocks noGrp="1"/>
          </p:cNvSpPr>
          <p:nvPr>
            <p:ph type="sldNum" sz="quarter" idx="12"/>
          </p:nvPr>
        </p:nvSpPr>
        <p:spPr/>
        <p:txBody>
          <a:bodyPr/>
          <a:lstStyle/>
          <a:p>
            <a:fld id="{9F3CC78C-36C9-42E5-8F86-5D55CF4F352F}" type="slidenum">
              <a:rPr lang="en-GB" smtClean="0"/>
              <a:t>18</a:t>
            </a:fld>
            <a:endParaRPr lang="en-GB"/>
          </a:p>
        </p:txBody>
      </p:sp>
    </p:spTree>
    <p:extLst>
      <p:ext uri="{BB962C8B-B14F-4D97-AF65-F5344CB8AC3E}">
        <p14:creationId xmlns:p14="http://schemas.microsoft.com/office/powerpoint/2010/main" val="962357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A53CD0E-12C9-4451-B34F-6BC92AA203AA}"/>
              </a:ext>
            </a:extLst>
          </p:cNvPr>
          <p:cNvSpPr>
            <a:spLocks noGrp="1"/>
          </p:cNvSpPr>
          <p:nvPr>
            <p:ph idx="1"/>
          </p:nvPr>
        </p:nvSpPr>
        <p:spPr>
          <a:xfrm>
            <a:off x="0" y="568037"/>
            <a:ext cx="9186584" cy="5538787"/>
          </a:xfrm>
        </p:spPr>
        <p:txBody>
          <a:bodyPr>
            <a:noAutofit/>
          </a:bodyPr>
          <a:lstStyle/>
          <a:p>
            <a:r>
              <a:rPr lang="pt-BR" sz="2400" b="1" i="0" cap="all" dirty="0">
                <a:solidFill>
                  <a:srgbClr val="FF7D17"/>
                </a:solidFill>
                <a:effectLst/>
                <a:latin typeface="Avenir Next W06 Bold"/>
              </a:rPr>
              <a:t>PROPRIEDADES IMPORTANTES DO SUCO DE LARANJA</a:t>
            </a:r>
          </a:p>
          <a:p>
            <a:pPr lvl="1"/>
            <a:r>
              <a:rPr lang="pt-BR" sz="2000" dirty="0"/>
              <a:t>Cloud</a:t>
            </a:r>
          </a:p>
          <a:p>
            <a:pPr lvl="2"/>
            <a:r>
              <a:rPr lang="pt-BR" dirty="0"/>
              <a:t>Considerada uma característica desejável: dá uma aparência opaca ao suco e é importante para a sensação na boca. A nuvem de suco de laranja se forma a partir de compostos solúveis e insolúveis (suspensos) liberados durante a extração do suco .</a:t>
            </a:r>
          </a:p>
          <a:p>
            <a:pPr lvl="1"/>
            <a:r>
              <a:rPr lang="pt-BR" sz="2000" dirty="0"/>
              <a:t>Polpa</a:t>
            </a:r>
          </a:p>
          <a:p>
            <a:pPr lvl="2"/>
            <a:r>
              <a:rPr lang="pt-BR" dirty="0"/>
              <a:t>Sólidos em suspensão, também conhecidos como polpa . As partículas muito pequenas de polpa chamadas “ polpa afundando ” estão intimamente relacionadas à cloud . </a:t>
            </a:r>
          </a:p>
          <a:p>
            <a:pPr lvl="2"/>
            <a:r>
              <a:rPr lang="pt-BR" dirty="0"/>
              <a:t>A polpa é composta principalmente de paredes de células de frutas rompidas, paredes de segmentos e fibras do núcleo. </a:t>
            </a:r>
          </a:p>
          <a:p>
            <a:pPr lvl="2"/>
            <a:r>
              <a:rPr lang="pt-BR" dirty="0"/>
              <a:t>Dois tipos de polpa são encontrados no suco.</a:t>
            </a:r>
          </a:p>
          <a:p>
            <a:pPr lvl="3"/>
            <a:r>
              <a:rPr lang="pt-BR" dirty="0"/>
              <a:t>A polpa descendente , composta por fibras particuladas que se assentam gradualmente com o tempo, é encontrada em todos os sucos de laranja e é uma parte importante da nuvem de suco de laranja . Os valores típicos em sucos de concentração única variam de 5% a 12%, embora os resultados dependam muito do método de análise usado. </a:t>
            </a:r>
          </a:p>
          <a:p>
            <a:pPr lvl="3"/>
            <a:r>
              <a:rPr lang="pt-BR" dirty="0"/>
              <a:t>A polpa flutuante , ou células , consiste em matéria sólida maior. A maioria sobe à superfície depois que o suco é </a:t>
            </a:r>
            <a:r>
              <a:rPr lang="pt-BR" dirty="0" err="1"/>
              <a:t>mexido.A</a:t>
            </a:r>
            <a:r>
              <a:rPr lang="pt-BR" dirty="0"/>
              <a:t> polpa flutuante é adicionada ao suco concentrado ou reconstituído. Sua concentração típica em suco de concentração única , se adicionado, é de 5-30 g / l (método de peneiramento).</a:t>
            </a:r>
          </a:p>
        </p:txBody>
      </p:sp>
      <p:sp>
        <p:nvSpPr>
          <p:cNvPr id="7" name="Título 1">
            <a:extLst>
              <a:ext uri="{FF2B5EF4-FFF2-40B4-BE49-F238E27FC236}">
                <a16:creationId xmlns:a16="http://schemas.microsoft.com/office/drawing/2014/main" id="{916D6584-4F12-4926-B52F-F7424FE4650A}"/>
              </a:ext>
            </a:extLst>
          </p:cNvPr>
          <p:cNvSpPr>
            <a:spLocks noGrp="1"/>
          </p:cNvSpPr>
          <p:nvPr>
            <p:ph type="title"/>
          </p:nvPr>
        </p:nvSpPr>
        <p:spPr>
          <a:xfrm>
            <a:off x="0" y="19105"/>
            <a:ext cx="5638800" cy="548932"/>
          </a:xfrm>
        </p:spPr>
        <p:txBody>
          <a:bodyPr anchor="ctr">
            <a:normAutofit fontScale="90000"/>
          </a:bodyPr>
          <a:lstStyle/>
          <a:p>
            <a:pPr>
              <a:lnSpc>
                <a:spcPct val="90000"/>
              </a:lnSpc>
            </a:pPr>
            <a:r>
              <a:rPr lang="pt-BR" sz="2800" b="1" i="0" cap="all" dirty="0">
                <a:effectLst/>
                <a:latin typeface="Avenir Next W10 Demi"/>
              </a:rPr>
              <a:t>PRODUTOS PRIMÁRIOS E SECUNDÁRIOS </a:t>
            </a:r>
            <a:endParaRPr lang="pt-BR" sz="2800" dirty="0"/>
          </a:p>
        </p:txBody>
      </p:sp>
      <p:sp>
        <p:nvSpPr>
          <p:cNvPr id="2" name="Espaço Reservado para Número de Slide 1">
            <a:extLst>
              <a:ext uri="{FF2B5EF4-FFF2-40B4-BE49-F238E27FC236}">
                <a16:creationId xmlns:a16="http://schemas.microsoft.com/office/drawing/2014/main" id="{219D45A1-2129-47B7-91B6-0382922B3CCE}"/>
              </a:ext>
            </a:extLst>
          </p:cNvPr>
          <p:cNvSpPr>
            <a:spLocks noGrp="1"/>
          </p:cNvSpPr>
          <p:nvPr>
            <p:ph type="sldNum" sz="quarter" idx="12"/>
          </p:nvPr>
        </p:nvSpPr>
        <p:spPr/>
        <p:txBody>
          <a:bodyPr/>
          <a:lstStyle/>
          <a:p>
            <a:fld id="{9F3CC78C-36C9-42E5-8F86-5D55CF4F352F}" type="slidenum">
              <a:rPr lang="en-GB" smtClean="0"/>
              <a:t>19</a:t>
            </a:fld>
            <a:endParaRPr lang="en-GB"/>
          </a:p>
        </p:txBody>
      </p:sp>
    </p:spTree>
    <p:extLst>
      <p:ext uri="{BB962C8B-B14F-4D97-AF65-F5344CB8AC3E}">
        <p14:creationId xmlns:p14="http://schemas.microsoft.com/office/powerpoint/2010/main" val="3823104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08B0FAD4-388E-41DD-B5F9-D31B1F4ABAAF}"/>
              </a:ext>
            </a:extLst>
          </p:cNvPr>
          <p:cNvPicPr>
            <a:picLocks noChangeAspect="1"/>
          </p:cNvPicPr>
          <p:nvPr/>
        </p:nvPicPr>
        <p:blipFill rotWithShape="1">
          <a:blip r:embed="rId3"/>
          <a:srcRect r="14272"/>
          <a:stretch/>
        </p:blipFill>
        <p:spPr>
          <a:xfrm>
            <a:off x="282159" y="779805"/>
            <a:ext cx="9473382" cy="4753638"/>
          </a:xfrm>
          <a:prstGeom prst="rect">
            <a:avLst/>
          </a:prstGeom>
        </p:spPr>
      </p:pic>
      <p:sp>
        <p:nvSpPr>
          <p:cNvPr id="2" name="Título 1">
            <a:extLst>
              <a:ext uri="{FF2B5EF4-FFF2-40B4-BE49-F238E27FC236}">
                <a16:creationId xmlns:a16="http://schemas.microsoft.com/office/drawing/2014/main" id="{01B0DB7A-7832-4477-8490-C34CDA440B5D}"/>
              </a:ext>
            </a:extLst>
          </p:cNvPr>
          <p:cNvSpPr>
            <a:spLocks noGrp="1"/>
          </p:cNvSpPr>
          <p:nvPr>
            <p:ph type="title"/>
          </p:nvPr>
        </p:nvSpPr>
        <p:spPr>
          <a:xfrm>
            <a:off x="0" y="0"/>
            <a:ext cx="10515600" cy="662782"/>
          </a:xfrm>
        </p:spPr>
        <p:txBody>
          <a:bodyPr>
            <a:normAutofit/>
          </a:bodyPr>
          <a:lstStyle/>
          <a:p>
            <a:r>
              <a:rPr lang="pt-BR" dirty="0"/>
              <a:t>Maiores produtores de Citros do Mundo</a:t>
            </a:r>
            <a:endParaRPr lang="en-GB" dirty="0"/>
          </a:p>
        </p:txBody>
      </p:sp>
      <p:sp>
        <p:nvSpPr>
          <p:cNvPr id="3" name="CaixaDeTexto 2">
            <a:extLst>
              <a:ext uri="{FF2B5EF4-FFF2-40B4-BE49-F238E27FC236}">
                <a16:creationId xmlns:a16="http://schemas.microsoft.com/office/drawing/2014/main" id="{5A4CB337-4E77-4B40-B8ED-FFEBF46B13CB}"/>
              </a:ext>
            </a:extLst>
          </p:cNvPr>
          <p:cNvSpPr txBox="1"/>
          <p:nvPr/>
        </p:nvSpPr>
        <p:spPr>
          <a:xfrm>
            <a:off x="353598" y="6488668"/>
            <a:ext cx="11790218" cy="369332"/>
          </a:xfrm>
          <a:prstGeom prst="rect">
            <a:avLst/>
          </a:prstGeom>
          <a:noFill/>
        </p:spPr>
        <p:txBody>
          <a:bodyPr wrap="square" rtlCol="0">
            <a:spAutoFit/>
          </a:bodyPr>
          <a:lstStyle/>
          <a:p>
            <a:r>
              <a:rPr lang="pt-BR" dirty="0" err="1"/>
              <a:t>Agricultural</a:t>
            </a:r>
            <a:r>
              <a:rPr lang="pt-BR" dirty="0"/>
              <a:t> Service/USDA  - Global Market </a:t>
            </a:r>
            <a:r>
              <a:rPr lang="pt-BR" dirty="0" err="1"/>
              <a:t>Analysis</a:t>
            </a:r>
            <a:r>
              <a:rPr lang="pt-BR" dirty="0"/>
              <a:t> – julho/20</a:t>
            </a:r>
          </a:p>
        </p:txBody>
      </p:sp>
      <p:sp>
        <p:nvSpPr>
          <p:cNvPr id="4" name="Retângulo 3">
            <a:extLst>
              <a:ext uri="{FF2B5EF4-FFF2-40B4-BE49-F238E27FC236}">
                <a16:creationId xmlns:a16="http://schemas.microsoft.com/office/drawing/2014/main" id="{4F513CC1-EDF8-4EC8-8EAA-A1F4A186C647}"/>
              </a:ext>
            </a:extLst>
          </p:cNvPr>
          <p:cNvSpPr/>
          <p:nvPr/>
        </p:nvSpPr>
        <p:spPr>
          <a:xfrm>
            <a:off x="353598" y="2000251"/>
            <a:ext cx="9401943" cy="323818"/>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agem 8">
            <a:extLst>
              <a:ext uri="{FF2B5EF4-FFF2-40B4-BE49-F238E27FC236}">
                <a16:creationId xmlns:a16="http://schemas.microsoft.com/office/drawing/2014/main" id="{C05C21D3-CF38-4E11-B720-F7591C0D4548}"/>
              </a:ext>
            </a:extLst>
          </p:cNvPr>
          <p:cNvPicPr>
            <a:picLocks noChangeAspect="1"/>
          </p:cNvPicPr>
          <p:nvPr/>
        </p:nvPicPr>
        <p:blipFill>
          <a:blip r:embed="rId4"/>
          <a:stretch>
            <a:fillRect/>
          </a:stretch>
        </p:blipFill>
        <p:spPr>
          <a:xfrm>
            <a:off x="246439" y="1866766"/>
            <a:ext cx="9497750" cy="2610214"/>
          </a:xfrm>
          <a:prstGeom prst="rect">
            <a:avLst/>
          </a:prstGeom>
        </p:spPr>
      </p:pic>
      <p:sp>
        <p:nvSpPr>
          <p:cNvPr id="10" name="Retângulo 9">
            <a:extLst>
              <a:ext uri="{FF2B5EF4-FFF2-40B4-BE49-F238E27FC236}">
                <a16:creationId xmlns:a16="http://schemas.microsoft.com/office/drawing/2014/main" id="{A3DEC39E-DDFF-45F3-BD29-91D670552857}"/>
              </a:ext>
            </a:extLst>
          </p:cNvPr>
          <p:cNvSpPr/>
          <p:nvPr/>
        </p:nvSpPr>
        <p:spPr>
          <a:xfrm>
            <a:off x="330063" y="2052756"/>
            <a:ext cx="9330503" cy="242889"/>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agem 10">
            <a:extLst>
              <a:ext uri="{FF2B5EF4-FFF2-40B4-BE49-F238E27FC236}">
                <a16:creationId xmlns:a16="http://schemas.microsoft.com/office/drawing/2014/main" id="{AEB24326-00EE-4324-A26A-79F2AED91690}"/>
              </a:ext>
            </a:extLst>
          </p:cNvPr>
          <p:cNvPicPr>
            <a:picLocks noChangeAspect="1"/>
          </p:cNvPicPr>
          <p:nvPr/>
        </p:nvPicPr>
        <p:blipFill rotWithShape="1">
          <a:blip r:embed="rId3"/>
          <a:srcRect t="10303" r="14272" b="77532"/>
          <a:stretch/>
        </p:blipFill>
        <p:spPr>
          <a:xfrm>
            <a:off x="306527" y="1288499"/>
            <a:ext cx="9473382" cy="578267"/>
          </a:xfrm>
          <a:prstGeom prst="rect">
            <a:avLst/>
          </a:prstGeom>
        </p:spPr>
      </p:pic>
      <p:sp>
        <p:nvSpPr>
          <p:cNvPr id="5" name="Espaço Reservado para Número de Slide 4">
            <a:extLst>
              <a:ext uri="{FF2B5EF4-FFF2-40B4-BE49-F238E27FC236}">
                <a16:creationId xmlns:a16="http://schemas.microsoft.com/office/drawing/2014/main" id="{235B3EA3-F460-4335-86E3-DBCBC16FD37C}"/>
              </a:ext>
            </a:extLst>
          </p:cNvPr>
          <p:cNvSpPr>
            <a:spLocks noGrp="1"/>
          </p:cNvSpPr>
          <p:nvPr>
            <p:ph type="sldNum" sz="quarter" idx="12"/>
          </p:nvPr>
        </p:nvSpPr>
        <p:spPr/>
        <p:txBody>
          <a:bodyPr/>
          <a:lstStyle/>
          <a:p>
            <a:fld id="{9F3CC78C-36C9-42E5-8F86-5D55CF4F352F}" type="slidenum">
              <a:rPr lang="en-GB" smtClean="0"/>
              <a:t>2</a:t>
            </a:fld>
            <a:endParaRPr lang="en-GB"/>
          </a:p>
        </p:txBody>
      </p:sp>
    </p:spTree>
    <p:extLst>
      <p:ext uri="{BB962C8B-B14F-4D97-AF65-F5344CB8AC3E}">
        <p14:creationId xmlns:p14="http://schemas.microsoft.com/office/powerpoint/2010/main" val="51844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A53CD0E-12C9-4451-B34F-6BC92AA203AA}"/>
              </a:ext>
            </a:extLst>
          </p:cNvPr>
          <p:cNvSpPr>
            <a:spLocks noGrp="1"/>
          </p:cNvSpPr>
          <p:nvPr>
            <p:ph idx="1"/>
          </p:nvPr>
        </p:nvSpPr>
        <p:spPr>
          <a:xfrm>
            <a:off x="0" y="568037"/>
            <a:ext cx="9186584" cy="5538787"/>
          </a:xfrm>
        </p:spPr>
        <p:txBody>
          <a:bodyPr>
            <a:noAutofit/>
          </a:bodyPr>
          <a:lstStyle/>
          <a:p>
            <a:r>
              <a:rPr lang="pt-BR" sz="2400" b="1" i="0" cap="all" dirty="0">
                <a:solidFill>
                  <a:srgbClr val="FF7D17"/>
                </a:solidFill>
                <a:effectLst/>
                <a:latin typeface="Avenir Next W06 Bold"/>
              </a:rPr>
              <a:t>PROPRIEDADES IMPORTANTES DO SUCO DE LARANJA</a:t>
            </a:r>
          </a:p>
          <a:p>
            <a:pPr lvl="1"/>
            <a:r>
              <a:rPr lang="pt-BR" sz="2000" dirty="0"/>
              <a:t>Flavor</a:t>
            </a:r>
          </a:p>
          <a:p>
            <a:pPr lvl="2"/>
            <a:r>
              <a:rPr lang="pt-BR" dirty="0"/>
              <a:t>É a experiência complexa do cheiro, sabor e sensação na boca de um produto. O sabor do suco de laranja é constituído por uma série de componentes, os mais importantes dos quais são:</a:t>
            </a:r>
          </a:p>
          <a:p>
            <a:pPr lvl="3"/>
            <a:r>
              <a:rPr lang="pt-BR" dirty="0"/>
              <a:t>Ácidos e açúcares para gosto;</a:t>
            </a:r>
          </a:p>
          <a:p>
            <a:pPr lvl="3"/>
            <a:r>
              <a:rPr lang="pt-BR" dirty="0"/>
              <a:t>Nuvem para sensação na boca;</a:t>
            </a:r>
          </a:p>
          <a:p>
            <a:pPr lvl="3"/>
            <a:r>
              <a:rPr lang="pt-BR" dirty="0"/>
              <a:t>Componentes voláteis para cheiro e sabor.</a:t>
            </a:r>
          </a:p>
          <a:p>
            <a:pPr lvl="4"/>
            <a:r>
              <a:rPr lang="pt-BR" dirty="0"/>
              <a:t>Os componentes voláteis do sabor são encontrados em três frações do produto - óleo da casca , óleo da essência e aroma da essência . </a:t>
            </a:r>
          </a:p>
          <a:p>
            <a:pPr lvl="5"/>
            <a:r>
              <a:rPr lang="pt-BR" dirty="0"/>
              <a:t>Óleo de casca . Quando adicionado ao suco, o óleo da casca dá corpo e frescor, embora quando usado sozinho possa dar um sabor artificial. </a:t>
            </a:r>
          </a:p>
          <a:p>
            <a:pPr lvl="5"/>
            <a:r>
              <a:rPr lang="pt-BR" dirty="0"/>
              <a:t>Óleo de essência . Quando adicionado ao suco, o óleo essencial dá notas de topo e torna o suco frutado, verde e doce.</a:t>
            </a:r>
          </a:p>
          <a:p>
            <a:pPr lvl="5"/>
            <a:r>
              <a:rPr lang="pt-BR" dirty="0"/>
              <a:t>Aroma de essência . O aroma da essência confere notas de topo ao sumo e torna-o fresco e doce.. A adição dessa fração, também chamada de essência de fase aquosa, é mais comumente feita com sucos de qualidade premium do que com produtos padrão.</a:t>
            </a:r>
          </a:p>
        </p:txBody>
      </p:sp>
      <p:sp>
        <p:nvSpPr>
          <p:cNvPr id="7" name="Título 1">
            <a:extLst>
              <a:ext uri="{FF2B5EF4-FFF2-40B4-BE49-F238E27FC236}">
                <a16:creationId xmlns:a16="http://schemas.microsoft.com/office/drawing/2014/main" id="{E2DCCC55-8B5A-4C5A-A9B9-257E5947A597}"/>
              </a:ext>
            </a:extLst>
          </p:cNvPr>
          <p:cNvSpPr>
            <a:spLocks noGrp="1"/>
          </p:cNvSpPr>
          <p:nvPr>
            <p:ph type="title"/>
          </p:nvPr>
        </p:nvSpPr>
        <p:spPr>
          <a:xfrm>
            <a:off x="0" y="19105"/>
            <a:ext cx="5638800" cy="548932"/>
          </a:xfrm>
        </p:spPr>
        <p:txBody>
          <a:bodyPr anchor="ctr">
            <a:normAutofit fontScale="90000"/>
          </a:bodyPr>
          <a:lstStyle/>
          <a:p>
            <a:pPr>
              <a:lnSpc>
                <a:spcPct val="90000"/>
              </a:lnSpc>
            </a:pPr>
            <a:r>
              <a:rPr lang="pt-BR" sz="2800" b="1" i="0" cap="all" dirty="0">
                <a:effectLst/>
                <a:latin typeface="Avenir Next W10 Demi"/>
              </a:rPr>
              <a:t>PRODUTOS PRIMÁRIOS E SECUNDÁRIOS </a:t>
            </a:r>
            <a:endParaRPr lang="pt-BR" sz="2800" dirty="0"/>
          </a:p>
        </p:txBody>
      </p:sp>
      <p:sp>
        <p:nvSpPr>
          <p:cNvPr id="2" name="Espaço Reservado para Número de Slide 1">
            <a:extLst>
              <a:ext uri="{FF2B5EF4-FFF2-40B4-BE49-F238E27FC236}">
                <a16:creationId xmlns:a16="http://schemas.microsoft.com/office/drawing/2014/main" id="{50F207CD-26C0-494A-96A8-F62AF9F6C5DB}"/>
              </a:ext>
            </a:extLst>
          </p:cNvPr>
          <p:cNvSpPr>
            <a:spLocks noGrp="1"/>
          </p:cNvSpPr>
          <p:nvPr>
            <p:ph type="sldNum" sz="quarter" idx="12"/>
          </p:nvPr>
        </p:nvSpPr>
        <p:spPr/>
        <p:txBody>
          <a:bodyPr/>
          <a:lstStyle/>
          <a:p>
            <a:fld id="{9F3CC78C-36C9-42E5-8F86-5D55CF4F352F}" type="slidenum">
              <a:rPr lang="en-GB" smtClean="0"/>
              <a:t>20</a:t>
            </a:fld>
            <a:endParaRPr lang="en-GB"/>
          </a:p>
        </p:txBody>
      </p:sp>
    </p:spTree>
    <p:extLst>
      <p:ext uri="{BB962C8B-B14F-4D97-AF65-F5344CB8AC3E}">
        <p14:creationId xmlns:p14="http://schemas.microsoft.com/office/powerpoint/2010/main" val="1364543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A53CD0E-12C9-4451-B34F-6BC92AA203AA}"/>
              </a:ext>
            </a:extLst>
          </p:cNvPr>
          <p:cNvSpPr>
            <a:spLocks noGrp="1"/>
          </p:cNvSpPr>
          <p:nvPr>
            <p:ph idx="1"/>
          </p:nvPr>
        </p:nvSpPr>
        <p:spPr>
          <a:xfrm>
            <a:off x="0" y="568037"/>
            <a:ext cx="9364384" cy="5527963"/>
          </a:xfrm>
        </p:spPr>
        <p:txBody>
          <a:bodyPr>
            <a:noAutofit/>
          </a:bodyPr>
          <a:lstStyle/>
          <a:p>
            <a:r>
              <a:rPr lang="pt-BR" sz="2400" b="1" cap="all" dirty="0">
                <a:solidFill>
                  <a:srgbClr val="FF7D17"/>
                </a:solidFill>
                <a:latin typeface="Avenir Next W06 Bold"/>
              </a:rPr>
              <a:t>PROPRIEDADES IMPORTANTES DO SUCO DE LARANJA</a:t>
            </a:r>
          </a:p>
          <a:p>
            <a:pPr lvl="1"/>
            <a:r>
              <a:rPr lang="pt-BR" sz="2000" dirty="0"/>
              <a:t>Cor</a:t>
            </a:r>
          </a:p>
          <a:p>
            <a:pPr lvl="2"/>
            <a:r>
              <a:rPr lang="pt-BR" dirty="0"/>
              <a:t>A cor intensa do suco de laranja deve-se principalmente a compostos chamados carotenoides</a:t>
            </a:r>
          </a:p>
          <a:p>
            <a:pPr lvl="2"/>
            <a:r>
              <a:rPr lang="pt-BR" dirty="0"/>
              <a:t>A cor pode ser medida comparando o suco com padrões de cor conhecidos em tubos de vidro ou usando um colorímetro.</a:t>
            </a:r>
          </a:p>
        </p:txBody>
      </p:sp>
      <p:sp>
        <p:nvSpPr>
          <p:cNvPr id="7" name="Título 1">
            <a:extLst>
              <a:ext uri="{FF2B5EF4-FFF2-40B4-BE49-F238E27FC236}">
                <a16:creationId xmlns:a16="http://schemas.microsoft.com/office/drawing/2014/main" id="{03A343F8-CBC6-4031-9691-C88BAC158D6F}"/>
              </a:ext>
            </a:extLst>
          </p:cNvPr>
          <p:cNvSpPr>
            <a:spLocks noGrp="1"/>
          </p:cNvSpPr>
          <p:nvPr>
            <p:ph type="title"/>
          </p:nvPr>
        </p:nvSpPr>
        <p:spPr>
          <a:xfrm>
            <a:off x="0" y="19105"/>
            <a:ext cx="5638800" cy="548932"/>
          </a:xfrm>
        </p:spPr>
        <p:txBody>
          <a:bodyPr anchor="ctr">
            <a:normAutofit fontScale="90000"/>
          </a:bodyPr>
          <a:lstStyle/>
          <a:p>
            <a:pPr>
              <a:lnSpc>
                <a:spcPct val="90000"/>
              </a:lnSpc>
            </a:pPr>
            <a:r>
              <a:rPr lang="pt-BR" sz="2800" b="1" i="0" cap="all">
                <a:effectLst/>
                <a:latin typeface="Avenir Next W10 Demi"/>
              </a:rPr>
              <a:t>PRODUTOS PRIMÁRIOS E SECUNDÁRIOS </a:t>
            </a:r>
            <a:endParaRPr lang="pt-BR" sz="2800" dirty="0"/>
          </a:p>
        </p:txBody>
      </p:sp>
      <p:pic>
        <p:nvPicPr>
          <p:cNvPr id="3074" name="Picture 2">
            <a:extLst>
              <a:ext uri="{FF2B5EF4-FFF2-40B4-BE49-F238E27FC236}">
                <a16:creationId xmlns:a16="http://schemas.microsoft.com/office/drawing/2014/main" id="{0362CFE9-67DD-491E-B04D-676E2DCDD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51" y="2793523"/>
            <a:ext cx="4609698" cy="299743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105315B5-3319-434B-A609-F6F3A025776C}"/>
              </a:ext>
            </a:extLst>
          </p:cNvPr>
          <p:cNvPicPr>
            <a:picLocks noChangeAspect="1"/>
          </p:cNvPicPr>
          <p:nvPr/>
        </p:nvPicPr>
        <p:blipFill rotWithShape="1">
          <a:blip r:embed="rId4"/>
          <a:srcRect t="11875" r="9040" b="11875"/>
          <a:stretch/>
        </p:blipFill>
        <p:spPr>
          <a:xfrm>
            <a:off x="5124248" y="2793524"/>
            <a:ext cx="4540453" cy="3058426"/>
          </a:xfrm>
          <a:prstGeom prst="rect">
            <a:avLst/>
          </a:prstGeom>
        </p:spPr>
      </p:pic>
      <p:sp>
        <p:nvSpPr>
          <p:cNvPr id="13" name="CaixaDeTexto 12">
            <a:extLst>
              <a:ext uri="{FF2B5EF4-FFF2-40B4-BE49-F238E27FC236}">
                <a16:creationId xmlns:a16="http://schemas.microsoft.com/office/drawing/2014/main" id="{5882A296-33D3-4090-A1DF-3EF71E61796B}"/>
              </a:ext>
            </a:extLst>
          </p:cNvPr>
          <p:cNvSpPr txBox="1"/>
          <p:nvPr/>
        </p:nvSpPr>
        <p:spPr>
          <a:xfrm>
            <a:off x="5124247" y="5851950"/>
            <a:ext cx="5238953" cy="369332"/>
          </a:xfrm>
          <a:prstGeom prst="rect">
            <a:avLst/>
          </a:prstGeom>
          <a:noFill/>
        </p:spPr>
        <p:txBody>
          <a:bodyPr wrap="square">
            <a:spAutoFit/>
          </a:bodyPr>
          <a:lstStyle/>
          <a:p>
            <a:r>
              <a:rPr lang="en-GB" dirty="0"/>
              <a:t>Fonte: medicalexpo.com/</a:t>
            </a:r>
          </a:p>
        </p:txBody>
      </p:sp>
      <p:sp>
        <p:nvSpPr>
          <p:cNvPr id="14" name="CaixaDeTexto 13">
            <a:extLst>
              <a:ext uri="{FF2B5EF4-FFF2-40B4-BE49-F238E27FC236}">
                <a16:creationId xmlns:a16="http://schemas.microsoft.com/office/drawing/2014/main" id="{47BCCC42-5B97-499F-886B-70A0AEE29E9B}"/>
              </a:ext>
            </a:extLst>
          </p:cNvPr>
          <p:cNvSpPr txBox="1"/>
          <p:nvPr/>
        </p:nvSpPr>
        <p:spPr>
          <a:xfrm>
            <a:off x="514147" y="5851950"/>
            <a:ext cx="5238953" cy="369332"/>
          </a:xfrm>
          <a:prstGeom prst="rect">
            <a:avLst/>
          </a:prstGeom>
          <a:noFill/>
        </p:spPr>
        <p:txBody>
          <a:bodyPr wrap="square">
            <a:spAutoFit/>
          </a:bodyPr>
          <a:lstStyle/>
          <a:p>
            <a:r>
              <a:rPr lang="en-GB" dirty="0"/>
              <a:t>Fonte: braseq.com.br/</a:t>
            </a:r>
          </a:p>
        </p:txBody>
      </p:sp>
      <p:sp>
        <p:nvSpPr>
          <p:cNvPr id="2" name="Espaço Reservado para Número de Slide 1">
            <a:extLst>
              <a:ext uri="{FF2B5EF4-FFF2-40B4-BE49-F238E27FC236}">
                <a16:creationId xmlns:a16="http://schemas.microsoft.com/office/drawing/2014/main" id="{EE8C9B8C-F206-4290-A24C-4A5B13D76D5B}"/>
              </a:ext>
            </a:extLst>
          </p:cNvPr>
          <p:cNvSpPr>
            <a:spLocks noGrp="1"/>
          </p:cNvSpPr>
          <p:nvPr>
            <p:ph type="sldNum" sz="quarter" idx="12"/>
          </p:nvPr>
        </p:nvSpPr>
        <p:spPr/>
        <p:txBody>
          <a:bodyPr/>
          <a:lstStyle/>
          <a:p>
            <a:fld id="{9F3CC78C-36C9-42E5-8F86-5D55CF4F352F}" type="slidenum">
              <a:rPr lang="en-GB" smtClean="0"/>
              <a:t>21</a:t>
            </a:fld>
            <a:endParaRPr lang="en-GB"/>
          </a:p>
        </p:txBody>
      </p:sp>
    </p:spTree>
    <p:extLst>
      <p:ext uri="{BB962C8B-B14F-4D97-AF65-F5344CB8AC3E}">
        <p14:creationId xmlns:p14="http://schemas.microsoft.com/office/powerpoint/2010/main" val="1493868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A53CD0E-12C9-4451-B34F-6BC92AA203AA}"/>
              </a:ext>
            </a:extLst>
          </p:cNvPr>
          <p:cNvSpPr>
            <a:spLocks noGrp="1"/>
          </p:cNvSpPr>
          <p:nvPr>
            <p:ph idx="1"/>
          </p:nvPr>
        </p:nvSpPr>
        <p:spPr>
          <a:xfrm>
            <a:off x="0" y="568037"/>
            <a:ext cx="6966857" cy="5527963"/>
          </a:xfrm>
        </p:spPr>
        <p:txBody>
          <a:bodyPr>
            <a:noAutofit/>
          </a:bodyPr>
          <a:lstStyle/>
          <a:p>
            <a:r>
              <a:rPr lang="pt-BR" sz="2400" b="1" cap="all" dirty="0">
                <a:solidFill>
                  <a:srgbClr val="FF7D17"/>
                </a:solidFill>
                <a:latin typeface="Avenir Next W06 Bold"/>
              </a:rPr>
              <a:t>PROPRIEDADES IMPORTANTES DO SUCO DE LARANJA</a:t>
            </a:r>
          </a:p>
          <a:p>
            <a:pPr lvl="1"/>
            <a:r>
              <a:rPr lang="pt-BR" sz="2000" dirty="0"/>
              <a:t>Ácido ascórbico/ Vit. C</a:t>
            </a:r>
          </a:p>
          <a:p>
            <a:pPr lvl="2"/>
            <a:r>
              <a:rPr lang="pt-BR" dirty="0"/>
              <a:t>Nutriente mais importante do suco de laranja</a:t>
            </a:r>
          </a:p>
          <a:p>
            <a:pPr lvl="3"/>
            <a:r>
              <a:rPr lang="pt-BR" dirty="0"/>
              <a:t>sucos recém-extraídos variam de 450 a 600 mg / litro.</a:t>
            </a:r>
          </a:p>
          <a:p>
            <a:pPr lvl="3"/>
            <a:r>
              <a:rPr lang="pt-BR" dirty="0"/>
              <a:t>suco de laranja quando consumido variam de 200 a 400 mg / litro.</a:t>
            </a:r>
          </a:p>
          <a:p>
            <a:pPr lvl="2"/>
            <a:r>
              <a:rPr lang="pt-BR" dirty="0"/>
              <a:t>Perdas de Vitamina C</a:t>
            </a:r>
          </a:p>
          <a:p>
            <a:pPr lvl="3"/>
            <a:r>
              <a:rPr lang="pt-BR" dirty="0"/>
              <a:t>Oxigênio - 1 mg de oxigênio corresponde teoricamente a uma perda de 11 mg de vitamina C.</a:t>
            </a:r>
          </a:p>
          <a:p>
            <a:pPr lvl="4"/>
            <a:r>
              <a:rPr lang="pt-BR" dirty="0"/>
              <a:t>a vitamina C se oxida em ácido </a:t>
            </a:r>
            <a:r>
              <a:rPr lang="pt-BR" dirty="0" err="1"/>
              <a:t>desidroascórbico</a:t>
            </a:r>
            <a:endParaRPr lang="pt-BR" dirty="0"/>
          </a:p>
          <a:p>
            <a:pPr lvl="3"/>
            <a:r>
              <a:rPr lang="pt-BR" dirty="0"/>
              <a:t>Temperatura – aprox. 2 a 3% de perda.</a:t>
            </a:r>
          </a:p>
          <a:p>
            <a:pPr lvl="1"/>
            <a:endParaRPr lang="pt-BR" dirty="0"/>
          </a:p>
        </p:txBody>
      </p:sp>
      <p:sp>
        <p:nvSpPr>
          <p:cNvPr id="7" name="Título 1">
            <a:extLst>
              <a:ext uri="{FF2B5EF4-FFF2-40B4-BE49-F238E27FC236}">
                <a16:creationId xmlns:a16="http://schemas.microsoft.com/office/drawing/2014/main" id="{AF4305A8-AC2A-46E1-9E09-80CF501246FE}"/>
              </a:ext>
            </a:extLst>
          </p:cNvPr>
          <p:cNvSpPr>
            <a:spLocks noGrp="1"/>
          </p:cNvSpPr>
          <p:nvPr>
            <p:ph type="title"/>
          </p:nvPr>
        </p:nvSpPr>
        <p:spPr>
          <a:xfrm>
            <a:off x="0" y="19105"/>
            <a:ext cx="5638800" cy="548932"/>
          </a:xfrm>
        </p:spPr>
        <p:txBody>
          <a:bodyPr anchor="ctr">
            <a:normAutofit fontScale="90000"/>
          </a:bodyPr>
          <a:lstStyle/>
          <a:p>
            <a:pPr>
              <a:lnSpc>
                <a:spcPct val="90000"/>
              </a:lnSpc>
            </a:pPr>
            <a:r>
              <a:rPr lang="pt-BR" sz="2800" b="1" i="0" cap="all" dirty="0">
                <a:effectLst/>
                <a:latin typeface="Avenir Next W10 Demi"/>
              </a:rPr>
              <a:t>PRODUTOS PRIMÁRIOS E SECUNDÁRIOS </a:t>
            </a:r>
            <a:endParaRPr lang="pt-BR" sz="2800" dirty="0"/>
          </a:p>
        </p:txBody>
      </p:sp>
      <p:pic>
        <p:nvPicPr>
          <p:cNvPr id="11" name="Imagem 10">
            <a:extLst>
              <a:ext uri="{FF2B5EF4-FFF2-40B4-BE49-F238E27FC236}">
                <a16:creationId xmlns:a16="http://schemas.microsoft.com/office/drawing/2014/main" id="{7BA93ECA-00A1-472E-87C0-357317B045BF}"/>
              </a:ext>
            </a:extLst>
          </p:cNvPr>
          <p:cNvPicPr>
            <a:picLocks noChangeAspect="1"/>
          </p:cNvPicPr>
          <p:nvPr/>
        </p:nvPicPr>
        <p:blipFill>
          <a:blip r:embed="rId3"/>
          <a:stretch>
            <a:fillRect/>
          </a:stretch>
        </p:blipFill>
        <p:spPr>
          <a:xfrm>
            <a:off x="6966857" y="822352"/>
            <a:ext cx="3352347" cy="5213295"/>
          </a:xfrm>
          <a:prstGeom prst="rect">
            <a:avLst/>
          </a:prstGeom>
        </p:spPr>
      </p:pic>
      <p:sp>
        <p:nvSpPr>
          <p:cNvPr id="12" name="CaixaDeTexto 11">
            <a:extLst>
              <a:ext uri="{FF2B5EF4-FFF2-40B4-BE49-F238E27FC236}">
                <a16:creationId xmlns:a16="http://schemas.microsoft.com/office/drawing/2014/main" id="{1BCBADE3-60ED-48A3-8890-1B057741AA2B}"/>
              </a:ext>
            </a:extLst>
          </p:cNvPr>
          <p:cNvSpPr txBox="1"/>
          <p:nvPr/>
        </p:nvSpPr>
        <p:spPr>
          <a:xfrm>
            <a:off x="7085649" y="6289963"/>
            <a:ext cx="3596187" cy="430887"/>
          </a:xfrm>
          <a:prstGeom prst="rect">
            <a:avLst/>
          </a:prstGeom>
          <a:noFill/>
        </p:spPr>
        <p:txBody>
          <a:bodyPr wrap="square" rtlCol="0">
            <a:spAutoFit/>
          </a:bodyPr>
          <a:lstStyle/>
          <a:p>
            <a:r>
              <a:rPr lang="pt-BR" sz="1050" dirty="0"/>
              <a:t>Fonte: Agência Nacional de Alimentos da Suécia, </a:t>
            </a:r>
            <a:r>
              <a:rPr lang="pt-BR" sz="1050" dirty="0" err="1"/>
              <a:t>Livsmedelsdatabasen</a:t>
            </a:r>
            <a:r>
              <a:rPr lang="pt-BR" sz="1050" dirty="0"/>
              <a:t>, 2017</a:t>
            </a:r>
            <a:endParaRPr lang="en-GB" sz="1050" dirty="0"/>
          </a:p>
        </p:txBody>
      </p:sp>
      <p:sp>
        <p:nvSpPr>
          <p:cNvPr id="2" name="Espaço Reservado para Número de Slide 1">
            <a:extLst>
              <a:ext uri="{FF2B5EF4-FFF2-40B4-BE49-F238E27FC236}">
                <a16:creationId xmlns:a16="http://schemas.microsoft.com/office/drawing/2014/main" id="{0063E029-90E4-4251-9612-9CD8E1FEFA10}"/>
              </a:ext>
            </a:extLst>
          </p:cNvPr>
          <p:cNvSpPr>
            <a:spLocks noGrp="1"/>
          </p:cNvSpPr>
          <p:nvPr>
            <p:ph type="sldNum" sz="quarter" idx="12"/>
          </p:nvPr>
        </p:nvSpPr>
        <p:spPr/>
        <p:txBody>
          <a:bodyPr/>
          <a:lstStyle/>
          <a:p>
            <a:fld id="{9F3CC78C-36C9-42E5-8F86-5D55CF4F352F}" type="slidenum">
              <a:rPr lang="en-GB" smtClean="0"/>
              <a:t>22</a:t>
            </a:fld>
            <a:endParaRPr lang="en-GB"/>
          </a:p>
        </p:txBody>
      </p:sp>
    </p:spTree>
    <p:extLst>
      <p:ext uri="{BB962C8B-B14F-4D97-AF65-F5344CB8AC3E}">
        <p14:creationId xmlns:p14="http://schemas.microsoft.com/office/powerpoint/2010/main" val="3872239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8DEBD3C5-F0EC-480F-B3E7-0288A9E21989}"/>
              </a:ext>
            </a:extLst>
          </p:cNvPr>
          <p:cNvSpPr txBox="1">
            <a:spLocks/>
          </p:cNvSpPr>
          <p:nvPr/>
        </p:nvSpPr>
        <p:spPr>
          <a:xfrm>
            <a:off x="0" y="0"/>
            <a:ext cx="10515600" cy="562500"/>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dirty="0"/>
              <a:t>Processamento de Frutas Cítricas</a:t>
            </a:r>
            <a:endParaRPr lang="en-GB" dirty="0"/>
          </a:p>
        </p:txBody>
      </p:sp>
      <p:pic>
        <p:nvPicPr>
          <p:cNvPr id="3" name="Imagem 2">
            <a:extLst>
              <a:ext uri="{FF2B5EF4-FFF2-40B4-BE49-F238E27FC236}">
                <a16:creationId xmlns:a16="http://schemas.microsoft.com/office/drawing/2014/main" id="{D1237FD1-6C00-483D-A30D-6F14970A6DA2}"/>
              </a:ext>
            </a:extLst>
          </p:cNvPr>
          <p:cNvPicPr>
            <a:picLocks noChangeAspect="1"/>
          </p:cNvPicPr>
          <p:nvPr/>
        </p:nvPicPr>
        <p:blipFill>
          <a:blip r:embed="rId3"/>
          <a:stretch>
            <a:fillRect/>
          </a:stretch>
        </p:blipFill>
        <p:spPr>
          <a:xfrm>
            <a:off x="358834" y="562500"/>
            <a:ext cx="9461666" cy="5946265"/>
          </a:xfrm>
          <a:prstGeom prst="rect">
            <a:avLst/>
          </a:prstGeom>
        </p:spPr>
      </p:pic>
      <p:sp>
        <p:nvSpPr>
          <p:cNvPr id="2" name="Retângulo 1">
            <a:extLst>
              <a:ext uri="{FF2B5EF4-FFF2-40B4-BE49-F238E27FC236}">
                <a16:creationId xmlns:a16="http://schemas.microsoft.com/office/drawing/2014/main" id="{9178168D-2A86-491A-8227-54C1D7C08D2B}"/>
              </a:ext>
            </a:extLst>
          </p:cNvPr>
          <p:cNvSpPr/>
          <p:nvPr/>
        </p:nvSpPr>
        <p:spPr>
          <a:xfrm>
            <a:off x="6272213" y="1028700"/>
            <a:ext cx="3548287" cy="5480065"/>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Espaço Reservado para Número de Slide 3">
            <a:extLst>
              <a:ext uri="{FF2B5EF4-FFF2-40B4-BE49-F238E27FC236}">
                <a16:creationId xmlns:a16="http://schemas.microsoft.com/office/drawing/2014/main" id="{79AF185C-CE21-42EC-8517-906ECD2350B7}"/>
              </a:ext>
            </a:extLst>
          </p:cNvPr>
          <p:cNvSpPr>
            <a:spLocks noGrp="1"/>
          </p:cNvSpPr>
          <p:nvPr>
            <p:ph type="sldNum" sz="quarter" idx="12"/>
          </p:nvPr>
        </p:nvSpPr>
        <p:spPr/>
        <p:txBody>
          <a:bodyPr/>
          <a:lstStyle/>
          <a:p>
            <a:fld id="{9F3CC78C-36C9-42E5-8F86-5D55CF4F352F}" type="slidenum">
              <a:rPr lang="en-GB" smtClean="0"/>
              <a:t>23</a:t>
            </a:fld>
            <a:endParaRPr lang="en-GB"/>
          </a:p>
        </p:txBody>
      </p:sp>
    </p:spTree>
    <p:extLst>
      <p:ext uri="{BB962C8B-B14F-4D97-AF65-F5344CB8AC3E}">
        <p14:creationId xmlns:p14="http://schemas.microsoft.com/office/powerpoint/2010/main" val="173600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F63AFB53-1386-416E-9B45-413320143807}"/>
              </a:ext>
            </a:extLst>
          </p:cNvPr>
          <p:cNvSpPr txBox="1"/>
          <p:nvPr/>
        </p:nvSpPr>
        <p:spPr>
          <a:xfrm>
            <a:off x="4159225" y="1603376"/>
            <a:ext cx="5976358" cy="3880773"/>
          </a:xfrm>
          <a:prstGeom prst="rect">
            <a:avLst/>
          </a:prstGeom>
        </p:spPr>
        <p:txBody>
          <a:bodyPr vert="horz" lIns="91440" tIns="45720" rIns="91440" bIns="45720" rtlCol="0">
            <a:noAutofit/>
          </a:bodyPr>
          <a:lstStyle/>
          <a:p>
            <a:pPr marL="285750" indent="-285750">
              <a:lnSpc>
                <a:spcPct val="90000"/>
              </a:lnSpc>
              <a:spcBef>
                <a:spcPts val="1000"/>
              </a:spcBef>
              <a:buClr>
                <a:schemeClr val="accent1"/>
              </a:buClr>
              <a:buSzPct val="80000"/>
              <a:buFont typeface="Wingdings 3" charset="2"/>
              <a:buChar char=""/>
            </a:pPr>
            <a:r>
              <a:rPr lang="en-US" sz="1400" dirty="0" err="1">
                <a:solidFill>
                  <a:schemeClr val="tx1">
                    <a:lumMod val="75000"/>
                    <a:lumOff val="25000"/>
                  </a:schemeClr>
                </a:solidFill>
              </a:rPr>
              <a:t>Essências</a:t>
            </a:r>
            <a:r>
              <a:rPr lang="en-US" sz="1400" dirty="0">
                <a:solidFill>
                  <a:schemeClr val="tx1">
                    <a:lumMod val="75000"/>
                    <a:lumOff val="25000"/>
                  </a:schemeClr>
                </a:solidFill>
              </a:rPr>
              <a:t> (Water phase/ oil phase)</a:t>
            </a:r>
          </a:p>
          <a:p>
            <a:pPr lvl="1">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 São </a:t>
            </a:r>
            <a:r>
              <a:rPr lang="en-US" sz="1400" dirty="0" err="1">
                <a:solidFill>
                  <a:schemeClr val="tx1">
                    <a:lumMod val="75000"/>
                    <a:lumOff val="25000"/>
                  </a:schemeClr>
                </a:solidFill>
              </a:rPr>
              <a:t>essências</a:t>
            </a:r>
            <a:r>
              <a:rPr lang="en-US" sz="1400" dirty="0">
                <a:solidFill>
                  <a:schemeClr val="tx1">
                    <a:lumMod val="75000"/>
                    <a:lumOff val="25000"/>
                  </a:schemeClr>
                </a:solidFill>
              </a:rPr>
              <a:t> que se </a:t>
            </a:r>
            <a:r>
              <a:rPr lang="en-US" sz="1400" dirty="0" err="1">
                <a:solidFill>
                  <a:schemeClr val="tx1">
                    <a:lumMod val="75000"/>
                    <a:lumOff val="25000"/>
                  </a:schemeClr>
                </a:solidFill>
              </a:rPr>
              <a:t>desprendem</a:t>
            </a:r>
            <a:r>
              <a:rPr lang="en-US" sz="1400" dirty="0">
                <a:solidFill>
                  <a:schemeClr val="tx1">
                    <a:lumMod val="75000"/>
                    <a:lumOff val="25000"/>
                  </a:schemeClr>
                </a:solidFill>
              </a:rPr>
              <a:t> do </a:t>
            </a:r>
            <a:r>
              <a:rPr lang="en-US" sz="1400" dirty="0" err="1">
                <a:solidFill>
                  <a:schemeClr val="tx1">
                    <a:lumMod val="75000"/>
                    <a:lumOff val="25000"/>
                  </a:schemeClr>
                </a:solidFill>
              </a:rPr>
              <a:t>suco</a:t>
            </a:r>
            <a:r>
              <a:rPr lang="en-US" sz="1400" dirty="0">
                <a:solidFill>
                  <a:schemeClr val="tx1">
                    <a:lumMod val="75000"/>
                    <a:lumOff val="25000"/>
                  </a:schemeClr>
                </a:solidFill>
              </a:rPr>
              <a:t> de </a:t>
            </a:r>
            <a:r>
              <a:rPr lang="en-US" sz="1400" dirty="0" err="1">
                <a:solidFill>
                  <a:schemeClr val="tx1">
                    <a:lumMod val="75000"/>
                    <a:lumOff val="25000"/>
                  </a:schemeClr>
                </a:solidFill>
              </a:rPr>
              <a:t>laranja</a:t>
            </a:r>
            <a:r>
              <a:rPr lang="en-US" sz="1400" dirty="0">
                <a:solidFill>
                  <a:schemeClr val="tx1">
                    <a:lumMod val="75000"/>
                    <a:lumOff val="25000"/>
                  </a:schemeClr>
                </a:solidFill>
              </a:rPr>
              <a:t> </a:t>
            </a:r>
            <a:r>
              <a:rPr lang="en-US" sz="1400" dirty="0" err="1">
                <a:solidFill>
                  <a:schemeClr val="tx1">
                    <a:lumMod val="75000"/>
                    <a:lumOff val="25000"/>
                  </a:schemeClr>
                </a:solidFill>
              </a:rPr>
              <a:t>durante</a:t>
            </a:r>
            <a:r>
              <a:rPr lang="en-US" sz="1400" dirty="0">
                <a:solidFill>
                  <a:schemeClr val="tx1">
                    <a:lumMod val="75000"/>
                    <a:lumOff val="25000"/>
                  </a:schemeClr>
                </a:solidFill>
              </a:rPr>
              <a:t> </a:t>
            </a:r>
            <a:r>
              <a:rPr lang="en-US" sz="1400" dirty="0" err="1">
                <a:solidFill>
                  <a:schemeClr val="tx1">
                    <a:lumMod val="75000"/>
                    <a:lumOff val="25000"/>
                  </a:schemeClr>
                </a:solidFill>
              </a:rPr>
              <a:t>sua</a:t>
            </a:r>
            <a:r>
              <a:rPr lang="en-US" sz="1400" dirty="0">
                <a:solidFill>
                  <a:schemeClr val="tx1">
                    <a:lumMod val="75000"/>
                    <a:lumOff val="25000"/>
                  </a:schemeClr>
                </a:solidFill>
              </a:rPr>
              <a:t> </a:t>
            </a:r>
            <a:r>
              <a:rPr lang="en-US" sz="1400" dirty="0" err="1">
                <a:solidFill>
                  <a:schemeClr val="tx1">
                    <a:lumMod val="75000"/>
                    <a:lumOff val="25000"/>
                  </a:schemeClr>
                </a:solidFill>
              </a:rPr>
              <a:t>concentração</a:t>
            </a:r>
            <a:r>
              <a:rPr lang="en-US" sz="1400" dirty="0">
                <a:solidFill>
                  <a:schemeClr val="tx1">
                    <a:lumMod val="75000"/>
                    <a:lumOff val="25000"/>
                  </a:schemeClr>
                </a:solidFill>
              </a:rPr>
              <a:t> </a:t>
            </a:r>
            <a:r>
              <a:rPr lang="en-US" sz="1400" dirty="0" err="1">
                <a:solidFill>
                  <a:schemeClr val="tx1">
                    <a:lumMod val="75000"/>
                    <a:lumOff val="25000"/>
                  </a:schemeClr>
                </a:solidFill>
              </a:rPr>
              <a:t>nos</a:t>
            </a:r>
            <a:r>
              <a:rPr lang="en-US" sz="1400" dirty="0">
                <a:solidFill>
                  <a:schemeClr val="tx1">
                    <a:lumMod val="75000"/>
                    <a:lumOff val="25000"/>
                  </a:schemeClr>
                </a:solidFill>
              </a:rPr>
              <a:t> </a:t>
            </a:r>
            <a:r>
              <a:rPr lang="en-US" sz="1400" dirty="0" err="1">
                <a:solidFill>
                  <a:schemeClr val="tx1">
                    <a:lumMod val="75000"/>
                    <a:lumOff val="25000"/>
                  </a:schemeClr>
                </a:solidFill>
              </a:rPr>
              <a:t>evaporadores</a:t>
            </a:r>
            <a:r>
              <a:rPr lang="en-US" sz="1400" dirty="0">
                <a:solidFill>
                  <a:schemeClr val="tx1">
                    <a:lumMod val="75000"/>
                    <a:lumOff val="25000"/>
                  </a:schemeClr>
                </a:solidFill>
              </a:rPr>
              <a:t>. </a:t>
            </a:r>
            <a:r>
              <a:rPr lang="en-US" sz="1400" dirty="0" err="1">
                <a:solidFill>
                  <a:schemeClr val="tx1">
                    <a:lumMod val="75000"/>
                    <a:lumOff val="25000"/>
                  </a:schemeClr>
                </a:solidFill>
              </a:rPr>
              <a:t>Os</a:t>
            </a:r>
            <a:r>
              <a:rPr lang="en-US" sz="1400" dirty="0">
                <a:solidFill>
                  <a:schemeClr val="tx1">
                    <a:lumMod val="75000"/>
                    <a:lumOff val="25000"/>
                  </a:schemeClr>
                </a:solidFill>
              </a:rPr>
              <a:t> </a:t>
            </a:r>
            <a:r>
              <a:rPr lang="en-US" sz="1400" dirty="0" err="1">
                <a:solidFill>
                  <a:schemeClr val="tx1">
                    <a:lumMod val="75000"/>
                    <a:lumOff val="25000"/>
                  </a:schemeClr>
                </a:solidFill>
              </a:rPr>
              <a:t>evaporadores</a:t>
            </a:r>
            <a:r>
              <a:rPr lang="en-US" sz="1400" dirty="0">
                <a:solidFill>
                  <a:schemeClr val="tx1">
                    <a:lumMod val="75000"/>
                    <a:lumOff val="25000"/>
                  </a:schemeClr>
                </a:solidFill>
              </a:rPr>
              <a:t> T.A.S.T.E. </a:t>
            </a:r>
            <a:r>
              <a:rPr lang="en-US" sz="1400" dirty="0" err="1">
                <a:solidFill>
                  <a:schemeClr val="tx1">
                    <a:lumMod val="75000"/>
                    <a:lumOff val="25000"/>
                  </a:schemeClr>
                </a:solidFill>
              </a:rPr>
              <a:t>contam</a:t>
            </a:r>
            <a:r>
              <a:rPr lang="en-US" sz="1400" dirty="0">
                <a:solidFill>
                  <a:schemeClr val="tx1">
                    <a:lumMod val="75000"/>
                    <a:lumOff val="25000"/>
                  </a:schemeClr>
                </a:solidFill>
              </a:rPr>
              <a:t> com </a:t>
            </a:r>
            <a:r>
              <a:rPr lang="en-US" sz="1400" dirty="0" err="1">
                <a:solidFill>
                  <a:schemeClr val="tx1">
                    <a:lumMod val="75000"/>
                    <a:lumOff val="25000"/>
                  </a:schemeClr>
                </a:solidFill>
              </a:rPr>
              <a:t>os</a:t>
            </a:r>
            <a:r>
              <a:rPr lang="en-US" sz="1400" dirty="0">
                <a:solidFill>
                  <a:schemeClr val="tx1">
                    <a:lumMod val="75000"/>
                    <a:lumOff val="25000"/>
                  </a:schemeClr>
                </a:solidFill>
              </a:rPr>
              <a:t> </a:t>
            </a:r>
            <a:r>
              <a:rPr lang="en-US" sz="1400" dirty="0" err="1">
                <a:solidFill>
                  <a:schemeClr val="tx1">
                    <a:lumMod val="75000"/>
                    <a:lumOff val="25000"/>
                  </a:schemeClr>
                </a:solidFill>
              </a:rPr>
              <a:t>chamados</a:t>
            </a:r>
            <a:r>
              <a:rPr lang="en-US" sz="1400" dirty="0">
                <a:solidFill>
                  <a:schemeClr val="tx1">
                    <a:lumMod val="75000"/>
                    <a:lumOff val="25000"/>
                  </a:schemeClr>
                </a:solidFill>
              </a:rPr>
              <a:t> </a:t>
            </a:r>
            <a:r>
              <a:rPr lang="en-US" sz="1400" dirty="0" err="1">
                <a:solidFill>
                  <a:schemeClr val="tx1">
                    <a:lumMod val="75000"/>
                    <a:lumOff val="25000"/>
                  </a:schemeClr>
                </a:solidFill>
              </a:rPr>
              <a:t>recuperadores</a:t>
            </a:r>
            <a:r>
              <a:rPr lang="en-US" sz="1400" dirty="0">
                <a:solidFill>
                  <a:schemeClr val="tx1">
                    <a:lumMod val="75000"/>
                    <a:lumOff val="25000"/>
                  </a:schemeClr>
                </a:solidFill>
              </a:rPr>
              <a:t> de </a:t>
            </a:r>
            <a:r>
              <a:rPr lang="en-US" sz="1400" dirty="0" err="1">
                <a:solidFill>
                  <a:schemeClr val="tx1">
                    <a:lumMod val="75000"/>
                    <a:lumOff val="25000"/>
                  </a:schemeClr>
                </a:solidFill>
              </a:rPr>
              <a:t>essência</a:t>
            </a:r>
            <a:r>
              <a:rPr lang="en-US" sz="1400" dirty="0">
                <a:solidFill>
                  <a:schemeClr val="tx1">
                    <a:lumMod val="75000"/>
                    <a:lumOff val="25000"/>
                  </a:schemeClr>
                </a:solidFill>
              </a:rPr>
              <a:t>. </a:t>
            </a:r>
            <a:r>
              <a:rPr lang="en-US" sz="1400" dirty="0" err="1">
                <a:solidFill>
                  <a:schemeClr val="tx1">
                    <a:lumMod val="75000"/>
                    <a:lumOff val="25000"/>
                  </a:schemeClr>
                </a:solidFill>
              </a:rPr>
              <a:t>Extraí</a:t>
            </a:r>
            <a:r>
              <a:rPr lang="en-US" sz="1400" dirty="0">
                <a:solidFill>
                  <a:schemeClr val="tx1">
                    <a:lumMod val="75000"/>
                    <a:lumOff val="25000"/>
                  </a:schemeClr>
                </a:solidFill>
              </a:rPr>
              <a:t>-se </a:t>
            </a:r>
            <a:r>
              <a:rPr lang="en-US" sz="1400" dirty="0" err="1">
                <a:solidFill>
                  <a:schemeClr val="tx1">
                    <a:lumMod val="75000"/>
                    <a:lumOff val="25000"/>
                  </a:schemeClr>
                </a:solidFill>
              </a:rPr>
              <a:t>uma</a:t>
            </a:r>
            <a:r>
              <a:rPr lang="en-US" sz="1400" dirty="0">
                <a:solidFill>
                  <a:schemeClr val="tx1">
                    <a:lumMod val="75000"/>
                    <a:lumOff val="25000"/>
                  </a:schemeClr>
                </a:solidFill>
              </a:rPr>
              <a:t> </a:t>
            </a:r>
            <a:r>
              <a:rPr lang="en-US" sz="1400" dirty="0" err="1">
                <a:solidFill>
                  <a:schemeClr val="tx1">
                    <a:lumMod val="75000"/>
                    <a:lumOff val="25000"/>
                  </a:schemeClr>
                </a:solidFill>
              </a:rPr>
              <a:t>fração</a:t>
            </a:r>
            <a:r>
              <a:rPr lang="en-US" sz="1400" dirty="0">
                <a:solidFill>
                  <a:schemeClr val="tx1">
                    <a:lumMod val="75000"/>
                    <a:lumOff val="25000"/>
                  </a:schemeClr>
                </a:solidFill>
              </a:rPr>
              <a:t> </a:t>
            </a:r>
            <a:r>
              <a:rPr lang="en-US" sz="1400" dirty="0" err="1">
                <a:solidFill>
                  <a:schemeClr val="tx1">
                    <a:lumMod val="75000"/>
                    <a:lumOff val="25000"/>
                  </a:schemeClr>
                </a:solidFill>
              </a:rPr>
              <a:t>aquosa</a:t>
            </a:r>
            <a:r>
              <a:rPr lang="en-US" sz="1400" dirty="0">
                <a:solidFill>
                  <a:schemeClr val="tx1">
                    <a:lumMod val="75000"/>
                    <a:lumOff val="25000"/>
                  </a:schemeClr>
                </a:solidFill>
              </a:rPr>
              <a:t> e </a:t>
            </a:r>
            <a:r>
              <a:rPr lang="en-US" sz="1400" dirty="0" err="1">
                <a:solidFill>
                  <a:schemeClr val="tx1">
                    <a:lumMod val="75000"/>
                    <a:lumOff val="25000"/>
                  </a:schemeClr>
                </a:solidFill>
              </a:rPr>
              <a:t>oleosa</a:t>
            </a:r>
            <a:r>
              <a:rPr lang="en-US" sz="1400" dirty="0">
                <a:solidFill>
                  <a:schemeClr val="tx1">
                    <a:lumMod val="75000"/>
                    <a:lumOff val="25000"/>
                  </a:schemeClr>
                </a:solidFill>
              </a:rPr>
              <a:t>, </a:t>
            </a:r>
            <a:r>
              <a:rPr lang="en-US" sz="1400" dirty="0" err="1">
                <a:solidFill>
                  <a:schemeClr val="tx1">
                    <a:lumMod val="75000"/>
                    <a:lumOff val="25000"/>
                  </a:schemeClr>
                </a:solidFill>
              </a:rPr>
              <a:t>vindo</a:t>
            </a:r>
            <a:r>
              <a:rPr lang="en-US" sz="1400" dirty="0">
                <a:solidFill>
                  <a:schemeClr val="tx1">
                    <a:lumMod val="75000"/>
                    <a:lumOff val="25000"/>
                  </a:schemeClr>
                </a:solidFill>
              </a:rPr>
              <a:t> </a:t>
            </a:r>
            <a:r>
              <a:rPr lang="en-US" sz="1400" dirty="0" err="1">
                <a:solidFill>
                  <a:schemeClr val="tx1">
                    <a:lumMod val="75000"/>
                    <a:lumOff val="25000"/>
                  </a:schemeClr>
                </a:solidFill>
              </a:rPr>
              <a:t>daí</a:t>
            </a:r>
            <a:r>
              <a:rPr lang="en-US" sz="1400" dirty="0">
                <a:solidFill>
                  <a:schemeClr val="tx1">
                    <a:lumMod val="75000"/>
                    <a:lumOff val="25000"/>
                  </a:schemeClr>
                </a:solidFill>
              </a:rPr>
              <a:t> o </a:t>
            </a:r>
            <a:r>
              <a:rPr lang="en-US" sz="1400" dirty="0" err="1">
                <a:solidFill>
                  <a:schemeClr val="tx1">
                    <a:lumMod val="75000"/>
                    <a:lumOff val="25000"/>
                  </a:schemeClr>
                </a:solidFill>
              </a:rPr>
              <a:t>nome</a:t>
            </a:r>
            <a:r>
              <a:rPr lang="en-US" sz="1400" dirty="0">
                <a:solidFill>
                  <a:schemeClr val="tx1">
                    <a:lumMod val="75000"/>
                    <a:lumOff val="25000"/>
                  </a:schemeClr>
                </a:solidFill>
              </a:rPr>
              <a:t> water phase/ oil phase. </a:t>
            </a:r>
            <a:r>
              <a:rPr lang="en-US" sz="1400" dirty="0" err="1">
                <a:solidFill>
                  <a:schemeClr val="tx1">
                    <a:lumMod val="75000"/>
                    <a:lumOff val="25000"/>
                  </a:schemeClr>
                </a:solidFill>
              </a:rPr>
              <a:t>Podem</a:t>
            </a:r>
            <a:r>
              <a:rPr lang="en-US" sz="1400" dirty="0">
                <a:solidFill>
                  <a:schemeClr val="tx1">
                    <a:lumMod val="75000"/>
                    <a:lumOff val="25000"/>
                  </a:schemeClr>
                </a:solidFill>
              </a:rPr>
              <a:t> se </a:t>
            </a:r>
            <a:r>
              <a:rPr lang="en-US" sz="1400" dirty="0" err="1">
                <a:solidFill>
                  <a:schemeClr val="tx1">
                    <a:lumMod val="75000"/>
                    <a:lumOff val="25000"/>
                  </a:schemeClr>
                </a:solidFill>
              </a:rPr>
              <a:t>reincorporadas</a:t>
            </a:r>
            <a:r>
              <a:rPr lang="en-US" sz="1400" dirty="0">
                <a:solidFill>
                  <a:schemeClr val="tx1">
                    <a:lumMod val="75000"/>
                    <a:lumOff val="25000"/>
                  </a:schemeClr>
                </a:solidFill>
              </a:rPr>
              <a:t> </a:t>
            </a:r>
            <a:r>
              <a:rPr lang="en-US" sz="1400" dirty="0" err="1">
                <a:solidFill>
                  <a:schemeClr val="tx1">
                    <a:lumMod val="75000"/>
                    <a:lumOff val="25000"/>
                  </a:schemeClr>
                </a:solidFill>
              </a:rPr>
              <a:t>novamente</a:t>
            </a:r>
            <a:r>
              <a:rPr lang="en-US" sz="1400" dirty="0">
                <a:solidFill>
                  <a:schemeClr val="tx1">
                    <a:lumMod val="75000"/>
                    <a:lumOff val="25000"/>
                  </a:schemeClr>
                </a:solidFill>
              </a:rPr>
              <a:t> </a:t>
            </a:r>
            <a:r>
              <a:rPr lang="en-US" sz="1400" dirty="0" err="1">
                <a:solidFill>
                  <a:schemeClr val="tx1">
                    <a:lumMod val="75000"/>
                    <a:lumOff val="25000"/>
                  </a:schemeClr>
                </a:solidFill>
              </a:rPr>
              <a:t>ao</a:t>
            </a:r>
            <a:r>
              <a:rPr lang="en-US" sz="1400" dirty="0">
                <a:solidFill>
                  <a:schemeClr val="tx1">
                    <a:lumMod val="75000"/>
                    <a:lumOff val="25000"/>
                  </a:schemeClr>
                </a:solidFill>
              </a:rPr>
              <a:t> </a:t>
            </a:r>
            <a:r>
              <a:rPr lang="en-US" sz="1400" dirty="0" err="1">
                <a:solidFill>
                  <a:schemeClr val="tx1">
                    <a:lumMod val="75000"/>
                    <a:lumOff val="25000"/>
                  </a:schemeClr>
                </a:solidFill>
              </a:rPr>
              <a:t>suco</a:t>
            </a:r>
            <a:r>
              <a:rPr lang="en-US" sz="1400" dirty="0">
                <a:solidFill>
                  <a:schemeClr val="tx1">
                    <a:lumMod val="75000"/>
                    <a:lumOff val="25000"/>
                  </a:schemeClr>
                </a:solidFill>
              </a:rPr>
              <a:t> </a:t>
            </a:r>
            <a:r>
              <a:rPr lang="en-US" sz="1400" dirty="0" err="1">
                <a:solidFill>
                  <a:schemeClr val="tx1">
                    <a:lumMod val="75000"/>
                    <a:lumOff val="25000"/>
                  </a:schemeClr>
                </a:solidFill>
              </a:rPr>
              <a:t>ou</a:t>
            </a:r>
            <a:r>
              <a:rPr lang="en-US" sz="1400" dirty="0">
                <a:solidFill>
                  <a:schemeClr val="tx1">
                    <a:lumMod val="75000"/>
                    <a:lumOff val="25000"/>
                  </a:schemeClr>
                </a:solidFill>
              </a:rPr>
              <a:t> </a:t>
            </a:r>
            <a:r>
              <a:rPr lang="en-US" sz="1400" dirty="0" err="1">
                <a:solidFill>
                  <a:schemeClr val="tx1">
                    <a:lumMod val="75000"/>
                    <a:lumOff val="25000"/>
                  </a:schemeClr>
                </a:solidFill>
              </a:rPr>
              <a:t>vendidas</a:t>
            </a:r>
            <a:r>
              <a:rPr lang="en-US" sz="1400" dirty="0">
                <a:solidFill>
                  <a:schemeClr val="tx1">
                    <a:lumMod val="75000"/>
                    <a:lumOff val="25000"/>
                  </a:schemeClr>
                </a:solidFill>
              </a:rPr>
              <a:t> para </a:t>
            </a:r>
            <a:r>
              <a:rPr lang="en-US" sz="1400" dirty="0" err="1">
                <a:solidFill>
                  <a:schemeClr val="tx1">
                    <a:lumMod val="75000"/>
                    <a:lumOff val="25000"/>
                  </a:schemeClr>
                </a:solidFill>
              </a:rPr>
              <a:t>uso</a:t>
            </a:r>
            <a:r>
              <a:rPr lang="en-US" sz="1400" dirty="0">
                <a:solidFill>
                  <a:schemeClr val="tx1">
                    <a:lumMod val="75000"/>
                    <a:lumOff val="25000"/>
                  </a:schemeClr>
                </a:solidFill>
              </a:rPr>
              <a:t> </a:t>
            </a:r>
            <a:r>
              <a:rPr lang="en-US" sz="1400" dirty="0" err="1">
                <a:solidFill>
                  <a:schemeClr val="tx1">
                    <a:lumMod val="75000"/>
                    <a:lumOff val="25000"/>
                  </a:schemeClr>
                </a:solidFill>
              </a:rPr>
              <a:t>em</a:t>
            </a:r>
            <a:r>
              <a:rPr lang="en-US" sz="1400" dirty="0">
                <a:solidFill>
                  <a:schemeClr val="tx1">
                    <a:lumMod val="75000"/>
                    <a:lumOff val="25000"/>
                  </a:schemeClr>
                </a:solidFill>
              </a:rPr>
              <a:t> </a:t>
            </a:r>
            <a:r>
              <a:rPr lang="en-US" sz="1400" dirty="0" err="1">
                <a:solidFill>
                  <a:schemeClr val="tx1">
                    <a:lumMod val="75000"/>
                    <a:lumOff val="25000"/>
                  </a:schemeClr>
                </a:solidFill>
              </a:rPr>
              <a:t>refrigerantes</a:t>
            </a:r>
            <a:r>
              <a:rPr lang="en-US" sz="1400" dirty="0">
                <a:solidFill>
                  <a:schemeClr val="tx1">
                    <a:lumMod val="75000"/>
                    <a:lumOff val="25000"/>
                  </a:schemeClr>
                </a:solidFill>
              </a:rPr>
              <a:t> </a:t>
            </a:r>
            <a:r>
              <a:rPr lang="en-US" sz="1400" dirty="0" err="1">
                <a:solidFill>
                  <a:schemeClr val="tx1">
                    <a:lumMod val="75000"/>
                    <a:lumOff val="25000"/>
                  </a:schemeClr>
                </a:solidFill>
              </a:rPr>
              <a:t>ou</a:t>
            </a:r>
            <a:r>
              <a:rPr lang="en-US" sz="1400" dirty="0">
                <a:solidFill>
                  <a:schemeClr val="tx1">
                    <a:lumMod val="75000"/>
                    <a:lumOff val="25000"/>
                  </a:schemeClr>
                </a:solidFill>
              </a:rPr>
              <a:t> </a:t>
            </a:r>
            <a:r>
              <a:rPr lang="en-US" sz="1400" dirty="0" err="1">
                <a:solidFill>
                  <a:schemeClr val="tx1">
                    <a:lumMod val="75000"/>
                    <a:lumOff val="25000"/>
                  </a:schemeClr>
                </a:solidFill>
              </a:rPr>
              <a:t>sucos</a:t>
            </a:r>
            <a:endParaRPr lang="en-US" sz="1400" dirty="0">
              <a:solidFill>
                <a:schemeClr val="tx1">
                  <a:lumMod val="75000"/>
                  <a:lumOff val="25000"/>
                </a:schemeClr>
              </a:solidFill>
            </a:endParaRPr>
          </a:p>
          <a:p>
            <a:pPr lvl="1">
              <a:lnSpc>
                <a:spcPct val="90000"/>
              </a:lnSpc>
              <a:spcBef>
                <a:spcPts val="1000"/>
              </a:spcBef>
              <a:buClr>
                <a:schemeClr val="accent1"/>
              </a:buClr>
              <a:buSzPct val="80000"/>
              <a:buFont typeface="Wingdings 3" charset="2"/>
              <a:buChar char=""/>
            </a:pPr>
            <a:r>
              <a:rPr lang="en-US" sz="1400" b="0" i="0" dirty="0">
                <a:solidFill>
                  <a:schemeClr val="tx1">
                    <a:lumMod val="75000"/>
                    <a:lumOff val="25000"/>
                  </a:schemeClr>
                </a:solidFill>
                <a:effectLst/>
              </a:rPr>
              <a:t>O </a:t>
            </a:r>
            <a:r>
              <a:rPr lang="en-US" sz="1400" b="0" i="0" dirty="0" err="1">
                <a:solidFill>
                  <a:schemeClr val="tx1">
                    <a:lumMod val="75000"/>
                    <a:lumOff val="25000"/>
                  </a:schemeClr>
                </a:solidFill>
                <a:effectLst/>
              </a:rPr>
              <a:t>produto</a:t>
            </a:r>
            <a:r>
              <a:rPr lang="en-US" sz="1400" b="0" i="0" dirty="0">
                <a:solidFill>
                  <a:schemeClr val="tx1">
                    <a:lumMod val="75000"/>
                    <a:lumOff val="25000"/>
                  </a:schemeClr>
                </a:solidFill>
                <a:effectLst/>
              </a:rPr>
              <a:t> é </a:t>
            </a:r>
            <a:r>
              <a:rPr lang="en-US" sz="1400" b="0" i="0" dirty="0" err="1">
                <a:solidFill>
                  <a:schemeClr val="tx1">
                    <a:lumMod val="75000"/>
                    <a:lumOff val="25000"/>
                  </a:schemeClr>
                </a:solidFill>
                <a:effectLst/>
              </a:rPr>
              <a:t>extraído</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durante</a:t>
            </a:r>
            <a:r>
              <a:rPr lang="en-US" sz="1400" b="0" i="0" dirty="0">
                <a:solidFill>
                  <a:schemeClr val="tx1">
                    <a:lumMod val="75000"/>
                    <a:lumOff val="25000"/>
                  </a:schemeClr>
                </a:solidFill>
                <a:effectLst/>
              </a:rPr>
              <a:t> o </a:t>
            </a:r>
            <a:r>
              <a:rPr lang="en-US" sz="1400" b="0" i="0" dirty="0" err="1">
                <a:solidFill>
                  <a:schemeClr val="tx1">
                    <a:lumMod val="75000"/>
                    <a:lumOff val="25000"/>
                  </a:schemeClr>
                </a:solidFill>
                <a:effectLst/>
              </a:rPr>
              <a:t>processo</a:t>
            </a:r>
            <a:r>
              <a:rPr lang="en-US" sz="1400" b="0" i="0" dirty="0">
                <a:solidFill>
                  <a:schemeClr val="tx1">
                    <a:lumMod val="75000"/>
                    <a:lumOff val="25000"/>
                  </a:schemeClr>
                </a:solidFill>
                <a:effectLst/>
              </a:rPr>
              <a:t> de </a:t>
            </a:r>
            <a:r>
              <a:rPr lang="en-US" sz="1400" b="0" i="0" dirty="0" err="1">
                <a:solidFill>
                  <a:schemeClr val="tx1">
                    <a:lumMod val="75000"/>
                    <a:lumOff val="25000"/>
                  </a:schemeClr>
                </a:solidFill>
                <a:effectLst/>
              </a:rPr>
              <a:t>concentração</a:t>
            </a:r>
            <a:r>
              <a:rPr lang="en-US" sz="1400" b="0" i="0" dirty="0">
                <a:solidFill>
                  <a:schemeClr val="tx1">
                    <a:lumMod val="75000"/>
                    <a:lumOff val="25000"/>
                  </a:schemeClr>
                </a:solidFill>
                <a:effectLst/>
              </a:rPr>
              <a:t> do </a:t>
            </a:r>
            <a:r>
              <a:rPr lang="en-US" sz="1400" b="0" i="0" dirty="0" err="1">
                <a:solidFill>
                  <a:schemeClr val="tx1">
                    <a:lumMod val="75000"/>
                    <a:lumOff val="25000"/>
                  </a:schemeClr>
                </a:solidFill>
                <a:effectLst/>
              </a:rPr>
              <a:t>suco</a:t>
            </a:r>
            <a:endParaRPr lang="en-US" sz="1400" b="0" i="0" dirty="0">
              <a:solidFill>
                <a:schemeClr val="tx1">
                  <a:lumMod val="75000"/>
                  <a:lumOff val="25000"/>
                </a:schemeClr>
              </a:solidFill>
              <a:effectLst/>
            </a:endParaRPr>
          </a:p>
          <a:p>
            <a:pPr lvl="1">
              <a:lnSpc>
                <a:spcPct val="90000"/>
              </a:lnSpc>
              <a:spcBef>
                <a:spcPts val="1000"/>
              </a:spcBef>
              <a:buClr>
                <a:schemeClr val="accent1"/>
              </a:buClr>
              <a:buSzPct val="80000"/>
              <a:buFont typeface="Wingdings 3" charset="2"/>
              <a:buChar char=""/>
            </a:pPr>
            <a:r>
              <a:rPr lang="en-US" sz="1400" b="0" i="0" dirty="0">
                <a:solidFill>
                  <a:schemeClr val="tx1">
                    <a:lumMod val="75000"/>
                    <a:lumOff val="25000"/>
                  </a:schemeClr>
                </a:solidFill>
                <a:effectLst/>
              </a:rPr>
              <a:t>A </a:t>
            </a:r>
            <a:r>
              <a:rPr lang="en-US" sz="1400" b="0" i="0" dirty="0" err="1">
                <a:solidFill>
                  <a:schemeClr val="tx1">
                    <a:lumMod val="75000"/>
                    <a:lumOff val="25000"/>
                  </a:schemeClr>
                </a:solidFill>
                <a:effectLst/>
              </a:rPr>
              <a:t>essência</a:t>
            </a:r>
            <a:r>
              <a:rPr lang="en-US" sz="1400" b="0" i="0" dirty="0">
                <a:solidFill>
                  <a:schemeClr val="tx1">
                    <a:lumMod val="75000"/>
                    <a:lumOff val="25000"/>
                  </a:schemeClr>
                </a:solidFill>
                <a:effectLst/>
              </a:rPr>
              <a:t> de </a:t>
            </a:r>
            <a:r>
              <a:rPr lang="en-US" sz="1400" b="0" i="0" dirty="0" err="1">
                <a:solidFill>
                  <a:schemeClr val="tx1">
                    <a:lumMod val="75000"/>
                    <a:lumOff val="25000"/>
                  </a:schemeClr>
                </a:solidFill>
                <a:effectLst/>
              </a:rPr>
              <a:t>fase</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aquosa</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comercialmente</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conhecida</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como</a:t>
            </a:r>
            <a:r>
              <a:rPr lang="en-US" sz="1400" b="0" i="0" dirty="0">
                <a:solidFill>
                  <a:schemeClr val="tx1">
                    <a:lumMod val="75000"/>
                    <a:lumOff val="25000"/>
                  </a:schemeClr>
                </a:solidFill>
                <a:effectLst/>
              </a:rPr>
              <a:t> Water Phase, é </a:t>
            </a:r>
            <a:r>
              <a:rPr lang="en-US" sz="1400" b="0" i="0" dirty="0" err="1">
                <a:solidFill>
                  <a:schemeClr val="tx1">
                    <a:lumMod val="75000"/>
                    <a:lumOff val="25000"/>
                  </a:schemeClr>
                </a:solidFill>
                <a:effectLst/>
              </a:rPr>
              <a:t>utilizada</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como</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ingrediente</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na</a:t>
            </a:r>
            <a:r>
              <a:rPr lang="en-US" sz="1400" b="0" i="0" dirty="0">
                <a:solidFill>
                  <a:schemeClr val="tx1">
                    <a:lumMod val="75000"/>
                    <a:lumOff val="25000"/>
                  </a:schemeClr>
                </a:solidFill>
                <a:effectLst/>
              </a:rPr>
              <a:t> forma de aroma </a:t>
            </a:r>
            <a:r>
              <a:rPr lang="en-US" sz="1400" b="0" i="0" dirty="0" err="1">
                <a:solidFill>
                  <a:schemeClr val="tx1">
                    <a:lumMod val="75000"/>
                    <a:lumOff val="25000"/>
                  </a:schemeClr>
                </a:solidFill>
                <a:effectLst/>
              </a:rPr>
              <a:t>em</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indústrias</a:t>
            </a:r>
            <a:r>
              <a:rPr lang="en-US" sz="1400" b="0" i="0" dirty="0">
                <a:solidFill>
                  <a:schemeClr val="tx1">
                    <a:lumMod val="75000"/>
                    <a:lumOff val="25000"/>
                  </a:schemeClr>
                </a:solidFill>
                <a:effectLst/>
              </a:rPr>
              <a:t> de </a:t>
            </a:r>
            <a:r>
              <a:rPr lang="en-US" sz="1400" b="0" i="0" dirty="0" err="1">
                <a:solidFill>
                  <a:schemeClr val="tx1">
                    <a:lumMod val="75000"/>
                    <a:lumOff val="25000"/>
                  </a:schemeClr>
                </a:solidFill>
                <a:effectLst/>
              </a:rPr>
              <a:t>alimentos</a:t>
            </a:r>
            <a:r>
              <a:rPr lang="en-US" sz="1400" b="0" i="0" dirty="0">
                <a:solidFill>
                  <a:schemeClr val="tx1">
                    <a:lumMod val="75000"/>
                    <a:lumOff val="25000"/>
                  </a:schemeClr>
                </a:solidFill>
                <a:effectLst/>
              </a:rPr>
              <a:t> e </a:t>
            </a:r>
            <a:r>
              <a:rPr lang="en-US" sz="1400" b="0" i="0" dirty="0" err="1">
                <a:solidFill>
                  <a:schemeClr val="tx1">
                    <a:lumMod val="75000"/>
                    <a:lumOff val="25000"/>
                  </a:schemeClr>
                </a:solidFill>
                <a:effectLst/>
              </a:rPr>
              <a:t>bebidas</a:t>
            </a:r>
            <a:r>
              <a:rPr lang="en-US" sz="1400" b="0" i="0" dirty="0">
                <a:solidFill>
                  <a:schemeClr val="tx1">
                    <a:lumMod val="75000"/>
                    <a:lumOff val="25000"/>
                  </a:schemeClr>
                </a:solidFill>
                <a:effectLst/>
              </a:rPr>
              <a:t>.</a:t>
            </a:r>
          </a:p>
          <a:p>
            <a:pPr lvl="1">
              <a:lnSpc>
                <a:spcPct val="90000"/>
              </a:lnSpc>
              <a:spcBef>
                <a:spcPts val="1000"/>
              </a:spcBef>
              <a:buClr>
                <a:schemeClr val="accent1"/>
              </a:buClr>
              <a:buSzPct val="80000"/>
              <a:buFont typeface="Wingdings 3" charset="2"/>
              <a:buChar char=""/>
            </a:pPr>
            <a:r>
              <a:rPr lang="en-US" sz="1400" b="0" i="0" dirty="0">
                <a:solidFill>
                  <a:schemeClr val="tx1">
                    <a:lumMod val="75000"/>
                    <a:lumOff val="25000"/>
                  </a:schemeClr>
                </a:solidFill>
                <a:effectLst/>
              </a:rPr>
              <a:t> A </a:t>
            </a:r>
            <a:r>
              <a:rPr lang="en-US" sz="1400" b="0" i="0" dirty="0" err="1">
                <a:solidFill>
                  <a:schemeClr val="tx1">
                    <a:lumMod val="75000"/>
                    <a:lumOff val="25000"/>
                  </a:schemeClr>
                </a:solidFill>
                <a:effectLst/>
              </a:rPr>
              <a:t>essência</a:t>
            </a:r>
            <a:r>
              <a:rPr lang="en-US" sz="1400" b="0" i="0" dirty="0">
                <a:solidFill>
                  <a:schemeClr val="tx1">
                    <a:lumMod val="75000"/>
                    <a:lumOff val="25000"/>
                  </a:schemeClr>
                </a:solidFill>
                <a:effectLst/>
              </a:rPr>
              <a:t> de </a:t>
            </a:r>
            <a:r>
              <a:rPr lang="en-US" sz="1400" b="0" i="0" dirty="0" err="1">
                <a:solidFill>
                  <a:schemeClr val="tx1">
                    <a:lumMod val="75000"/>
                    <a:lumOff val="25000"/>
                  </a:schemeClr>
                </a:solidFill>
                <a:effectLst/>
              </a:rPr>
              <a:t>fase</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oleosa</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comercialmente</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conhecida</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como</a:t>
            </a:r>
            <a:r>
              <a:rPr lang="en-US" sz="1400" b="0" i="0" dirty="0">
                <a:solidFill>
                  <a:schemeClr val="tx1">
                    <a:lumMod val="75000"/>
                    <a:lumOff val="25000"/>
                  </a:schemeClr>
                </a:solidFill>
                <a:effectLst/>
              </a:rPr>
              <a:t> Oil Phase, é </a:t>
            </a:r>
            <a:r>
              <a:rPr lang="en-US" sz="1400" b="0" i="0" dirty="0" err="1">
                <a:solidFill>
                  <a:schemeClr val="tx1">
                    <a:lumMod val="75000"/>
                    <a:lumOff val="25000"/>
                  </a:schemeClr>
                </a:solidFill>
                <a:effectLst/>
              </a:rPr>
              <a:t>utilizada</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em</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indústrias</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produtoras</a:t>
            </a:r>
            <a:r>
              <a:rPr lang="en-US" sz="1400" b="0" i="0" dirty="0">
                <a:solidFill>
                  <a:schemeClr val="tx1">
                    <a:lumMod val="75000"/>
                    <a:lumOff val="25000"/>
                  </a:schemeClr>
                </a:solidFill>
                <a:effectLst/>
              </a:rPr>
              <a:t> de </a:t>
            </a:r>
            <a:r>
              <a:rPr lang="en-US" sz="1400" b="0" i="0" dirty="0" err="1">
                <a:solidFill>
                  <a:schemeClr val="tx1">
                    <a:lumMod val="75000"/>
                    <a:lumOff val="25000"/>
                  </a:schemeClr>
                </a:solidFill>
                <a:effectLst/>
              </a:rPr>
              <a:t>alimentos</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fármacos</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cosméticos</a:t>
            </a:r>
            <a:r>
              <a:rPr lang="en-US" sz="1400" b="0" i="0" dirty="0">
                <a:solidFill>
                  <a:schemeClr val="tx1">
                    <a:lumMod val="75000"/>
                    <a:lumOff val="25000"/>
                  </a:schemeClr>
                </a:solidFill>
                <a:effectLst/>
              </a:rPr>
              <a:t> e </a:t>
            </a:r>
            <a:r>
              <a:rPr lang="en-US" sz="1400" b="0" i="0" dirty="0" err="1">
                <a:solidFill>
                  <a:schemeClr val="tx1">
                    <a:lumMod val="75000"/>
                    <a:lumOff val="25000"/>
                  </a:schemeClr>
                </a:solidFill>
                <a:effectLst/>
              </a:rPr>
              <a:t>perfumaria</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como</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ingredientes</a:t>
            </a:r>
            <a:r>
              <a:rPr lang="en-US" sz="1400" b="0" i="0" dirty="0">
                <a:solidFill>
                  <a:schemeClr val="tx1">
                    <a:lumMod val="75000"/>
                    <a:lumOff val="25000"/>
                  </a:schemeClr>
                </a:solidFill>
                <a:effectLst/>
              </a:rPr>
              <a:t> </a:t>
            </a:r>
            <a:r>
              <a:rPr lang="en-US" sz="1400" b="0" i="0" dirty="0" err="1">
                <a:solidFill>
                  <a:schemeClr val="tx1">
                    <a:lumMod val="75000"/>
                    <a:lumOff val="25000"/>
                  </a:schemeClr>
                </a:solidFill>
                <a:effectLst/>
              </a:rPr>
              <a:t>na</a:t>
            </a:r>
            <a:r>
              <a:rPr lang="en-US" sz="1400" b="0" i="0" dirty="0">
                <a:solidFill>
                  <a:schemeClr val="tx1">
                    <a:lumMod val="75000"/>
                    <a:lumOff val="25000"/>
                  </a:schemeClr>
                </a:solidFill>
                <a:effectLst/>
              </a:rPr>
              <a:t> forma de aromas e </a:t>
            </a:r>
            <a:r>
              <a:rPr lang="en-US" sz="1400" b="0" i="0" dirty="0" err="1">
                <a:solidFill>
                  <a:schemeClr val="tx1">
                    <a:lumMod val="75000"/>
                    <a:lumOff val="25000"/>
                  </a:schemeClr>
                </a:solidFill>
                <a:effectLst/>
              </a:rPr>
              <a:t>fragrância</a:t>
            </a:r>
            <a:r>
              <a:rPr lang="en-US" sz="1400" b="0" i="0" dirty="0">
                <a:solidFill>
                  <a:schemeClr val="tx1">
                    <a:lumMod val="75000"/>
                    <a:lumOff val="25000"/>
                  </a:schemeClr>
                </a:solidFill>
                <a:effectLst/>
              </a:rPr>
              <a:t>.</a:t>
            </a:r>
            <a:endParaRPr lang="en-US" sz="1400" dirty="0">
              <a:solidFill>
                <a:schemeClr val="tx1">
                  <a:lumMod val="75000"/>
                  <a:lumOff val="25000"/>
                </a:schemeClr>
              </a:solidFill>
            </a:endParaRPr>
          </a:p>
        </p:txBody>
      </p:sp>
      <p:pic>
        <p:nvPicPr>
          <p:cNvPr id="5" name="Imagem 4" descr="Uma imagem contendo no interior, mesa, deitado, pequeno&#10;&#10;Descrição gerada automaticamente">
            <a:extLst>
              <a:ext uri="{FF2B5EF4-FFF2-40B4-BE49-F238E27FC236}">
                <a16:creationId xmlns:a16="http://schemas.microsoft.com/office/drawing/2014/main" id="{B0934045-FA9D-44D1-AB86-A8070EE796A2}"/>
              </a:ext>
            </a:extLst>
          </p:cNvPr>
          <p:cNvPicPr>
            <a:picLocks noChangeAspect="1"/>
          </p:cNvPicPr>
          <p:nvPr/>
        </p:nvPicPr>
        <p:blipFill rotWithShape="1">
          <a:blip r:embed="rId3">
            <a:extLst>
              <a:ext uri="{28A0092B-C50C-407E-A947-70E740481C1C}">
                <a14:useLocalDpi xmlns:a14="http://schemas.microsoft.com/office/drawing/2010/main" val="0"/>
              </a:ext>
            </a:extLst>
          </a:blip>
          <a:srcRect l="-1858" r="64759"/>
          <a:stretch/>
        </p:blipFill>
        <p:spPr>
          <a:xfrm>
            <a:off x="-201196" y="0"/>
            <a:ext cx="4523081"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3" name="Isosceles Triangle 4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ítulo 1">
            <a:extLst>
              <a:ext uri="{FF2B5EF4-FFF2-40B4-BE49-F238E27FC236}">
                <a16:creationId xmlns:a16="http://schemas.microsoft.com/office/drawing/2014/main" id="{DB34E32C-8261-414E-BBF4-C6028081D302}"/>
              </a:ext>
            </a:extLst>
          </p:cNvPr>
          <p:cNvSpPr txBox="1">
            <a:spLocks/>
          </p:cNvSpPr>
          <p:nvPr/>
        </p:nvSpPr>
        <p:spPr>
          <a:xfrm>
            <a:off x="4159225" y="609600"/>
            <a:ext cx="5114776" cy="1320800"/>
          </a:xfrm>
          <a:prstGeom prst="rect">
            <a:avLst/>
          </a:prstGeom>
        </p:spPr>
        <p:txBody>
          <a:bodyPr vert="horz" lIns="91440" tIns="45720" rIns="91440" bIns="45720" rtlCol="0" anchor="t">
            <a:normAutofit/>
          </a:bodyPr>
          <a:lstStyle>
            <a:lvl1pPr>
              <a:lnSpc>
                <a:spcPct val="90000"/>
              </a:lnSpc>
              <a:spcBef>
                <a:spcPct val="0"/>
              </a:spcBef>
              <a:buNone/>
              <a:defRPr sz="2800" b="1" i="0" cap="all">
                <a:solidFill>
                  <a:schemeClr val="accent1"/>
                </a:solidFill>
                <a:effectLst/>
                <a:latin typeface="Avenir Next W10 Demi"/>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PRODUTOS PRIMÁRIOS E SECUNDÁRIOS </a:t>
            </a:r>
          </a:p>
        </p:txBody>
      </p:sp>
      <p:sp>
        <p:nvSpPr>
          <p:cNvPr id="2" name="Espaço Reservado para Número de Slide 1">
            <a:extLst>
              <a:ext uri="{FF2B5EF4-FFF2-40B4-BE49-F238E27FC236}">
                <a16:creationId xmlns:a16="http://schemas.microsoft.com/office/drawing/2014/main" id="{5558CBFE-EC53-4A91-94AD-445B7174C9F3}"/>
              </a:ext>
            </a:extLst>
          </p:cNvPr>
          <p:cNvSpPr>
            <a:spLocks noGrp="1"/>
          </p:cNvSpPr>
          <p:nvPr>
            <p:ph type="sldNum" sz="quarter" idx="12"/>
          </p:nvPr>
        </p:nvSpPr>
        <p:spPr/>
        <p:txBody>
          <a:bodyPr/>
          <a:lstStyle/>
          <a:p>
            <a:fld id="{9F3CC78C-36C9-42E5-8F86-5D55CF4F352F}" type="slidenum">
              <a:rPr lang="en-GB" smtClean="0"/>
              <a:t>24</a:t>
            </a:fld>
            <a:endParaRPr lang="en-GB"/>
          </a:p>
        </p:txBody>
      </p:sp>
    </p:spTree>
    <p:extLst>
      <p:ext uri="{BB962C8B-B14F-4D97-AF65-F5344CB8AC3E}">
        <p14:creationId xmlns:p14="http://schemas.microsoft.com/office/powerpoint/2010/main" val="2605091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2128473-C566-4E76-BA68-8656771935B9}"/>
              </a:ext>
            </a:extLst>
          </p:cNvPr>
          <p:cNvSpPr>
            <a:spLocks noGrp="1"/>
          </p:cNvSpPr>
          <p:nvPr>
            <p:ph idx="1"/>
          </p:nvPr>
        </p:nvSpPr>
        <p:spPr>
          <a:xfrm>
            <a:off x="838200" y="845128"/>
            <a:ext cx="8691563" cy="5647747"/>
          </a:xfrm>
        </p:spPr>
        <p:txBody>
          <a:bodyPr>
            <a:normAutofit/>
          </a:bodyPr>
          <a:lstStyle/>
          <a:p>
            <a:pPr marL="285750" indent="-285750"/>
            <a:r>
              <a:rPr lang="pt-BR" sz="2000" dirty="0"/>
              <a:t>Casca úmida de citros</a:t>
            </a:r>
          </a:p>
          <a:p>
            <a:pPr lvl="1"/>
            <a:r>
              <a:rPr lang="pt-BR" b="0" i="0" dirty="0">
                <a:solidFill>
                  <a:srgbClr val="333333"/>
                </a:solidFill>
                <a:effectLst/>
                <a:latin typeface="Roboto"/>
              </a:rPr>
              <a:t>O produto é separado durante a extração da laranja, sem adição de compostos aromáticos. É utilizado como matéria-prima para produção de pectina.</a:t>
            </a:r>
          </a:p>
          <a:p>
            <a:pPr lvl="2"/>
            <a:r>
              <a:rPr lang="pt-BR" dirty="0"/>
              <a:t>Pectina - Agente </a:t>
            </a:r>
            <a:r>
              <a:rPr lang="pt-BR" dirty="0" err="1"/>
              <a:t>gelificante</a:t>
            </a:r>
            <a:r>
              <a:rPr lang="pt-BR" dirty="0"/>
              <a:t>, espessante e agente de suspensão em produtos de confeitaria. </a:t>
            </a:r>
            <a:r>
              <a:rPr lang="pt-BR" dirty="0" err="1"/>
              <a:t>Polissacarídio</a:t>
            </a:r>
            <a:r>
              <a:rPr lang="pt-BR" dirty="0"/>
              <a:t> que junto com a celulose e a hemicelulose forma a matéria estrutural da parede celular. A pectina comercialmente extraída vem da maçã e da laranja.</a:t>
            </a:r>
          </a:p>
        </p:txBody>
      </p:sp>
      <p:sp>
        <p:nvSpPr>
          <p:cNvPr id="6" name="Título 1">
            <a:extLst>
              <a:ext uri="{FF2B5EF4-FFF2-40B4-BE49-F238E27FC236}">
                <a16:creationId xmlns:a16="http://schemas.microsoft.com/office/drawing/2014/main" id="{995BFF1E-63DE-492D-80F0-F2D4B01B5618}"/>
              </a:ext>
            </a:extLst>
          </p:cNvPr>
          <p:cNvSpPr txBox="1">
            <a:spLocks/>
          </p:cNvSpPr>
          <p:nvPr/>
        </p:nvSpPr>
        <p:spPr>
          <a:xfrm>
            <a:off x="0" y="19105"/>
            <a:ext cx="5638800" cy="548932"/>
          </a:xfrm>
          <a:prstGeom prst="rect">
            <a:avLst/>
          </a:prstGeom>
        </p:spPr>
        <p:txBody>
          <a:bodyPr vert="horz" lIns="91440" tIns="45720" rIns="91440" bIns="45720" rtlCol="0" anchor="ctr">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pt-BR" sz="2800" b="1" cap="all">
                <a:latin typeface="Avenir Next W10 Demi"/>
              </a:rPr>
              <a:t>PRODUTOS PRIMÁRIOS E SECUNDÁRIOS </a:t>
            </a:r>
            <a:endParaRPr lang="pt-BR" sz="2800" dirty="0"/>
          </a:p>
        </p:txBody>
      </p:sp>
      <p:pic>
        <p:nvPicPr>
          <p:cNvPr id="4" name="Imagem 3">
            <a:extLst>
              <a:ext uri="{FF2B5EF4-FFF2-40B4-BE49-F238E27FC236}">
                <a16:creationId xmlns:a16="http://schemas.microsoft.com/office/drawing/2014/main" id="{809446E4-C197-4E22-8135-D7D830EC34D6}"/>
              </a:ext>
            </a:extLst>
          </p:cNvPr>
          <p:cNvPicPr>
            <a:picLocks noChangeAspect="1"/>
          </p:cNvPicPr>
          <p:nvPr/>
        </p:nvPicPr>
        <p:blipFill>
          <a:blip r:embed="rId3"/>
          <a:stretch>
            <a:fillRect/>
          </a:stretch>
        </p:blipFill>
        <p:spPr>
          <a:xfrm>
            <a:off x="942637" y="4437474"/>
            <a:ext cx="4696163" cy="1354242"/>
          </a:xfrm>
          <a:prstGeom prst="rect">
            <a:avLst/>
          </a:prstGeom>
        </p:spPr>
      </p:pic>
      <p:pic>
        <p:nvPicPr>
          <p:cNvPr id="7" name="Imagem 6">
            <a:extLst>
              <a:ext uri="{FF2B5EF4-FFF2-40B4-BE49-F238E27FC236}">
                <a16:creationId xmlns:a16="http://schemas.microsoft.com/office/drawing/2014/main" id="{10A504AF-5135-4F07-8CE7-4F3CC17FF091}"/>
              </a:ext>
            </a:extLst>
          </p:cNvPr>
          <p:cNvPicPr>
            <a:picLocks noChangeAspect="1"/>
          </p:cNvPicPr>
          <p:nvPr/>
        </p:nvPicPr>
        <p:blipFill>
          <a:blip r:embed="rId4"/>
          <a:stretch>
            <a:fillRect/>
          </a:stretch>
        </p:blipFill>
        <p:spPr>
          <a:xfrm>
            <a:off x="5782161" y="2862076"/>
            <a:ext cx="5283642" cy="3150796"/>
          </a:xfrm>
          <a:prstGeom prst="rect">
            <a:avLst/>
          </a:prstGeom>
        </p:spPr>
      </p:pic>
      <p:sp>
        <p:nvSpPr>
          <p:cNvPr id="8" name="CaixaDeTexto 7">
            <a:extLst>
              <a:ext uri="{FF2B5EF4-FFF2-40B4-BE49-F238E27FC236}">
                <a16:creationId xmlns:a16="http://schemas.microsoft.com/office/drawing/2014/main" id="{D0FDDFA2-67CB-4B03-8D27-88CFA3D7976D}"/>
              </a:ext>
            </a:extLst>
          </p:cNvPr>
          <p:cNvSpPr txBox="1"/>
          <p:nvPr/>
        </p:nvSpPr>
        <p:spPr>
          <a:xfrm>
            <a:off x="1085998" y="6306105"/>
            <a:ext cx="3466803" cy="369332"/>
          </a:xfrm>
          <a:prstGeom prst="rect">
            <a:avLst/>
          </a:prstGeom>
          <a:noFill/>
        </p:spPr>
        <p:txBody>
          <a:bodyPr wrap="square" rtlCol="0">
            <a:spAutoFit/>
          </a:bodyPr>
          <a:lstStyle/>
          <a:p>
            <a:r>
              <a:rPr lang="en-GB" dirty="0"/>
              <a:t>Fonte: revista-fi.com.br/</a:t>
            </a:r>
          </a:p>
        </p:txBody>
      </p:sp>
      <p:sp>
        <p:nvSpPr>
          <p:cNvPr id="2" name="Espaço Reservado para Número de Slide 1">
            <a:extLst>
              <a:ext uri="{FF2B5EF4-FFF2-40B4-BE49-F238E27FC236}">
                <a16:creationId xmlns:a16="http://schemas.microsoft.com/office/drawing/2014/main" id="{B5205C04-4D89-4FC8-8661-451DF5848E99}"/>
              </a:ext>
            </a:extLst>
          </p:cNvPr>
          <p:cNvSpPr>
            <a:spLocks noGrp="1"/>
          </p:cNvSpPr>
          <p:nvPr>
            <p:ph type="sldNum" sz="quarter" idx="12"/>
          </p:nvPr>
        </p:nvSpPr>
        <p:spPr/>
        <p:txBody>
          <a:bodyPr/>
          <a:lstStyle/>
          <a:p>
            <a:fld id="{9F3CC78C-36C9-42E5-8F86-5D55CF4F352F}" type="slidenum">
              <a:rPr lang="en-GB" smtClean="0"/>
              <a:t>25</a:t>
            </a:fld>
            <a:endParaRPr lang="en-GB"/>
          </a:p>
        </p:txBody>
      </p:sp>
    </p:spTree>
    <p:extLst>
      <p:ext uri="{BB962C8B-B14F-4D97-AF65-F5344CB8AC3E}">
        <p14:creationId xmlns:p14="http://schemas.microsoft.com/office/powerpoint/2010/main" val="3923212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54DDF0D5-C2CE-4389-AE04-246BE89C0755}"/>
              </a:ext>
            </a:extLst>
          </p:cNvPr>
          <p:cNvSpPr>
            <a:spLocks noGrp="1"/>
          </p:cNvSpPr>
          <p:nvPr>
            <p:ph type="title"/>
          </p:nvPr>
        </p:nvSpPr>
        <p:spPr>
          <a:xfrm>
            <a:off x="5536734" y="609600"/>
            <a:ext cx="3737268" cy="1320800"/>
          </a:xfrm>
        </p:spPr>
        <p:txBody>
          <a:bodyPr>
            <a:normAutofit/>
          </a:bodyPr>
          <a:lstStyle/>
          <a:p>
            <a:pPr>
              <a:lnSpc>
                <a:spcPct val="90000"/>
              </a:lnSpc>
            </a:pPr>
            <a:r>
              <a:rPr lang="pt-BR" sz="2800" b="1" i="0" cap="all">
                <a:effectLst/>
                <a:latin typeface="Avenir Next W10 Demi"/>
              </a:rPr>
              <a:t>PRODUTOS PRIMÁRIOS E SECUNDÁRIOS </a:t>
            </a:r>
            <a:endParaRPr lang="pt-BR" sz="2800"/>
          </a:p>
        </p:txBody>
      </p:sp>
      <p:sp>
        <p:nvSpPr>
          <p:cNvPr id="3" name="Espaço Reservado para Conteúdo 2">
            <a:extLst>
              <a:ext uri="{FF2B5EF4-FFF2-40B4-BE49-F238E27FC236}">
                <a16:creationId xmlns:a16="http://schemas.microsoft.com/office/drawing/2014/main" id="{22128473-C566-4E76-BA68-8656771935B9}"/>
              </a:ext>
            </a:extLst>
          </p:cNvPr>
          <p:cNvSpPr>
            <a:spLocks noGrp="1"/>
          </p:cNvSpPr>
          <p:nvPr>
            <p:ph idx="1"/>
          </p:nvPr>
        </p:nvSpPr>
        <p:spPr>
          <a:xfrm>
            <a:off x="5166701" y="1930400"/>
            <a:ext cx="5048862" cy="3880773"/>
          </a:xfrm>
        </p:spPr>
        <p:txBody>
          <a:bodyPr>
            <a:normAutofit/>
          </a:bodyPr>
          <a:lstStyle/>
          <a:p>
            <a:pPr>
              <a:lnSpc>
                <a:spcPct val="90000"/>
              </a:lnSpc>
            </a:pPr>
            <a:r>
              <a:rPr lang="pt-BR" sz="1400" dirty="0"/>
              <a:t>POLPA</a:t>
            </a:r>
          </a:p>
          <a:p>
            <a:pPr lvl="1">
              <a:lnSpc>
                <a:spcPct val="90000"/>
              </a:lnSpc>
            </a:pPr>
            <a:r>
              <a:rPr lang="pt-BR" sz="1400" dirty="0"/>
              <a:t>Na produção do FCOJ há o ajuste do teor de polpa do suco por intermédio dos </a:t>
            </a:r>
            <a:r>
              <a:rPr lang="pt-BR" sz="1400" dirty="0" err="1"/>
              <a:t>finishers</a:t>
            </a:r>
            <a:r>
              <a:rPr lang="pt-BR" sz="1400" dirty="0"/>
              <a:t> ou turbo-filtros. A polpa que foi retirada no processo de ajuste é usada para fabricação do </a:t>
            </a:r>
            <a:r>
              <a:rPr lang="pt-BR" sz="1400" dirty="0" err="1"/>
              <a:t>pulp-wash</a:t>
            </a:r>
            <a:r>
              <a:rPr lang="pt-BR" sz="1400" dirty="0"/>
              <a:t> e enviada a um novo conjunto de </a:t>
            </a:r>
            <a:r>
              <a:rPr lang="pt-BR" sz="1400" dirty="0" err="1"/>
              <a:t>finishers</a:t>
            </a:r>
            <a:r>
              <a:rPr lang="pt-BR" sz="1400" dirty="0"/>
              <a:t>, sendo lavada com o condensado recuperado, onde se obtém um suco com BRIX inferior ao FCOJ. </a:t>
            </a:r>
          </a:p>
          <a:p>
            <a:pPr lvl="1">
              <a:lnSpc>
                <a:spcPct val="90000"/>
              </a:lnSpc>
            </a:pPr>
            <a:r>
              <a:rPr lang="pt-BR" sz="1400" dirty="0"/>
              <a:t>O </a:t>
            </a:r>
            <a:r>
              <a:rPr lang="pt-BR" sz="1400" dirty="0" err="1"/>
              <a:t>pulp-wash</a:t>
            </a:r>
            <a:r>
              <a:rPr lang="pt-BR" sz="1400" dirty="0"/>
              <a:t> ou WESOS, é concentrado em evaporadores para perder água e a polpa exaurida vai para a fábrica de ração . </a:t>
            </a:r>
          </a:p>
          <a:p>
            <a:pPr lvl="1">
              <a:lnSpc>
                <a:spcPct val="90000"/>
              </a:lnSpc>
            </a:pPr>
            <a:r>
              <a:rPr lang="pt-BR" sz="1400" dirty="0"/>
              <a:t>*WESOS (</a:t>
            </a:r>
            <a:r>
              <a:rPr lang="pt-BR" sz="1400" dirty="0" err="1"/>
              <a:t>Water</a:t>
            </a:r>
            <a:r>
              <a:rPr lang="pt-BR" sz="1400" dirty="0"/>
              <a:t> </a:t>
            </a:r>
            <a:r>
              <a:rPr lang="pt-BR" sz="1400" dirty="0" err="1"/>
              <a:t>Extracted</a:t>
            </a:r>
            <a:r>
              <a:rPr lang="pt-BR" sz="1400" dirty="0"/>
              <a:t> </a:t>
            </a:r>
            <a:r>
              <a:rPr lang="pt-BR" sz="1400" dirty="0" err="1"/>
              <a:t>Soluble</a:t>
            </a:r>
            <a:r>
              <a:rPr lang="pt-BR" sz="1400" dirty="0"/>
              <a:t> Orange </a:t>
            </a:r>
            <a:r>
              <a:rPr lang="pt-BR" sz="1400" dirty="0" err="1"/>
              <a:t>Solids</a:t>
            </a:r>
            <a:r>
              <a:rPr lang="pt-BR" sz="1400" dirty="0"/>
              <a:t>) pode ser adicionado ao suco primário ou concentrado e vendido separadamente</a:t>
            </a:r>
          </a:p>
        </p:txBody>
      </p:sp>
      <p:pic>
        <p:nvPicPr>
          <p:cNvPr id="4" name="Imagem 3" descr="Uma imagem contendo comida, pedaço, bolo, mesa&#10;&#10;Descrição gerada automaticamente">
            <a:extLst>
              <a:ext uri="{FF2B5EF4-FFF2-40B4-BE49-F238E27FC236}">
                <a16:creationId xmlns:a16="http://schemas.microsoft.com/office/drawing/2014/main" id="{70D05E19-0AF3-4448-9951-C078356D5D4B}"/>
              </a:ext>
            </a:extLst>
          </p:cNvPr>
          <p:cNvPicPr>
            <a:picLocks noChangeAspect="1"/>
          </p:cNvPicPr>
          <p:nvPr/>
        </p:nvPicPr>
        <p:blipFill rotWithShape="1">
          <a:blip r:embed="rId3">
            <a:extLst>
              <a:ext uri="{28A0092B-C50C-407E-A947-70E740481C1C}">
                <a14:useLocalDpi xmlns:a14="http://schemas.microsoft.com/office/drawing/2010/main" val="0"/>
              </a:ext>
            </a:extLst>
          </a:blip>
          <a:srcRect r="2" b="28497"/>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7" name="Isosceles Triangle 36">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Espaço Reservado para Número de Slide 1">
            <a:extLst>
              <a:ext uri="{FF2B5EF4-FFF2-40B4-BE49-F238E27FC236}">
                <a16:creationId xmlns:a16="http://schemas.microsoft.com/office/drawing/2014/main" id="{FA3E1989-CDA0-4C32-9D30-63505CE7CF16}"/>
              </a:ext>
            </a:extLst>
          </p:cNvPr>
          <p:cNvSpPr>
            <a:spLocks noGrp="1"/>
          </p:cNvSpPr>
          <p:nvPr>
            <p:ph type="sldNum" sz="quarter" idx="12"/>
          </p:nvPr>
        </p:nvSpPr>
        <p:spPr/>
        <p:txBody>
          <a:bodyPr/>
          <a:lstStyle/>
          <a:p>
            <a:fld id="{9F3CC78C-36C9-42E5-8F86-5D55CF4F352F}" type="slidenum">
              <a:rPr lang="en-GB" smtClean="0"/>
              <a:t>26</a:t>
            </a:fld>
            <a:endParaRPr lang="en-GB"/>
          </a:p>
        </p:txBody>
      </p:sp>
    </p:spTree>
    <p:extLst>
      <p:ext uri="{BB962C8B-B14F-4D97-AF65-F5344CB8AC3E}">
        <p14:creationId xmlns:p14="http://schemas.microsoft.com/office/powerpoint/2010/main" val="4159115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8DEBD3C5-F0EC-480F-B3E7-0288A9E21989}"/>
              </a:ext>
            </a:extLst>
          </p:cNvPr>
          <p:cNvSpPr txBox="1">
            <a:spLocks/>
          </p:cNvSpPr>
          <p:nvPr/>
        </p:nvSpPr>
        <p:spPr>
          <a:xfrm>
            <a:off x="0" y="0"/>
            <a:ext cx="10515600" cy="562500"/>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dirty="0"/>
              <a:t>Processamento de Frutas Cítricas</a:t>
            </a:r>
            <a:endParaRPr lang="en-GB" dirty="0"/>
          </a:p>
        </p:txBody>
      </p:sp>
      <p:pic>
        <p:nvPicPr>
          <p:cNvPr id="3" name="Imagem 2">
            <a:extLst>
              <a:ext uri="{FF2B5EF4-FFF2-40B4-BE49-F238E27FC236}">
                <a16:creationId xmlns:a16="http://schemas.microsoft.com/office/drawing/2014/main" id="{D1237FD1-6C00-483D-A30D-6F14970A6DA2}"/>
              </a:ext>
            </a:extLst>
          </p:cNvPr>
          <p:cNvPicPr>
            <a:picLocks noChangeAspect="1"/>
          </p:cNvPicPr>
          <p:nvPr/>
        </p:nvPicPr>
        <p:blipFill>
          <a:blip r:embed="rId3"/>
          <a:stretch>
            <a:fillRect/>
          </a:stretch>
        </p:blipFill>
        <p:spPr>
          <a:xfrm>
            <a:off x="358834" y="562500"/>
            <a:ext cx="9461666" cy="5946265"/>
          </a:xfrm>
          <a:prstGeom prst="rect">
            <a:avLst/>
          </a:prstGeom>
        </p:spPr>
      </p:pic>
      <p:sp>
        <p:nvSpPr>
          <p:cNvPr id="4" name="Retângulo 3">
            <a:extLst>
              <a:ext uri="{FF2B5EF4-FFF2-40B4-BE49-F238E27FC236}">
                <a16:creationId xmlns:a16="http://schemas.microsoft.com/office/drawing/2014/main" id="{402927D6-EC31-4DC6-9814-8CFADA513FDC}"/>
              </a:ext>
            </a:extLst>
          </p:cNvPr>
          <p:cNvSpPr/>
          <p:nvPr/>
        </p:nvSpPr>
        <p:spPr>
          <a:xfrm>
            <a:off x="4729163" y="1125000"/>
            <a:ext cx="1633763" cy="5480065"/>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Espaço Reservado para Número de Slide 1">
            <a:extLst>
              <a:ext uri="{FF2B5EF4-FFF2-40B4-BE49-F238E27FC236}">
                <a16:creationId xmlns:a16="http://schemas.microsoft.com/office/drawing/2014/main" id="{FC2ADC7D-B429-42B5-8F82-BE30E1DE18D8}"/>
              </a:ext>
            </a:extLst>
          </p:cNvPr>
          <p:cNvSpPr>
            <a:spLocks noGrp="1"/>
          </p:cNvSpPr>
          <p:nvPr>
            <p:ph type="sldNum" sz="quarter" idx="12"/>
          </p:nvPr>
        </p:nvSpPr>
        <p:spPr/>
        <p:txBody>
          <a:bodyPr/>
          <a:lstStyle/>
          <a:p>
            <a:fld id="{9F3CC78C-36C9-42E5-8F86-5D55CF4F352F}" type="slidenum">
              <a:rPr lang="en-GB" smtClean="0"/>
              <a:t>27</a:t>
            </a:fld>
            <a:endParaRPr lang="en-GB"/>
          </a:p>
        </p:txBody>
      </p:sp>
    </p:spTree>
    <p:extLst>
      <p:ext uri="{BB962C8B-B14F-4D97-AF65-F5344CB8AC3E}">
        <p14:creationId xmlns:p14="http://schemas.microsoft.com/office/powerpoint/2010/main" val="868874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descr="Uma imagem contendo mesa, xícara, comida, tigela&#10;&#10;Descrição gerada automaticamente">
            <a:extLst>
              <a:ext uri="{FF2B5EF4-FFF2-40B4-BE49-F238E27FC236}">
                <a16:creationId xmlns:a16="http://schemas.microsoft.com/office/drawing/2014/main" id="{D2DA8B47-E9B0-4971-89DB-0FBB40B56E7B}"/>
              </a:ext>
            </a:extLst>
          </p:cNvPr>
          <p:cNvPicPr>
            <a:picLocks noChangeAspect="1"/>
          </p:cNvPicPr>
          <p:nvPr/>
        </p:nvPicPr>
        <p:blipFill rotWithShape="1">
          <a:blip r:embed="rId3">
            <a:extLst>
              <a:ext uri="{28A0092B-C50C-407E-A947-70E740481C1C}">
                <a14:useLocalDpi xmlns:a14="http://schemas.microsoft.com/office/drawing/2010/main" val="0"/>
              </a:ext>
            </a:extLst>
          </a:blip>
          <a:srcRect l="4907" r="4" b="4"/>
          <a:stretch/>
        </p:blipFill>
        <p:spPr>
          <a:xfrm>
            <a:off x="452814" y="-1"/>
            <a:ext cx="4431171" cy="2621148"/>
          </a:xfrm>
          <a:custGeom>
            <a:avLst/>
            <a:gdLst/>
            <a:ahLst/>
            <a:cxnLst/>
            <a:rect l="l" t="t" r="r" b="b"/>
            <a:pathLst>
              <a:path w="4431171" h="2621148">
                <a:moveTo>
                  <a:pt x="389783" y="0"/>
                </a:moveTo>
                <a:lnTo>
                  <a:pt x="4431171" y="0"/>
                </a:lnTo>
                <a:lnTo>
                  <a:pt x="4431171" y="1"/>
                </a:lnTo>
                <a:lnTo>
                  <a:pt x="3573751" y="1"/>
                </a:lnTo>
                <a:lnTo>
                  <a:pt x="3182231" y="2621148"/>
                </a:lnTo>
                <a:lnTo>
                  <a:pt x="0" y="2621148"/>
                </a:lnTo>
                <a:close/>
              </a:path>
            </a:pathLst>
          </a:custGeom>
        </p:spPr>
      </p:pic>
      <p:sp>
        <p:nvSpPr>
          <p:cNvPr id="8" name="Título 1">
            <a:extLst>
              <a:ext uri="{FF2B5EF4-FFF2-40B4-BE49-F238E27FC236}">
                <a16:creationId xmlns:a16="http://schemas.microsoft.com/office/drawing/2014/main" id="{4A96B1CB-AB9E-4B97-B907-EA5852B15061}"/>
              </a:ext>
            </a:extLst>
          </p:cNvPr>
          <p:cNvSpPr txBox="1">
            <a:spLocks/>
          </p:cNvSpPr>
          <p:nvPr/>
        </p:nvSpPr>
        <p:spPr>
          <a:xfrm>
            <a:off x="4159225" y="609600"/>
            <a:ext cx="5114776" cy="1320800"/>
          </a:xfrm>
          <a:prstGeom prst="rect">
            <a:avLst/>
          </a:prstGeom>
        </p:spPr>
        <p:txBody>
          <a:bodyPr vert="horz" lIns="91440" tIns="45720" rIns="91440" bIns="45720" rtlCol="0" anchor="t">
            <a:normAutofit/>
          </a:bodyPr>
          <a:lstStyle>
            <a:lvl1pPr>
              <a:lnSpc>
                <a:spcPct val="90000"/>
              </a:lnSpc>
              <a:spcBef>
                <a:spcPct val="0"/>
              </a:spcBef>
              <a:buNone/>
              <a:defRPr sz="2800" b="1" i="0" cap="all">
                <a:solidFill>
                  <a:schemeClr val="accent1"/>
                </a:solidFill>
                <a:effectLst/>
                <a:latin typeface="Avenir Next W10 Demi"/>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PRODUTOS PRIMÁRIOS E SECUNDÁRIOS </a:t>
            </a:r>
          </a:p>
        </p:txBody>
      </p:sp>
      <p:pic>
        <p:nvPicPr>
          <p:cNvPr id="4" name="Imagem 3" descr="Uma imagem contendo no interior, mesa, deitado, pequeno&#10;&#10;Descrição gerada automaticamente">
            <a:extLst>
              <a:ext uri="{FF2B5EF4-FFF2-40B4-BE49-F238E27FC236}">
                <a16:creationId xmlns:a16="http://schemas.microsoft.com/office/drawing/2014/main" id="{A0A13C91-3356-4D36-B907-7D89AC6A18B7}"/>
              </a:ext>
            </a:extLst>
          </p:cNvPr>
          <p:cNvPicPr>
            <a:picLocks noChangeAspect="1"/>
          </p:cNvPicPr>
          <p:nvPr/>
        </p:nvPicPr>
        <p:blipFill rotWithShape="1">
          <a:blip r:embed="rId4">
            <a:extLst>
              <a:ext uri="{28A0092B-C50C-407E-A947-70E740481C1C}">
                <a14:useLocalDpi xmlns:a14="http://schemas.microsoft.com/office/drawing/2010/main" val="0"/>
              </a:ext>
            </a:extLst>
          </a:blip>
          <a:srcRect l="17554" r="34184" b="-2"/>
          <a:stretch/>
        </p:blipFill>
        <p:spPr>
          <a:xfrm>
            <a:off x="1" y="2621147"/>
            <a:ext cx="3635044" cy="4236853"/>
          </a:xfrm>
          <a:custGeom>
            <a:avLst/>
            <a:gdLst/>
            <a:ahLst/>
            <a:cxnLst/>
            <a:rect l="l" t="t" r="r" b="b"/>
            <a:pathLst>
              <a:path w="3635044" h="4236853">
                <a:moveTo>
                  <a:pt x="452813" y="0"/>
                </a:moveTo>
                <a:lnTo>
                  <a:pt x="3635044" y="0"/>
                </a:lnTo>
                <a:lnTo>
                  <a:pt x="3002185" y="4236853"/>
                </a:lnTo>
                <a:lnTo>
                  <a:pt x="0" y="4236853"/>
                </a:lnTo>
                <a:lnTo>
                  <a:pt x="0" y="3045007"/>
                </a:lnTo>
                <a:close/>
              </a:path>
            </a:pathLst>
          </a:custGeom>
        </p:spPr>
      </p:pic>
      <p:sp>
        <p:nvSpPr>
          <p:cNvPr id="17" name="Isosceles Triangle 30">
            <a:extLst>
              <a:ext uri="{FF2B5EF4-FFF2-40B4-BE49-F238E27FC236}">
                <a16:creationId xmlns:a16="http://schemas.microsoft.com/office/drawing/2014/main" id="{5212AA65-AC96-4A92-A0FD-EE0749BFF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8" name="Straight Connector 14">
            <a:extLst>
              <a:ext uri="{FF2B5EF4-FFF2-40B4-BE49-F238E27FC236}">
                <a16:creationId xmlns:a16="http://schemas.microsoft.com/office/drawing/2014/main" id="{38770F72-E528-4C5A-AE35-FC504F42AC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292" y="2621146"/>
            <a:ext cx="3256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Espaço Reservado para Conteúdo 2">
            <a:extLst>
              <a:ext uri="{FF2B5EF4-FFF2-40B4-BE49-F238E27FC236}">
                <a16:creationId xmlns:a16="http://schemas.microsoft.com/office/drawing/2014/main" id="{22128473-C566-4E76-BA68-8656771935B9}"/>
              </a:ext>
            </a:extLst>
          </p:cNvPr>
          <p:cNvSpPr>
            <a:spLocks noGrp="1"/>
          </p:cNvSpPr>
          <p:nvPr>
            <p:ph idx="1"/>
          </p:nvPr>
        </p:nvSpPr>
        <p:spPr>
          <a:xfrm>
            <a:off x="3710762" y="1489716"/>
            <a:ext cx="6542509" cy="5053489"/>
          </a:xfrm>
        </p:spPr>
        <p:txBody>
          <a:bodyPr vert="horz" lIns="91440" tIns="45720" rIns="91440" bIns="45720" rtlCol="0">
            <a:noAutofit/>
          </a:bodyPr>
          <a:lstStyle/>
          <a:p>
            <a:pPr eaLnBrk="0" fontAlgn="base" hangingPunct="0">
              <a:spcBef>
                <a:spcPct val="0"/>
              </a:spcBef>
              <a:spcAft>
                <a:spcPct val="0"/>
              </a:spcAft>
            </a:pPr>
            <a:r>
              <a:rPr lang="en-US" sz="1400" dirty="0"/>
              <a:t>ÓLEO DE CASCA ( Cold Pressed Oil)</a:t>
            </a:r>
          </a:p>
          <a:p>
            <a:pPr lvl="1" eaLnBrk="0" fontAlgn="base" hangingPunct="0">
              <a:spcBef>
                <a:spcPct val="0"/>
              </a:spcBef>
              <a:spcAft>
                <a:spcPct val="0"/>
              </a:spcAft>
            </a:pPr>
            <a:r>
              <a:rPr lang="en-US" sz="1400" dirty="0" err="1"/>
              <a:t>Etapas</a:t>
            </a:r>
            <a:r>
              <a:rPr lang="en-US" sz="1400" dirty="0"/>
              <a:t> da </a:t>
            </a:r>
            <a:r>
              <a:rPr lang="en-US" sz="1400" dirty="0" err="1"/>
              <a:t>extração</a:t>
            </a:r>
            <a:r>
              <a:rPr lang="en-US" sz="1400" dirty="0"/>
              <a:t> do </a:t>
            </a:r>
            <a:r>
              <a:rPr lang="en-US" sz="1400" dirty="0" err="1"/>
              <a:t>óleo</a:t>
            </a:r>
            <a:r>
              <a:rPr lang="en-US" sz="1400" dirty="0"/>
              <a:t>:</a:t>
            </a:r>
          </a:p>
          <a:p>
            <a:pPr lvl="2" eaLnBrk="0" fontAlgn="base" hangingPunct="0">
              <a:spcBef>
                <a:spcPct val="0"/>
              </a:spcBef>
              <a:spcAft>
                <a:spcPct val="0"/>
              </a:spcAft>
            </a:pPr>
            <a:r>
              <a:rPr lang="en-US" b="1" dirty="0" err="1"/>
              <a:t>Estiramento</a:t>
            </a:r>
            <a:r>
              <a:rPr lang="en-US" b="1" dirty="0"/>
              <a:t> e </a:t>
            </a:r>
            <a:r>
              <a:rPr lang="en-US" b="1" dirty="0" err="1"/>
              <a:t>concentração</a:t>
            </a:r>
            <a:r>
              <a:rPr lang="en-US" b="1" dirty="0"/>
              <a:t>:</a:t>
            </a:r>
          </a:p>
          <a:p>
            <a:pPr lvl="3"/>
            <a:r>
              <a:rPr lang="en-US" sz="1400" dirty="0" err="1"/>
              <a:t>Consiste</a:t>
            </a:r>
            <a:r>
              <a:rPr lang="en-US" sz="1400" dirty="0"/>
              <a:t> </a:t>
            </a:r>
            <a:r>
              <a:rPr lang="en-US" sz="1400" dirty="0" err="1"/>
              <a:t>em</a:t>
            </a:r>
            <a:r>
              <a:rPr lang="en-US" sz="1400" dirty="0"/>
              <a:t> </a:t>
            </a:r>
            <a:r>
              <a:rPr lang="en-US" sz="1400" dirty="0" err="1"/>
              <a:t>coar</a:t>
            </a:r>
            <a:r>
              <a:rPr lang="en-US" sz="1400" dirty="0"/>
              <a:t> a </a:t>
            </a:r>
            <a:r>
              <a:rPr lang="en-US" sz="1400" dirty="0" err="1"/>
              <a:t>emulsão</a:t>
            </a:r>
            <a:r>
              <a:rPr lang="en-US" sz="1400" dirty="0"/>
              <a:t> para remover </a:t>
            </a:r>
            <a:r>
              <a:rPr lang="en-US" sz="1400" dirty="0" err="1"/>
              <a:t>grandes</a:t>
            </a:r>
            <a:r>
              <a:rPr lang="en-US" sz="1400" dirty="0"/>
              <a:t> </a:t>
            </a:r>
            <a:r>
              <a:rPr lang="en-US" sz="1400" dirty="0" err="1"/>
              <a:t>pedaços</a:t>
            </a:r>
            <a:r>
              <a:rPr lang="en-US" sz="1400" dirty="0"/>
              <a:t> de </a:t>
            </a:r>
            <a:r>
              <a:rPr lang="en-US" sz="1400" dirty="0" err="1"/>
              <a:t>casca</a:t>
            </a:r>
            <a:r>
              <a:rPr lang="en-US" sz="1400" dirty="0"/>
              <a:t> e </a:t>
            </a:r>
            <a:r>
              <a:rPr lang="en-US" sz="1400" dirty="0" err="1"/>
              <a:t>outras</a:t>
            </a:r>
            <a:r>
              <a:rPr lang="en-US" sz="1400" dirty="0"/>
              <a:t> </a:t>
            </a:r>
            <a:r>
              <a:rPr lang="en-US" sz="1400" dirty="0" err="1"/>
              <a:t>partes</a:t>
            </a:r>
            <a:r>
              <a:rPr lang="en-US" sz="1400" dirty="0"/>
              <a:t> de </a:t>
            </a:r>
            <a:r>
              <a:rPr lang="en-US" sz="1400" dirty="0" err="1"/>
              <a:t>laranja</a:t>
            </a:r>
            <a:r>
              <a:rPr lang="en-US" sz="1400" dirty="0"/>
              <a:t> que </a:t>
            </a:r>
            <a:r>
              <a:rPr lang="en-US" sz="1400" dirty="0" err="1"/>
              <a:t>precisam</a:t>
            </a:r>
            <a:r>
              <a:rPr lang="en-US" sz="1400" dirty="0"/>
              <a:t> ser </a:t>
            </a:r>
            <a:r>
              <a:rPr lang="en-US" sz="1400" dirty="0" err="1"/>
              <a:t>excluídas</a:t>
            </a:r>
            <a:r>
              <a:rPr lang="en-US" sz="1400" dirty="0"/>
              <a:t> das </a:t>
            </a:r>
            <a:r>
              <a:rPr lang="en-US" sz="1400" dirty="0" err="1"/>
              <a:t>centrífugas</a:t>
            </a:r>
            <a:r>
              <a:rPr lang="en-US" sz="1400" dirty="0"/>
              <a:t>. </a:t>
            </a:r>
            <a:r>
              <a:rPr lang="en-US" sz="1400" dirty="0" err="1"/>
              <a:t>Após</a:t>
            </a:r>
            <a:r>
              <a:rPr lang="en-US" sz="1400" dirty="0"/>
              <a:t> </a:t>
            </a:r>
            <a:r>
              <a:rPr lang="en-US" sz="1400" dirty="0" err="1"/>
              <a:t>coar</a:t>
            </a:r>
            <a:r>
              <a:rPr lang="en-US" sz="1400" dirty="0"/>
              <a:t>, a </a:t>
            </a:r>
            <a:r>
              <a:rPr lang="en-US" sz="1400" dirty="0" err="1"/>
              <a:t>emulsão</a:t>
            </a:r>
            <a:r>
              <a:rPr lang="en-US" sz="1400" dirty="0"/>
              <a:t> de </a:t>
            </a:r>
            <a:r>
              <a:rPr lang="en-US" sz="1400" dirty="0" err="1"/>
              <a:t>óleo</a:t>
            </a:r>
            <a:r>
              <a:rPr lang="en-US" sz="1400" dirty="0"/>
              <a:t> - </a:t>
            </a:r>
            <a:r>
              <a:rPr lang="en-US" sz="1400" dirty="0" err="1"/>
              <a:t>contendo</a:t>
            </a:r>
            <a:r>
              <a:rPr lang="en-US" sz="1400" dirty="0"/>
              <a:t> </a:t>
            </a:r>
            <a:r>
              <a:rPr lang="en-US" sz="1400" dirty="0" err="1"/>
              <a:t>cerca</a:t>
            </a:r>
            <a:r>
              <a:rPr lang="en-US" sz="1400" dirty="0"/>
              <a:t> de 0,5-2,0% de </a:t>
            </a:r>
            <a:r>
              <a:rPr lang="en-US" sz="1400" dirty="0" err="1"/>
              <a:t>óleo</a:t>
            </a:r>
            <a:r>
              <a:rPr lang="en-US" sz="1400" dirty="0"/>
              <a:t> - </a:t>
            </a:r>
            <a:r>
              <a:rPr lang="en-US" sz="1400" dirty="0" err="1"/>
              <a:t>entra</a:t>
            </a:r>
            <a:r>
              <a:rPr lang="en-US" sz="1400" dirty="0"/>
              <a:t> </a:t>
            </a:r>
            <a:r>
              <a:rPr lang="en-US" sz="1400" dirty="0" err="1"/>
              <a:t>na</a:t>
            </a:r>
            <a:r>
              <a:rPr lang="en-US" sz="1400" dirty="0"/>
              <a:t> </a:t>
            </a:r>
            <a:r>
              <a:rPr lang="en-US" sz="1400" dirty="0" err="1"/>
              <a:t>centrífuga</a:t>
            </a:r>
            <a:r>
              <a:rPr lang="en-US" sz="1400" dirty="0"/>
              <a:t> de </a:t>
            </a:r>
            <a:r>
              <a:rPr lang="en-US" sz="1400" dirty="0" err="1"/>
              <a:t>primeiro</a:t>
            </a:r>
            <a:r>
              <a:rPr lang="en-US" sz="1400" dirty="0"/>
              <a:t> </a:t>
            </a:r>
            <a:r>
              <a:rPr lang="en-US" sz="1400" dirty="0" err="1"/>
              <a:t>estágio</a:t>
            </a:r>
            <a:r>
              <a:rPr lang="en-US" sz="1400" dirty="0"/>
              <a:t> (</a:t>
            </a:r>
            <a:r>
              <a:rPr lang="en-US" sz="1400" dirty="0" err="1"/>
              <a:t>também</a:t>
            </a:r>
            <a:r>
              <a:rPr lang="en-US" sz="1400" dirty="0"/>
              <a:t> </a:t>
            </a:r>
            <a:r>
              <a:rPr lang="en-US" sz="1400" dirty="0" err="1"/>
              <a:t>chamada</a:t>
            </a:r>
            <a:r>
              <a:rPr lang="en-US" sz="1400" dirty="0"/>
              <a:t> de </a:t>
            </a:r>
            <a:r>
              <a:rPr lang="en-US" sz="1400" dirty="0" err="1"/>
              <a:t>desludger</a:t>
            </a:r>
            <a:r>
              <a:rPr lang="en-US" sz="1400" dirty="0"/>
              <a:t> </a:t>
            </a:r>
            <a:r>
              <a:rPr lang="en-US" sz="1400" dirty="0" err="1"/>
              <a:t>ou</a:t>
            </a:r>
            <a:r>
              <a:rPr lang="en-US" sz="1400" dirty="0"/>
              <a:t> </a:t>
            </a:r>
            <a:r>
              <a:rPr lang="en-US" sz="1400" dirty="0" err="1"/>
              <a:t>concentrador</a:t>
            </a:r>
            <a:r>
              <a:rPr lang="en-US" sz="1400" dirty="0"/>
              <a:t>). A </a:t>
            </a:r>
            <a:r>
              <a:rPr lang="en-US" sz="1400" dirty="0" err="1"/>
              <a:t>centrífuga</a:t>
            </a:r>
            <a:r>
              <a:rPr lang="en-US" sz="1400" dirty="0"/>
              <a:t> </a:t>
            </a:r>
            <a:r>
              <a:rPr lang="en-US" sz="1400" dirty="0" err="1"/>
              <a:t>concentra</a:t>
            </a:r>
            <a:r>
              <a:rPr lang="en-US" sz="1400" dirty="0"/>
              <a:t> o </a:t>
            </a:r>
            <a:r>
              <a:rPr lang="en-US" sz="1400" dirty="0" err="1"/>
              <a:t>óleo</a:t>
            </a:r>
            <a:r>
              <a:rPr lang="en-US" sz="1400" dirty="0"/>
              <a:t> </a:t>
            </a:r>
            <a:r>
              <a:rPr lang="en-US" sz="1400" dirty="0" err="1"/>
              <a:t>em</a:t>
            </a:r>
            <a:r>
              <a:rPr lang="en-US" sz="1400" dirty="0"/>
              <a:t> </a:t>
            </a:r>
            <a:r>
              <a:rPr lang="en-US" sz="1400" dirty="0" err="1"/>
              <a:t>até</a:t>
            </a:r>
            <a:r>
              <a:rPr lang="en-US" sz="1400" dirty="0"/>
              <a:t> 70-90%.</a:t>
            </a:r>
          </a:p>
          <a:p>
            <a:pPr lvl="2" eaLnBrk="0" fontAlgn="base" hangingPunct="0">
              <a:spcBef>
                <a:spcPct val="0"/>
              </a:spcBef>
              <a:spcAft>
                <a:spcPct val="0"/>
              </a:spcAft>
            </a:pPr>
            <a:r>
              <a:rPr lang="en-US" b="1" dirty="0" err="1"/>
              <a:t>Polimento</a:t>
            </a:r>
            <a:r>
              <a:rPr lang="en-US" b="1" dirty="0"/>
              <a:t>:</a:t>
            </a:r>
          </a:p>
          <a:p>
            <a:pPr lvl="3"/>
            <a:r>
              <a:rPr lang="en-US" sz="1400" dirty="0"/>
              <a:t>A </a:t>
            </a:r>
            <a:r>
              <a:rPr lang="en-US" sz="1400" dirty="0" err="1"/>
              <a:t>corrente</a:t>
            </a:r>
            <a:r>
              <a:rPr lang="en-US" sz="1400" dirty="0"/>
              <a:t> de </a:t>
            </a:r>
            <a:r>
              <a:rPr lang="en-US" sz="1400" dirty="0" err="1"/>
              <a:t>óleo</a:t>
            </a:r>
            <a:r>
              <a:rPr lang="en-US" sz="1400" dirty="0"/>
              <a:t> </a:t>
            </a:r>
            <a:r>
              <a:rPr lang="en-US" sz="1400" dirty="0" err="1"/>
              <a:t>concentrada</a:t>
            </a:r>
            <a:r>
              <a:rPr lang="en-US" sz="1400" dirty="0"/>
              <a:t> </a:t>
            </a:r>
            <a:r>
              <a:rPr lang="en-US" sz="1400" dirty="0" err="1"/>
              <a:t>então</a:t>
            </a:r>
            <a:r>
              <a:rPr lang="en-US" sz="1400" dirty="0"/>
              <a:t> </a:t>
            </a:r>
            <a:r>
              <a:rPr lang="en-US" sz="1400" dirty="0" err="1"/>
              <a:t>passa</a:t>
            </a:r>
            <a:r>
              <a:rPr lang="en-US" sz="1400" dirty="0"/>
              <a:t> para um </a:t>
            </a:r>
            <a:r>
              <a:rPr lang="en-US" sz="1400" dirty="0" err="1"/>
              <a:t>processo</a:t>
            </a:r>
            <a:r>
              <a:rPr lang="en-US" sz="1400" dirty="0"/>
              <a:t> de </a:t>
            </a:r>
            <a:r>
              <a:rPr lang="en-US" sz="1400" dirty="0" err="1"/>
              <a:t>centrifugação</a:t>
            </a:r>
            <a:r>
              <a:rPr lang="en-US" sz="1400" dirty="0"/>
              <a:t> de </a:t>
            </a:r>
            <a:r>
              <a:rPr lang="en-US" sz="1400" dirty="0" err="1"/>
              <a:t>segundo</a:t>
            </a:r>
            <a:r>
              <a:rPr lang="en-US" sz="1400" dirty="0"/>
              <a:t> </a:t>
            </a:r>
            <a:r>
              <a:rPr lang="en-US" sz="1400" dirty="0" err="1"/>
              <a:t>estágio</a:t>
            </a:r>
            <a:r>
              <a:rPr lang="en-US" sz="1400" dirty="0"/>
              <a:t> (</a:t>
            </a:r>
            <a:r>
              <a:rPr lang="en-US" sz="1400" dirty="0" err="1"/>
              <a:t>polimento</a:t>
            </a:r>
            <a:r>
              <a:rPr lang="en-US" sz="1400" dirty="0"/>
              <a:t>). </a:t>
            </a:r>
            <a:r>
              <a:rPr lang="en-US" sz="1400" dirty="0" err="1"/>
              <a:t>Aqui</a:t>
            </a:r>
            <a:r>
              <a:rPr lang="en-US" sz="1400" dirty="0"/>
              <a:t>, o </a:t>
            </a:r>
            <a:r>
              <a:rPr lang="en-US" sz="1400" dirty="0" err="1"/>
              <a:t>óleo</a:t>
            </a:r>
            <a:r>
              <a:rPr lang="en-US" sz="1400" dirty="0"/>
              <a:t> é </a:t>
            </a:r>
            <a:r>
              <a:rPr lang="en-US" sz="1400" dirty="0" err="1"/>
              <a:t>ainda</a:t>
            </a:r>
            <a:r>
              <a:rPr lang="en-US" sz="1400" dirty="0"/>
              <a:t> </a:t>
            </a:r>
            <a:r>
              <a:rPr lang="en-US" sz="1400" dirty="0" err="1"/>
              <a:t>concentrado</a:t>
            </a:r>
            <a:r>
              <a:rPr lang="en-US" sz="1400" dirty="0"/>
              <a:t> para&gt; 99% de </a:t>
            </a:r>
            <a:r>
              <a:rPr lang="en-US" sz="1400" dirty="0" err="1"/>
              <a:t>pureza</a:t>
            </a:r>
            <a:r>
              <a:rPr lang="en-US" sz="1400" dirty="0"/>
              <a:t>. As </a:t>
            </a:r>
            <a:r>
              <a:rPr lang="en-US" sz="1400" dirty="0" err="1"/>
              <a:t>taxas</a:t>
            </a:r>
            <a:r>
              <a:rPr lang="en-US" sz="1400" dirty="0"/>
              <a:t> de </a:t>
            </a:r>
            <a:r>
              <a:rPr lang="en-US" sz="1400" dirty="0" err="1"/>
              <a:t>fluxo</a:t>
            </a:r>
            <a:r>
              <a:rPr lang="en-US" sz="1400" dirty="0"/>
              <a:t> </a:t>
            </a:r>
            <a:r>
              <a:rPr lang="en-US" sz="1400" dirty="0" err="1"/>
              <a:t>são</a:t>
            </a:r>
            <a:r>
              <a:rPr lang="en-US" sz="1400" dirty="0"/>
              <a:t> </a:t>
            </a:r>
            <a:r>
              <a:rPr lang="en-US" sz="1400" dirty="0" err="1"/>
              <a:t>extremamente</a:t>
            </a:r>
            <a:r>
              <a:rPr lang="en-US" sz="1400" dirty="0"/>
              <a:t> </a:t>
            </a:r>
            <a:r>
              <a:rPr lang="en-US" sz="1400" dirty="0" err="1"/>
              <a:t>pequenas</a:t>
            </a:r>
            <a:r>
              <a:rPr lang="en-US" sz="1400" dirty="0"/>
              <a:t> (1-2%) </a:t>
            </a:r>
            <a:r>
              <a:rPr lang="en-US" sz="1400" dirty="0" err="1"/>
              <a:t>em</a:t>
            </a:r>
            <a:r>
              <a:rPr lang="en-US" sz="1400" dirty="0"/>
              <a:t> </a:t>
            </a:r>
            <a:r>
              <a:rPr lang="en-US" sz="1400" dirty="0" err="1"/>
              <a:t>comparação</a:t>
            </a:r>
            <a:r>
              <a:rPr lang="en-US" sz="1400" dirty="0"/>
              <a:t> com as </a:t>
            </a:r>
            <a:r>
              <a:rPr lang="en-US" sz="1400" dirty="0" err="1"/>
              <a:t>taxas</a:t>
            </a:r>
            <a:r>
              <a:rPr lang="en-US" sz="1400" dirty="0"/>
              <a:t> de </a:t>
            </a:r>
            <a:r>
              <a:rPr lang="en-US" sz="1400" dirty="0" err="1"/>
              <a:t>fluxo</a:t>
            </a:r>
            <a:r>
              <a:rPr lang="en-US" sz="1400" dirty="0"/>
              <a:t> no </a:t>
            </a:r>
            <a:r>
              <a:rPr lang="en-US" sz="1400" dirty="0" err="1"/>
              <a:t>primeiro</a:t>
            </a:r>
            <a:r>
              <a:rPr lang="en-US" sz="1400" dirty="0"/>
              <a:t> </a:t>
            </a:r>
            <a:r>
              <a:rPr lang="en-US" sz="1400" dirty="0" err="1"/>
              <a:t>estágio</a:t>
            </a:r>
            <a:r>
              <a:rPr lang="en-US" sz="1400" dirty="0"/>
              <a:t> </a:t>
            </a:r>
            <a:r>
              <a:rPr lang="en-US" sz="1400" dirty="0" err="1"/>
              <a:t>ou</a:t>
            </a:r>
            <a:r>
              <a:rPr lang="en-US" sz="1400" dirty="0"/>
              <a:t> </a:t>
            </a:r>
            <a:r>
              <a:rPr lang="en-US" sz="1400" dirty="0" err="1"/>
              <a:t>na</a:t>
            </a:r>
            <a:r>
              <a:rPr lang="en-US" sz="1400" dirty="0"/>
              <a:t> </a:t>
            </a:r>
            <a:r>
              <a:rPr lang="en-US" sz="1400" dirty="0" err="1"/>
              <a:t>clarificação</a:t>
            </a:r>
            <a:r>
              <a:rPr lang="en-US" sz="1400" dirty="0"/>
              <a:t> e </a:t>
            </a:r>
            <a:r>
              <a:rPr lang="en-US" sz="1400" dirty="0" err="1"/>
              <a:t>remoção</a:t>
            </a:r>
            <a:r>
              <a:rPr lang="en-US" sz="1400" dirty="0"/>
              <a:t> de </a:t>
            </a:r>
            <a:r>
              <a:rPr lang="en-US" sz="1400" dirty="0" err="1"/>
              <a:t>óleo</a:t>
            </a:r>
            <a:r>
              <a:rPr lang="en-US" sz="1400" dirty="0"/>
              <a:t> do </a:t>
            </a:r>
            <a:r>
              <a:rPr lang="en-US" sz="1400" dirty="0" err="1"/>
              <a:t>suco</a:t>
            </a:r>
            <a:r>
              <a:rPr lang="en-US" sz="1400" dirty="0"/>
              <a:t> de </a:t>
            </a:r>
            <a:r>
              <a:rPr lang="en-US" sz="1400" dirty="0" err="1"/>
              <a:t>concentração</a:t>
            </a:r>
            <a:r>
              <a:rPr lang="en-US" sz="1400" dirty="0"/>
              <a:t> </a:t>
            </a:r>
            <a:r>
              <a:rPr lang="en-US" sz="1400" dirty="0" err="1"/>
              <a:t>única</a:t>
            </a:r>
            <a:r>
              <a:rPr lang="en-US" sz="1400" dirty="0"/>
              <a:t> .</a:t>
            </a:r>
          </a:p>
          <a:p>
            <a:pPr lvl="3"/>
            <a:r>
              <a:rPr lang="en-US" sz="1400" dirty="0"/>
              <a:t>Uma </a:t>
            </a:r>
            <a:r>
              <a:rPr lang="en-US" sz="1400" dirty="0" err="1"/>
              <a:t>tonelada</a:t>
            </a:r>
            <a:r>
              <a:rPr lang="en-US" sz="1400" dirty="0"/>
              <a:t> de </a:t>
            </a:r>
            <a:r>
              <a:rPr lang="en-US" sz="1400" dirty="0" err="1"/>
              <a:t>fruta</a:t>
            </a:r>
            <a:r>
              <a:rPr lang="en-US" sz="1400" dirty="0"/>
              <a:t> </a:t>
            </a:r>
            <a:r>
              <a:rPr lang="en-US" sz="1400" dirty="0" err="1"/>
              <a:t>normalmente</a:t>
            </a:r>
            <a:r>
              <a:rPr lang="en-US" sz="1400" dirty="0"/>
              <a:t> </a:t>
            </a:r>
            <a:r>
              <a:rPr lang="en-US" sz="1400" dirty="0" err="1"/>
              <a:t>rende</a:t>
            </a:r>
            <a:r>
              <a:rPr lang="en-US" sz="1400" dirty="0"/>
              <a:t> 200-300 </a:t>
            </a:r>
            <a:r>
              <a:rPr lang="en-US" sz="1400" dirty="0" err="1"/>
              <a:t>litros</a:t>
            </a:r>
            <a:r>
              <a:rPr lang="en-US" sz="1400" dirty="0"/>
              <a:t> de </a:t>
            </a:r>
            <a:r>
              <a:rPr lang="en-US" sz="1400" dirty="0" err="1"/>
              <a:t>emulsão</a:t>
            </a:r>
            <a:r>
              <a:rPr lang="en-US" sz="1400" dirty="0"/>
              <a:t> para a </a:t>
            </a:r>
            <a:r>
              <a:rPr lang="en-US" sz="1400" dirty="0" err="1"/>
              <a:t>primeira</a:t>
            </a:r>
            <a:r>
              <a:rPr lang="en-US" sz="1400" dirty="0"/>
              <a:t> </a:t>
            </a:r>
            <a:r>
              <a:rPr lang="en-US" sz="1400" dirty="0" err="1"/>
              <a:t>centrífuga</a:t>
            </a:r>
            <a:r>
              <a:rPr lang="en-US" sz="1400" dirty="0"/>
              <a:t> e 3-6 </a:t>
            </a:r>
            <a:r>
              <a:rPr lang="en-US" sz="1400" dirty="0" err="1"/>
              <a:t>litros</a:t>
            </a:r>
            <a:r>
              <a:rPr lang="en-US" sz="1400" dirty="0"/>
              <a:t> de </a:t>
            </a:r>
            <a:r>
              <a:rPr lang="en-US" sz="1400" dirty="0" err="1"/>
              <a:t>óleo</a:t>
            </a:r>
            <a:r>
              <a:rPr lang="en-US" sz="1400" dirty="0"/>
              <a:t> </a:t>
            </a:r>
            <a:r>
              <a:rPr lang="en-US" sz="1400" dirty="0" err="1"/>
              <a:t>concentrado</a:t>
            </a:r>
            <a:r>
              <a:rPr lang="en-US" sz="1400" dirty="0"/>
              <a:t> para o </a:t>
            </a:r>
            <a:r>
              <a:rPr lang="en-US" sz="1400" dirty="0" err="1"/>
              <a:t>polidor</a:t>
            </a:r>
            <a:r>
              <a:rPr lang="en-US" sz="1400" dirty="0"/>
              <a:t>.</a:t>
            </a:r>
          </a:p>
        </p:txBody>
      </p:sp>
      <p:sp>
        <p:nvSpPr>
          <p:cNvPr id="2" name="Espaço Reservado para Número de Slide 1">
            <a:extLst>
              <a:ext uri="{FF2B5EF4-FFF2-40B4-BE49-F238E27FC236}">
                <a16:creationId xmlns:a16="http://schemas.microsoft.com/office/drawing/2014/main" id="{1DAA375F-B2F1-485B-9BB1-F59CDAC8CFE4}"/>
              </a:ext>
            </a:extLst>
          </p:cNvPr>
          <p:cNvSpPr>
            <a:spLocks noGrp="1"/>
          </p:cNvSpPr>
          <p:nvPr>
            <p:ph type="sldNum" sz="quarter" idx="12"/>
          </p:nvPr>
        </p:nvSpPr>
        <p:spPr/>
        <p:txBody>
          <a:bodyPr/>
          <a:lstStyle/>
          <a:p>
            <a:fld id="{9F3CC78C-36C9-42E5-8F86-5D55CF4F352F}" type="slidenum">
              <a:rPr lang="en-GB" smtClean="0"/>
              <a:t>28</a:t>
            </a:fld>
            <a:endParaRPr lang="en-GB"/>
          </a:p>
        </p:txBody>
      </p:sp>
    </p:spTree>
    <p:extLst>
      <p:ext uri="{BB962C8B-B14F-4D97-AF65-F5344CB8AC3E}">
        <p14:creationId xmlns:p14="http://schemas.microsoft.com/office/powerpoint/2010/main" val="1241856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descr="Uma imagem contendo mesa, xícara, comida, tigela&#10;&#10;Descrição gerada automaticamente">
            <a:extLst>
              <a:ext uri="{FF2B5EF4-FFF2-40B4-BE49-F238E27FC236}">
                <a16:creationId xmlns:a16="http://schemas.microsoft.com/office/drawing/2014/main" id="{D2DA8B47-E9B0-4971-89DB-0FBB40B56E7B}"/>
              </a:ext>
            </a:extLst>
          </p:cNvPr>
          <p:cNvPicPr>
            <a:picLocks noChangeAspect="1"/>
          </p:cNvPicPr>
          <p:nvPr/>
        </p:nvPicPr>
        <p:blipFill rotWithShape="1">
          <a:blip r:embed="rId3">
            <a:extLst>
              <a:ext uri="{28A0092B-C50C-407E-A947-70E740481C1C}">
                <a14:useLocalDpi xmlns:a14="http://schemas.microsoft.com/office/drawing/2010/main" val="0"/>
              </a:ext>
            </a:extLst>
          </a:blip>
          <a:srcRect l="4907" r="4" b="4"/>
          <a:stretch/>
        </p:blipFill>
        <p:spPr>
          <a:xfrm>
            <a:off x="452814" y="-1"/>
            <a:ext cx="4431171" cy="2621148"/>
          </a:xfrm>
          <a:custGeom>
            <a:avLst/>
            <a:gdLst/>
            <a:ahLst/>
            <a:cxnLst/>
            <a:rect l="l" t="t" r="r" b="b"/>
            <a:pathLst>
              <a:path w="4431171" h="2621148">
                <a:moveTo>
                  <a:pt x="389783" y="0"/>
                </a:moveTo>
                <a:lnTo>
                  <a:pt x="4431171" y="0"/>
                </a:lnTo>
                <a:lnTo>
                  <a:pt x="4431171" y="1"/>
                </a:lnTo>
                <a:lnTo>
                  <a:pt x="3573751" y="1"/>
                </a:lnTo>
                <a:lnTo>
                  <a:pt x="3182231" y="2621148"/>
                </a:lnTo>
                <a:lnTo>
                  <a:pt x="0" y="2621148"/>
                </a:lnTo>
                <a:close/>
              </a:path>
            </a:pathLst>
          </a:custGeom>
        </p:spPr>
      </p:pic>
      <p:sp>
        <p:nvSpPr>
          <p:cNvPr id="8" name="Título 1">
            <a:extLst>
              <a:ext uri="{FF2B5EF4-FFF2-40B4-BE49-F238E27FC236}">
                <a16:creationId xmlns:a16="http://schemas.microsoft.com/office/drawing/2014/main" id="{4A96B1CB-AB9E-4B97-B907-EA5852B15061}"/>
              </a:ext>
            </a:extLst>
          </p:cNvPr>
          <p:cNvSpPr txBox="1">
            <a:spLocks/>
          </p:cNvSpPr>
          <p:nvPr/>
        </p:nvSpPr>
        <p:spPr>
          <a:xfrm>
            <a:off x="4159225" y="609600"/>
            <a:ext cx="5114776" cy="1320800"/>
          </a:xfrm>
          <a:prstGeom prst="rect">
            <a:avLst/>
          </a:prstGeom>
        </p:spPr>
        <p:txBody>
          <a:bodyPr vert="horz" lIns="91440" tIns="45720" rIns="91440" bIns="45720" rtlCol="0" anchor="t">
            <a:normAutofit/>
          </a:bodyPr>
          <a:lstStyle>
            <a:lvl1pPr>
              <a:lnSpc>
                <a:spcPct val="90000"/>
              </a:lnSpc>
              <a:spcBef>
                <a:spcPct val="0"/>
              </a:spcBef>
              <a:buNone/>
              <a:defRPr sz="2800" b="1" i="0" cap="all">
                <a:solidFill>
                  <a:schemeClr val="accent1"/>
                </a:solidFill>
                <a:effectLst/>
                <a:latin typeface="Avenir Next W10 Demi"/>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PRODUTOS PRIMÁRIOS E SECUNDÁRIOS </a:t>
            </a:r>
          </a:p>
        </p:txBody>
      </p:sp>
      <p:pic>
        <p:nvPicPr>
          <p:cNvPr id="4" name="Imagem 3" descr="Uma imagem contendo no interior, mesa, deitado, pequeno&#10;&#10;Descrição gerada automaticamente">
            <a:extLst>
              <a:ext uri="{FF2B5EF4-FFF2-40B4-BE49-F238E27FC236}">
                <a16:creationId xmlns:a16="http://schemas.microsoft.com/office/drawing/2014/main" id="{A0A13C91-3356-4D36-B907-7D89AC6A18B7}"/>
              </a:ext>
            </a:extLst>
          </p:cNvPr>
          <p:cNvPicPr>
            <a:picLocks noChangeAspect="1"/>
          </p:cNvPicPr>
          <p:nvPr/>
        </p:nvPicPr>
        <p:blipFill rotWithShape="1">
          <a:blip r:embed="rId4">
            <a:extLst>
              <a:ext uri="{28A0092B-C50C-407E-A947-70E740481C1C}">
                <a14:useLocalDpi xmlns:a14="http://schemas.microsoft.com/office/drawing/2010/main" val="0"/>
              </a:ext>
            </a:extLst>
          </a:blip>
          <a:srcRect l="17554" r="34184" b="-2"/>
          <a:stretch/>
        </p:blipFill>
        <p:spPr>
          <a:xfrm>
            <a:off x="1" y="2621147"/>
            <a:ext cx="3635044" cy="4236853"/>
          </a:xfrm>
          <a:custGeom>
            <a:avLst/>
            <a:gdLst/>
            <a:ahLst/>
            <a:cxnLst/>
            <a:rect l="l" t="t" r="r" b="b"/>
            <a:pathLst>
              <a:path w="3635044" h="4236853">
                <a:moveTo>
                  <a:pt x="452813" y="0"/>
                </a:moveTo>
                <a:lnTo>
                  <a:pt x="3635044" y="0"/>
                </a:lnTo>
                <a:lnTo>
                  <a:pt x="3002185" y="4236853"/>
                </a:lnTo>
                <a:lnTo>
                  <a:pt x="0" y="4236853"/>
                </a:lnTo>
                <a:lnTo>
                  <a:pt x="0" y="3045007"/>
                </a:lnTo>
                <a:close/>
              </a:path>
            </a:pathLst>
          </a:custGeom>
        </p:spPr>
      </p:pic>
      <p:sp>
        <p:nvSpPr>
          <p:cNvPr id="17" name="Isosceles Triangle 30">
            <a:extLst>
              <a:ext uri="{FF2B5EF4-FFF2-40B4-BE49-F238E27FC236}">
                <a16:creationId xmlns:a16="http://schemas.microsoft.com/office/drawing/2014/main" id="{5212AA65-AC96-4A92-A0FD-EE0749BFF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8" name="Straight Connector 14">
            <a:extLst>
              <a:ext uri="{FF2B5EF4-FFF2-40B4-BE49-F238E27FC236}">
                <a16:creationId xmlns:a16="http://schemas.microsoft.com/office/drawing/2014/main" id="{38770F72-E528-4C5A-AE35-FC504F42AC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292" y="2621146"/>
            <a:ext cx="3256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Espaço Reservado para Conteúdo 2">
            <a:extLst>
              <a:ext uri="{FF2B5EF4-FFF2-40B4-BE49-F238E27FC236}">
                <a16:creationId xmlns:a16="http://schemas.microsoft.com/office/drawing/2014/main" id="{22128473-C566-4E76-BA68-8656771935B9}"/>
              </a:ext>
            </a:extLst>
          </p:cNvPr>
          <p:cNvSpPr>
            <a:spLocks noGrp="1"/>
          </p:cNvSpPr>
          <p:nvPr>
            <p:ph idx="1"/>
          </p:nvPr>
        </p:nvSpPr>
        <p:spPr>
          <a:xfrm>
            <a:off x="3710762" y="1489716"/>
            <a:ext cx="6542509" cy="5053489"/>
          </a:xfrm>
        </p:spPr>
        <p:txBody>
          <a:bodyPr vert="horz" lIns="91440" tIns="45720" rIns="91440" bIns="45720" rtlCol="0">
            <a:noAutofit/>
          </a:bodyPr>
          <a:lstStyle/>
          <a:p>
            <a:pPr eaLnBrk="0" fontAlgn="base" hangingPunct="0">
              <a:spcBef>
                <a:spcPct val="0"/>
              </a:spcBef>
              <a:spcAft>
                <a:spcPct val="0"/>
              </a:spcAft>
            </a:pPr>
            <a:r>
              <a:rPr lang="en-US" sz="1400" dirty="0"/>
              <a:t>ÓLEO DE CASCA ( Cold Pressed Oil)</a:t>
            </a:r>
          </a:p>
          <a:p>
            <a:pPr lvl="1" eaLnBrk="0" fontAlgn="base" hangingPunct="0">
              <a:spcBef>
                <a:spcPct val="0"/>
              </a:spcBef>
              <a:spcAft>
                <a:spcPct val="0"/>
              </a:spcAft>
            </a:pPr>
            <a:r>
              <a:rPr lang="en-US" sz="1400" dirty="0" err="1"/>
              <a:t>Etapas</a:t>
            </a:r>
            <a:r>
              <a:rPr lang="en-US" sz="1400" dirty="0"/>
              <a:t> da </a:t>
            </a:r>
            <a:r>
              <a:rPr lang="en-US" sz="1400" dirty="0" err="1"/>
              <a:t>extração</a:t>
            </a:r>
            <a:r>
              <a:rPr lang="en-US" sz="1400" dirty="0"/>
              <a:t> do </a:t>
            </a:r>
            <a:r>
              <a:rPr lang="en-US" sz="1400" dirty="0" err="1"/>
              <a:t>óleo</a:t>
            </a:r>
            <a:r>
              <a:rPr lang="en-US" sz="1400" dirty="0"/>
              <a:t>:</a:t>
            </a:r>
          </a:p>
          <a:p>
            <a:pPr lvl="2" eaLnBrk="0" fontAlgn="base" hangingPunct="0">
              <a:spcBef>
                <a:spcPct val="0"/>
              </a:spcBef>
              <a:spcAft>
                <a:spcPct val="0"/>
              </a:spcAft>
            </a:pPr>
            <a:r>
              <a:rPr lang="en-US" b="1" dirty="0" err="1"/>
              <a:t>Deceramento</a:t>
            </a:r>
            <a:r>
              <a:rPr lang="en-US" b="1" dirty="0"/>
              <a:t>/Winterization:</a:t>
            </a:r>
          </a:p>
          <a:p>
            <a:pPr lvl="3"/>
            <a:r>
              <a:rPr lang="en-US" sz="1400" dirty="0"/>
              <a:t>O </a:t>
            </a:r>
            <a:r>
              <a:rPr lang="en-US" sz="1400" dirty="0" err="1"/>
              <a:t>óleo</a:t>
            </a:r>
            <a:r>
              <a:rPr lang="en-US" sz="1400" dirty="0"/>
              <a:t> é </a:t>
            </a:r>
            <a:r>
              <a:rPr lang="en-US" sz="1400" dirty="0" err="1"/>
              <a:t>armazenado</a:t>
            </a:r>
            <a:r>
              <a:rPr lang="en-US" sz="1400" dirty="0"/>
              <a:t> </a:t>
            </a:r>
            <a:r>
              <a:rPr lang="en-US" sz="1400" dirty="0" err="1"/>
              <a:t>em</a:t>
            </a:r>
            <a:r>
              <a:rPr lang="en-US" sz="1400" dirty="0"/>
              <a:t> </a:t>
            </a:r>
            <a:r>
              <a:rPr lang="en-US" sz="1400" dirty="0" err="1"/>
              <a:t>tanques</a:t>
            </a:r>
            <a:r>
              <a:rPr lang="en-US" sz="1400" dirty="0"/>
              <a:t> a 1 ° C </a:t>
            </a:r>
            <a:r>
              <a:rPr lang="en-US" sz="1400" dirty="0" err="1"/>
              <a:t>ou</a:t>
            </a:r>
            <a:r>
              <a:rPr lang="en-US" sz="1400" dirty="0"/>
              <a:t> </a:t>
            </a:r>
            <a:r>
              <a:rPr lang="en-US" sz="1400" dirty="0" err="1"/>
              <a:t>menos</a:t>
            </a:r>
            <a:r>
              <a:rPr lang="en-US" sz="1400" dirty="0"/>
              <a:t>, o que </a:t>
            </a:r>
            <a:r>
              <a:rPr lang="en-US" sz="1400" dirty="0" err="1"/>
              <a:t>faz</a:t>
            </a:r>
            <a:r>
              <a:rPr lang="en-US" sz="1400" dirty="0"/>
              <a:t> com que as ceras </a:t>
            </a:r>
            <a:r>
              <a:rPr lang="en-US" sz="1400" dirty="0" err="1"/>
              <a:t>precipitem</a:t>
            </a:r>
            <a:r>
              <a:rPr lang="en-US" sz="1400" dirty="0"/>
              <a:t> e </a:t>
            </a:r>
            <a:r>
              <a:rPr lang="en-US" sz="1400" dirty="0" err="1"/>
              <a:t>sedimentem</a:t>
            </a:r>
            <a:r>
              <a:rPr lang="en-US" sz="1400" dirty="0"/>
              <a:t>. O </a:t>
            </a:r>
            <a:r>
              <a:rPr lang="en-US" sz="1400" dirty="0" err="1"/>
              <a:t>processo</a:t>
            </a:r>
            <a:r>
              <a:rPr lang="en-US" sz="1400" dirty="0"/>
              <a:t> </a:t>
            </a:r>
            <a:r>
              <a:rPr lang="en-US" sz="1400" dirty="0" err="1"/>
              <a:t>normalmente</a:t>
            </a:r>
            <a:r>
              <a:rPr lang="en-US" sz="1400" dirty="0"/>
              <a:t> leva 30 </a:t>
            </a:r>
            <a:r>
              <a:rPr lang="en-US" sz="1400" dirty="0" err="1"/>
              <a:t>dias</a:t>
            </a:r>
            <a:r>
              <a:rPr lang="en-US" sz="1400" dirty="0"/>
              <a:t> </a:t>
            </a:r>
            <a:r>
              <a:rPr lang="en-US" sz="1400" dirty="0" err="1"/>
              <a:t>ou</a:t>
            </a:r>
            <a:r>
              <a:rPr lang="en-US" sz="1400" dirty="0"/>
              <a:t> </a:t>
            </a:r>
            <a:r>
              <a:rPr lang="en-US" sz="1400" dirty="0" err="1"/>
              <a:t>mais</a:t>
            </a:r>
            <a:r>
              <a:rPr lang="en-US" sz="1400" dirty="0"/>
              <a:t>, </a:t>
            </a:r>
            <a:r>
              <a:rPr lang="en-US" sz="1400" dirty="0" err="1"/>
              <a:t>embora</a:t>
            </a:r>
            <a:r>
              <a:rPr lang="en-US" sz="1400" dirty="0"/>
              <a:t> </a:t>
            </a:r>
            <a:r>
              <a:rPr lang="en-US" sz="1400" dirty="0" err="1"/>
              <a:t>em</a:t>
            </a:r>
            <a:r>
              <a:rPr lang="en-US" sz="1400" dirty="0"/>
              <a:t> </a:t>
            </a:r>
            <a:r>
              <a:rPr lang="en-US" sz="1400" dirty="0" err="1"/>
              <a:t>temperaturas</a:t>
            </a:r>
            <a:r>
              <a:rPr lang="en-US" sz="1400" dirty="0"/>
              <a:t> </a:t>
            </a:r>
            <a:r>
              <a:rPr lang="en-US" sz="1400" dirty="0" err="1"/>
              <a:t>mais</a:t>
            </a:r>
            <a:r>
              <a:rPr lang="en-US" sz="1400" dirty="0"/>
              <a:t> </a:t>
            </a:r>
            <a:r>
              <a:rPr lang="en-US" sz="1400" dirty="0" err="1"/>
              <a:t>baixas</a:t>
            </a:r>
            <a:r>
              <a:rPr lang="en-US" sz="1400" dirty="0"/>
              <a:t> </a:t>
            </a:r>
            <a:r>
              <a:rPr lang="en-US" sz="1400" dirty="0" err="1"/>
              <a:t>esse</a:t>
            </a:r>
            <a:r>
              <a:rPr lang="en-US" sz="1400" dirty="0"/>
              <a:t> </a:t>
            </a:r>
            <a:r>
              <a:rPr lang="en-US" sz="1400" dirty="0" err="1"/>
              <a:t>período</a:t>
            </a:r>
            <a:r>
              <a:rPr lang="en-US" sz="1400" dirty="0"/>
              <a:t> </a:t>
            </a:r>
            <a:r>
              <a:rPr lang="en-US" sz="1400" dirty="0" err="1"/>
              <a:t>possa</a:t>
            </a:r>
            <a:r>
              <a:rPr lang="en-US" sz="1400" dirty="0"/>
              <a:t> ser </a:t>
            </a:r>
            <a:r>
              <a:rPr lang="en-US" sz="1400" dirty="0" err="1"/>
              <a:t>consideravelmente</a:t>
            </a:r>
            <a:r>
              <a:rPr lang="en-US" sz="1400" dirty="0"/>
              <a:t> </a:t>
            </a:r>
            <a:r>
              <a:rPr lang="en-US" sz="1400" dirty="0" err="1"/>
              <a:t>mais</a:t>
            </a:r>
            <a:r>
              <a:rPr lang="en-US" sz="1400" dirty="0"/>
              <a:t> </a:t>
            </a:r>
            <a:r>
              <a:rPr lang="en-US" sz="1400" dirty="0" err="1"/>
              <a:t>curto</a:t>
            </a:r>
            <a:r>
              <a:rPr lang="en-US" sz="1400" dirty="0"/>
              <a:t>.</a:t>
            </a:r>
          </a:p>
          <a:p>
            <a:pPr lvl="2" eaLnBrk="0" fontAlgn="base" hangingPunct="0">
              <a:spcBef>
                <a:spcPct val="0"/>
              </a:spcBef>
              <a:spcAft>
                <a:spcPct val="0"/>
              </a:spcAft>
            </a:pPr>
            <a:r>
              <a:rPr lang="en-US" b="1" dirty="0" err="1"/>
              <a:t>Recuperação</a:t>
            </a:r>
            <a:r>
              <a:rPr lang="en-US" b="1" dirty="0"/>
              <a:t> do </a:t>
            </a:r>
            <a:r>
              <a:rPr lang="en-US" b="1" dirty="0" err="1"/>
              <a:t>D’limonene</a:t>
            </a:r>
            <a:r>
              <a:rPr lang="en-US" b="1" dirty="0"/>
              <a:t>:</a:t>
            </a:r>
          </a:p>
          <a:p>
            <a:pPr lvl="3"/>
            <a:r>
              <a:rPr lang="en-US" sz="1400" dirty="0"/>
              <a:t>Um </a:t>
            </a:r>
            <a:r>
              <a:rPr lang="en-US" sz="1400" dirty="0" err="1"/>
              <a:t>sistema</a:t>
            </a:r>
            <a:r>
              <a:rPr lang="en-US" sz="1400" dirty="0"/>
              <a:t> </a:t>
            </a:r>
            <a:r>
              <a:rPr lang="en-US" sz="1400" dirty="0" err="1"/>
              <a:t>tradicional</a:t>
            </a:r>
            <a:r>
              <a:rPr lang="en-US" sz="1400" dirty="0"/>
              <a:t> de </a:t>
            </a:r>
            <a:r>
              <a:rPr lang="en-US" sz="1400" dirty="0" err="1"/>
              <a:t>recuperação</a:t>
            </a:r>
            <a:r>
              <a:rPr lang="en-US" sz="1400" dirty="0"/>
              <a:t> de d-</a:t>
            </a:r>
            <a:r>
              <a:rPr lang="en-US" sz="1400" dirty="0" err="1"/>
              <a:t>limoneno</a:t>
            </a:r>
            <a:r>
              <a:rPr lang="en-US" sz="1400" dirty="0"/>
              <a:t> </a:t>
            </a:r>
            <a:r>
              <a:rPr lang="en-US" sz="1400" dirty="0" err="1"/>
              <a:t>aquece</a:t>
            </a:r>
            <a:r>
              <a:rPr lang="en-US" sz="1400" dirty="0"/>
              <a:t> a </a:t>
            </a:r>
            <a:r>
              <a:rPr lang="en-US" sz="1400" dirty="0" err="1"/>
              <a:t>água</a:t>
            </a:r>
            <a:r>
              <a:rPr lang="en-US" sz="1400" dirty="0"/>
              <a:t> </a:t>
            </a:r>
            <a:r>
              <a:rPr lang="en-US" sz="1400" dirty="0" err="1"/>
              <a:t>amarela</a:t>
            </a:r>
            <a:r>
              <a:rPr lang="en-US" sz="1400" dirty="0"/>
              <a:t> e </a:t>
            </a:r>
            <a:r>
              <a:rPr lang="en-US" sz="1400" dirty="0" err="1"/>
              <a:t>vaporiza</a:t>
            </a:r>
            <a:r>
              <a:rPr lang="en-US" sz="1400" dirty="0"/>
              <a:t> </a:t>
            </a:r>
            <a:r>
              <a:rPr lang="en-US" sz="1400" dirty="0" err="1"/>
              <a:t>ainda</a:t>
            </a:r>
            <a:r>
              <a:rPr lang="en-US" sz="1400" dirty="0"/>
              <a:t> </a:t>
            </a:r>
            <a:r>
              <a:rPr lang="en-US" sz="1400" dirty="0" err="1"/>
              <a:t>mais</a:t>
            </a:r>
            <a:r>
              <a:rPr lang="en-US" sz="1400" dirty="0"/>
              <a:t> </a:t>
            </a:r>
            <a:r>
              <a:rPr lang="en-US" sz="1400" dirty="0" err="1"/>
              <a:t>uma</a:t>
            </a:r>
            <a:r>
              <a:rPr lang="en-US" sz="1400" dirty="0"/>
              <a:t> </a:t>
            </a:r>
            <a:r>
              <a:rPr lang="en-US" sz="1400" dirty="0" err="1"/>
              <a:t>mistura</a:t>
            </a:r>
            <a:r>
              <a:rPr lang="en-US" sz="1400" dirty="0"/>
              <a:t> de vapor </a:t>
            </a:r>
            <a:r>
              <a:rPr lang="en-US" sz="1400" dirty="0" err="1"/>
              <a:t>d'água</a:t>
            </a:r>
            <a:r>
              <a:rPr lang="en-US" sz="1400" dirty="0"/>
              <a:t> e d-</a:t>
            </a:r>
            <a:r>
              <a:rPr lang="en-US" sz="1400" dirty="0" err="1"/>
              <a:t>limoneno</a:t>
            </a:r>
            <a:r>
              <a:rPr lang="en-US" sz="1400" dirty="0"/>
              <a:t> </a:t>
            </a:r>
            <a:r>
              <a:rPr lang="en-US" sz="1400" dirty="0" err="1"/>
              <a:t>em</a:t>
            </a:r>
            <a:r>
              <a:rPr lang="en-US" sz="1400" dirty="0"/>
              <a:t> </a:t>
            </a:r>
            <a:r>
              <a:rPr lang="en-US" sz="1400" dirty="0" err="1"/>
              <a:t>uma</a:t>
            </a:r>
            <a:r>
              <a:rPr lang="en-US" sz="1400" dirty="0"/>
              <a:t> </a:t>
            </a:r>
            <a:r>
              <a:rPr lang="en-US" sz="1400" dirty="0" err="1"/>
              <a:t>ou</a:t>
            </a:r>
            <a:r>
              <a:rPr lang="en-US" sz="1400" dirty="0"/>
              <a:t> </a:t>
            </a:r>
            <a:r>
              <a:rPr lang="en-US" sz="1400" dirty="0" err="1"/>
              <a:t>mais</a:t>
            </a:r>
            <a:r>
              <a:rPr lang="en-US" sz="1400" dirty="0"/>
              <a:t> </a:t>
            </a:r>
            <a:r>
              <a:rPr lang="en-US" sz="1400" dirty="0" err="1"/>
              <a:t>câmaras</a:t>
            </a:r>
            <a:r>
              <a:rPr lang="en-US" sz="1400" dirty="0"/>
              <a:t> flash </a:t>
            </a:r>
            <a:r>
              <a:rPr lang="en-US" sz="1400" dirty="0" err="1"/>
              <a:t>em</a:t>
            </a:r>
            <a:r>
              <a:rPr lang="en-US" sz="1400" dirty="0"/>
              <a:t> </a:t>
            </a:r>
            <a:r>
              <a:rPr lang="en-US" sz="1400" dirty="0" err="1"/>
              <a:t>série</a:t>
            </a:r>
            <a:r>
              <a:rPr lang="en-US" sz="1400" dirty="0"/>
              <a:t>. O vapor é </a:t>
            </a:r>
            <a:r>
              <a:rPr lang="en-US" sz="1400" dirty="0" err="1"/>
              <a:t>posteriormente</a:t>
            </a:r>
            <a:r>
              <a:rPr lang="en-US" sz="1400" dirty="0"/>
              <a:t> </a:t>
            </a:r>
            <a:r>
              <a:rPr lang="en-US" sz="1400" dirty="0" err="1"/>
              <a:t>condensado</a:t>
            </a:r>
            <a:r>
              <a:rPr lang="en-US" sz="1400" dirty="0"/>
              <a:t> para </a:t>
            </a:r>
            <a:r>
              <a:rPr lang="en-US" sz="1400" dirty="0" err="1"/>
              <a:t>recuperar</a:t>
            </a:r>
            <a:r>
              <a:rPr lang="en-US" sz="1400" dirty="0"/>
              <a:t> a </a:t>
            </a:r>
            <a:r>
              <a:rPr lang="en-US" sz="1400" dirty="0" err="1"/>
              <a:t>fração</a:t>
            </a:r>
            <a:r>
              <a:rPr lang="en-US" sz="1400" dirty="0"/>
              <a:t> </a:t>
            </a:r>
            <a:r>
              <a:rPr lang="en-US" sz="1400" dirty="0" err="1"/>
              <a:t>terpênica</a:t>
            </a:r>
            <a:r>
              <a:rPr lang="en-US" sz="1400" dirty="0"/>
              <a:t>.</a:t>
            </a:r>
          </a:p>
        </p:txBody>
      </p:sp>
      <p:pic>
        <p:nvPicPr>
          <p:cNvPr id="9" name="Imagem 8">
            <a:extLst>
              <a:ext uri="{FF2B5EF4-FFF2-40B4-BE49-F238E27FC236}">
                <a16:creationId xmlns:a16="http://schemas.microsoft.com/office/drawing/2014/main" id="{A80C006C-216C-468A-A74C-DCFEE1BB0877}"/>
              </a:ext>
            </a:extLst>
          </p:cNvPr>
          <p:cNvPicPr>
            <a:picLocks noChangeAspect="1"/>
          </p:cNvPicPr>
          <p:nvPr/>
        </p:nvPicPr>
        <p:blipFill>
          <a:blip r:embed="rId5"/>
          <a:stretch>
            <a:fillRect/>
          </a:stretch>
        </p:blipFill>
        <p:spPr>
          <a:xfrm>
            <a:off x="3710761" y="4927601"/>
            <a:ext cx="6387162" cy="1930399"/>
          </a:xfrm>
          <a:prstGeom prst="rect">
            <a:avLst/>
          </a:prstGeom>
        </p:spPr>
      </p:pic>
      <p:sp>
        <p:nvSpPr>
          <p:cNvPr id="2" name="Espaço Reservado para Número de Slide 1">
            <a:extLst>
              <a:ext uri="{FF2B5EF4-FFF2-40B4-BE49-F238E27FC236}">
                <a16:creationId xmlns:a16="http://schemas.microsoft.com/office/drawing/2014/main" id="{969BCB55-6A70-4B70-B23F-B01380BA97A5}"/>
              </a:ext>
            </a:extLst>
          </p:cNvPr>
          <p:cNvSpPr>
            <a:spLocks noGrp="1"/>
          </p:cNvSpPr>
          <p:nvPr>
            <p:ph type="sldNum" sz="quarter" idx="12"/>
          </p:nvPr>
        </p:nvSpPr>
        <p:spPr/>
        <p:txBody>
          <a:bodyPr/>
          <a:lstStyle/>
          <a:p>
            <a:fld id="{9F3CC78C-36C9-42E5-8F86-5D55CF4F352F}" type="slidenum">
              <a:rPr lang="en-GB" smtClean="0"/>
              <a:t>29</a:t>
            </a:fld>
            <a:endParaRPr lang="en-GB"/>
          </a:p>
        </p:txBody>
      </p:sp>
    </p:spTree>
    <p:extLst>
      <p:ext uri="{BB962C8B-B14F-4D97-AF65-F5344CB8AC3E}">
        <p14:creationId xmlns:p14="http://schemas.microsoft.com/office/powerpoint/2010/main" val="475229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F1F402-5F7E-4721-87E2-93631305C931}"/>
              </a:ext>
            </a:extLst>
          </p:cNvPr>
          <p:cNvSpPr>
            <a:spLocks noGrp="1"/>
          </p:cNvSpPr>
          <p:nvPr>
            <p:ph type="title"/>
          </p:nvPr>
        </p:nvSpPr>
        <p:spPr>
          <a:xfrm>
            <a:off x="0" y="82497"/>
            <a:ext cx="10515600" cy="640435"/>
          </a:xfrm>
        </p:spPr>
        <p:txBody>
          <a:bodyPr>
            <a:normAutofit/>
          </a:bodyPr>
          <a:lstStyle/>
          <a:p>
            <a:r>
              <a:rPr lang="pt-BR" dirty="0"/>
              <a:t>Maiores produtores de Orange Juice</a:t>
            </a:r>
            <a:endParaRPr lang="en-GB" dirty="0"/>
          </a:p>
        </p:txBody>
      </p:sp>
      <p:pic>
        <p:nvPicPr>
          <p:cNvPr id="5" name="Imagem 4">
            <a:extLst>
              <a:ext uri="{FF2B5EF4-FFF2-40B4-BE49-F238E27FC236}">
                <a16:creationId xmlns:a16="http://schemas.microsoft.com/office/drawing/2014/main" id="{B47B14FD-7C4F-47B7-8644-FE1CAB6EA1BD}"/>
              </a:ext>
            </a:extLst>
          </p:cNvPr>
          <p:cNvPicPr>
            <a:picLocks noChangeAspect="1"/>
          </p:cNvPicPr>
          <p:nvPr/>
        </p:nvPicPr>
        <p:blipFill rotWithShape="1">
          <a:blip r:embed="rId3"/>
          <a:srcRect r="13565"/>
          <a:stretch/>
        </p:blipFill>
        <p:spPr>
          <a:xfrm>
            <a:off x="538163" y="906775"/>
            <a:ext cx="8991600" cy="2467319"/>
          </a:xfrm>
          <a:prstGeom prst="rect">
            <a:avLst/>
          </a:prstGeom>
        </p:spPr>
      </p:pic>
      <p:sp>
        <p:nvSpPr>
          <p:cNvPr id="6" name="Título 1">
            <a:extLst>
              <a:ext uri="{FF2B5EF4-FFF2-40B4-BE49-F238E27FC236}">
                <a16:creationId xmlns:a16="http://schemas.microsoft.com/office/drawing/2014/main" id="{EC03E4D1-C0E4-421B-8DBC-6843D77AAA7F}"/>
              </a:ext>
            </a:extLst>
          </p:cNvPr>
          <p:cNvSpPr txBox="1">
            <a:spLocks/>
          </p:cNvSpPr>
          <p:nvPr/>
        </p:nvSpPr>
        <p:spPr>
          <a:xfrm>
            <a:off x="0" y="3558946"/>
            <a:ext cx="10515600" cy="640435"/>
          </a:xfrm>
          <a:prstGeom prst="rect">
            <a:avLst/>
          </a:prstGeom>
        </p:spPr>
        <p:txBody>
          <a:bodyPr vert="horz" lIns="91440" tIns="45720" rIns="91440" bIns="45720" rtlCol="0" anchor="t">
            <a:normAutofit/>
          </a:bodyPr>
          <a:lstStyle>
            <a:lvl1pPr>
              <a:spcBef>
                <a:spcPct val="0"/>
              </a:spcBef>
              <a:buNone/>
              <a:defRPr sz="3600">
                <a:solidFill>
                  <a:schemeClr val="accent1"/>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pt-BR" dirty="0"/>
              <a:t>Maiores consumidores de Orange </a:t>
            </a:r>
            <a:r>
              <a:rPr lang="pt-BR" dirty="0" err="1"/>
              <a:t>Juice</a:t>
            </a:r>
            <a:endParaRPr lang="en-GB" dirty="0"/>
          </a:p>
        </p:txBody>
      </p:sp>
      <p:pic>
        <p:nvPicPr>
          <p:cNvPr id="8" name="Imagem 7">
            <a:extLst>
              <a:ext uri="{FF2B5EF4-FFF2-40B4-BE49-F238E27FC236}">
                <a16:creationId xmlns:a16="http://schemas.microsoft.com/office/drawing/2014/main" id="{2A11B3FA-853F-47C7-AC06-0C46E9517D17}"/>
              </a:ext>
            </a:extLst>
          </p:cNvPr>
          <p:cNvPicPr>
            <a:picLocks noChangeAspect="1"/>
          </p:cNvPicPr>
          <p:nvPr/>
        </p:nvPicPr>
        <p:blipFill rotWithShape="1">
          <a:blip r:embed="rId4"/>
          <a:srcRect t="3824" r="14428"/>
          <a:stretch/>
        </p:blipFill>
        <p:spPr>
          <a:xfrm>
            <a:off x="538163" y="4394114"/>
            <a:ext cx="8991600" cy="1905698"/>
          </a:xfrm>
          <a:prstGeom prst="rect">
            <a:avLst/>
          </a:prstGeom>
        </p:spPr>
      </p:pic>
      <p:sp>
        <p:nvSpPr>
          <p:cNvPr id="9" name="Retângulo 8">
            <a:extLst>
              <a:ext uri="{FF2B5EF4-FFF2-40B4-BE49-F238E27FC236}">
                <a16:creationId xmlns:a16="http://schemas.microsoft.com/office/drawing/2014/main" id="{41B7966B-084B-4B77-91DF-E119FC9A7DC5}"/>
              </a:ext>
            </a:extLst>
          </p:cNvPr>
          <p:cNvSpPr/>
          <p:nvPr/>
        </p:nvSpPr>
        <p:spPr>
          <a:xfrm>
            <a:off x="583993" y="1669168"/>
            <a:ext cx="8991600" cy="195202"/>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tângulo 9">
            <a:extLst>
              <a:ext uri="{FF2B5EF4-FFF2-40B4-BE49-F238E27FC236}">
                <a16:creationId xmlns:a16="http://schemas.microsoft.com/office/drawing/2014/main" id="{57D24171-F35A-44E9-B7ED-C9489DBF0EA5}"/>
              </a:ext>
            </a:extLst>
          </p:cNvPr>
          <p:cNvSpPr/>
          <p:nvPr/>
        </p:nvSpPr>
        <p:spPr>
          <a:xfrm>
            <a:off x="583993" y="5492687"/>
            <a:ext cx="8991600" cy="265176"/>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aixaDeTexto 10">
            <a:extLst>
              <a:ext uri="{FF2B5EF4-FFF2-40B4-BE49-F238E27FC236}">
                <a16:creationId xmlns:a16="http://schemas.microsoft.com/office/drawing/2014/main" id="{17CB3D3D-3D56-4D75-A690-FF93DC98696E}"/>
              </a:ext>
            </a:extLst>
          </p:cNvPr>
          <p:cNvSpPr txBox="1"/>
          <p:nvPr/>
        </p:nvSpPr>
        <p:spPr>
          <a:xfrm>
            <a:off x="401782" y="6494545"/>
            <a:ext cx="11790218" cy="369332"/>
          </a:xfrm>
          <a:prstGeom prst="rect">
            <a:avLst/>
          </a:prstGeom>
          <a:noFill/>
        </p:spPr>
        <p:txBody>
          <a:bodyPr wrap="square" rtlCol="0">
            <a:spAutoFit/>
          </a:bodyPr>
          <a:lstStyle/>
          <a:p>
            <a:r>
              <a:rPr lang="pt-BR" dirty="0" err="1"/>
              <a:t>Agricultural</a:t>
            </a:r>
            <a:r>
              <a:rPr lang="pt-BR" dirty="0"/>
              <a:t> Service/USDA  - Global Market </a:t>
            </a:r>
            <a:r>
              <a:rPr lang="pt-BR" dirty="0" err="1"/>
              <a:t>Analysis</a:t>
            </a:r>
            <a:r>
              <a:rPr lang="pt-BR" dirty="0"/>
              <a:t> – julho/20</a:t>
            </a:r>
          </a:p>
        </p:txBody>
      </p:sp>
      <p:sp>
        <p:nvSpPr>
          <p:cNvPr id="3" name="Espaço Reservado para Número de Slide 2">
            <a:extLst>
              <a:ext uri="{FF2B5EF4-FFF2-40B4-BE49-F238E27FC236}">
                <a16:creationId xmlns:a16="http://schemas.microsoft.com/office/drawing/2014/main" id="{D05C8048-C323-4B12-90AE-4FC5D45B266E}"/>
              </a:ext>
            </a:extLst>
          </p:cNvPr>
          <p:cNvSpPr>
            <a:spLocks noGrp="1"/>
          </p:cNvSpPr>
          <p:nvPr>
            <p:ph type="sldNum" sz="quarter" idx="12"/>
          </p:nvPr>
        </p:nvSpPr>
        <p:spPr/>
        <p:txBody>
          <a:bodyPr/>
          <a:lstStyle/>
          <a:p>
            <a:fld id="{9F3CC78C-36C9-42E5-8F86-5D55CF4F352F}" type="slidenum">
              <a:rPr lang="en-GB" smtClean="0"/>
              <a:t>3</a:t>
            </a:fld>
            <a:endParaRPr lang="en-GB"/>
          </a:p>
        </p:txBody>
      </p:sp>
    </p:spTree>
    <p:extLst>
      <p:ext uri="{BB962C8B-B14F-4D97-AF65-F5344CB8AC3E}">
        <p14:creationId xmlns:p14="http://schemas.microsoft.com/office/powerpoint/2010/main" val="975427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8DEBD3C5-F0EC-480F-B3E7-0288A9E21989}"/>
              </a:ext>
            </a:extLst>
          </p:cNvPr>
          <p:cNvSpPr txBox="1">
            <a:spLocks/>
          </p:cNvSpPr>
          <p:nvPr/>
        </p:nvSpPr>
        <p:spPr>
          <a:xfrm>
            <a:off x="0" y="0"/>
            <a:ext cx="10515600" cy="562500"/>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dirty="0"/>
              <a:t>Processamento de Frutas Cítricas</a:t>
            </a:r>
            <a:endParaRPr lang="en-GB" dirty="0"/>
          </a:p>
        </p:txBody>
      </p:sp>
      <p:pic>
        <p:nvPicPr>
          <p:cNvPr id="3" name="Imagem 2">
            <a:extLst>
              <a:ext uri="{FF2B5EF4-FFF2-40B4-BE49-F238E27FC236}">
                <a16:creationId xmlns:a16="http://schemas.microsoft.com/office/drawing/2014/main" id="{D1237FD1-6C00-483D-A30D-6F14970A6DA2}"/>
              </a:ext>
            </a:extLst>
          </p:cNvPr>
          <p:cNvPicPr>
            <a:picLocks noChangeAspect="1"/>
          </p:cNvPicPr>
          <p:nvPr/>
        </p:nvPicPr>
        <p:blipFill>
          <a:blip r:embed="rId3"/>
          <a:stretch>
            <a:fillRect/>
          </a:stretch>
        </p:blipFill>
        <p:spPr>
          <a:xfrm>
            <a:off x="358834" y="562500"/>
            <a:ext cx="9461666" cy="5946265"/>
          </a:xfrm>
          <a:prstGeom prst="rect">
            <a:avLst/>
          </a:prstGeom>
        </p:spPr>
      </p:pic>
      <p:sp>
        <p:nvSpPr>
          <p:cNvPr id="4" name="Retângulo 3">
            <a:extLst>
              <a:ext uri="{FF2B5EF4-FFF2-40B4-BE49-F238E27FC236}">
                <a16:creationId xmlns:a16="http://schemas.microsoft.com/office/drawing/2014/main" id="{402927D6-EC31-4DC6-9814-8CFADA513FDC}"/>
              </a:ext>
            </a:extLst>
          </p:cNvPr>
          <p:cNvSpPr/>
          <p:nvPr/>
        </p:nvSpPr>
        <p:spPr>
          <a:xfrm>
            <a:off x="358834" y="1125000"/>
            <a:ext cx="4132429" cy="5480065"/>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Espaço Reservado para Número de Slide 1">
            <a:extLst>
              <a:ext uri="{FF2B5EF4-FFF2-40B4-BE49-F238E27FC236}">
                <a16:creationId xmlns:a16="http://schemas.microsoft.com/office/drawing/2014/main" id="{5DC3DA0E-02AF-4AEA-A702-E84B13B71BE3}"/>
              </a:ext>
            </a:extLst>
          </p:cNvPr>
          <p:cNvSpPr>
            <a:spLocks noGrp="1"/>
          </p:cNvSpPr>
          <p:nvPr>
            <p:ph type="sldNum" sz="quarter" idx="12"/>
          </p:nvPr>
        </p:nvSpPr>
        <p:spPr/>
        <p:txBody>
          <a:bodyPr/>
          <a:lstStyle/>
          <a:p>
            <a:fld id="{9F3CC78C-36C9-42E5-8F86-5D55CF4F352F}" type="slidenum">
              <a:rPr lang="en-GB" smtClean="0"/>
              <a:t>30</a:t>
            </a:fld>
            <a:endParaRPr lang="en-GB"/>
          </a:p>
        </p:txBody>
      </p:sp>
    </p:spTree>
    <p:extLst>
      <p:ext uri="{BB962C8B-B14F-4D97-AF65-F5344CB8AC3E}">
        <p14:creationId xmlns:p14="http://schemas.microsoft.com/office/powerpoint/2010/main" val="4253185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EF9BB42A-7741-404F-B77E-ADCEB6CD96CC}"/>
              </a:ext>
            </a:extLst>
          </p:cNvPr>
          <p:cNvSpPr txBox="1"/>
          <p:nvPr/>
        </p:nvSpPr>
        <p:spPr>
          <a:xfrm>
            <a:off x="4132613" y="1567759"/>
            <a:ext cx="5816605" cy="2851431"/>
          </a:xfrm>
          <a:prstGeom prst="rect">
            <a:avLst/>
          </a:prstGeom>
        </p:spPr>
        <p:txBody>
          <a:bodyPr vert="horz" lIns="91440" tIns="45720" rIns="91440" bIns="45720" rtlCol="0">
            <a:noAutofit/>
          </a:bodyPr>
          <a:lstStyle/>
          <a:p>
            <a:pPr marL="285750" indent="-285750">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CPP – </a:t>
            </a:r>
            <a:r>
              <a:rPr lang="en-US" sz="1400" dirty="0" err="1">
                <a:solidFill>
                  <a:schemeClr val="tx1">
                    <a:lumMod val="75000"/>
                    <a:lumOff val="25000"/>
                  </a:schemeClr>
                </a:solidFill>
              </a:rPr>
              <a:t>Farelo</a:t>
            </a:r>
            <a:r>
              <a:rPr lang="en-US" sz="1400" dirty="0">
                <a:solidFill>
                  <a:schemeClr val="tx1">
                    <a:lumMod val="75000"/>
                    <a:lumOff val="25000"/>
                  </a:schemeClr>
                </a:solidFill>
              </a:rPr>
              <a:t> de </a:t>
            </a:r>
            <a:r>
              <a:rPr lang="en-US" sz="1400" dirty="0" err="1">
                <a:solidFill>
                  <a:schemeClr val="tx1">
                    <a:lumMod val="75000"/>
                    <a:lumOff val="25000"/>
                  </a:schemeClr>
                </a:solidFill>
              </a:rPr>
              <a:t>Polpa</a:t>
            </a:r>
            <a:r>
              <a:rPr lang="en-US" sz="1400" dirty="0">
                <a:solidFill>
                  <a:schemeClr val="tx1">
                    <a:lumMod val="75000"/>
                    <a:lumOff val="25000"/>
                  </a:schemeClr>
                </a:solidFill>
              </a:rPr>
              <a:t> </a:t>
            </a:r>
            <a:r>
              <a:rPr lang="en-US" sz="1400" dirty="0" err="1">
                <a:solidFill>
                  <a:schemeClr val="tx1">
                    <a:lumMod val="75000"/>
                    <a:lumOff val="25000"/>
                  </a:schemeClr>
                </a:solidFill>
              </a:rPr>
              <a:t>Cítrica</a:t>
            </a:r>
            <a:r>
              <a:rPr lang="en-US" sz="1400" dirty="0">
                <a:solidFill>
                  <a:schemeClr val="tx1">
                    <a:lumMod val="75000"/>
                    <a:lumOff val="25000"/>
                  </a:schemeClr>
                </a:solidFill>
              </a:rPr>
              <a:t> </a:t>
            </a:r>
            <a:r>
              <a:rPr lang="en-US" sz="1400" dirty="0" err="1">
                <a:solidFill>
                  <a:schemeClr val="tx1">
                    <a:lumMod val="75000"/>
                    <a:lumOff val="25000"/>
                  </a:schemeClr>
                </a:solidFill>
              </a:rPr>
              <a:t>Peletizada</a:t>
            </a:r>
            <a:r>
              <a:rPr lang="en-US" sz="1400" dirty="0">
                <a:solidFill>
                  <a:schemeClr val="tx1">
                    <a:lumMod val="75000"/>
                    <a:lumOff val="25000"/>
                  </a:schemeClr>
                </a:solidFill>
              </a:rPr>
              <a:t> (Citrus Pulp Pellets)</a:t>
            </a:r>
          </a:p>
          <a:p>
            <a:pPr marL="285750" indent="-285750">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endParaRPr>
          </a:p>
          <a:p>
            <a:pPr marL="1200150" lvl="2" indent="-285750">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endParaRPr>
          </a:p>
        </p:txBody>
      </p:sp>
      <p:pic>
        <p:nvPicPr>
          <p:cNvPr id="7" name="Imagem 6" descr="Uma imagem contendo arma, no interior, colher, mesa&#10;&#10;Descrição gerada automaticamente">
            <a:extLst>
              <a:ext uri="{FF2B5EF4-FFF2-40B4-BE49-F238E27FC236}">
                <a16:creationId xmlns:a16="http://schemas.microsoft.com/office/drawing/2014/main" id="{482CB8B5-429A-4C97-A3E7-F83900B66D57}"/>
              </a:ext>
            </a:extLst>
          </p:cNvPr>
          <p:cNvPicPr>
            <a:picLocks noChangeAspect="1"/>
          </p:cNvPicPr>
          <p:nvPr/>
        </p:nvPicPr>
        <p:blipFill rotWithShape="1">
          <a:blip r:embed="rId3">
            <a:extLst>
              <a:ext uri="{28A0092B-C50C-407E-A947-70E740481C1C}">
                <a14:useLocalDpi xmlns:a14="http://schemas.microsoft.com/office/drawing/2010/main" val="0"/>
              </a:ext>
            </a:extLst>
          </a:blip>
          <a:srcRect r="2" b="28497"/>
          <a:stretch/>
        </p:blipFill>
        <p:spPr>
          <a:xfrm>
            <a:off x="0" y="0"/>
            <a:ext cx="440053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5" name="Isosceles Triangle 1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ítulo 1">
            <a:extLst>
              <a:ext uri="{FF2B5EF4-FFF2-40B4-BE49-F238E27FC236}">
                <a16:creationId xmlns:a16="http://schemas.microsoft.com/office/drawing/2014/main" id="{917AC9EB-9352-4A0D-9DD6-C42985E72990}"/>
              </a:ext>
            </a:extLst>
          </p:cNvPr>
          <p:cNvSpPr txBox="1">
            <a:spLocks/>
          </p:cNvSpPr>
          <p:nvPr/>
        </p:nvSpPr>
        <p:spPr>
          <a:xfrm>
            <a:off x="4352905" y="609600"/>
            <a:ext cx="5114776" cy="1320800"/>
          </a:xfrm>
          <a:prstGeom prst="rect">
            <a:avLst/>
          </a:prstGeom>
        </p:spPr>
        <p:txBody>
          <a:bodyPr vert="horz" lIns="91440" tIns="45720" rIns="91440" bIns="45720" rtlCol="0" anchor="t">
            <a:normAutofit/>
          </a:bodyPr>
          <a:lstStyle>
            <a:lvl1pPr>
              <a:lnSpc>
                <a:spcPct val="90000"/>
              </a:lnSpc>
              <a:spcBef>
                <a:spcPct val="0"/>
              </a:spcBef>
              <a:buNone/>
              <a:defRPr sz="2800" b="1" i="0" cap="all">
                <a:solidFill>
                  <a:schemeClr val="accent1"/>
                </a:solidFill>
                <a:effectLst/>
                <a:latin typeface="Avenir Next W10 Demi"/>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PRODUTOS PRIMÁRIOS E SECUNDÁRIOS </a:t>
            </a:r>
          </a:p>
        </p:txBody>
      </p:sp>
      <p:pic>
        <p:nvPicPr>
          <p:cNvPr id="3" name="Imagem 2">
            <a:extLst>
              <a:ext uri="{FF2B5EF4-FFF2-40B4-BE49-F238E27FC236}">
                <a16:creationId xmlns:a16="http://schemas.microsoft.com/office/drawing/2014/main" id="{FF2F7C80-67F4-4BCF-8A99-6E0FCC2ADC37}"/>
              </a:ext>
            </a:extLst>
          </p:cNvPr>
          <p:cNvPicPr>
            <a:picLocks noChangeAspect="1"/>
          </p:cNvPicPr>
          <p:nvPr/>
        </p:nvPicPr>
        <p:blipFill>
          <a:blip r:embed="rId4"/>
          <a:stretch>
            <a:fillRect/>
          </a:stretch>
        </p:blipFill>
        <p:spPr>
          <a:xfrm>
            <a:off x="4056920" y="2993474"/>
            <a:ext cx="5967990" cy="1742102"/>
          </a:xfrm>
          <a:prstGeom prst="rect">
            <a:avLst/>
          </a:prstGeom>
        </p:spPr>
      </p:pic>
      <p:sp>
        <p:nvSpPr>
          <p:cNvPr id="4" name="CaixaDeTexto 3">
            <a:extLst>
              <a:ext uri="{FF2B5EF4-FFF2-40B4-BE49-F238E27FC236}">
                <a16:creationId xmlns:a16="http://schemas.microsoft.com/office/drawing/2014/main" id="{5F3A0BE7-73E0-40F6-8AB7-E3014ED33330}"/>
              </a:ext>
            </a:extLst>
          </p:cNvPr>
          <p:cNvSpPr txBox="1"/>
          <p:nvPr/>
        </p:nvSpPr>
        <p:spPr>
          <a:xfrm>
            <a:off x="4056920" y="4793069"/>
            <a:ext cx="4779375" cy="261610"/>
          </a:xfrm>
          <a:prstGeom prst="rect">
            <a:avLst/>
          </a:prstGeom>
          <a:noFill/>
        </p:spPr>
        <p:txBody>
          <a:bodyPr wrap="square" rtlCol="0">
            <a:spAutoFit/>
          </a:bodyPr>
          <a:lstStyle/>
          <a:p>
            <a:r>
              <a:rPr lang="pt-BR" sz="1100" dirty="0" err="1"/>
              <a:t>Fonte:Pereira</a:t>
            </a:r>
            <a:r>
              <a:rPr lang="pt-BR" sz="1100" dirty="0"/>
              <a:t> et al, 2007</a:t>
            </a:r>
            <a:endParaRPr lang="en-GB" sz="1100" dirty="0"/>
          </a:p>
        </p:txBody>
      </p:sp>
      <p:sp>
        <p:nvSpPr>
          <p:cNvPr id="2" name="Espaço Reservado para Número de Slide 1">
            <a:extLst>
              <a:ext uri="{FF2B5EF4-FFF2-40B4-BE49-F238E27FC236}">
                <a16:creationId xmlns:a16="http://schemas.microsoft.com/office/drawing/2014/main" id="{E15766D2-D3D2-4F83-90A6-268BF8B755F2}"/>
              </a:ext>
            </a:extLst>
          </p:cNvPr>
          <p:cNvSpPr>
            <a:spLocks noGrp="1"/>
          </p:cNvSpPr>
          <p:nvPr>
            <p:ph type="sldNum" sz="quarter" idx="12"/>
          </p:nvPr>
        </p:nvSpPr>
        <p:spPr/>
        <p:txBody>
          <a:bodyPr/>
          <a:lstStyle/>
          <a:p>
            <a:fld id="{9F3CC78C-36C9-42E5-8F86-5D55CF4F352F}" type="slidenum">
              <a:rPr lang="en-GB" smtClean="0"/>
              <a:t>31</a:t>
            </a:fld>
            <a:endParaRPr lang="en-GB"/>
          </a:p>
        </p:txBody>
      </p:sp>
    </p:spTree>
    <p:extLst>
      <p:ext uri="{BB962C8B-B14F-4D97-AF65-F5344CB8AC3E}">
        <p14:creationId xmlns:p14="http://schemas.microsoft.com/office/powerpoint/2010/main" val="2513756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EF9BB42A-7741-404F-B77E-ADCEB6CD96CC}"/>
              </a:ext>
            </a:extLst>
          </p:cNvPr>
          <p:cNvSpPr txBox="1"/>
          <p:nvPr/>
        </p:nvSpPr>
        <p:spPr>
          <a:xfrm>
            <a:off x="371474" y="491232"/>
            <a:ext cx="9315451" cy="830997"/>
          </a:xfrm>
          <a:prstGeom prst="rect">
            <a:avLst/>
          </a:prstGeom>
          <a:noFill/>
        </p:spPr>
        <p:txBody>
          <a:bodyPr wrap="square">
            <a:spAutoFit/>
          </a:bodyPr>
          <a:lstStyle/>
          <a:p>
            <a:pPr marL="285750" indent="-285750">
              <a:spcBef>
                <a:spcPts val="1000"/>
              </a:spcBef>
              <a:buClr>
                <a:schemeClr val="accent1"/>
              </a:buClr>
              <a:buSzPct val="80000"/>
              <a:buFont typeface="Wingdings 3" charset="2"/>
              <a:buChar char=""/>
            </a:pPr>
            <a:r>
              <a:rPr lang="pt-BR" sz="2000" dirty="0">
                <a:solidFill>
                  <a:schemeClr val="tx1">
                    <a:lumMod val="75000"/>
                    <a:lumOff val="25000"/>
                  </a:schemeClr>
                </a:solidFill>
              </a:rPr>
              <a:t>Melaço Cítrico</a:t>
            </a:r>
          </a:p>
          <a:p>
            <a:pPr marL="1200150" lvl="2" indent="-285750">
              <a:buFont typeface="Arial" panose="020B0604020202020204" pitchFamily="34" charset="0"/>
              <a:buChar char="•"/>
            </a:pPr>
            <a:r>
              <a:rPr lang="pt-BR" sz="1400" dirty="0"/>
              <a:t>O melaço cítrico contém alta concentração de sólidos solúveis e é geralmente concentrado e adicionado ao processo de fabricação de CPP visando aumentar sua concentração de açucares </a:t>
            </a:r>
          </a:p>
        </p:txBody>
      </p:sp>
      <p:sp>
        <p:nvSpPr>
          <p:cNvPr id="10" name="Título 1">
            <a:extLst>
              <a:ext uri="{FF2B5EF4-FFF2-40B4-BE49-F238E27FC236}">
                <a16:creationId xmlns:a16="http://schemas.microsoft.com/office/drawing/2014/main" id="{90E7215B-0BA2-4722-9CC1-7DD26446EA63}"/>
              </a:ext>
            </a:extLst>
          </p:cNvPr>
          <p:cNvSpPr txBox="1">
            <a:spLocks/>
          </p:cNvSpPr>
          <p:nvPr/>
        </p:nvSpPr>
        <p:spPr>
          <a:xfrm>
            <a:off x="0" y="19105"/>
            <a:ext cx="5638800" cy="548932"/>
          </a:xfrm>
          <a:prstGeom prst="rect">
            <a:avLst/>
          </a:prstGeom>
        </p:spPr>
        <p:txBody>
          <a:bodyPr vert="horz" lIns="91440" tIns="45720" rIns="91440" bIns="45720" rtlCol="0" anchor="ctr">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pt-BR" sz="2800" b="1" cap="all">
                <a:latin typeface="Avenir Next W10 Demi"/>
              </a:rPr>
              <a:t>PRODUTOS PRIMÁRIOS E SECUNDÁRIOS </a:t>
            </a:r>
            <a:endParaRPr lang="pt-BR" sz="2800" dirty="0"/>
          </a:p>
        </p:txBody>
      </p:sp>
      <p:pic>
        <p:nvPicPr>
          <p:cNvPr id="3" name="Imagem 2">
            <a:extLst>
              <a:ext uri="{FF2B5EF4-FFF2-40B4-BE49-F238E27FC236}">
                <a16:creationId xmlns:a16="http://schemas.microsoft.com/office/drawing/2014/main" id="{1F82C881-EA1A-49D8-9DFA-3238C1804CDC}"/>
              </a:ext>
            </a:extLst>
          </p:cNvPr>
          <p:cNvPicPr>
            <a:picLocks noChangeAspect="1"/>
          </p:cNvPicPr>
          <p:nvPr/>
        </p:nvPicPr>
        <p:blipFill>
          <a:blip r:embed="rId3"/>
          <a:stretch>
            <a:fillRect/>
          </a:stretch>
        </p:blipFill>
        <p:spPr>
          <a:xfrm>
            <a:off x="2505075" y="1537672"/>
            <a:ext cx="5367215" cy="5112119"/>
          </a:xfrm>
          <a:prstGeom prst="rect">
            <a:avLst/>
          </a:prstGeom>
        </p:spPr>
      </p:pic>
      <p:sp>
        <p:nvSpPr>
          <p:cNvPr id="2" name="Espaço Reservado para Número de Slide 1">
            <a:extLst>
              <a:ext uri="{FF2B5EF4-FFF2-40B4-BE49-F238E27FC236}">
                <a16:creationId xmlns:a16="http://schemas.microsoft.com/office/drawing/2014/main" id="{E28BA2DC-A6CA-47F9-8537-6EBCAD1CF3E8}"/>
              </a:ext>
            </a:extLst>
          </p:cNvPr>
          <p:cNvSpPr>
            <a:spLocks noGrp="1"/>
          </p:cNvSpPr>
          <p:nvPr>
            <p:ph type="sldNum" sz="quarter" idx="12"/>
          </p:nvPr>
        </p:nvSpPr>
        <p:spPr/>
        <p:txBody>
          <a:bodyPr/>
          <a:lstStyle/>
          <a:p>
            <a:fld id="{9F3CC78C-36C9-42E5-8F86-5D55CF4F352F}" type="slidenum">
              <a:rPr lang="en-GB" smtClean="0"/>
              <a:t>32</a:t>
            </a:fld>
            <a:endParaRPr lang="en-GB"/>
          </a:p>
        </p:txBody>
      </p:sp>
    </p:spTree>
    <p:extLst>
      <p:ext uri="{BB962C8B-B14F-4D97-AF65-F5344CB8AC3E}">
        <p14:creationId xmlns:p14="http://schemas.microsoft.com/office/powerpoint/2010/main" val="565281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F63AFB53-1386-416E-9B45-413320143807}"/>
              </a:ext>
            </a:extLst>
          </p:cNvPr>
          <p:cNvSpPr txBox="1"/>
          <p:nvPr/>
        </p:nvSpPr>
        <p:spPr>
          <a:xfrm>
            <a:off x="3327817" y="1528996"/>
            <a:ext cx="6464576" cy="5329003"/>
          </a:xfrm>
          <a:prstGeom prst="rect">
            <a:avLst/>
          </a:prstGeom>
        </p:spPr>
        <p:txBody>
          <a:bodyPr vert="horz" lIns="91440" tIns="45720" rIns="91440" bIns="45720" rtlCol="0">
            <a:noAutofit/>
          </a:bodyPr>
          <a:lstStyle/>
          <a:p>
            <a:pPr marL="285750" indent="-285750">
              <a:lnSpc>
                <a:spcPct val="90000"/>
              </a:lnSpc>
              <a:spcBef>
                <a:spcPts val="1000"/>
              </a:spcBef>
              <a:buClr>
                <a:schemeClr val="accent1"/>
              </a:buClr>
              <a:buSzPct val="80000"/>
              <a:buFont typeface="Wingdings 3" charset="2"/>
              <a:buChar char=""/>
            </a:pPr>
            <a:r>
              <a:rPr lang="en-US" sz="1400" b="1" dirty="0" err="1">
                <a:solidFill>
                  <a:schemeClr val="tx1">
                    <a:lumMod val="75000"/>
                    <a:lumOff val="25000"/>
                  </a:schemeClr>
                </a:solidFill>
              </a:rPr>
              <a:t>D’limonene</a:t>
            </a:r>
            <a:endParaRPr lang="en-US" sz="1400" b="1" dirty="0">
              <a:solidFill>
                <a:schemeClr val="tx1">
                  <a:lumMod val="75000"/>
                  <a:lumOff val="25000"/>
                </a:schemeClr>
              </a:solidFill>
            </a:endParaRPr>
          </a:p>
          <a:p>
            <a:pPr lvl="1">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O d-</a:t>
            </a:r>
            <a:r>
              <a:rPr lang="en-US" sz="1400" dirty="0" err="1">
                <a:solidFill>
                  <a:schemeClr val="tx1">
                    <a:lumMod val="75000"/>
                    <a:lumOff val="25000"/>
                  </a:schemeClr>
                </a:solidFill>
              </a:rPr>
              <a:t>limoneno</a:t>
            </a:r>
            <a:r>
              <a:rPr lang="en-US" sz="1400" dirty="0">
                <a:solidFill>
                  <a:schemeClr val="tx1">
                    <a:lumMod val="75000"/>
                    <a:lumOff val="25000"/>
                  </a:schemeClr>
                </a:solidFill>
              </a:rPr>
              <a:t> é o </a:t>
            </a:r>
            <a:r>
              <a:rPr lang="en-US" sz="1400" dirty="0" err="1">
                <a:solidFill>
                  <a:schemeClr val="tx1">
                    <a:lumMod val="75000"/>
                    <a:lumOff val="25000"/>
                  </a:schemeClr>
                </a:solidFill>
              </a:rPr>
              <a:t>componente</a:t>
            </a:r>
            <a:r>
              <a:rPr lang="en-US" sz="1400" dirty="0">
                <a:solidFill>
                  <a:schemeClr val="tx1">
                    <a:lumMod val="75000"/>
                    <a:lumOff val="25000"/>
                  </a:schemeClr>
                </a:solidFill>
              </a:rPr>
              <a:t> </a:t>
            </a:r>
            <a:r>
              <a:rPr lang="en-US" sz="1400" dirty="0" err="1">
                <a:solidFill>
                  <a:schemeClr val="tx1">
                    <a:lumMod val="75000"/>
                    <a:lumOff val="25000"/>
                  </a:schemeClr>
                </a:solidFill>
              </a:rPr>
              <a:t>mais</a:t>
            </a:r>
            <a:r>
              <a:rPr lang="en-US" sz="1400" dirty="0">
                <a:solidFill>
                  <a:schemeClr val="tx1">
                    <a:lumMod val="75000"/>
                    <a:lumOff val="25000"/>
                  </a:schemeClr>
                </a:solidFill>
              </a:rPr>
              <a:t> </a:t>
            </a:r>
            <a:r>
              <a:rPr lang="en-US" sz="1400" dirty="0" err="1">
                <a:solidFill>
                  <a:schemeClr val="tx1">
                    <a:lumMod val="75000"/>
                    <a:lumOff val="25000"/>
                  </a:schemeClr>
                </a:solidFill>
              </a:rPr>
              <a:t>expressivo</a:t>
            </a:r>
            <a:r>
              <a:rPr lang="en-US" sz="1400" dirty="0">
                <a:solidFill>
                  <a:schemeClr val="tx1">
                    <a:lumMod val="75000"/>
                    <a:lumOff val="25000"/>
                  </a:schemeClr>
                </a:solidFill>
              </a:rPr>
              <a:t> </a:t>
            </a:r>
            <a:r>
              <a:rPr lang="en-US" sz="1400" dirty="0" err="1">
                <a:solidFill>
                  <a:schemeClr val="tx1">
                    <a:lumMod val="75000"/>
                    <a:lumOff val="25000"/>
                  </a:schemeClr>
                </a:solidFill>
              </a:rPr>
              <a:t>presente</a:t>
            </a:r>
            <a:r>
              <a:rPr lang="en-US" sz="1400" dirty="0">
                <a:solidFill>
                  <a:schemeClr val="tx1">
                    <a:lumMod val="75000"/>
                    <a:lumOff val="25000"/>
                  </a:schemeClr>
                </a:solidFill>
              </a:rPr>
              <a:t> </a:t>
            </a:r>
            <a:r>
              <a:rPr lang="en-US" sz="1400" dirty="0" err="1">
                <a:solidFill>
                  <a:schemeClr val="tx1">
                    <a:lumMod val="75000"/>
                    <a:lumOff val="25000"/>
                  </a:schemeClr>
                </a:solidFill>
              </a:rPr>
              <a:t>na</a:t>
            </a:r>
            <a:r>
              <a:rPr lang="en-US" sz="1400" dirty="0">
                <a:solidFill>
                  <a:schemeClr val="tx1">
                    <a:lumMod val="75000"/>
                    <a:lumOff val="25000"/>
                  </a:schemeClr>
                </a:solidFill>
              </a:rPr>
              <a:t> </a:t>
            </a:r>
            <a:r>
              <a:rPr lang="en-US" sz="1400" dirty="0" err="1">
                <a:solidFill>
                  <a:schemeClr val="tx1">
                    <a:lumMod val="75000"/>
                    <a:lumOff val="25000"/>
                  </a:schemeClr>
                </a:solidFill>
              </a:rPr>
              <a:t>casca</a:t>
            </a:r>
            <a:r>
              <a:rPr lang="en-US" sz="1400" dirty="0">
                <a:solidFill>
                  <a:schemeClr val="tx1">
                    <a:lumMod val="75000"/>
                    <a:lumOff val="25000"/>
                  </a:schemeClr>
                </a:solidFill>
              </a:rPr>
              <a:t> da </a:t>
            </a:r>
            <a:r>
              <a:rPr lang="en-US" sz="1400" dirty="0" err="1">
                <a:solidFill>
                  <a:schemeClr val="tx1">
                    <a:lumMod val="75000"/>
                    <a:lumOff val="25000"/>
                  </a:schemeClr>
                </a:solidFill>
              </a:rPr>
              <a:t>laranja</a:t>
            </a:r>
            <a:r>
              <a:rPr lang="en-US" sz="1400" dirty="0">
                <a:solidFill>
                  <a:schemeClr val="tx1">
                    <a:lumMod val="75000"/>
                    <a:lumOff val="25000"/>
                  </a:schemeClr>
                </a:solidFill>
              </a:rPr>
              <a:t>. É </a:t>
            </a:r>
            <a:r>
              <a:rPr lang="en-US" sz="1400" dirty="0" err="1">
                <a:solidFill>
                  <a:schemeClr val="tx1">
                    <a:lumMod val="75000"/>
                    <a:lumOff val="25000"/>
                  </a:schemeClr>
                </a:solidFill>
              </a:rPr>
              <a:t>responsável</a:t>
            </a:r>
            <a:r>
              <a:rPr lang="en-US" sz="1400" dirty="0">
                <a:solidFill>
                  <a:schemeClr val="tx1">
                    <a:lumMod val="75000"/>
                    <a:lumOff val="25000"/>
                  </a:schemeClr>
                </a:solidFill>
              </a:rPr>
              <a:t> </a:t>
            </a:r>
            <a:r>
              <a:rPr lang="en-US" sz="1400" dirty="0" err="1">
                <a:solidFill>
                  <a:schemeClr val="tx1">
                    <a:lumMod val="75000"/>
                    <a:lumOff val="25000"/>
                  </a:schemeClr>
                </a:solidFill>
              </a:rPr>
              <a:t>pelo</a:t>
            </a:r>
            <a:r>
              <a:rPr lang="en-US" sz="1400" dirty="0">
                <a:solidFill>
                  <a:schemeClr val="tx1">
                    <a:lumMod val="75000"/>
                    <a:lumOff val="25000"/>
                  </a:schemeClr>
                </a:solidFill>
              </a:rPr>
              <a:t> odor que se </a:t>
            </a:r>
            <a:r>
              <a:rPr lang="en-US" sz="1400" dirty="0" err="1">
                <a:solidFill>
                  <a:schemeClr val="tx1">
                    <a:lumMod val="75000"/>
                    <a:lumOff val="25000"/>
                  </a:schemeClr>
                </a:solidFill>
              </a:rPr>
              <a:t>pode</a:t>
            </a:r>
            <a:r>
              <a:rPr lang="en-US" sz="1400" dirty="0">
                <a:solidFill>
                  <a:schemeClr val="tx1">
                    <a:lumMod val="75000"/>
                    <a:lumOff val="25000"/>
                  </a:schemeClr>
                </a:solidFill>
              </a:rPr>
              <a:t> </a:t>
            </a:r>
            <a:r>
              <a:rPr lang="en-US" sz="1400" dirty="0" err="1">
                <a:solidFill>
                  <a:schemeClr val="tx1">
                    <a:lumMod val="75000"/>
                    <a:lumOff val="25000"/>
                  </a:schemeClr>
                </a:solidFill>
              </a:rPr>
              <a:t>sentir</a:t>
            </a:r>
            <a:r>
              <a:rPr lang="en-US" sz="1400" dirty="0">
                <a:solidFill>
                  <a:schemeClr val="tx1">
                    <a:lumMod val="75000"/>
                    <a:lumOff val="25000"/>
                  </a:schemeClr>
                </a:solidFill>
              </a:rPr>
              <a:t> </a:t>
            </a:r>
            <a:r>
              <a:rPr lang="en-US" sz="1400" dirty="0" err="1">
                <a:solidFill>
                  <a:schemeClr val="tx1">
                    <a:lumMod val="75000"/>
                    <a:lumOff val="25000"/>
                  </a:schemeClr>
                </a:solidFill>
              </a:rPr>
              <a:t>nas</a:t>
            </a:r>
            <a:r>
              <a:rPr lang="en-US" sz="1400" dirty="0">
                <a:solidFill>
                  <a:schemeClr val="tx1">
                    <a:lumMod val="75000"/>
                    <a:lumOff val="25000"/>
                  </a:schemeClr>
                </a:solidFill>
              </a:rPr>
              <a:t> </a:t>
            </a:r>
            <a:r>
              <a:rPr lang="en-US" sz="1400" dirty="0" err="1">
                <a:solidFill>
                  <a:schemeClr val="tx1">
                    <a:lumMod val="75000"/>
                    <a:lumOff val="25000"/>
                  </a:schemeClr>
                </a:solidFill>
              </a:rPr>
              <a:t>proximidades</a:t>
            </a:r>
            <a:r>
              <a:rPr lang="en-US" sz="1400" dirty="0">
                <a:solidFill>
                  <a:schemeClr val="tx1">
                    <a:lumMod val="75000"/>
                    <a:lumOff val="25000"/>
                  </a:schemeClr>
                </a:solidFill>
              </a:rPr>
              <a:t> de </a:t>
            </a:r>
            <a:r>
              <a:rPr lang="en-US" sz="1400" dirty="0" err="1">
                <a:solidFill>
                  <a:schemeClr val="tx1">
                    <a:lumMod val="75000"/>
                    <a:lumOff val="25000"/>
                  </a:schemeClr>
                </a:solidFill>
              </a:rPr>
              <a:t>uma</a:t>
            </a:r>
            <a:r>
              <a:rPr lang="en-US" sz="1400" dirty="0">
                <a:solidFill>
                  <a:schemeClr val="tx1">
                    <a:lumMod val="75000"/>
                    <a:lumOff val="25000"/>
                  </a:schemeClr>
                </a:solidFill>
              </a:rPr>
              <a:t> planta de </a:t>
            </a:r>
            <a:r>
              <a:rPr lang="en-US" sz="1400" dirty="0" err="1">
                <a:solidFill>
                  <a:schemeClr val="tx1">
                    <a:lumMod val="75000"/>
                    <a:lumOff val="25000"/>
                  </a:schemeClr>
                </a:solidFill>
              </a:rPr>
              <a:t>processamento</a:t>
            </a:r>
            <a:r>
              <a:rPr lang="en-US" sz="1400" dirty="0">
                <a:solidFill>
                  <a:schemeClr val="tx1">
                    <a:lumMod val="75000"/>
                    <a:lumOff val="25000"/>
                  </a:schemeClr>
                </a:solidFill>
              </a:rPr>
              <a:t> de </a:t>
            </a:r>
            <a:r>
              <a:rPr lang="en-US" sz="1400" dirty="0" err="1">
                <a:solidFill>
                  <a:schemeClr val="tx1">
                    <a:lumMod val="75000"/>
                    <a:lumOff val="25000"/>
                  </a:schemeClr>
                </a:solidFill>
              </a:rPr>
              <a:t>suco</a:t>
            </a:r>
            <a:r>
              <a:rPr lang="en-US" sz="1400" dirty="0">
                <a:solidFill>
                  <a:schemeClr val="tx1">
                    <a:lumMod val="75000"/>
                    <a:lumOff val="25000"/>
                  </a:schemeClr>
                </a:solidFill>
              </a:rPr>
              <a:t>. </a:t>
            </a:r>
          </a:p>
          <a:p>
            <a:pPr lvl="1">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O </a:t>
            </a:r>
            <a:r>
              <a:rPr lang="en-US" sz="1400" dirty="0" err="1">
                <a:solidFill>
                  <a:schemeClr val="tx1">
                    <a:lumMod val="75000"/>
                    <a:lumOff val="25000"/>
                  </a:schemeClr>
                </a:solidFill>
              </a:rPr>
              <a:t>líquido</a:t>
            </a:r>
            <a:r>
              <a:rPr lang="en-US" sz="1400" dirty="0">
                <a:solidFill>
                  <a:schemeClr val="tx1">
                    <a:lumMod val="75000"/>
                    <a:lumOff val="25000"/>
                  </a:schemeClr>
                </a:solidFill>
              </a:rPr>
              <a:t> </a:t>
            </a:r>
            <a:r>
              <a:rPr lang="en-US" sz="1400" dirty="0" err="1">
                <a:solidFill>
                  <a:schemeClr val="tx1">
                    <a:lumMod val="75000"/>
                    <a:lumOff val="25000"/>
                  </a:schemeClr>
                </a:solidFill>
              </a:rPr>
              <a:t>passa</a:t>
            </a:r>
            <a:r>
              <a:rPr lang="en-US" sz="1400" dirty="0">
                <a:solidFill>
                  <a:schemeClr val="tx1">
                    <a:lumMod val="75000"/>
                    <a:lumOff val="25000"/>
                  </a:schemeClr>
                </a:solidFill>
              </a:rPr>
              <a:t> por </a:t>
            </a:r>
            <a:r>
              <a:rPr lang="en-US" sz="1400" dirty="0" err="1">
                <a:solidFill>
                  <a:schemeClr val="tx1">
                    <a:lumMod val="75000"/>
                    <a:lumOff val="25000"/>
                  </a:schemeClr>
                </a:solidFill>
              </a:rPr>
              <a:t>uma</a:t>
            </a:r>
            <a:r>
              <a:rPr lang="en-US" sz="1400" dirty="0">
                <a:solidFill>
                  <a:schemeClr val="tx1">
                    <a:lumMod val="75000"/>
                    <a:lumOff val="25000"/>
                  </a:schemeClr>
                </a:solidFill>
              </a:rPr>
              <a:t> </a:t>
            </a:r>
            <a:r>
              <a:rPr lang="en-US" sz="1400" dirty="0" err="1">
                <a:solidFill>
                  <a:schemeClr val="tx1">
                    <a:lumMod val="75000"/>
                    <a:lumOff val="25000"/>
                  </a:schemeClr>
                </a:solidFill>
              </a:rPr>
              <a:t>bateria</a:t>
            </a:r>
            <a:r>
              <a:rPr lang="en-US" sz="1400" dirty="0">
                <a:solidFill>
                  <a:schemeClr val="tx1">
                    <a:lumMod val="75000"/>
                    <a:lumOff val="25000"/>
                  </a:schemeClr>
                </a:solidFill>
              </a:rPr>
              <a:t> de </a:t>
            </a:r>
            <a:r>
              <a:rPr lang="en-US" sz="1400" dirty="0" err="1">
                <a:solidFill>
                  <a:schemeClr val="tx1">
                    <a:lumMod val="75000"/>
                    <a:lumOff val="25000"/>
                  </a:schemeClr>
                </a:solidFill>
              </a:rPr>
              <a:t>peneiras</a:t>
            </a:r>
            <a:r>
              <a:rPr lang="en-US" sz="1400" dirty="0">
                <a:solidFill>
                  <a:schemeClr val="tx1">
                    <a:lumMod val="75000"/>
                    <a:lumOff val="25000"/>
                  </a:schemeClr>
                </a:solidFill>
              </a:rPr>
              <a:t> para a </a:t>
            </a:r>
            <a:r>
              <a:rPr lang="en-US" sz="1400" dirty="0" err="1">
                <a:solidFill>
                  <a:schemeClr val="tx1">
                    <a:lumMod val="75000"/>
                    <a:lumOff val="25000"/>
                  </a:schemeClr>
                </a:solidFill>
              </a:rPr>
              <a:t>remoção</a:t>
            </a:r>
            <a:r>
              <a:rPr lang="en-US" sz="1400" dirty="0">
                <a:solidFill>
                  <a:schemeClr val="tx1">
                    <a:lumMod val="75000"/>
                    <a:lumOff val="25000"/>
                  </a:schemeClr>
                </a:solidFill>
              </a:rPr>
              <a:t> de </a:t>
            </a:r>
            <a:r>
              <a:rPr lang="en-US" sz="1400" dirty="0" err="1">
                <a:solidFill>
                  <a:schemeClr val="tx1">
                    <a:lumMod val="75000"/>
                    <a:lumOff val="25000"/>
                  </a:schemeClr>
                </a:solidFill>
              </a:rPr>
              <a:t>sólidos</a:t>
            </a:r>
            <a:r>
              <a:rPr lang="en-US" sz="1400" dirty="0">
                <a:solidFill>
                  <a:schemeClr val="tx1">
                    <a:lumMod val="75000"/>
                    <a:lumOff val="25000"/>
                  </a:schemeClr>
                </a:solidFill>
              </a:rPr>
              <a:t> e </a:t>
            </a:r>
            <a:r>
              <a:rPr lang="en-US" sz="1400" dirty="0" err="1">
                <a:solidFill>
                  <a:schemeClr val="tx1">
                    <a:lumMod val="75000"/>
                    <a:lumOff val="25000"/>
                  </a:schemeClr>
                </a:solidFill>
              </a:rPr>
              <a:t>então</a:t>
            </a:r>
            <a:r>
              <a:rPr lang="en-US" sz="1400" dirty="0">
                <a:solidFill>
                  <a:schemeClr val="tx1">
                    <a:lumMod val="75000"/>
                    <a:lumOff val="25000"/>
                  </a:schemeClr>
                </a:solidFill>
              </a:rPr>
              <a:t> </a:t>
            </a:r>
            <a:r>
              <a:rPr lang="en-US" sz="1400" dirty="0" err="1">
                <a:solidFill>
                  <a:schemeClr val="tx1">
                    <a:lumMod val="75000"/>
                    <a:lumOff val="25000"/>
                  </a:schemeClr>
                </a:solidFill>
              </a:rPr>
              <a:t>enviado</a:t>
            </a:r>
            <a:r>
              <a:rPr lang="en-US" sz="1400" dirty="0">
                <a:solidFill>
                  <a:schemeClr val="tx1">
                    <a:lumMod val="75000"/>
                    <a:lumOff val="25000"/>
                  </a:schemeClr>
                </a:solidFill>
              </a:rPr>
              <a:t> para o </a:t>
            </a:r>
            <a:r>
              <a:rPr lang="en-US" sz="1400" dirty="0" err="1">
                <a:solidFill>
                  <a:schemeClr val="tx1">
                    <a:lumMod val="75000"/>
                    <a:lumOff val="25000"/>
                  </a:schemeClr>
                </a:solidFill>
              </a:rPr>
              <a:t>evaporador</a:t>
            </a:r>
            <a:r>
              <a:rPr lang="en-US" sz="1400" dirty="0">
                <a:solidFill>
                  <a:schemeClr val="tx1">
                    <a:lumMod val="75000"/>
                    <a:lumOff val="25000"/>
                  </a:schemeClr>
                </a:solidFill>
              </a:rPr>
              <a:t>. Na </a:t>
            </a:r>
            <a:r>
              <a:rPr lang="en-US" sz="1400" dirty="0" err="1">
                <a:solidFill>
                  <a:schemeClr val="tx1">
                    <a:lumMod val="75000"/>
                    <a:lumOff val="25000"/>
                  </a:schemeClr>
                </a:solidFill>
              </a:rPr>
              <a:t>etapa</a:t>
            </a:r>
            <a:r>
              <a:rPr lang="en-US" sz="1400" dirty="0">
                <a:solidFill>
                  <a:schemeClr val="tx1">
                    <a:lumMod val="75000"/>
                    <a:lumOff val="25000"/>
                  </a:schemeClr>
                </a:solidFill>
              </a:rPr>
              <a:t> de </a:t>
            </a:r>
            <a:r>
              <a:rPr lang="en-US" sz="1400" dirty="0" err="1">
                <a:solidFill>
                  <a:schemeClr val="tx1">
                    <a:lumMod val="75000"/>
                    <a:lumOff val="25000"/>
                  </a:schemeClr>
                </a:solidFill>
              </a:rPr>
              <a:t>concentração</a:t>
            </a:r>
            <a:r>
              <a:rPr lang="en-US" sz="1400" dirty="0">
                <a:solidFill>
                  <a:schemeClr val="tx1">
                    <a:lumMod val="75000"/>
                    <a:lumOff val="25000"/>
                  </a:schemeClr>
                </a:solidFill>
              </a:rPr>
              <a:t> o d-</a:t>
            </a:r>
            <a:r>
              <a:rPr lang="en-US" sz="1400" dirty="0" err="1">
                <a:solidFill>
                  <a:schemeClr val="tx1">
                    <a:lumMod val="75000"/>
                    <a:lumOff val="25000"/>
                  </a:schemeClr>
                </a:solidFill>
              </a:rPr>
              <a:t>limoneno</a:t>
            </a:r>
            <a:r>
              <a:rPr lang="en-US" sz="1400" dirty="0">
                <a:solidFill>
                  <a:schemeClr val="tx1">
                    <a:lumMod val="75000"/>
                    <a:lumOff val="25000"/>
                  </a:schemeClr>
                </a:solidFill>
              </a:rPr>
              <a:t> é </a:t>
            </a:r>
            <a:r>
              <a:rPr lang="en-US" sz="1400" dirty="0" err="1">
                <a:solidFill>
                  <a:schemeClr val="tx1">
                    <a:lumMod val="75000"/>
                    <a:lumOff val="25000"/>
                  </a:schemeClr>
                </a:solidFill>
              </a:rPr>
              <a:t>extraído</a:t>
            </a:r>
            <a:r>
              <a:rPr lang="en-US" sz="1400" dirty="0">
                <a:solidFill>
                  <a:schemeClr val="tx1">
                    <a:lumMod val="75000"/>
                    <a:lumOff val="25000"/>
                  </a:schemeClr>
                </a:solidFill>
              </a:rPr>
              <a:t> no 2.º </a:t>
            </a:r>
            <a:r>
              <a:rPr lang="en-US" sz="1400" dirty="0" err="1">
                <a:solidFill>
                  <a:schemeClr val="tx1">
                    <a:lumMod val="75000"/>
                    <a:lumOff val="25000"/>
                  </a:schemeClr>
                </a:solidFill>
              </a:rPr>
              <a:t>estágio</a:t>
            </a:r>
            <a:r>
              <a:rPr lang="en-US" sz="1400" dirty="0">
                <a:solidFill>
                  <a:schemeClr val="tx1">
                    <a:lumMod val="75000"/>
                    <a:lumOff val="25000"/>
                  </a:schemeClr>
                </a:solidFill>
              </a:rPr>
              <a:t> do </a:t>
            </a:r>
            <a:r>
              <a:rPr lang="en-US" sz="1400" dirty="0" err="1">
                <a:solidFill>
                  <a:schemeClr val="tx1">
                    <a:lumMod val="75000"/>
                    <a:lumOff val="25000"/>
                  </a:schemeClr>
                </a:solidFill>
              </a:rPr>
              <a:t>evaporador</a:t>
            </a:r>
            <a:r>
              <a:rPr lang="en-US" sz="1400" dirty="0">
                <a:solidFill>
                  <a:schemeClr val="tx1">
                    <a:lumMod val="75000"/>
                    <a:lumOff val="25000"/>
                  </a:schemeClr>
                </a:solidFill>
              </a:rPr>
              <a:t> de </a:t>
            </a:r>
            <a:r>
              <a:rPr lang="en-US" sz="1400" dirty="0" err="1">
                <a:solidFill>
                  <a:schemeClr val="tx1">
                    <a:lumMod val="75000"/>
                    <a:lumOff val="25000"/>
                  </a:schemeClr>
                </a:solidFill>
              </a:rPr>
              <a:t>múltiplo</a:t>
            </a:r>
            <a:r>
              <a:rPr lang="en-US" sz="1400" dirty="0">
                <a:solidFill>
                  <a:schemeClr val="tx1">
                    <a:lumMod val="75000"/>
                    <a:lumOff val="25000"/>
                  </a:schemeClr>
                </a:solidFill>
              </a:rPr>
              <a:t> </a:t>
            </a:r>
            <a:r>
              <a:rPr lang="en-US" sz="1400" dirty="0" err="1">
                <a:solidFill>
                  <a:schemeClr val="tx1">
                    <a:lumMod val="75000"/>
                    <a:lumOff val="25000"/>
                  </a:schemeClr>
                </a:solidFill>
              </a:rPr>
              <a:t>efeito</a:t>
            </a:r>
            <a:r>
              <a:rPr lang="en-US" sz="1400" dirty="0">
                <a:solidFill>
                  <a:schemeClr val="tx1">
                    <a:lumMod val="75000"/>
                    <a:lumOff val="25000"/>
                  </a:schemeClr>
                </a:solidFill>
              </a:rPr>
              <a:t>. O </a:t>
            </a:r>
            <a:r>
              <a:rPr lang="en-US" sz="1400" dirty="0" err="1">
                <a:solidFill>
                  <a:schemeClr val="tx1">
                    <a:lumMod val="75000"/>
                    <a:lumOff val="25000"/>
                  </a:schemeClr>
                </a:solidFill>
              </a:rPr>
              <a:t>condensado</a:t>
            </a:r>
            <a:r>
              <a:rPr lang="en-US" sz="1400" dirty="0">
                <a:solidFill>
                  <a:schemeClr val="tx1">
                    <a:lumMod val="75000"/>
                    <a:lumOff val="25000"/>
                  </a:schemeClr>
                </a:solidFill>
              </a:rPr>
              <a:t> </a:t>
            </a:r>
            <a:r>
              <a:rPr lang="en-US" sz="1400" dirty="0" err="1">
                <a:solidFill>
                  <a:schemeClr val="tx1">
                    <a:lumMod val="75000"/>
                    <a:lumOff val="25000"/>
                  </a:schemeClr>
                </a:solidFill>
              </a:rPr>
              <a:t>recuperado</a:t>
            </a:r>
            <a:r>
              <a:rPr lang="en-US" sz="1400" dirty="0">
                <a:solidFill>
                  <a:schemeClr val="tx1">
                    <a:lumMod val="75000"/>
                    <a:lumOff val="25000"/>
                  </a:schemeClr>
                </a:solidFill>
              </a:rPr>
              <a:t> no W.H.E. é </a:t>
            </a:r>
            <a:r>
              <a:rPr lang="en-US" sz="1400" dirty="0" err="1">
                <a:solidFill>
                  <a:schemeClr val="tx1">
                    <a:lumMod val="75000"/>
                    <a:lumOff val="25000"/>
                  </a:schemeClr>
                </a:solidFill>
              </a:rPr>
              <a:t>composto</a:t>
            </a:r>
            <a:r>
              <a:rPr lang="en-US" sz="1400" dirty="0">
                <a:solidFill>
                  <a:schemeClr val="tx1">
                    <a:lumMod val="75000"/>
                    <a:lumOff val="25000"/>
                  </a:schemeClr>
                </a:solidFill>
              </a:rPr>
              <a:t> de </a:t>
            </a:r>
            <a:r>
              <a:rPr lang="en-US" sz="1400" dirty="0" err="1">
                <a:solidFill>
                  <a:schemeClr val="tx1">
                    <a:lumMod val="75000"/>
                    <a:lumOff val="25000"/>
                  </a:schemeClr>
                </a:solidFill>
              </a:rPr>
              <a:t>água</a:t>
            </a:r>
            <a:r>
              <a:rPr lang="en-US" sz="1400" dirty="0">
                <a:solidFill>
                  <a:schemeClr val="tx1">
                    <a:lumMod val="75000"/>
                    <a:lumOff val="25000"/>
                  </a:schemeClr>
                </a:solidFill>
              </a:rPr>
              <a:t> e d-</a:t>
            </a:r>
            <a:r>
              <a:rPr lang="en-US" sz="1400" dirty="0" err="1">
                <a:solidFill>
                  <a:schemeClr val="tx1">
                    <a:lumMod val="75000"/>
                    <a:lumOff val="25000"/>
                  </a:schemeClr>
                </a:solidFill>
              </a:rPr>
              <a:t>limoneno</a:t>
            </a:r>
            <a:r>
              <a:rPr lang="en-US" sz="1400" dirty="0">
                <a:solidFill>
                  <a:schemeClr val="tx1">
                    <a:lumMod val="75000"/>
                    <a:lumOff val="25000"/>
                  </a:schemeClr>
                </a:solidFill>
              </a:rPr>
              <a:t>. </a:t>
            </a:r>
            <a:r>
              <a:rPr lang="en-US" sz="1400" dirty="0" err="1">
                <a:solidFill>
                  <a:schemeClr val="tx1">
                    <a:lumMod val="75000"/>
                    <a:lumOff val="25000"/>
                  </a:schemeClr>
                </a:solidFill>
              </a:rPr>
              <a:t>Deixado</a:t>
            </a:r>
            <a:r>
              <a:rPr lang="en-US" sz="1400" dirty="0">
                <a:solidFill>
                  <a:schemeClr val="tx1">
                    <a:lumMod val="75000"/>
                    <a:lumOff val="25000"/>
                  </a:schemeClr>
                </a:solidFill>
              </a:rPr>
              <a:t> </a:t>
            </a:r>
            <a:r>
              <a:rPr lang="en-US" sz="1400" dirty="0" err="1">
                <a:solidFill>
                  <a:schemeClr val="tx1">
                    <a:lumMod val="75000"/>
                    <a:lumOff val="25000"/>
                  </a:schemeClr>
                </a:solidFill>
              </a:rPr>
              <a:t>em</a:t>
            </a:r>
            <a:r>
              <a:rPr lang="en-US" sz="1400" dirty="0">
                <a:solidFill>
                  <a:schemeClr val="tx1">
                    <a:lumMod val="75000"/>
                    <a:lumOff val="25000"/>
                  </a:schemeClr>
                </a:solidFill>
              </a:rPr>
              <a:t> </a:t>
            </a:r>
            <a:r>
              <a:rPr lang="en-US" sz="1400" dirty="0" err="1">
                <a:solidFill>
                  <a:schemeClr val="tx1">
                    <a:lumMod val="75000"/>
                    <a:lumOff val="25000"/>
                  </a:schemeClr>
                </a:solidFill>
              </a:rPr>
              <a:t>repouso</a:t>
            </a:r>
            <a:r>
              <a:rPr lang="en-US" sz="1400" dirty="0">
                <a:solidFill>
                  <a:schemeClr val="tx1">
                    <a:lumMod val="75000"/>
                    <a:lumOff val="25000"/>
                  </a:schemeClr>
                </a:solidFill>
              </a:rPr>
              <a:t>, </a:t>
            </a:r>
            <a:r>
              <a:rPr lang="en-US" sz="1400" dirty="0" err="1">
                <a:solidFill>
                  <a:schemeClr val="tx1">
                    <a:lumMod val="75000"/>
                    <a:lumOff val="25000"/>
                  </a:schemeClr>
                </a:solidFill>
              </a:rPr>
              <a:t>ocorre</a:t>
            </a:r>
            <a:r>
              <a:rPr lang="en-US" sz="1400" dirty="0">
                <a:solidFill>
                  <a:schemeClr val="tx1">
                    <a:lumMod val="75000"/>
                    <a:lumOff val="25000"/>
                  </a:schemeClr>
                </a:solidFill>
              </a:rPr>
              <a:t> a </a:t>
            </a:r>
            <a:r>
              <a:rPr lang="en-US" sz="1400" dirty="0" err="1">
                <a:solidFill>
                  <a:schemeClr val="tx1">
                    <a:lumMod val="75000"/>
                    <a:lumOff val="25000"/>
                  </a:schemeClr>
                </a:solidFill>
              </a:rPr>
              <a:t>separação</a:t>
            </a:r>
            <a:r>
              <a:rPr lang="en-US" sz="1400" dirty="0">
                <a:solidFill>
                  <a:schemeClr val="tx1">
                    <a:lumMod val="75000"/>
                    <a:lumOff val="25000"/>
                  </a:schemeClr>
                </a:solidFill>
              </a:rPr>
              <a:t> por </a:t>
            </a:r>
            <a:r>
              <a:rPr lang="en-US" sz="1400" dirty="0" err="1">
                <a:solidFill>
                  <a:schemeClr val="tx1">
                    <a:lumMod val="75000"/>
                    <a:lumOff val="25000"/>
                  </a:schemeClr>
                </a:solidFill>
              </a:rPr>
              <a:t>decantação</a:t>
            </a:r>
            <a:r>
              <a:rPr lang="en-US" sz="1400" dirty="0">
                <a:solidFill>
                  <a:schemeClr val="tx1">
                    <a:lumMod val="75000"/>
                    <a:lumOff val="25000"/>
                  </a:schemeClr>
                </a:solidFill>
              </a:rPr>
              <a:t> do d-</a:t>
            </a:r>
            <a:r>
              <a:rPr lang="en-US" sz="1400" dirty="0" err="1">
                <a:solidFill>
                  <a:schemeClr val="tx1">
                    <a:lumMod val="75000"/>
                    <a:lumOff val="25000"/>
                  </a:schemeClr>
                </a:solidFill>
              </a:rPr>
              <a:t>limoneno</a:t>
            </a:r>
            <a:r>
              <a:rPr lang="en-US" sz="1400" dirty="0">
                <a:solidFill>
                  <a:schemeClr val="tx1">
                    <a:lumMod val="75000"/>
                    <a:lumOff val="25000"/>
                  </a:schemeClr>
                </a:solidFill>
              </a:rPr>
              <a:t>. </a:t>
            </a:r>
          </a:p>
          <a:p>
            <a:pPr lvl="1">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No </a:t>
            </a:r>
            <a:r>
              <a:rPr lang="en-US" sz="1400" dirty="0" err="1">
                <a:solidFill>
                  <a:schemeClr val="tx1">
                    <a:lumMod val="75000"/>
                    <a:lumOff val="25000"/>
                  </a:schemeClr>
                </a:solidFill>
              </a:rPr>
              <a:t>caso</a:t>
            </a:r>
            <a:r>
              <a:rPr lang="en-US" sz="1400" dirty="0">
                <a:solidFill>
                  <a:schemeClr val="tx1">
                    <a:lumMod val="75000"/>
                    <a:lumOff val="25000"/>
                  </a:schemeClr>
                </a:solidFill>
              </a:rPr>
              <a:t> dos </a:t>
            </a:r>
            <a:r>
              <a:rPr lang="en-US" sz="1400" dirty="0" err="1">
                <a:solidFill>
                  <a:schemeClr val="tx1">
                    <a:lumMod val="75000"/>
                    <a:lumOff val="25000"/>
                  </a:schemeClr>
                </a:solidFill>
              </a:rPr>
              <a:t>óleos</a:t>
            </a:r>
            <a:r>
              <a:rPr lang="en-US" sz="1400" dirty="0">
                <a:solidFill>
                  <a:schemeClr val="tx1">
                    <a:lumMod val="75000"/>
                    <a:lumOff val="25000"/>
                  </a:schemeClr>
                </a:solidFill>
              </a:rPr>
              <a:t> </a:t>
            </a:r>
            <a:r>
              <a:rPr lang="en-US" sz="1400" dirty="0" err="1">
                <a:solidFill>
                  <a:schemeClr val="tx1">
                    <a:lumMod val="75000"/>
                    <a:lumOff val="25000"/>
                  </a:schemeClr>
                </a:solidFill>
              </a:rPr>
              <a:t>essenciais</a:t>
            </a:r>
            <a:r>
              <a:rPr lang="en-US" sz="1400" dirty="0">
                <a:solidFill>
                  <a:schemeClr val="tx1">
                    <a:lumMod val="75000"/>
                    <a:lumOff val="25000"/>
                  </a:schemeClr>
                </a:solidFill>
              </a:rPr>
              <a:t> dos </a:t>
            </a:r>
            <a:r>
              <a:rPr lang="en-US" sz="1400" dirty="0" err="1">
                <a:solidFill>
                  <a:schemeClr val="tx1">
                    <a:lumMod val="75000"/>
                    <a:lumOff val="25000"/>
                  </a:schemeClr>
                </a:solidFill>
              </a:rPr>
              <a:t>cítricos</a:t>
            </a:r>
            <a:r>
              <a:rPr lang="en-US" sz="1400" dirty="0">
                <a:solidFill>
                  <a:schemeClr val="tx1">
                    <a:lumMod val="75000"/>
                    <a:lumOff val="25000"/>
                  </a:schemeClr>
                </a:solidFill>
              </a:rPr>
              <a:t> </a:t>
            </a:r>
            <a:r>
              <a:rPr lang="en-US" sz="1400" dirty="0" err="1">
                <a:solidFill>
                  <a:schemeClr val="tx1">
                    <a:lumMod val="75000"/>
                    <a:lumOff val="25000"/>
                  </a:schemeClr>
                </a:solidFill>
              </a:rPr>
              <a:t>em</a:t>
            </a:r>
            <a:r>
              <a:rPr lang="en-US" sz="1400" dirty="0">
                <a:solidFill>
                  <a:schemeClr val="tx1">
                    <a:lumMod val="75000"/>
                    <a:lumOff val="25000"/>
                  </a:schemeClr>
                </a:solidFill>
              </a:rPr>
              <a:t> </a:t>
            </a:r>
            <a:r>
              <a:rPr lang="en-US" sz="1400" dirty="0" err="1">
                <a:solidFill>
                  <a:schemeClr val="tx1">
                    <a:lumMod val="75000"/>
                    <a:lumOff val="25000"/>
                  </a:schemeClr>
                </a:solidFill>
              </a:rPr>
              <a:t>geral</a:t>
            </a:r>
            <a:r>
              <a:rPr lang="en-US" sz="1400" dirty="0">
                <a:solidFill>
                  <a:schemeClr val="tx1">
                    <a:lumMod val="75000"/>
                    <a:lumOff val="25000"/>
                  </a:schemeClr>
                </a:solidFill>
              </a:rPr>
              <a:t>, o </a:t>
            </a:r>
            <a:r>
              <a:rPr lang="en-US" sz="1400" dirty="0" err="1">
                <a:solidFill>
                  <a:schemeClr val="tx1">
                    <a:lumMod val="75000"/>
                    <a:lumOff val="25000"/>
                  </a:schemeClr>
                </a:solidFill>
              </a:rPr>
              <a:t>d’limoneno</a:t>
            </a:r>
            <a:r>
              <a:rPr lang="en-US" sz="1400" dirty="0">
                <a:solidFill>
                  <a:schemeClr val="tx1">
                    <a:lumMod val="75000"/>
                    <a:lumOff val="25000"/>
                  </a:schemeClr>
                </a:solidFill>
              </a:rPr>
              <a:t> é </a:t>
            </a:r>
            <a:r>
              <a:rPr lang="en-US" sz="1400" dirty="0" err="1">
                <a:solidFill>
                  <a:schemeClr val="tx1">
                    <a:lumMod val="75000"/>
                    <a:lumOff val="25000"/>
                  </a:schemeClr>
                </a:solidFill>
              </a:rPr>
              <a:t>seu</a:t>
            </a:r>
            <a:r>
              <a:rPr lang="en-US" sz="1400" dirty="0">
                <a:solidFill>
                  <a:schemeClr val="tx1">
                    <a:lumMod val="75000"/>
                    <a:lumOff val="25000"/>
                  </a:schemeClr>
                </a:solidFill>
              </a:rPr>
              <a:t> </a:t>
            </a:r>
            <a:r>
              <a:rPr lang="en-US" sz="1400" dirty="0" err="1">
                <a:solidFill>
                  <a:schemeClr val="tx1">
                    <a:lumMod val="75000"/>
                    <a:lumOff val="25000"/>
                  </a:schemeClr>
                </a:solidFill>
              </a:rPr>
              <a:t>componente</a:t>
            </a:r>
            <a:r>
              <a:rPr lang="en-US" sz="1400" dirty="0">
                <a:solidFill>
                  <a:schemeClr val="tx1">
                    <a:lumMod val="75000"/>
                    <a:lumOff val="25000"/>
                  </a:schemeClr>
                </a:solidFill>
              </a:rPr>
              <a:t> </a:t>
            </a:r>
            <a:r>
              <a:rPr lang="en-US" sz="1400" dirty="0" err="1">
                <a:solidFill>
                  <a:schemeClr val="tx1">
                    <a:lumMod val="75000"/>
                    <a:lumOff val="25000"/>
                  </a:schemeClr>
                </a:solidFill>
              </a:rPr>
              <a:t>mais</a:t>
            </a:r>
            <a:r>
              <a:rPr lang="en-US" sz="1400" dirty="0">
                <a:solidFill>
                  <a:schemeClr val="tx1">
                    <a:lumMod val="75000"/>
                    <a:lumOff val="25000"/>
                  </a:schemeClr>
                </a:solidFill>
              </a:rPr>
              <a:t> </a:t>
            </a:r>
            <a:r>
              <a:rPr lang="en-US" sz="1400" dirty="0" err="1">
                <a:solidFill>
                  <a:schemeClr val="tx1">
                    <a:lumMod val="75000"/>
                    <a:lumOff val="25000"/>
                  </a:schemeClr>
                </a:solidFill>
              </a:rPr>
              <a:t>expressivo</a:t>
            </a:r>
            <a:r>
              <a:rPr lang="en-US" sz="1400" dirty="0">
                <a:solidFill>
                  <a:schemeClr val="tx1">
                    <a:lumMod val="75000"/>
                    <a:lumOff val="25000"/>
                  </a:schemeClr>
                </a:solidFill>
              </a:rPr>
              <a:t>, </a:t>
            </a:r>
            <a:r>
              <a:rPr lang="en-US" sz="1400" dirty="0" err="1">
                <a:solidFill>
                  <a:schemeClr val="tx1">
                    <a:lumMod val="75000"/>
                    <a:lumOff val="25000"/>
                  </a:schemeClr>
                </a:solidFill>
              </a:rPr>
              <a:t>atingindo</a:t>
            </a:r>
            <a:r>
              <a:rPr lang="en-US" sz="1400" dirty="0">
                <a:solidFill>
                  <a:schemeClr val="tx1">
                    <a:lumMod val="75000"/>
                    <a:lumOff val="25000"/>
                  </a:schemeClr>
                </a:solidFill>
              </a:rPr>
              <a:t> </a:t>
            </a:r>
            <a:r>
              <a:rPr lang="en-US" sz="1400" dirty="0" err="1">
                <a:solidFill>
                  <a:schemeClr val="tx1">
                    <a:lumMod val="75000"/>
                    <a:lumOff val="25000"/>
                  </a:schemeClr>
                </a:solidFill>
              </a:rPr>
              <a:t>concentrações</a:t>
            </a:r>
            <a:r>
              <a:rPr lang="en-US" sz="1400" dirty="0">
                <a:solidFill>
                  <a:schemeClr val="tx1">
                    <a:lumMod val="75000"/>
                    <a:lumOff val="25000"/>
                  </a:schemeClr>
                </a:solidFill>
              </a:rPr>
              <a:t> de 90 a 96%. </a:t>
            </a:r>
          </a:p>
          <a:p>
            <a:pPr lvl="1">
              <a:lnSpc>
                <a:spcPct val="90000"/>
              </a:lnSpc>
              <a:spcBef>
                <a:spcPts val="1000"/>
              </a:spcBef>
              <a:buClr>
                <a:schemeClr val="accent1"/>
              </a:buClr>
              <a:buSzPct val="80000"/>
              <a:buFont typeface="Wingdings 3" charset="2"/>
              <a:buChar char=""/>
            </a:pPr>
            <a:r>
              <a:rPr lang="en-US" sz="1400" dirty="0" err="1">
                <a:solidFill>
                  <a:schemeClr val="tx1">
                    <a:lumMod val="75000"/>
                    <a:lumOff val="25000"/>
                  </a:schemeClr>
                </a:solidFill>
              </a:rPr>
              <a:t>Aproximadamente</a:t>
            </a:r>
            <a:r>
              <a:rPr lang="en-US" sz="1400" dirty="0">
                <a:solidFill>
                  <a:schemeClr val="tx1">
                    <a:lumMod val="75000"/>
                    <a:lumOff val="25000"/>
                  </a:schemeClr>
                </a:solidFill>
              </a:rPr>
              <a:t> 50 mil t de </a:t>
            </a:r>
            <a:r>
              <a:rPr lang="en-US" sz="1400" dirty="0" err="1">
                <a:solidFill>
                  <a:schemeClr val="tx1">
                    <a:lumMod val="75000"/>
                    <a:lumOff val="25000"/>
                  </a:schemeClr>
                </a:solidFill>
              </a:rPr>
              <a:t>d’limoneno</a:t>
            </a:r>
            <a:r>
              <a:rPr lang="en-US" sz="1400" dirty="0">
                <a:solidFill>
                  <a:schemeClr val="tx1">
                    <a:lumMod val="75000"/>
                    <a:lumOff val="25000"/>
                  </a:schemeClr>
                </a:solidFill>
              </a:rPr>
              <a:t> </a:t>
            </a:r>
            <a:r>
              <a:rPr lang="en-US" sz="1400" dirty="0" err="1">
                <a:solidFill>
                  <a:schemeClr val="tx1">
                    <a:lumMod val="75000"/>
                    <a:lumOff val="25000"/>
                  </a:schemeClr>
                </a:solidFill>
              </a:rPr>
              <a:t>são</a:t>
            </a:r>
            <a:r>
              <a:rPr lang="en-US" sz="1400" dirty="0">
                <a:solidFill>
                  <a:schemeClr val="tx1">
                    <a:lumMod val="75000"/>
                    <a:lumOff val="25000"/>
                  </a:schemeClr>
                </a:solidFill>
              </a:rPr>
              <a:t> </a:t>
            </a:r>
            <a:r>
              <a:rPr lang="en-US" sz="1400" dirty="0" err="1">
                <a:solidFill>
                  <a:schemeClr val="tx1">
                    <a:lumMod val="75000"/>
                    <a:lumOff val="25000"/>
                  </a:schemeClr>
                </a:solidFill>
              </a:rPr>
              <a:t>recuperadas</a:t>
            </a:r>
            <a:r>
              <a:rPr lang="en-US" sz="1400" dirty="0">
                <a:solidFill>
                  <a:schemeClr val="tx1">
                    <a:lumMod val="75000"/>
                    <a:lumOff val="25000"/>
                  </a:schemeClr>
                </a:solidFill>
              </a:rPr>
              <a:t> </a:t>
            </a:r>
            <a:r>
              <a:rPr lang="en-US" sz="1400" dirty="0" err="1">
                <a:solidFill>
                  <a:schemeClr val="tx1">
                    <a:lumMod val="75000"/>
                    <a:lumOff val="25000"/>
                  </a:schemeClr>
                </a:solidFill>
              </a:rPr>
              <a:t>ao</a:t>
            </a:r>
            <a:r>
              <a:rPr lang="en-US" sz="1400" dirty="0">
                <a:solidFill>
                  <a:schemeClr val="tx1">
                    <a:lumMod val="75000"/>
                    <a:lumOff val="25000"/>
                  </a:schemeClr>
                </a:solidFill>
              </a:rPr>
              <a:t> </a:t>
            </a:r>
            <a:r>
              <a:rPr lang="en-US" sz="1400" dirty="0" err="1">
                <a:solidFill>
                  <a:schemeClr val="tx1">
                    <a:lumMod val="75000"/>
                    <a:lumOff val="25000"/>
                  </a:schemeClr>
                </a:solidFill>
              </a:rPr>
              <a:t>ano</a:t>
            </a:r>
            <a:r>
              <a:rPr lang="en-US" sz="1400" dirty="0">
                <a:solidFill>
                  <a:schemeClr val="tx1">
                    <a:lumMod val="75000"/>
                    <a:lumOff val="25000"/>
                  </a:schemeClr>
                </a:solidFill>
              </a:rPr>
              <a:t> </a:t>
            </a:r>
            <a:r>
              <a:rPr lang="en-US" sz="1400" dirty="0" err="1">
                <a:solidFill>
                  <a:schemeClr val="tx1">
                    <a:lumMod val="75000"/>
                    <a:lumOff val="25000"/>
                  </a:schemeClr>
                </a:solidFill>
              </a:rPr>
              <a:t>como</a:t>
            </a:r>
            <a:r>
              <a:rPr lang="en-US" sz="1400" dirty="0">
                <a:solidFill>
                  <a:schemeClr val="tx1">
                    <a:lumMod val="75000"/>
                    <a:lumOff val="25000"/>
                  </a:schemeClr>
                </a:solidFill>
              </a:rPr>
              <a:t> </a:t>
            </a:r>
            <a:r>
              <a:rPr lang="en-US" sz="1400" dirty="0" err="1">
                <a:solidFill>
                  <a:schemeClr val="tx1">
                    <a:lumMod val="75000"/>
                    <a:lumOff val="25000"/>
                  </a:schemeClr>
                </a:solidFill>
              </a:rPr>
              <a:t>subproduto</a:t>
            </a:r>
            <a:r>
              <a:rPr lang="en-US" sz="1400" dirty="0">
                <a:solidFill>
                  <a:schemeClr val="tx1">
                    <a:lumMod val="75000"/>
                    <a:lumOff val="25000"/>
                  </a:schemeClr>
                </a:solidFill>
              </a:rPr>
              <a:t> da </a:t>
            </a:r>
            <a:r>
              <a:rPr lang="en-US" sz="1400" dirty="0" err="1">
                <a:solidFill>
                  <a:schemeClr val="tx1">
                    <a:lumMod val="75000"/>
                    <a:lumOff val="25000"/>
                  </a:schemeClr>
                </a:solidFill>
              </a:rPr>
              <a:t>indústria</a:t>
            </a:r>
            <a:r>
              <a:rPr lang="en-US" sz="1400" dirty="0">
                <a:solidFill>
                  <a:schemeClr val="tx1">
                    <a:lumMod val="75000"/>
                    <a:lumOff val="25000"/>
                  </a:schemeClr>
                </a:solidFill>
              </a:rPr>
              <a:t> </a:t>
            </a:r>
            <a:r>
              <a:rPr lang="en-US" sz="1400" dirty="0" err="1">
                <a:solidFill>
                  <a:schemeClr val="tx1">
                    <a:lumMod val="75000"/>
                    <a:lumOff val="25000"/>
                  </a:schemeClr>
                </a:solidFill>
              </a:rPr>
              <a:t>cítrica</a:t>
            </a:r>
            <a:r>
              <a:rPr lang="en-US" sz="1400" dirty="0">
                <a:solidFill>
                  <a:schemeClr val="tx1">
                    <a:lumMod val="75000"/>
                    <a:lumOff val="25000"/>
                  </a:schemeClr>
                </a:solidFill>
              </a:rPr>
              <a:t> </a:t>
            </a:r>
            <a:r>
              <a:rPr lang="en-US" sz="1400" dirty="0" err="1">
                <a:solidFill>
                  <a:schemeClr val="tx1">
                    <a:lumMod val="75000"/>
                    <a:lumOff val="25000"/>
                  </a:schemeClr>
                </a:solidFill>
              </a:rPr>
              <a:t>mundial</a:t>
            </a:r>
            <a:endParaRPr lang="en-US" sz="14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 </a:t>
            </a:r>
            <a:r>
              <a:rPr lang="en-US" sz="1400" dirty="0" err="1">
                <a:solidFill>
                  <a:schemeClr val="tx1">
                    <a:lumMod val="75000"/>
                    <a:lumOff val="25000"/>
                  </a:schemeClr>
                </a:solidFill>
              </a:rPr>
              <a:t>Existem</a:t>
            </a:r>
            <a:r>
              <a:rPr lang="en-US" sz="1400" dirty="0">
                <a:solidFill>
                  <a:schemeClr val="tx1">
                    <a:lumMod val="75000"/>
                    <a:lumOff val="25000"/>
                  </a:schemeClr>
                </a:solidFill>
              </a:rPr>
              <a:t> </a:t>
            </a:r>
            <a:r>
              <a:rPr lang="en-US" sz="1400" dirty="0" err="1">
                <a:solidFill>
                  <a:schemeClr val="tx1">
                    <a:lumMod val="75000"/>
                    <a:lumOff val="25000"/>
                  </a:schemeClr>
                </a:solidFill>
              </a:rPr>
              <a:t>diversas</a:t>
            </a:r>
            <a:r>
              <a:rPr lang="en-US" sz="1400" dirty="0">
                <a:solidFill>
                  <a:schemeClr val="tx1">
                    <a:lumMod val="75000"/>
                    <a:lumOff val="25000"/>
                  </a:schemeClr>
                </a:solidFill>
              </a:rPr>
              <a:t> </a:t>
            </a:r>
            <a:r>
              <a:rPr lang="en-US" sz="1400" dirty="0" err="1">
                <a:solidFill>
                  <a:schemeClr val="tx1">
                    <a:lumMod val="75000"/>
                    <a:lumOff val="25000"/>
                  </a:schemeClr>
                </a:solidFill>
              </a:rPr>
              <a:t>aplicações</a:t>
            </a:r>
            <a:r>
              <a:rPr lang="en-US" sz="1400" dirty="0">
                <a:solidFill>
                  <a:schemeClr val="tx1">
                    <a:lumMod val="75000"/>
                    <a:lumOff val="25000"/>
                  </a:schemeClr>
                </a:solidFill>
              </a:rPr>
              <a:t>:</a:t>
            </a:r>
          </a:p>
          <a:p>
            <a:pPr lvl="1">
              <a:lnSpc>
                <a:spcPct val="90000"/>
              </a:lnSpc>
              <a:spcBef>
                <a:spcPts val="1000"/>
              </a:spcBef>
              <a:buClr>
                <a:schemeClr val="accent1"/>
              </a:buClr>
              <a:buSzPct val="80000"/>
              <a:buFont typeface="Wingdings 3" charset="2"/>
              <a:buChar char=""/>
            </a:pPr>
            <a:r>
              <a:rPr lang="en-US" sz="1400" dirty="0" err="1">
                <a:solidFill>
                  <a:schemeClr val="tx1">
                    <a:lumMod val="75000"/>
                    <a:lumOff val="25000"/>
                  </a:schemeClr>
                </a:solidFill>
              </a:rPr>
              <a:t>solvente</a:t>
            </a:r>
            <a:r>
              <a:rPr lang="en-US" sz="1400" dirty="0">
                <a:solidFill>
                  <a:schemeClr val="tx1">
                    <a:lumMod val="75000"/>
                    <a:lumOff val="25000"/>
                  </a:schemeClr>
                </a:solidFill>
              </a:rPr>
              <a:t> para </a:t>
            </a:r>
            <a:r>
              <a:rPr lang="en-US" sz="1400" dirty="0" err="1">
                <a:solidFill>
                  <a:schemeClr val="tx1">
                    <a:lumMod val="75000"/>
                    <a:lumOff val="25000"/>
                  </a:schemeClr>
                </a:solidFill>
              </a:rPr>
              <a:t>resinas</a:t>
            </a:r>
            <a:r>
              <a:rPr lang="en-US" sz="1400" dirty="0">
                <a:solidFill>
                  <a:schemeClr val="tx1">
                    <a:lumMod val="75000"/>
                    <a:lumOff val="25000"/>
                  </a:schemeClr>
                </a:solidFill>
              </a:rPr>
              <a:t>,</a:t>
            </a:r>
          </a:p>
          <a:p>
            <a:pPr lvl="1">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 </a:t>
            </a:r>
            <a:r>
              <a:rPr lang="en-US" sz="1400" dirty="0" err="1">
                <a:solidFill>
                  <a:schemeClr val="tx1">
                    <a:lumMod val="75000"/>
                    <a:lumOff val="25000"/>
                  </a:schemeClr>
                </a:solidFill>
              </a:rPr>
              <a:t>síntese</a:t>
            </a:r>
            <a:r>
              <a:rPr lang="en-US" sz="1400" dirty="0">
                <a:solidFill>
                  <a:schemeClr val="tx1">
                    <a:lumMod val="75000"/>
                    <a:lumOff val="25000"/>
                  </a:schemeClr>
                </a:solidFill>
              </a:rPr>
              <a:t> de outros </a:t>
            </a:r>
            <a:r>
              <a:rPr lang="en-US" sz="1400" dirty="0" err="1">
                <a:solidFill>
                  <a:schemeClr val="tx1">
                    <a:lumMod val="75000"/>
                    <a:lumOff val="25000"/>
                  </a:schemeClr>
                </a:solidFill>
              </a:rPr>
              <a:t>compostos</a:t>
            </a:r>
            <a:r>
              <a:rPr lang="en-US" sz="1400" dirty="0">
                <a:solidFill>
                  <a:schemeClr val="tx1">
                    <a:lumMod val="75000"/>
                    <a:lumOff val="25000"/>
                  </a:schemeClr>
                </a:solidFill>
              </a:rPr>
              <a:t> </a:t>
            </a:r>
            <a:r>
              <a:rPr lang="en-US" sz="1400" dirty="0" err="1">
                <a:solidFill>
                  <a:schemeClr val="tx1">
                    <a:lumMod val="75000"/>
                    <a:lumOff val="25000"/>
                  </a:schemeClr>
                </a:solidFill>
              </a:rPr>
              <a:t>químicos</a:t>
            </a:r>
            <a:r>
              <a:rPr lang="en-US" sz="1400" dirty="0">
                <a:solidFill>
                  <a:schemeClr val="tx1">
                    <a:lumMod val="75000"/>
                    <a:lumOff val="25000"/>
                  </a:schemeClr>
                </a:solidFill>
              </a:rPr>
              <a:t>,</a:t>
            </a:r>
          </a:p>
          <a:p>
            <a:pPr lvl="1">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 </a:t>
            </a:r>
            <a:r>
              <a:rPr lang="en-US" sz="1400" dirty="0" err="1">
                <a:solidFill>
                  <a:schemeClr val="tx1">
                    <a:lumMod val="75000"/>
                    <a:lumOff val="25000"/>
                  </a:schemeClr>
                </a:solidFill>
              </a:rPr>
              <a:t>aplicações</a:t>
            </a:r>
            <a:r>
              <a:rPr lang="en-US" sz="1400" dirty="0">
                <a:solidFill>
                  <a:schemeClr val="tx1">
                    <a:lumMod val="75000"/>
                    <a:lumOff val="25000"/>
                  </a:schemeClr>
                </a:solidFill>
              </a:rPr>
              <a:t> </a:t>
            </a:r>
            <a:r>
              <a:rPr lang="en-US" sz="1400" dirty="0" err="1">
                <a:solidFill>
                  <a:schemeClr val="tx1">
                    <a:lumMod val="75000"/>
                    <a:lumOff val="25000"/>
                  </a:schemeClr>
                </a:solidFill>
              </a:rPr>
              <a:t>em</a:t>
            </a:r>
            <a:r>
              <a:rPr lang="en-US" sz="1400" dirty="0">
                <a:solidFill>
                  <a:schemeClr val="tx1">
                    <a:lumMod val="75000"/>
                    <a:lumOff val="25000"/>
                  </a:schemeClr>
                </a:solidFill>
              </a:rPr>
              <a:t> borracha, </a:t>
            </a:r>
            <a:r>
              <a:rPr lang="en-US" sz="1400" dirty="0" err="1">
                <a:solidFill>
                  <a:schemeClr val="tx1">
                    <a:lumMod val="75000"/>
                    <a:lumOff val="25000"/>
                  </a:schemeClr>
                </a:solidFill>
              </a:rPr>
              <a:t>tintas</a:t>
            </a:r>
            <a:r>
              <a:rPr lang="en-US" sz="1400" dirty="0">
                <a:solidFill>
                  <a:schemeClr val="tx1">
                    <a:lumMod val="75000"/>
                    <a:lumOff val="25000"/>
                  </a:schemeClr>
                </a:solidFill>
              </a:rPr>
              <a:t>, </a:t>
            </a:r>
            <a:r>
              <a:rPr lang="en-US" sz="1400" dirty="0" err="1">
                <a:solidFill>
                  <a:schemeClr val="tx1">
                    <a:lumMod val="75000"/>
                    <a:lumOff val="25000"/>
                  </a:schemeClr>
                </a:solidFill>
              </a:rPr>
              <a:t>agente</a:t>
            </a:r>
            <a:r>
              <a:rPr lang="en-US" sz="1400" dirty="0">
                <a:solidFill>
                  <a:schemeClr val="tx1">
                    <a:lumMod val="75000"/>
                    <a:lumOff val="25000"/>
                  </a:schemeClr>
                </a:solidFill>
              </a:rPr>
              <a:t> </a:t>
            </a:r>
            <a:r>
              <a:rPr lang="en-US" sz="1400" dirty="0" err="1">
                <a:solidFill>
                  <a:schemeClr val="tx1">
                    <a:lumMod val="75000"/>
                    <a:lumOff val="25000"/>
                  </a:schemeClr>
                </a:solidFill>
              </a:rPr>
              <a:t>dispersante</a:t>
            </a:r>
            <a:r>
              <a:rPr lang="en-US" sz="1400" dirty="0">
                <a:solidFill>
                  <a:schemeClr val="tx1">
                    <a:lumMod val="75000"/>
                    <a:lumOff val="25000"/>
                  </a:schemeClr>
                </a:solidFill>
              </a:rPr>
              <a:t> para </a:t>
            </a:r>
            <a:r>
              <a:rPr lang="en-US" sz="1400" dirty="0" err="1">
                <a:solidFill>
                  <a:schemeClr val="tx1">
                    <a:lumMod val="75000"/>
                    <a:lumOff val="25000"/>
                  </a:schemeClr>
                </a:solidFill>
              </a:rPr>
              <a:t>óleo</a:t>
            </a:r>
            <a:r>
              <a:rPr lang="en-US" sz="1400" dirty="0">
                <a:solidFill>
                  <a:schemeClr val="tx1">
                    <a:lumMod val="75000"/>
                    <a:lumOff val="25000"/>
                  </a:schemeClr>
                </a:solidFill>
              </a:rPr>
              <a:t>,</a:t>
            </a:r>
          </a:p>
          <a:p>
            <a:pPr lvl="1">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 </a:t>
            </a:r>
            <a:r>
              <a:rPr lang="en-US" sz="1400" dirty="0" err="1">
                <a:solidFill>
                  <a:schemeClr val="tx1">
                    <a:lumMod val="75000"/>
                    <a:lumOff val="25000"/>
                  </a:schemeClr>
                </a:solidFill>
              </a:rPr>
              <a:t>além</a:t>
            </a:r>
            <a:r>
              <a:rPr lang="en-US" sz="1400" dirty="0">
                <a:solidFill>
                  <a:schemeClr val="tx1">
                    <a:lumMod val="75000"/>
                    <a:lumOff val="25000"/>
                  </a:schemeClr>
                </a:solidFill>
              </a:rPr>
              <a:t> da </a:t>
            </a:r>
            <a:r>
              <a:rPr lang="en-US" sz="1400" dirty="0" err="1">
                <a:solidFill>
                  <a:schemeClr val="tx1">
                    <a:lumMod val="75000"/>
                    <a:lumOff val="25000"/>
                  </a:schemeClr>
                </a:solidFill>
              </a:rPr>
              <a:t>utilização</a:t>
            </a:r>
            <a:r>
              <a:rPr lang="en-US" sz="1400" dirty="0">
                <a:solidFill>
                  <a:schemeClr val="tx1">
                    <a:lumMod val="75000"/>
                    <a:lumOff val="25000"/>
                  </a:schemeClr>
                </a:solidFill>
              </a:rPr>
              <a:t> </a:t>
            </a:r>
            <a:r>
              <a:rPr lang="en-US" sz="1400" dirty="0" err="1">
                <a:solidFill>
                  <a:schemeClr val="tx1">
                    <a:lumMod val="75000"/>
                    <a:lumOff val="25000"/>
                  </a:schemeClr>
                </a:solidFill>
              </a:rPr>
              <a:t>na</a:t>
            </a:r>
            <a:r>
              <a:rPr lang="en-US" sz="1400" dirty="0">
                <a:solidFill>
                  <a:schemeClr val="tx1">
                    <a:lumMod val="75000"/>
                    <a:lumOff val="25000"/>
                  </a:schemeClr>
                </a:solidFill>
              </a:rPr>
              <a:t> </a:t>
            </a:r>
            <a:r>
              <a:rPr lang="en-US" sz="1400" dirty="0" err="1">
                <a:solidFill>
                  <a:schemeClr val="tx1">
                    <a:lumMod val="75000"/>
                    <a:lumOff val="25000"/>
                  </a:schemeClr>
                </a:solidFill>
              </a:rPr>
              <a:t>síntese</a:t>
            </a:r>
            <a:r>
              <a:rPr lang="en-US" sz="1400" dirty="0">
                <a:solidFill>
                  <a:schemeClr val="tx1">
                    <a:lumMod val="75000"/>
                    <a:lumOff val="25000"/>
                  </a:schemeClr>
                </a:solidFill>
              </a:rPr>
              <a:t> </a:t>
            </a:r>
            <a:r>
              <a:rPr lang="en-US" sz="1400" dirty="0" err="1">
                <a:solidFill>
                  <a:schemeClr val="tx1">
                    <a:lumMod val="75000"/>
                    <a:lumOff val="25000"/>
                  </a:schemeClr>
                </a:solidFill>
              </a:rPr>
              <a:t>química</a:t>
            </a:r>
            <a:r>
              <a:rPr lang="en-US" sz="1400" dirty="0">
                <a:solidFill>
                  <a:schemeClr val="tx1">
                    <a:lumMod val="75000"/>
                    <a:lumOff val="25000"/>
                  </a:schemeClr>
                </a:solidFill>
              </a:rPr>
              <a:t> do </a:t>
            </a:r>
            <a:r>
              <a:rPr lang="en-US" sz="1400" dirty="0" err="1">
                <a:solidFill>
                  <a:schemeClr val="tx1">
                    <a:lumMod val="75000"/>
                    <a:lumOff val="25000"/>
                  </a:schemeClr>
                </a:solidFill>
              </a:rPr>
              <a:t>mentol</a:t>
            </a:r>
            <a:r>
              <a:rPr lang="en-US" sz="1400" dirty="0">
                <a:solidFill>
                  <a:schemeClr val="tx1">
                    <a:lumMod val="75000"/>
                    <a:lumOff val="25000"/>
                  </a:schemeClr>
                </a:solidFill>
              </a:rPr>
              <a:t>.</a:t>
            </a:r>
          </a:p>
        </p:txBody>
      </p:sp>
      <p:pic>
        <p:nvPicPr>
          <p:cNvPr id="6" name="Imagem 5" descr="Uma imagem contendo no interior, mesa, deitado, pequeno&#10;&#10;Descrição gerada automaticamente">
            <a:extLst>
              <a:ext uri="{FF2B5EF4-FFF2-40B4-BE49-F238E27FC236}">
                <a16:creationId xmlns:a16="http://schemas.microsoft.com/office/drawing/2014/main" id="{DCAB5B54-4003-45CD-A8A1-92C712329689}"/>
              </a:ext>
            </a:extLst>
          </p:cNvPr>
          <p:cNvPicPr>
            <a:picLocks noChangeAspect="1"/>
          </p:cNvPicPr>
          <p:nvPr/>
        </p:nvPicPr>
        <p:blipFill rotWithShape="1">
          <a:blip r:embed="rId3">
            <a:extLst>
              <a:ext uri="{28A0092B-C50C-407E-A947-70E740481C1C}">
                <a14:useLocalDpi xmlns:a14="http://schemas.microsoft.com/office/drawing/2010/main" val="0"/>
              </a:ext>
            </a:extLst>
          </a:blip>
          <a:srcRect l="26042" r="48889"/>
          <a:stretch/>
        </p:blipFill>
        <p:spPr>
          <a:xfrm>
            <a:off x="0" y="-1"/>
            <a:ext cx="3507698"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4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Título 1">
            <a:extLst>
              <a:ext uri="{FF2B5EF4-FFF2-40B4-BE49-F238E27FC236}">
                <a16:creationId xmlns:a16="http://schemas.microsoft.com/office/drawing/2014/main" id="{DD4FBC20-587E-474D-8636-FA1714CA0B4B}"/>
              </a:ext>
            </a:extLst>
          </p:cNvPr>
          <p:cNvSpPr txBox="1">
            <a:spLocks/>
          </p:cNvSpPr>
          <p:nvPr/>
        </p:nvSpPr>
        <p:spPr>
          <a:xfrm>
            <a:off x="4159225" y="609600"/>
            <a:ext cx="5114776" cy="1320800"/>
          </a:xfrm>
          <a:prstGeom prst="rect">
            <a:avLst/>
          </a:prstGeom>
        </p:spPr>
        <p:txBody>
          <a:bodyPr vert="horz" lIns="91440" tIns="45720" rIns="91440" bIns="45720" rtlCol="0" anchor="t">
            <a:normAutofit/>
          </a:bodyPr>
          <a:lstStyle>
            <a:lvl1pPr>
              <a:lnSpc>
                <a:spcPct val="90000"/>
              </a:lnSpc>
              <a:spcBef>
                <a:spcPct val="0"/>
              </a:spcBef>
              <a:buNone/>
              <a:defRPr sz="2800" b="1" i="0" cap="all">
                <a:solidFill>
                  <a:schemeClr val="accent1"/>
                </a:solidFill>
                <a:effectLst/>
                <a:latin typeface="Avenir Next W10 Demi"/>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PRODUTOS PRIMÁRIOS E SECUNDÁRIOS </a:t>
            </a:r>
          </a:p>
        </p:txBody>
      </p:sp>
      <p:sp>
        <p:nvSpPr>
          <p:cNvPr id="2" name="Espaço Reservado para Número de Slide 1">
            <a:extLst>
              <a:ext uri="{FF2B5EF4-FFF2-40B4-BE49-F238E27FC236}">
                <a16:creationId xmlns:a16="http://schemas.microsoft.com/office/drawing/2014/main" id="{797077CC-CD04-40B1-906D-089CF82CD2EF}"/>
              </a:ext>
            </a:extLst>
          </p:cNvPr>
          <p:cNvSpPr>
            <a:spLocks noGrp="1"/>
          </p:cNvSpPr>
          <p:nvPr>
            <p:ph type="sldNum" sz="quarter" idx="12"/>
          </p:nvPr>
        </p:nvSpPr>
        <p:spPr/>
        <p:txBody>
          <a:bodyPr/>
          <a:lstStyle/>
          <a:p>
            <a:fld id="{9F3CC78C-36C9-42E5-8F86-5D55CF4F352F}" type="slidenum">
              <a:rPr lang="en-GB" smtClean="0"/>
              <a:t>33</a:t>
            </a:fld>
            <a:endParaRPr lang="en-GB"/>
          </a:p>
        </p:txBody>
      </p:sp>
    </p:spTree>
    <p:extLst>
      <p:ext uri="{BB962C8B-B14F-4D97-AF65-F5344CB8AC3E}">
        <p14:creationId xmlns:p14="http://schemas.microsoft.com/office/powerpoint/2010/main" val="135847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8113E-22AE-4EBB-8AEB-1D24493B2AA0}"/>
              </a:ext>
            </a:extLst>
          </p:cNvPr>
          <p:cNvSpPr>
            <a:spLocks noGrp="1"/>
          </p:cNvSpPr>
          <p:nvPr>
            <p:ph type="title"/>
          </p:nvPr>
        </p:nvSpPr>
        <p:spPr>
          <a:xfrm>
            <a:off x="1797666" y="2768600"/>
            <a:ext cx="8596668" cy="1320800"/>
          </a:xfrm>
        </p:spPr>
        <p:txBody>
          <a:bodyPr>
            <a:normAutofit/>
          </a:bodyPr>
          <a:lstStyle/>
          <a:p>
            <a:pPr algn="ctr"/>
            <a:r>
              <a:rPr lang="pt-BR" sz="5400" dirty="0"/>
              <a:t>OBRIGADO!</a:t>
            </a:r>
            <a:endParaRPr lang="en-GB" sz="5400" dirty="0"/>
          </a:p>
        </p:txBody>
      </p:sp>
      <p:sp>
        <p:nvSpPr>
          <p:cNvPr id="3" name="Espaço Reservado para Número de Slide 2">
            <a:extLst>
              <a:ext uri="{FF2B5EF4-FFF2-40B4-BE49-F238E27FC236}">
                <a16:creationId xmlns:a16="http://schemas.microsoft.com/office/drawing/2014/main" id="{5726C137-35E6-4CFA-9293-A6A9B5E59348}"/>
              </a:ext>
            </a:extLst>
          </p:cNvPr>
          <p:cNvSpPr>
            <a:spLocks noGrp="1"/>
          </p:cNvSpPr>
          <p:nvPr>
            <p:ph type="sldNum" sz="quarter" idx="12"/>
          </p:nvPr>
        </p:nvSpPr>
        <p:spPr/>
        <p:txBody>
          <a:bodyPr/>
          <a:lstStyle/>
          <a:p>
            <a:fld id="{9F3CC78C-36C9-42E5-8F86-5D55CF4F352F}" type="slidenum">
              <a:rPr lang="en-GB" smtClean="0"/>
              <a:t>34</a:t>
            </a:fld>
            <a:endParaRPr lang="en-GB"/>
          </a:p>
        </p:txBody>
      </p:sp>
    </p:spTree>
    <p:extLst>
      <p:ext uri="{BB962C8B-B14F-4D97-AF65-F5344CB8AC3E}">
        <p14:creationId xmlns:p14="http://schemas.microsoft.com/office/powerpoint/2010/main" val="4234104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2128473-C566-4E76-BA68-8656771935B9}"/>
              </a:ext>
            </a:extLst>
          </p:cNvPr>
          <p:cNvSpPr>
            <a:spLocks noGrp="1"/>
          </p:cNvSpPr>
          <p:nvPr>
            <p:ph idx="1"/>
          </p:nvPr>
        </p:nvSpPr>
        <p:spPr>
          <a:xfrm>
            <a:off x="838200" y="845128"/>
            <a:ext cx="8691563" cy="5647747"/>
          </a:xfrm>
        </p:spPr>
        <p:txBody>
          <a:bodyPr>
            <a:normAutofit/>
          </a:bodyPr>
          <a:lstStyle/>
          <a:p>
            <a:pPr algn="l"/>
            <a:r>
              <a:rPr lang="pt-BR" dirty="0">
                <a:hlinkClick r:id="rId3"/>
              </a:rPr>
              <a:t>https://orangebook.tetrapak.com/</a:t>
            </a:r>
            <a:endParaRPr lang="pt-BR" dirty="0"/>
          </a:p>
          <a:p>
            <a:pPr algn="l"/>
            <a:r>
              <a:rPr lang="pt-BR" dirty="0" err="1"/>
              <a:t>Yamanaka</a:t>
            </a:r>
            <a:r>
              <a:rPr lang="pt-BR" dirty="0"/>
              <a:t>, Hélio </a:t>
            </a:r>
            <a:r>
              <a:rPr lang="pt-BR" dirty="0" err="1"/>
              <a:t>Tadashi</a:t>
            </a:r>
            <a:r>
              <a:rPr lang="pt-BR" dirty="0"/>
              <a:t> - Sucos cítricos - São Paulo CETESB, 2005. 45 p.- Disponível em : </a:t>
            </a:r>
            <a:r>
              <a:rPr lang="pt-BR" dirty="0">
                <a:hlinkClick r:id="rId4"/>
              </a:rPr>
              <a:t>http://www.cetesb.sp.gov.br</a:t>
            </a:r>
            <a:endParaRPr lang="pt-BR" dirty="0"/>
          </a:p>
          <a:p>
            <a:pPr algn="l"/>
            <a:r>
              <a:rPr lang="pt-BR" dirty="0"/>
              <a:t>Kharfan, Daniela – Proposta de método para avaliação de extração de sucos cítricos – São Carlos – UFSCAR, 2012, 95p</a:t>
            </a:r>
          </a:p>
          <a:p>
            <a:pPr algn="l"/>
            <a:r>
              <a:rPr lang="pt-BR" dirty="0"/>
              <a:t>Food </a:t>
            </a:r>
            <a:r>
              <a:rPr lang="pt-BR" dirty="0" err="1"/>
              <a:t>Ingredients</a:t>
            </a:r>
            <a:r>
              <a:rPr lang="pt-BR" dirty="0"/>
              <a:t> Brasil - </a:t>
            </a:r>
            <a:r>
              <a:rPr lang="pt-BR" dirty="0">
                <a:hlinkClick r:id="rId5"/>
              </a:rPr>
              <a:t>https://revista-fi.com.br/</a:t>
            </a:r>
            <a:endParaRPr lang="pt-BR" dirty="0"/>
          </a:p>
          <a:p>
            <a:pPr algn="l"/>
            <a:r>
              <a:rPr lang="pt-BR" dirty="0" err="1"/>
              <a:t>CitrusBR</a:t>
            </a:r>
            <a:r>
              <a:rPr lang="pt-BR" dirty="0"/>
              <a:t> – </a:t>
            </a:r>
            <a:r>
              <a:rPr lang="pt-BR" dirty="0">
                <a:hlinkClick r:id="rId6"/>
              </a:rPr>
              <a:t>www.citrusbr.com.br</a:t>
            </a:r>
            <a:endParaRPr lang="pt-BR" dirty="0"/>
          </a:p>
          <a:p>
            <a:pPr algn="l"/>
            <a:r>
              <a:rPr lang="pt-BR" dirty="0" err="1"/>
              <a:t>Fundecitrus</a:t>
            </a:r>
            <a:r>
              <a:rPr lang="pt-BR" dirty="0"/>
              <a:t> - </a:t>
            </a:r>
            <a:r>
              <a:rPr lang="pt-BR" dirty="0">
                <a:hlinkClick r:id="rId7"/>
              </a:rPr>
              <a:t>https://www.fundecitrus.com.br/</a:t>
            </a:r>
            <a:endParaRPr lang="pt-BR" dirty="0"/>
          </a:p>
          <a:p>
            <a:pPr algn="l"/>
            <a:r>
              <a:rPr lang="en-GB" dirty="0"/>
              <a:t>USDA Foreign Agricultural Service - </a:t>
            </a:r>
            <a:r>
              <a:rPr lang="pt-BR" dirty="0">
                <a:hlinkClick r:id="rId8"/>
              </a:rPr>
              <a:t>https://www.fas.usda.gov/</a:t>
            </a:r>
            <a:endParaRPr lang="pt-BR" dirty="0"/>
          </a:p>
          <a:p>
            <a:pPr algn="l"/>
            <a:endParaRPr lang="pt-BR" dirty="0"/>
          </a:p>
        </p:txBody>
      </p:sp>
      <p:sp>
        <p:nvSpPr>
          <p:cNvPr id="6" name="Título 1">
            <a:extLst>
              <a:ext uri="{FF2B5EF4-FFF2-40B4-BE49-F238E27FC236}">
                <a16:creationId xmlns:a16="http://schemas.microsoft.com/office/drawing/2014/main" id="{995BFF1E-63DE-492D-80F0-F2D4B01B5618}"/>
              </a:ext>
            </a:extLst>
          </p:cNvPr>
          <p:cNvSpPr txBox="1">
            <a:spLocks/>
          </p:cNvSpPr>
          <p:nvPr/>
        </p:nvSpPr>
        <p:spPr>
          <a:xfrm>
            <a:off x="0" y="19105"/>
            <a:ext cx="5638800" cy="548932"/>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pt-BR" sz="2800" b="1" cap="all" dirty="0">
                <a:latin typeface="Avenir Next W10 Demi"/>
              </a:rPr>
              <a:t>Referências Bibliográficas</a:t>
            </a:r>
            <a:endParaRPr lang="pt-BR" sz="2800" dirty="0"/>
          </a:p>
        </p:txBody>
      </p:sp>
      <p:sp>
        <p:nvSpPr>
          <p:cNvPr id="2" name="Espaço Reservado para Número de Slide 1">
            <a:extLst>
              <a:ext uri="{FF2B5EF4-FFF2-40B4-BE49-F238E27FC236}">
                <a16:creationId xmlns:a16="http://schemas.microsoft.com/office/drawing/2014/main" id="{63D8D5BA-4DF7-47B0-9B23-CC8479539DCD}"/>
              </a:ext>
            </a:extLst>
          </p:cNvPr>
          <p:cNvSpPr>
            <a:spLocks noGrp="1"/>
          </p:cNvSpPr>
          <p:nvPr>
            <p:ph type="sldNum" sz="quarter" idx="12"/>
          </p:nvPr>
        </p:nvSpPr>
        <p:spPr/>
        <p:txBody>
          <a:bodyPr/>
          <a:lstStyle/>
          <a:p>
            <a:fld id="{9F3CC78C-36C9-42E5-8F86-5D55CF4F352F}" type="slidenum">
              <a:rPr lang="en-GB" smtClean="0"/>
              <a:t>35</a:t>
            </a:fld>
            <a:endParaRPr lang="en-GB"/>
          </a:p>
        </p:txBody>
      </p:sp>
    </p:spTree>
    <p:extLst>
      <p:ext uri="{BB962C8B-B14F-4D97-AF65-F5344CB8AC3E}">
        <p14:creationId xmlns:p14="http://schemas.microsoft.com/office/powerpoint/2010/main" val="4162499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2DC939-119B-447C-9832-CFB3DCAC7E98}"/>
              </a:ext>
            </a:extLst>
          </p:cNvPr>
          <p:cNvSpPr>
            <a:spLocks noGrp="1"/>
          </p:cNvSpPr>
          <p:nvPr>
            <p:ph type="title"/>
          </p:nvPr>
        </p:nvSpPr>
        <p:spPr>
          <a:xfrm>
            <a:off x="0" y="0"/>
            <a:ext cx="9429750" cy="1320800"/>
          </a:xfrm>
        </p:spPr>
        <p:txBody>
          <a:bodyPr/>
          <a:lstStyle/>
          <a:p>
            <a:r>
              <a:rPr lang="pt-BR" dirty="0"/>
              <a:t>Maiores exportadores e importadores de Orange juice</a:t>
            </a:r>
            <a:endParaRPr lang="en-GB" dirty="0"/>
          </a:p>
        </p:txBody>
      </p:sp>
      <p:pic>
        <p:nvPicPr>
          <p:cNvPr id="5" name="Espaço Reservado para Conteúdo 4">
            <a:extLst>
              <a:ext uri="{FF2B5EF4-FFF2-40B4-BE49-F238E27FC236}">
                <a16:creationId xmlns:a16="http://schemas.microsoft.com/office/drawing/2014/main" id="{7BAF64B8-E8B1-49BA-93D4-C615D835900F}"/>
              </a:ext>
            </a:extLst>
          </p:cNvPr>
          <p:cNvPicPr>
            <a:picLocks noGrp="1" noChangeAspect="1"/>
          </p:cNvPicPr>
          <p:nvPr>
            <p:ph idx="1"/>
          </p:nvPr>
        </p:nvPicPr>
        <p:blipFill rotWithShape="1">
          <a:blip r:embed="rId3"/>
          <a:srcRect t="4293" r="13784"/>
          <a:stretch/>
        </p:blipFill>
        <p:spPr>
          <a:xfrm>
            <a:off x="367888" y="2181574"/>
            <a:ext cx="9539916" cy="3679825"/>
          </a:xfrm>
        </p:spPr>
      </p:pic>
      <p:sp>
        <p:nvSpPr>
          <p:cNvPr id="6" name="Retângulo 5">
            <a:extLst>
              <a:ext uri="{FF2B5EF4-FFF2-40B4-BE49-F238E27FC236}">
                <a16:creationId xmlns:a16="http://schemas.microsoft.com/office/drawing/2014/main" id="{7F708E67-EDF3-4872-ADA4-088A91F04F58}"/>
              </a:ext>
            </a:extLst>
          </p:cNvPr>
          <p:cNvSpPr/>
          <p:nvPr/>
        </p:nvSpPr>
        <p:spPr>
          <a:xfrm>
            <a:off x="645918" y="2314575"/>
            <a:ext cx="9261886" cy="242887"/>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Imagem 6">
            <a:extLst>
              <a:ext uri="{FF2B5EF4-FFF2-40B4-BE49-F238E27FC236}">
                <a16:creationId xmlns:a16="http://schemas.microsoft.com/office/drawing/2014/main" id="{89EE1705-E771-4E27-9D72-579051BC53AA}"/>
              </a:ext>
            </a:extLst>
          </p:cNvPr>
          <p:cNvPicPr>
            <a:picLocks noChangeAspect="1"/>
          </p:cNvPicPr>
          <p:nvPr/>
        </p:nvPicPr>
        <p:blipFill>
          <a:blip r:embed="rId4"/>
          <a:stretch>
            <a:fillRect/>
          </a:stretch>
        </p:blipFill>
        <p:spPr>
          <a:xfrm>
            <a:off x="508933" y="1133862"/>
            <a:ext cx="9398871" cy="981212"/>
          </a:xfrm>
          <a:prstGeom prst="rect">
            <a:avLst/>
          </a:prstGeom>
        </p:spPr>
      </p:pic>
      <p:sp>
        <p:nvSpPr>
          <p:cNvPr id="8" name="CaixaDeTexto 7">
            <a:extLst>
              <a:ext uri="{FF2B5EF4-FFF2-40B4-BE49-F238E27FC236}">
                <a16:creationId xmlns:a16="http://schemas.microsoft.com/office/drawing/2014/main" id="{84E275BE-8D5C-414D-A14F-A2B60B0A0A40}"/>
              </a:ext>
            </a:extLst>
          </p:cNvPr>
          <p:cNvSpPr txBox="1"/>
          <p:nvPr/>
        </p:nvSpPr>
        <p:spPr>
          <a:xfrm>
            <a:off x="380815" y="6500256"/>
            <a:ext cx="11790218" cy="369332"/>
          </a:xfrm>
          <a:prstGeom prst="rect">
            <a:avLst/>
          </a:prstGeom>
          <a:noFill/>
        </p:spPr>
        <p:txBody>
          <a:bodyPr wrap="square" rtlCol="0">
            <a:spAutoFit/>
          </a:bodyPr>
          <a:lstStyle/>
          <a:p>
            <a:r>
              <a:rPr lang="pt-BR" dirty="0" err="1"/>
              <a:t>Agricultural</a:t>
            </a:r>
            <a:r>
              <a:rPr lang="pt-BR" dirty="0"/>
              <a:t> Service/USDA  - Global Market </a:t>
            </a:r>
            <a:r>
              <a:rPr lang="pt-BR" dirty="0" err="1"/>
              <a:t>Analysis</a:t>
            </a:r>
            <a:r>
              <a:rPr lang="pt-BR" dirty="0"/>
              <a:t> – julho/20</a:t>
            </a:r>
          </a:p>
        </p:txBody>
      </p:sp>
      <p:sp>
        <p:nvSpPr>
          <p:cNvPr id="3" name="Espaço Reservado para Número de Slide 2">
            <a:extLst>
              <a:ext uri="{FF2B5EF4-FFF2-40B4-BE49-F238E27FC236}">
                <a16:creationId xmlns:a16="http://schemas.microsoft.com/office/drawing/2014/main" id="{3334CE71-D7FB-469C-9FE2-CE342D3ADC59}"/>
              </a:ext>
            </a:extLst>
          </p:cNvPr>
          <p:cNvSpPr>
            <a:spLocks noGrp="1"/>
          </p:cNvSpPr>
          <p:nvPr>
            <p:ph type="sldNum" sz="quarter" idx="12"/>
          </p:nvPr>
        </p:nvSpPr>
        <p:spPr/>
        <p:txBody>
          <a:bodyPr/>
          <a:lstStyle/>
          <a:p>
            <a:fld id="{9F3CC78C-36C9-42E5-8F86-5D55CF4F352F}" type="slidenum">
              <a:rPr lang="en-GB" smtClean="0"/>
              <a:t>4</a:t>
            </a:fld>
            <a:endParaRPr lang="en-GB"/>
          </a:p>
        </p:txBody>
      </p:sp>
    </p:spTree>
    <p:extLst>
      <p:ext uri="{BB962C8B-B14F-4D97-AF65-F5344CB8AC3E}">
        <p14:creationId xmlns:p14="http://schemas.microsoft.com/office/powerpoint/2010/main" val="1138212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049129-E592-4DE6-9171-9F16BDB2365F}"/>
              </a:ext>
            </a:extLst>
          </p:cNvPr>
          <p:cNvSpPr>
            <a:spLocks noGrp="1"/>
          </p:cNvSpPr>
          <p:nvPr>
            <p:ph type="title"/>
          </p:nvPr>
        </p:nvSpPr>
        <p:spPr>
          <a:xfrm>
            <a:off x="0" y="0"/>
            <a:ext cx="10515600" cy="562500"/>
          </a:xfrm>
        </p:spPr>
        <p:txBody>
          <a:bodyPr>
            <a:normAutofit fontScale="90000"/>
          </a:bodyPr>
          <a:lstStyle/>
          <a:p>
            <a:r>
              <a:rPr lang="pt-BR" dirty="0"/>
              <a:t>Citricultura no Brasil e no Mundo</a:t>
            </a:r>
            <a:endParaRPr lang="en-GB" dirty="0"/>
          </a:p>
        </p:txBody>
      </p:sp>
      <p:pic>
        <p:nvPicPr>
          <p:cNvPr id="5" name="Espaço Reservado para Conteúdo 4">
            <a:extLst>
              <a:ext uri="{FF2B5EF4-FFF2-40B4-BE49-F238E27FC236}">
                <a16:creationId xmlns:a16="http://schemas.microsoft.com/office/drawing/2014/main" id="{3558474A-3DE3-4F29-8486-E32A8C472617}"/>
              </a:ext>
            </a:extLst>
          </p:cNvPr>
          <p:cNvPicPr>
            <a:picLocks noGrp="1" noChangeAspect="1"/>
          </p:cNvPicPr>
          <p:nvPr>
            <p:ph idx="1"/>
          </p:nvPr>
        </p:nvPicPr>
        <p:blipFill rotWithShape="1">
          <a:blip r:embed="rId3"/>
          <a:srcRect l="1209" t="8907" r="1388"/>
          <a:stretch/>
        </p:blipFill>
        <p:spPr>
          <a:xfrm>
            <a:off x="187903" y="1097158"/>
            <a:ext cx="10687050" cy="5271025"/>
          </a:xfrm>
        </p:spPr>
      </p:pic>
      <p:sp>
        <p:nvSpPr>
          <p:cNvPr id="3" name="Espaço Reservado para Número de Slide 2">
            <a:extLst>
              <a:ext uri="{FF2B5EF4-FFF2-40B4-BE49-F238E27FC236}">
                <a16:creationId xmlns:a16="http://schemas.microsoft.com/office/drawing/2014/main" id="{503A4FC2-1CAC-4AE9-89B1-470ADAE6F263}"/>
              </a:ext>
            </a:extLst>
          </p:cNvPr>
          <p:cNvSpPr>
            <a:spLocks noGrp="1"/>
          </p:cNvSpPr>
          <p:nvPr>
            <p:ph type="sldNum" sz="quarter" idx="12"/>
          </p:nvPr>
        </p:nvSpPr>
        <p:spPr/>
        <p:txBody>
          <a:bodyPr/>
          <a:lstStyle/>
          <a:p>
            <a:fld id="{9F3CC78C-36C9-42E5-8F86-5D55CF4F352F}" type="slidenum">
              <a:rPr lang="en-GB" smtClean="0"/>
              <a:t>5</a:t>
            </a:fld>
            <a:endParaRPr lang="en-GB"/>
          </a:p>
        </p:txBody>
      </p:sp>
    </p:spTree>
    <p:extLst>
      <p:ext uri="{BB962C8B-B14F-4D97-AF65-F5344CB8AC3E}">
        <p14:creationId xmlns:p14="http://schemas.microsoft.com/office/powerpoint/2010/main" val="94496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312F3640-A71B-4977-81AF-E387A12A157E}"/>
              </a:ext>
            </a:extLst>
          </p:cNvPr>
          <p:cNvGraphicFramePr>
            <a:graphicFrameLocks/>
          </p:cNvGraphicFramePr>
          <p:nvPr>
            <p:extLst>
              <p:ext uri="{D42A27DB-BD31-4B8C-83A1-F6EECF244321}">
                <p14:modId xmlns:p14="http://schemas.microsoft.com/office/powerpoint/2010/main" val="3050264381"/>
              </p:ext>
            </p:extLst>
          </p:nvPr>
        </p:nvGraphicFramePr>
        <p:xfrm>
          <a:off x="3576000" y="1089000"/>
          <a:ext cx="5040000" cy="468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a:extLst>
              <a:ext uri="{FF2B5EF4-FFF2-40B4-BE49-F238E27FC236}">
                <a16:creationId xmlns:a16="http://schemas.microsoft.com/office/drawing/2014/main" id="{B340B424-FC6C-4799-840C-1A727B474632}"/>
              </a:ext>
            </a:extLst>
          </p:cNvPr>
          <p:cNvGraphicFramePr>
            <a:graphicFrameLocks/>
          </p:cNvGraphicFramePr>
          <p:nvPr>
            <p:extLst>
              <p:ext uri="{D42A27DB-BD31-4B8C-83A1-F6EECF244321}">
                <p14:modId xmlns:p14="http://schemas.microsoft.com/office/powerpoint/2010/main" val="2075570441"/>
              </p:ext>
            </p:extLst>
          </p:nvPr>
        </p:nvGraphicFramePr>
        <p:xfrm>
          <a:off x="3576000" y="1089000"/>
          <a:ext cx="5040000" cy="4680000"/>
        </p:xfrm>
        <a:graphic>
          <a:graphicData uri="http://schemas.openxmlformats.org/drawingml/2006/chart">
            <c:chart xmlns:c="http://schemas.openxmlformats.org/drawingml/2006/chart" xmlns:r="http://schemas.openxmlformats.org/officeDocument/2006/relationships" r:id="rId4"/>
          </a:graphicData>
        </a:graphic>
      </p:graphicFrame>
      <p:sp>
        <p:nvSpPr>
          <p:cNvPr id="3" name="CaixaDeTexto 2">
            <a:extLst>
              <a:ext uri="{FF2B5EF4-FFF2-40B4-BE49-F238E27FC236}">
                <a16:creationId xmlns:a16="http://schemas.microsoft.com/office/drawing/2014/main" id="{94B16CFC-84F9-4A45-84A8-58649C4460C6}"/>
              </a:ext>
            </a:extLst>
          </p:cNvPr>
          <p:cNvSpPr txBox="1"/>
          <p:nvPr/>
        </p:nvSpPr>
        <p:spPr>
          <a:xfrm>
            <a:off x="1168823" y="5876295"/>
            <a:ext cx="1164531" cy="261610"/>
          </a:xfrm>
          <a:prstGeom prst="rect">
            <a:avLst/>
          </a:prstGeom>
          <a:noFill/>
        </p:spPr>
        <p:txBody>
          <a:bodyPr wrap="square" rtlCol="0">
            <a:spAutoFit/>
          </a:bodyPr>
          <a:lstStyle/>
          <a:p>
            <a:r>
              <a:rPr lang="pt-BR" sz="1100" b="0" i="0" dirty="0">
                <a:solidFill>
                  <a:srgbClr val="000000"/>
                </a:solidFill>
                <a:effectLst/>
                <a:latin typeface="Avenir Next W10 Regular"/>
              </a:rPr>
              <a:t>Fonte: FAO </a:t>
            </a:r>
            <a:r>
              <a:rPr lang="pt-BR" sz="1100" b="0" i="0" dirty="0" err="1">
                <a:solidFill>
                  <a:srgbClr val="000000"/>
                </a:solidFill>
                <a:effectLst/>
                <a:latin typeface="Avenir Next W10 Regular"/>
              </a:rPr>
              <a:t>Stat</a:t>
            </a:r>
            <a:endParaRPr lang="en-GB" sz="1100" dirty="0"/>
          </a:p>
        </p:txBody>
      </p:sp>
      <p:sp>
        <p:nvSpPr>
          <p:cNvPr id="6" name="Título 1">
            <a:extLst>
              <a:ext uri="{FF2B5EF4-FFF2-40B4-BE49-F238E27FC236}">
                <a16:creationId xmlns:a16="http://schemas.microsoft.com/office/drawing/2014/main" id="{82C11CF0-830D-41BD-8CE0-50DF20C76C6D}"/>
              </a:ext>
            </a:extLst>
          </p:cNvPr>
          <p:cNvSpPr>
            <a:spLocks noGrp="1"/>
          </p:cNvSpPr>
          <p:nvPr>
            <p:ph type="title"/>
          </p:nvPr>
        </p:nvSpPr>
        <p:spPr>
          <a:xfrm>
            <a:off x="0" y="0"/>
            <a:ext cx="10515600" cy="562500"/>
          </a:xfrm>
        </p:spPr>
        <p:txBody>
          <a:bodyPr>
            <a:normAutofit fontScale="90000"/>
          </a:bodyPr>
          <a:lstStyle/>
          <a:p>
            <a:r>
              <a:rPr lang="pt-BR" dirty="0"/>
              <a:t>Citricultura no Brasil e no Mundo</a:t>
            </a:r>
            <a:endParaRPr lang="en-GB" dirty="0"/>
          </a:p>
        </p:txBody>
      </p:sp>
      <p:graphicFrame>
        <p:nvGraphicFramePr>
          <p:cNvPr id="7" name="Gráfico 6">
            <a:extLst>
              <a:ext uri="{FF2B5EF4-FFF2-40B4-BE49-F238E27FC236}">
                <a16:creationId xmlns:a16="http://schemas.microsoft.com/office/drawing/2014/main" id="{B340B424-FC6C-4799-840C-1A727B474632}"/>
              </a:ext>
            </a:extLst>
          </p:cNvPr>
          <p:cNvGraphicFramePr>
            <a:graphicFrameLocks/>
          </p:cNvGraphicFramePr>
          <p:nvPr>
            <p:extLst>
              <p:ext uri="{D42A27DB-BD31-4B8C-83A1-F6EECF244321}">
                <p14:modId xmlns:p14="http://schemas.microsoft.com/office/powerpoint/2010/main" val="1174633744"/>
              </p:ext>
            </p:extLst>
          </p:nvPr>
        </p:nvGraphicFramePr>
        <p:xfrm>
          <a:off x="3616341" y="1089000"/>
          <a:ext cx="4999659" cy="4680000"/>
        </p:xfrm>
        <a:graphic>
          <a:graphicData uri="http://schemas.openxmlformats.org/drawingml/2006/chart">
            <c:chart xmlns:c="http://schemas.openxmlformats.org/drawingml/2006/chart" xmlns:r="http://schemas.openxmlformats.org/officeDocument/2006/relationships" r:id="rId5"/>
          </a:graphicData>
        </a:graphic>
      </p:graphicFrame>
      <p:sp>
        <p:nvSpPr>
          <p:cNvPr id="2" name="Espaço Reservado para Número de Slide 1">
            <a:extLst>
              <a:ext uri="{FF2B5EF4-FFF2-40B4-BE49-F238E27FC236}">
                <a16:creationId xmlns:a16="http://schemas.microsoft.com/office/drawing/2014/main" id="{235F0DE1-544D-4BEA-968B-076814AF782F}"/>
              </a:ext>
            </a:extLst>
          </p:cNvPr>
          <p:cNvSpPr>
            <a:spLocks noGrp="1"/>
          </p:cNvSpPr>
          <p:nvPr>
            <p:ph type="sldNum" sz="quarter" idx="12"/>
          </p:nvPr>
        </p:nvSpPr>
        <p:spPr/>
        <p:txBody>
          <a:bodyPr/>
          <a:lstStyle/>
          <a:p>
            <a:fld id="{9F3CC78C-36C9-42E5-8F86-5D55CF4F352F}" type="slidenum">
              <a:rPr lang="en-GB" smtClean="0"/>
              <a:t>6</a:t>
            </a:fld>
            <a:endParaRPr lang="en-GB"/>
          </a:p>
        </p:txBody>
      </p:sp>
    </p:spTree>
    <p:extLst>
      <p:ext uri="{BB962C8B-B14F-4D97-AF65-F5344CB8AC3E}">
        <p14:creationId xmlns:p14="http://schemas.microsoft.com/office/powerpoint/2010/main" val="78922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8" grpId="0">
        <p:bldAsOne/>
      </p:bldGraphic>
      <p:bldGraphic spid="8" grpId="1">
        <p:bldAsOne/>
      </p:bldGraphic>
      <p:bldGraphic spid="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1F99F7C0-84E6-410E-A157-9C5D18A9199B}"/>
              </a:ext>
            </a:extLst>
          </p:cNvPr>
          <p:cNvPicPr>
            <a:picLocks noGrp="1" noChangeAspect="1"/>
          </p:cNvPicPr>
          <p:nvPr>
            <p:ph idx="1"/>
          </p:nvPr>
        </p:nvPicPr>
        <p:blipFill rotWithShape="1">
          <a:blip r:embed="rId3"/>
          <a:srcRect l="-1" r="-11"/>
          <a:stretch/>
        </p:blipFill>
        <p:spPr>
          <a:xfrm>
            <a:off x="537424" y="2372180"/>
            <a:ext cx="9440752" cy="2466236"/>
          </a:xfrm>
        </p:spPr>
      </p:pic>
      <p:sp>
        <p:nvSpPr>
          <p:cNvPr id="6" name="Título 1">
            <a:extLst>
              <a:ext uri="{FF2B5EF4-FFF2-40B4-BE49-F238E27FC236}">
                <a16:creationId xmlns:a16="http://schemas.microsoft.com/office/drawing/2014/main" id="{394989C4-0410-4AEB-9CCE-1ABADAA85047}"/>
              </a:ext>
            </a:extLst>
          </p:cNvPr>
          <p:cNvSpPr>
            <a:spLocks noGrp="1"/>
          </p:cNvSpPr>
          <p:nvPr>
            <p:ph type="title"/>
          </p:nvPr>
        </p:nvSpPr>
        <p:spPr>
          <a:xfrm>
            <a:off x="0" y="0"/>
            <a:ext cx="10515600" cy="562500"/>
          </a:xfrm>
        </p:spPr>
        <p:txBody>
          <a:bodyPr>
            <a:normAutofit fontScale="90000"/>
          </a:bodyPr>
          <a:lstStyle/>
          <a:p>
            <a:r>
              <a:rPr lang="pt-BR" dirty="0"/>
              <a:t>Citricultura no Brasil</a:t>
            </a:r>
            <a:endParaRPr lang="en-GB" dirty="0"/>
          </a:p>
        </p:txBody>
      </p:sp>
      <p:sp>
        <p:nvSpPr>
          <p:cNvPr id="4" name="CaixaDeTexto 3">
            <a:extLst>
              <a:ext uri="{FF2B5EF4-FFF2-40B4-BE49-F238E27FC236}">
                <a16:creationId xmlns:a16="http://schemas.microsoft.com/office/drawing/2014/main" id="{5B93C33D-4AC1-4215-8369-DB659A728762}"/>
              </a:ext>
            </a:extLst>
          </p:cNvPr>
          <p:cNvSpPr txBox="1"/>
          <p:nvPr/>
        </p:nvSpPr>
        <p:spPr>
          <a:xfrm>
            <a:off x="514197" y="6596390"/>
            <a:ext cx="1164531" cy="261610"/>
          </a:xfrm>
          <a:prstGeom prst="rect">
            <a:avLst/>
          </a:prstGeom>
          <a:noFill/>
        </p:spPr>
        <p:txBody>
          <a:bodyPr wrap="square" rtlCol="0">
            <a:spAutoFit/>
          </a:bodyPr>
          <a:lstStyle/>
          <a:p>
            <a:r>
              <a:rPr lang="pt-BR" sz="1100" b="0" i="0" dirty="0">
                <a:solidFill>
                  <a:srgbClr val="000000"/>
                </a:solidFill>
                <a:effectLst/>
                <a:latin typeface="Avenir Next W10 Regular"/>
              </a:rPr>
              <a:t>Fonte: </a:t>
            </a:r>
            <a:r>
              <a:rPr lang="pt-BR" sz="1100" b="0" i="0" dirty="0" err="1">
                <a:solidFill>
                  <a:srgbClr val="000000"/>
                </a:solidFill>
                <a:effectLst/>
                <a:latin typeface="Avenir Next W10 Regular"/>
              </a:rPr>
              <a:t>CitrusBR</a:t>
            </a:r>
            <a:endParaRPr lang="en-GB" sz="1100" dirty="0"/>
          </a:p>
        </p:txBody>
      </p:sp>
      <p:sp>
        <p:nvSpPr>
          <p:cNvPr id="2" name="Espaço Reservado para Número de Slide 1">
            <a:extLst>
              <a:ext uri="{FF2B5EF4-FFF2-40B4-BE49-F238E27FC236}">
                <a16:creationId xmlns:a16="http://schemas.microsoft.com/office/drawing/2014/main" id="{40FFBFF1-738F-484F-8EBE-0A145233A9D5}"/>
              </a:ext>
            </a:extLst>
          </p:cNvPr>
          <p:cNvSpPr>
            <a:spLocks noGrp="1"/>
          </p:cNvSpPr>
          <p:nvPr>
            <p:ph type="sldNum" sz="quarter" idx="12"/>
          </p:nvPr>
        </p:nvSpPr>
        <p:spPr/>
        <p:txBody>
          <a:bodyPr/>
          <a:lstStyle/>
          <a:p>
            <a:fld id="{9F3CC78C-36C9-42E5-8F86-5D55CF4F352F}" type="slidenum">
              <a:rPr lang="en-GB" smtClean="0"/>
              <a:t>7</a:t>
            </a:fld>
            <a:endParaRPr lang="en-GB"/>
          </a:p>
        </p:txBody>
      </p:sp>
    </p:spTree>
    <p:extLst>
      <p:ext uri="{BB962C8B-B14F-4D97-AF65-F5344CB8AC3E}">
        <p14:creationId xmlns:p14="http://schemas.microsoft.com/office/powerpoint/2010/main" val="2973464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E9AB974D-E8FF-44AB-9FEA-B3888DA0D161}"/>
              </a:ext>
            </a:extLst>
          </p:cNvPr>
          <p:cNvSpPr>
            <a:spLocks noGrp="1"/>
          </p:cNvSpPr>
          <p:nvPr>
            <p:ph type="title"/>
          </p:nvPr>
        </p:nvSpPr>
        <p:spPr>
          <a:xfrm>
            <a:off x="0" y="0"/>
            <a:ext cx="10515600" cy="562500"/>
          </a:xfrm>
        </p:spPr>
        <p:txBody>
          <a:bodyPr>
            <a:normAutofit fontScale="90000"/>
          </a:bodyPr>
          <a:lstStyle/>
          <a:p>
            <a:r>
              <a:rPr lang="pt-BR" dirty="0"/>
              <a:t>Citricultura no Brasil</a:t>
            </a:r>
            <a:endParaRPr lang="en-GB" dirty="0"/>
          </a:p>
        </p:txBody>
      </p:sp>
      <p:pic>
        <p:nvPicPr>
          <p:cNvPr id="3" name="Imagem 2">
            <a:extLst>
              <a:ext uri="{FF2B5EF4-FFF2-40B4-BE49-F238E27FC236}">
                <a16:creationId xmlns:a16="http://schemas.microsoft.com/office/drawing/2014/main" id="{D4D8912C-3009-4757-8572-067E5DE5609B}"/>
              </a:ext>
            </a:extLst>
          </p:cNvPr>
          <p:cNvPicPr>
            <a:picLocks noChangeAspect="1"/>
          </p:cNvPicPr>
          <p:nvPr/>
        </p:nvPicPr>
        <p:blipFill>
          <a:blip r:embed="rId3"/>
          <a:stretch>
            <a:fillRect/>
          </a:stretch>
        </p:blipFill>
        <p:spPr>
          <a:xfrm>
            <a:off x="204574" y="764984"/>
            <a:ext cx="9586703" cy="5328031"/>
          </a:xfrm>
          <a:prstGeom prst="rect">
            <a:avLst/>
          </a:prstGeom>
        </p:spPr>
      </p:pic>
      <p:sp>
        <p:nvSpPr>
          <p:cNvPr id="2" name="Espaço Reservado para Número de Slide 1">
            <a:extLst>
              <a:ext uri="{FF2B5EF4-FFF2-40B4-BE49-F238E27FC236}">
                <a16:creationId xmlns:a16="http://schemas.microsoft.com/office/drawing/2014/main" id="{9E4D88F5-3529-4356-A863-FA908B22B571}"/>
              </a:ext>
            </a:extLst>
          </p:cNvPr>
          <p:cNvSpPr>
            <a:spLocks noGrp="1"/>
          </p:cNvSpPr>
          <p:nvPr>
            <p:ph type="sldNum" sz="quarter" idx="12"/>
          </p:nvPr>
        </p:nvSpPr>
        <p:spPr/>
        <p:txBody>
          <a:bodyPr/>
          <a:lstStyle/>
          <a:p>
            <a:fld id="{9F3CC78C-36C9-42E5-8F86-5D55CF4F352F}" type="slidenum">
              <a:rPr lang="en-GB" smtClean="0"/>
              <a:t>8</a:t>
            </a:fld>
            <a:endParaRPr lang="en-GB"/>
          </a:p>
        </p:txBody>
      </p:sp>
    </p:spTree>
    <p:extLst>
      <p:ext uri="{BB962C8B-B14F-4D97-AF65-F5344CB8AC3E}">
        <p14:creationId xmlns:p14="http://schemas.microsoft.com/office/powerpoint/2010/main" val="1690710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3B146F38-5EE8-46F4-A7B5-DEB634B3E5C5}"/>
              </a:ext>
            </a:extLst>
          </p:cNvPr>
          <p:cNvSpPr>
            <a:spLocks noGrp="1"/>
          </p:cNvSpPr>
          <p:nvPr>
            <p:ph type="title"/>
          </p:nvPr>
        </p:nvSpPr>
        <p:spPr>
          <a:xfrm>
            <a:off x="0" y="19105"/>
            <a:ext cx="5638800" cy="548932"/>
          </a:xfrm>
        </p:spPr>
        <p:txBody>
          <a:bodyPr anchor="ctr">
            <a:normAutofit fontScale="90000"/>
          </a:bodyPr>
          <a:lstStyle/>
          <a:p>
            <a:pPr>
              <a:lnSpc>
                <a:spcPct val="90000"/>
              </a:lnSpc>
            </a:pPr>
            <a:r>
              <a:rPr lang="pt-BR" sz="2800" b="1" i="0" cap="all" dirty="0">
                <a:effectLst/>
                <a:latin typeface="Avenir Next W10 Demi"/>
              </a:rPr>
              <a:t>PRODUTOS PRIMÁRIOS E SECUNDÁRIOS </a:t>
            </a:r>
            <a:endParaRPr lang="pt-BR" sz="2800" dirty="0"/>
          </a:p>
        </p:txBody>
      </p:sp>
      <p:sp>
        <p:nvSpPr>
          <p:cNvPr id="3" name="Espaço Reservado para Conteúdo 2">
            <a:extLst>
              <a:ext uri="{FF2B5EF4-FFF2-40B4-BE49-F238E27FC236}">
                <a16:creationId xmlns:a16="http://schemas.microsoft.com/office/drawing/2014/main" id="{AA53CD0E-12C9-4451-B34F-6BC92AA203AA}"/>
              </a:ext>
            </a:extLst>
          </p:cNvPr>
          <p:cNvSpPr>
            <a:spLocks noGrp="1"/>
          </p:cNvSpPr>
          <p:nvPr>
            <p:ph idx="1"/>
          </p:nvPr>
        </p:nvSpPr>
        <p:spPr>
          <a:xfrm>
            <a:off x="462254" y="742614"/>
            <a:ext cx="4389303" cy="3880773"/>
          </a:xfrm>
        </p:spPr>
        <p:txBody>
          <a:bodyPr>
            <a:normAutofit/>
          </a:bodyPr>
          <a:lstStyle/>
          <a:p>
            <a:pPr>
              <a:lnSpc>
                <a:spcPct val="90000"/>
              </a:lnSpc>
            </a:pPr>
            <a:r>
              <a:rPr lang="en-GB" sz="1400" dirty="0"/>
              <a:t>Flavedo : </a:t>
            </a:r>
            <a:r>
              <a:rPr lang="en-GB" sz="1400" dirty="0" err="1"/>
              <a:t>casca</a:t>
            </a:r>
            <a:r>
              <a:rPr lang="en-GB" sz="1400" dirty="0"/>
              <a:t> da </a:t>
            </a:r>
            <a:r>
              <a:rPr lang="en-GB" sz="1400" dirty="0" err="1"/>
              <a:t>laranja</a:t>
            </a:r>
            <a:r>
              <a:rPr lang="en-GB" sz="1400" dirty="0"/>
              <a:t>, </a:t>
            </a:r>
            <a:r>
              <a:rPr lang="en-GB" sz="1400" dirty="0" err="1"/>
              <a:t>parte</a:t>
            </a:r>
            <a:r>
              <a:rPr lang="en-GB" sz="1400" dirty="0"/>
              <a:t> externa, </a:t>
            </a:r>
            <a:r>
              <a:rPr lang="en-GB" sz="1400" dirty="0" err="1"/>
              <a:t>colorida</a:t>
            </a:r>
            <a:r>
              <a:rPr lang="en-GB" sz="1400" dirty="0"/>
              <a:t>;</a:t>
            </a:r>
          </a:p>
          <a:p>
            <a:pPr>
              <a:lnSpc>
                <a:spcPct val="90000"/>
              </a:lnSpc>
            </a:pPr>
            <a:r>
              <a:rPr lang="en-GB" sz="1400" dirty="0" err="1"/>
              <a:t>Células</a:t>
            </a:r>
            <a:r>
              <a:rPr lang="en-GB" sz="1400" dirty="0"/>
              <a:t> </a:t>
            </a:r>
            <a:r>
              <a:rPr lang="en-GB" sz="1400" dirty="0" err="1"/>
              <a:t>ou</a:t>
            </a:r>
            <a:r>
              <a:rPr lang="en-GB" sz="1400" dirty="0"/>
              <a:t> </a:t>
            </a:r>
            <a:r>
              <a:rPr lang="en-GB" sz="1400" dirty="0" err="1"/>
              <a:t>bolsas</a:t>
            </a:r>
            <a:r>
              <a:rPr lang="en-GB" sz="1400" dirty="0"/>
              <a:t> de </a:t>
            </a:r>
            <a:r>
              <a:rPr lang="en-GB" sz="1400" dirty="0" err="1"/>
              <a:t>óleo</a:t>
            </a:r>
            <a:r>
              <a:rPr lang="en-GB" sz="1400" dirty="0"/>
              <a:t> : presents </a:t>
            </a:r>
            <a:r>
              <a:rPr lang="en-GB" sz="1400" dirty="0" err="1"/>
              <a:t>na</a:t>
            </a:r>
            <a:r>
              <a:rPr lang="en-GB" sz="1400" dirty="0"/>
              <a:t> </a:t>
            </a:r>
            <a:r>
              <a:rPr lang="en-GB" sz="1400" dirty="0" err="1"/>
              <a:t>casca</a:t>
            </a:r>
            <a:r>
              <a:rPr lang="en-GB" sz="1400" dirty="0"/>
              <a:t> e </a:t>
            </a:r>
            <a:r>
              <a:rPr lang="en-GB" sz="1400" dirty="0" err="1"/>
              <a:t>contêm</a:t>
            </a:r>
            <a:r>
              <a:rPr lang="en-GB" sz="1400" dirty="0"/>
              <a:t> o </a:t>
            </a:r>
            <a:r>
              <a:rPr lang="en-GB" sz="1400" dirty="0" err="1"/>
              <a:t>óleo</a:t>
            </a:r>
            <a:r>
              <a:rPr lang="en-GB" sz="1400" dirty="0"/>
              <a:t> </a:t>
            </a:r>
            <a:r>
              <a:rPr lang="en-GB" sz="1400" dirty="0" err="1"/>
              <a:t>essencial</a:t>
            </a:r>
            <a:r>
              <a:rPr lang="en-GB" sz="1400" dirty="0"/>
              <a:t>;</a:t>
            </a:r>
          </a:p>
          <a:p>
            <a:pPr>
              <a:lnSpc>
                <a:spcPct val="90000"/>
              </a:lnSpc>
            </a:pPr>
            <a:r>
              <a:rPr lang="en-GB" sz="1400" dirty="0"/>
              <a:t>Albedo: </a:t>
            </a:r>
            <a:r>
              <a:rPr lang="en-GB" sz="1400" dirty="0" err="1"/>
              <a:t>parte</a:t>
            </a:r>
            <a:r>
              <a:rPr lang="en-GB" sz="1400" dirty="0"/>
              <a:t> </a:t>
            </a:r>
            <a:r>
              <a:rPr lang="en-GB" sz="1400" dirty="0" err="1"/>
              <a:t>branca</a:t>
            </a:r>
            <a:r>
              <a:rPr lang="en-GB" sz="1400" dirty="0"/>
              <a:t> </a:t>
            </a:r>
            <a:r>
              <a:rPr lang="en-GB" sz="1400" dirty="0" err="1"/>
              <a:t>esponjosa</a:t>
            </a:r>
            <a:r>
              <a:rPr lang="en-GB" sz="1400" dirty="0"/>
              <a:t> entre o flavedo </a:t>
            </a:r>
            <a:r>
              <a:rPr lang="en-GB" sz="1400" dirty="0" err="1"/>
              <a:t>eas</a:t>
            </a:r>
            <a:r>
              <a:rPr lang="en-GB" sz="1400" dirty="0"/>
              <a:t> </a:t>
            </a:r>
            <a:r>
              <a:rPr lang="en-GB" sz="1400" dirty="0" err="1"/>
              <a:t>menbranas</a:t>
            </a:r>
            <a:r>
              <a:rPr lang="en-GB" sz="1400" dirty="0"/>
              <a:t>; (</a:t>
            </a:r>
            <a:r>
              <a:rPr lang="en-GB" sz="1400" dirty="0" err="1"/>
              <a:t>flavonóides</a:t>
            </a:r>
            <a:r>
              <a:rPr lang="en-GB" sz="1400" dirty="0"/>
              <a:t>, d-</a:t>
            </a:r>
            <a:r>
              <a:rPr lang="en-GB" sz="1400" dirty="0" err="1"/>
              <a:t>limoneno</a:t>
            </a:r>
            <a:r>
              <a:rPr lang="en-GB" sz="1400" dirty="0"/>
              <a:t>, </a:t>
            </a:r>
            <a:r>
              <a:rPr lang="en-GB" sz="1400" dirty="0" err="1"/>
              <a:t>limonina</a:t>
            </a:r>
            <a:r>
              <a:rPr lang="en-GB" sz="1400" dirty="0"/>
              <a:t> e </a:t>
            </a:r>
            <a:r>
              <a:rPr lang="en-GB" sz="1400" dirty="0" err="1"/>
              <a:t>pectina</a:t>
            </a:r>
            <a:r>
              <a:rPr lang="en-GB" sz="1400" dirty="0"/>
              <a:t>)</a:t>
            </a:r>
          </a:p>
          <a:p>
            <a:pPr>
              <a:lnSpc>
                <a:spcPct val="90000"/>
              </a:lnSpc>
            </a:pPr>
            <a:r>
              <a:rPr lang="en-GB" sz="1400" dirty="0" err="1"/>
              <a:t>Polpa</a:t>
            </a:r>
            <a:r>
              <a:rPr lang="en-GB" sz="1400" dirty="0"/>
              <a:t> </a:t>
            </a:r>
            <a:r>
              <a:rPr lang="en-GB" sz="1400" dirty="0" err="1"/>
              <a:t>ou</a:t>
            </a:r>
            <a:r>
              <a:rPr lang="en-GB" sz="1400" dirty="0"/>
              <a:t> </a:t>
            </a:r>
            <a:r>
              <a:rPr lang="en-GB" sz="1400" dirty="0" err="1"/>
              <a:t>céluas</a:t>
            </a:r>
            <a:r>
              <a:rPr lang="en-GB" sz="1400" dirty="0"/>
              <a:t>: </a:t>
            </a:r>
            <a:r>
              <a:rPr lang="en-GB" sz="1400" dirty="0" err="1"/>
              <a:t>bolsa</a:t>
            </a:r>
            <a:r>
              <a:rPr lang="en-GB" sz="1400" dirty="0"/>
              <a:t> que </a:t>
            </a:r>
            <a:r>
              <a:rPr lang="en-GB" sz="1400" dirty="0" err="1"/>
              <a:t>contêm</a:t>
            </a:r>
            <a:r>
              <a:rPr lang="en-GB" sz="1400" dirty="0"/>
              <a:t> o </a:t>
            </a:r>
            <a:r>
              <a:rPr lang="en-GB" sz="1400" dirty="0" err="1"/>
              <a:t>suco</a:t>
            </a:r>
            <a:endParaRPr lang="en-GB" sz="1400" dirty="0"/>
          </a:p>
          <a:p>
            <a:pPr>
              <a:lnSpc>
                <a:spcPct val="90000"/>
              </a:lnSpc>
            </a:pPr>
            <a:r>
              <a:rPr lang="en-GB" sz="1400" dirty="0" err="1"/>
              <a:t>Membranas</a:t>
            </a:r>
            <a:r>
              <a:rPr lang="en-GB" sz="1400" dirty="0"/>
              <a:t> </a:t>
            </a:r>
            <a:r>
              <a:rPr lang="en-GB" sz="1400" dirty="0" err="1"/>
              <a:t>internas</a:t>
            </a:r>
            <a:r>
              <a:rPr lang="en-GB" sz="1400" dirty="0"/>
              <a:t> </a:t>
            </a:r>
            <a:r>
              <a:rPr lang="en-GB" sz="1400" dirty="0" err="1"/>
              <a:t>ou</a:t>
            </a:r>
            <a:r>
              <a:rPr lang="en-GB" sz="1400" dirty="0"/>
              <a:t> core : </a:t>
            </a:r>
            <a:r>
              <a:rPr lang="en-GB" sz="1400" dirty="0" err="1"/>
              <a:t>estrutura</a:t>
            </a:r>
            <a:r>
              <a:rPr lang="en-GB" sz="1400" dirty="0"/>
              <a:t> </a:t>
            </a:r>
            <a:r>
              <a:rPr lang="en-GB" sz="1400" dirty="0" err="1"/>
              <a:t>fina</a:t>
            </a:r>
            <a:r>
              <a:rPr lang="en-GB" sz="1400" dirty="0"/>
              <a:t>, </a:t>
            </a:r>
            <a:r>
              <a:rPr lang="en-GB" sz="1400" dirty="0" err="1"/>
              <a:t>translucida</a:t>
            </a:r>
            <a:r>
              <a:rPr lang="en-GB" sz="1400" dirty="0"/>
              <a:t> que </a:t>
            </a:r>
            <a:r>
              <a:rPr lang="en-GB" sz="1400" dirty="0" err="1"/>
              <a:t>envolve</a:t>
            </a:r>
            <a:r>
              <a:rPr lang="en-GB" sz="1400" dirty="0"/>
              <a:t> as </a:t>
            </a:r>
            <a:r>
              <a:rPr lang="en-GB" sz="1400" dirty="0" err="1"/>
              <a:t>células</a:t>
            </a:r>
            <a:endParaRPr lang="en-GB" sz="1400" dirty="0"/>
          </a:p>
          <a:p>
            <a:pPr>
              <a:lnSpc>
                <a:spcPct val="90000"/>
              </a:lnSpc>
            </a:pPr>
            <a:r>
              <a:rPr lang="en-GB" sz="1400" dirty="0" err="1"/>
              <a:t>Sementes</a:t>
            </a:r>
            <a:endParaRPr lang="en-GB" sz="1400" dirty="0"/>
          </a:p>
        </p:txBody>
      </p:sp>
      <p:pic>
        <p:nvPicPr>
          <p:cNvPr id="5" name="Imagem 4">
            <a:extLst>
              <a:ext uri="{FF2B5EF4-FFF2-40B4-BE49-F238E27FC236}">
                <a16:creationId xmlns:a16="http://schemas.microsoft.com/office/drawing/2014/main" id="{F9460735-21EB-44B8-8051-4C625C842DA9}"/>
              </a:ext>
            </a:extLst>
          </p:cNvPr>
          <p:cNvPicPr>
            <a:picLocks noChangeAspect="1"/>
          </p:cNvPicPr>
          <p:nvPr/>
        </p:nvPicPr>
        <p:blipFill>
          <a:blip r:embed="rId3"/>
          <a:stretch>
            <a:fillRect/>
          </a:stretch>
        </p:blipFill>
        <p:spPr>
          <a:xfrm>
            <a:off x="534388" y="4074454"/>
            <a:ext cx="8759540" cy="2764442"/>
          </a:xfrm>
          <a:prstGeom prst="rect">
            <a:avLst/>
          </a:prstGeom>
        </p:spPr>
      </p:pic>
      <p:pic>
        <p:nvPicPr>
          <p:cNvPr id="8" name="Imagem 7">
            <a:extLst>
              <a:ext uri="{FF2B5EF4-FFF2-40B4-BE49-F238E27FC236}">
                <a16:creationId xmlns:a16="http://schemas.microsoft.com/office/drawing/2014/main" id="{767C6BA2-DE5F-4A7A-8D45-A7AB3165755A}"/>
              </a:ext>
            </a:extLst>
          </p:cNvPr>
          <p:cNvPicPr>
            <a:picLocks noChangeAspect="1"/>
          </p:cNvPicPr>
          <p:nvPr/>
        </p:nvPicPr>
        <p:blipFill>
          <a:blip r:embed="rId4"/>
          <a:stretch>
            <a:fillRect/>
          </a:stretch>
        </p:blipFill>
        <p:spPr>
          <a:xfrm>
            <a:off x="4851557" y="444869"/>
            <a:ext cx="4521391" cy="3752754"/>
          </a:xfrm>
          <a:prstGeom prst="rect">
            <a:avLst/>
          </a:prstGeom>
        </p:spPr>
      </p:pic>
      <p:sp>
        <p:nvSpPr>
          <p:cNvPr id="2" name="Espaço Reservado para Número de Slide 1">
            <a:extLst>
              <a:ext uri="{FF2B5EF4-FFF2-40B4-BE49-F238E27FC236}">
                <a16:creationId xmlns:a16="http://schemas.microsoft.com/office/drawing/2014/main" id="{B62CDA56-8218-4BCE-AB47-0290777DE3C3}"/>
              </a:ext>
            </a:extLst>
          </p:cNvPr>
          <p:cNvSpPr>
            <a:spLocks noGrp="1"/>
          </p:cNvSpPr>
          <p:nvPr>
            <p:ph type="sldNum" sz="quarter" idx="12"/>
          </p:nvPr>
        </p:nvSpPr>
        <p:spPr/>
        <p:txBody>
          <a:bodyPr/>
          <a:lstStyle/>
          <a:p>
            <a:fld id="{9F3CC78C-36C9-42E5-8F86-5D55CF4F352F}" type="slidenum">
              <a:rPr lang="en-GB" smtClean="0"/>
              <a:t>9</a:t>
            </a:fld>
            <a:endParaRPr lang="en-GB"/>
          </a:p>
        </p:txBody>
      </p:sp>
    </p:spTree>
    <p:extLst>
      <p:ext uri="{BB962C8B-B14F-4D97-AF65-F5344CB8AC3E}">
        <p14:creationId xmlns:p14="http://schemas.microsoft.com/office/powerpoint/2010/main" val="2259563922"/>
      </p:ext>
    </p:extLst>
  </p:cSld>
  <p:clrMapOvr>
    <a:masterClrMapping/>
  </p:clrMapOvr>
</p:sld>
</file>

<file path=ppt/theme/theme1.xml><?xml version="1.0" encoding="utf-8"?>
<a:theme xmlns:a="http://schemas.openxmlformats.org/drawingml/2006/main" name="Facetado">
  <a:themeElements>
    <a:clrScheme name="Facetado">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do">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d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Faceta</Template>
  <TotalTime>661</TotalTime>
  <Words>4265</Words>
  <Application>Microsoft Office PowerPoint</Application>
  <PresentationFormat>Widescreen</PresentationFormat>
  <Paragraphs>319</Paragraphs>
  <Slides>35</Slides>
  <Notes>35</Notes>
  <HiddenSlides>1</HiddenSlides>
  <MMClips>0</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35</vt:i4>
      </vt:variant>
    </vt:vector>
  </HeadingPairs>
  <TitlesOfParts>
    <vt:vector size="47" baseType="lpstr">
      <vt:lpstr>Arial</vt:lpstr>
      <vt:lpstr>ArialMT</vt:lpstr>
      <vt:lpstr>Avenir Next W06 Bold</vt:lpstr>
      <vt:lpstr>Avenir Next W10 Demi</vt:lpstr>
      <vt:lpstr>Avenir Next W10 Regular</vt:lpstr>
      <vt:lpstr>Calibri</vt:lpstr>
      <vt:lpstr>Calibri Light</vt:lpstr>
      <vt:lpstr>Open Sans</vt:lpstr>
      <vt:lpstr>Roboto</vt:lpstr>
      <vt:lpstr>Trebuchet MS</vt:lpstr>
      <vt:lpstr>Wingdings 3</vt:lpstr>
      <vt:lpstr>Facetado</vt:lpstr>
      <vt:lpstr>Produtos e subprodutos do processamento de frutas cítricas.</vt:lpstr>
      <vt:lpstr>Maiores produtores de Citros do Mundo</vt:lpstr>
      <vt:lpstr>Maiores produtores de Orange Juice</vt:lpstr>
      <vt:lpstr>Maiores exportadores e importadores de Orange juice</vt:lpstr>
      <vt:lpstr>Citricultura no Brasil e no Mundo</vt:lpstr>
      <vt:lpstr>Citricultura no Brasil e no Mundo</vt:lpstr>
      <vt:lpstr>Citricultura no Brasil</vt:lpstr>
      <vt:lpstr>Citricultura no Brasil</vt:lpstr>
      <vt:lpstr>PRODUTOS PRIMÁRIOS E SECUNDÁRIOS </vt:lpstr>
      <vt:lpstr>Apresentação do PowerPoint</vt:lpstr>
      <vt:lpstr>Apresentação do PowerPoint</vt:lpstr>
      <vt:lpstr>Apresentação do PowerPoint</vt:lpstr>
      <vt:lpstr>PRODUTOS PRIMÁRIOS E SECUNDÁRIOS </vt:lpstr>
      <vt:lpstr>PRODUTOS PRIMÁRIOS E SECUNDÁRIOS </vt:lpstr>
      <vt:lpstr>Apresentação do PowerPoint</vt:lpstr>
      <vt:lpstr>PRODUTOS PRIMÁRIOS E SECUNDÁRIOS </vt:lpstr>
      <vt:lpstr>PRODUTOS PRIMÁRIOS E SECUNDÁRIOS </vt:lpstr>
      <vt:lpstr>Apresentação do PowerPoint</vt:lpstr>
      <vt:lpstr>PRODUTOS PRIMÁRIOS E SECUNDÁRIOS </vt:lpstr>
      <vt:lpstr>PRODUTOS PRIMÁRIOS E SECUNDÁRIOS </vt:lpstr>
      <vt:lpstr>PRODUTOS PRIMÁRIOS E SECUNDÁRIOS </vt:lpstr>
      <vt:lpstr>PRODUTOS PRIMÁRIOS E SECUNDÁRIOS </vt:lpstr>
      <vt:lpstr>Apresentação do PowerPoint</vt:lpstr>
      <vt:lpstr>Apresentação do PowerPoint</vt:lpstr>
      <vt:lpstr>Apresentação do PowerPoint</vt:lpstr>
      <vt:lpstr>PRODUTOS PRIMÁRIOS E SECUNDÁRIOS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OBRIGADO!</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Produtos e subprodutos do processamento de frutas cítricas.</dc:title>
  <dc:creator>Cesar Santana</dc:creator>
  <cp:lastModifiedBy>Cesar Santana</cp:lastModifiedBy>
  <cp:revision>4</cp:revision>
  <dcterms:created xsi:type="dcterms:W3CDTF">2020-12-01T08:32:38Z</dcterms:created>
  <dcterms:modified xsi:type="dcterms:W3CDTF">2020-12-03T15:51:22Z</dcterms:modified>
</cp:coreProperties>
</file>