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62" r:id="rId3"/>
    <p:sldId id="260" r:id="rId4"/>
    <p:sldId id="307" r:id="rId5"/>
    <p:sldId id="302" r:id="rId6"/>
    <p:sldId id="303" r:id="rId7"/>
    <p:sldId id="309" r:id="rId8"/>
    <p:sldId id="304" r:id="rId9"/>
    <p:sldId id="305" r:id="rId10"/>
    <p:sldId id="257" r:id="rId11"/>
    <p:sldId id="308" r:id="rId12"/>
    <p:sldId id="283" r:id="rId13"/>
  </p:sldIdLst>
  <p:sldSz cx="9144000" cy="5143500" type="screen16x9"/>
  <p:notesSz cx="17348200" cy="9753600"/>
  <p:embeddedFontLst>
    <p:embeddedFont>
      <p:font typeface="Abel" panose="020B0604020202020204" charset="0"/>
      <p:regular r:id="rId15"/>
    </p:embeddedFont>
    <p:embeddedFont>
      <p:font typeface="Joti One" panose="020B0604020202020204" charset="0"/>
      <p:regular r:id="rId16"/>
    </p:embeddedFont>
    <p:embeddedFont>
      <p:font typeface="Anton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13131"/>
    <a:srgbClr val="1C1C1C"/>
    <a:srgbClr val="1B1B1B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D161FE-C364-4BF0-BDDB-4C1D0C84F183}">
  <a:tblStyle styleId="{90D161FE-C364-4BF0-BDDB-4C1D0C84F1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8" y="1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61d8290862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61d8290862_1_4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51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603c035efb_0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603c035efb_0_20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07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66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34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90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3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91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890750" y="1877188"/>
            <a:ext cx="53625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7200" i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03098" y="3036200"/>
            <a:ext cx="3337800" cy="34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4500" y="260050"/>
              <a:ext cx="7746075" cy="4329925"/>
              <a:chOff x="614500" y="260050"/>
              <a:chExt cx="7746075" cy="432992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022100" y="260050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3351475" y="673487"/>
                <a:ext cx="281610" cy="89409"/>
                <a:chOff x="2979400" y="3139200"/>
                <a:chExt cx="281610" cy="89409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" name="Google Shape;19;p2"/>
              <p:cNvSpPr/>
              <p:nvPr/>
            </p:nvSpPr>
            <p:spPr>
              <a:xfrm>
                <a:off x="1228975" y="762900"/>
                <a:ext cx="178500" cy="1785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7400" y="990475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" name="Google Shape;21;p2"/>
              <p:cNvGrpSpPr/>
              <p:nvPr/>
            </p:nvGrpSpPr>
            <p:grpSpPr>
              <a:xfrm>
                <a:off x="7773925" y="2086963"/>
                <a:ext cx="281610" cy="89409"/>
                <a:chOff x="2979400" y="3139200"/>
                <a:chExt cx="281610" cy="89409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322175" y="2667050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39575" y="3369900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29025" y="3773000"/>
                <a:ext cx="38400" cy="38400"/>
              </a:xfrm>
              <a:prstGeom prst="ellipse">
                <a:avLst/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802925" y="409327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418000" y="4500575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0"/>
          <p:cNvSpPr txBox="1">
            <a:spLocks noGrp="1"/>
          </p:cNvSpPr>
          <p:nvPr>
            <p:ph type="subTitle" idx="1"/>
          </p:nvPr>
        </p:nvSpPr>
        <p:spPr>
          <a:xfrm>
            <a:off x="1199400" y="3340500"/>
            <a:ext cx="19476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subTitle" idx="3"/>
          </p:nvPr>
        </p:nvSpPr>
        <p:spPr>
          <a:xfrm>
            <a:off x="3598600" y="3340500"/>
            <a:ext cx="19476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subTitle" idx="5"/>
          </p:nvPr>
        </p:nvSpPr>
        <p:spPr>
          <a:xfrm>
            <a:off x="5999300" y="3340500"/>
            <a:ext cx="19476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grpSp>
          <p:nvGrpSpPr>
            <p:cNvPr id="247" name="Google Shape;247;p10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248" name="Google Shape;248;p10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10"/>
            <p:cNvGrpSpPr/>
            <p:nvPr/>
          </p:nvGrpSpPr>
          <p:grpSpPr>
            <a:xfrm>
              <a:off x="614500" y="260050"/>
              <a:ext cx="7746075" cy="4329925"/>
              <a:chOff x="614500" y="260050"/>
              <a:chExt cx="7746075" cy="4329925"/>
            </a:xfrm>
          </p:grpSpPr>
          <p:sp>
            <p:nvSpPr>
              <p:cNvPr id="251" name="Google Shape;251;p10"/>
              <p:cNvSpPr/>
              <p:nvPr/>
            </p:nvSpPr>
            <p:spPr>
              <a:xfrm>
                <a:off x="1228975" y="762900"/>
                <a:ext cx="178500" cy="178500"/>
              </a:xfrm>
              <a:prstGeom prst="mathPlus">
                <a:avLst>
                  <a:gd name="adj1" fmla="val 23520"/>
                </a:avLst>
              </a:prstGeom>
              <a:solidFill>
                <a:srgbClr val="FFA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8322175" y="2667050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5802925" y="409327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7997400" y="990475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1139575" y="3369900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5022100" y="260050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" name="Google Shape;258;p10"/>
              <p:cNvGrpSpPr/>
              <p:nvPr/>
            </p:nvGrpSpPr>
            <p:grpSpPr>
              <a:xfrm>
                <a:off x="7773925" y="2086963"/>
                <a:ext cx="281610" cy="89409"/>
                <a:chOff x="2979400" y="3139200"/>
                <a:chExt cx="281610" cy="89409"/>
              </a:xfrm>
            </p:grpSpPr>
            <p:sp>
              <p:nvSpPr>
                <p:cNvPr id="259" name="Google Shape;259;p10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0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0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0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3" name="Google Shape;263;p10"/>
              <p:cNvSpPr/>
              <p:nvPr/>
            </p:nvSpPr>
            <p:spPr>
              <a:xfrm>
                <a:off x="8129025" y="3773000"/>
                <a:ext cx="38400" cy="38400"/>
              </a:xfrm>
              <a:prstGeom prst="ellipse">
                <a:avLst/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6418000" y="4500575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10"/>
          <p:cNvSpPr txBox="1">
            <a:spLocks noGrp="1"/>
          </p:cNvSpPr>
          <p:nvPr>
            <p:ph type="title" idx="6"/>
          </p:nvPr>
        </p:nvSpPr>
        <p:spPr>
          <a:xfrm>
            <a:off x="1463925" y="548600"/>
            <a:ext cx="621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0"/>
          <p:cNvSpPr/>
          <p:nvPr/>
        </p:nvSpPr>
        <p:spPr>
          <a:xfrm rot="10800000" flipH="1">
            <a:off x="-12" y="12"/>
            <a:ext cx="1090986" cy="712592"/>
          </a:xfrm>
          <a:custGeom>
            <a:avLst/>
            <a:gdLst/>
            <a:ahLst/>
            <a:cxnLst/>
            <a:rect l="l" t="t" r="r" b="b"/>
            <a:pathLst>
              <a:path w="22019" h="14382" extrusionOk="0">
                <a:moveTo>
                  <a:pt x="2802" y="1"/>
                </a:moveTo>
                <a:cubicBezTo>
                  <a:pt x="1853" y="1"/>
                  <a:pt x="914" y="67"/>
                  <a:pt x="0" y="201"/>
                </a:cubicBezTo>
                <a:lnTo>
                  <a:pt x="0" y="14382"/>
                </a:lnTo>
                <a:lnTo>
                  <a:pt x="22018" y="14382"/>
                </a:lnTo>
                <a:cubicBezTo>
                  <a:pt x="19585" y="6072"/>
                  <a:pt x="11902" y="1"/>
                  <a:pt x="2802" y="1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7150" dist="19050" dir="15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15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 rot="-5400000" flipH="1">
            <a:off x="5377923" y="1370853"/>
            <a:ext cx="5139950" cy="2392194"/>
          </a:xfrm>
          <a:custGeom>
            <a:avLst/>
            <a:gdLst/>
            <a:ahLst/>
            <a:cxnLst/>
            <a:rect l="l" t="t" r="r" b="b"/>
            <a:pathLst>
              <a:path w="22019" h="14382" extrusionOk="0">
                <a:moveTo>
                  <a:pt x="2802" y="1"/>
                </a:moveTo>
                <a:cubicBezTo>
                  <a:pt x="1853" y="1"/>
                  <a:pt x="914" y="67"/>
                  <a:pt x="0" y="201"/>
                </a:cubicBezTo>
                <a:lnTo>
                  <a:pt x="0" y="14382"/>
                </a:lnTo>
                <a:lnTo>
                  <a:pt x="22018" y="14382"/>
                </a:lnTo>
                <a:cubicBezTo>
                  <a:pt x="19585" y="6072"/>
                  <a:pt x="11902" y="1"/>
                  <a:pt x="2802" y="1"/>
                </a:cubicBezTo>
                <a:close/>
              </a:path>
            </a:pathLst>
          </a:custGeom>
          <a:solidFill>
            <a:srgbClr val="FFAD2C">
              <a:alpha val="6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 rot="5400000">
            <a:off x="5868285" y="1867790"/>
            <a:ext cx="5145431" cy="1406000"/>
          </a:xfrm>
          <a:custGeom>
            <a:avLst/>
            <a:gdLst/>
            <a:ahLst/>
            <a:cxnLst/>
            <a:rect l="l" t="t" r="r" b="b"/>
            <a:pathLst>
              <a:path w="27019" h="7383" extrusionOk="0">
                <a:moveTo>
                  <a:pt x="0" y="0"/>
                </a:moveTo>
                <a:lnTo>
                  <a:pt x="0" y="1912"/>
                </a:lnTo>
                <a:cubicBezTo>
                  <a:pt x="56" y="1916"/>
                  <a:pt x="109" y="1916"/>
                  <a:pt x="165" y="1919"/>
                </a:cubicBezTo>
                <a:cubicBezTo>
                  <a:pt x="6629" y="2682"/>
                  <a:pt x="10154" y="6895"/>
                  <a:pt x="16622" y="7333"/>
                </a:cubicBezTo>
                <a:cubicBezTo>
                  <a:pt x="17122" y="7366"/>
                  <a:pt x="17613" y="7382"/>
                  <a:pt x="18093" y="7382"/>
                </a:cubicBezTo>
                <a:cubicBezTo>
                  <a:pt x="21515" y="7382"/>
                  <a:pt x="24439" y="6566"/>
                  <a:pt x="27018" y="5266"/>
                </a:cubicBezTo>
                <a:lnTo>
                  <a:pt x="27018" y="0"/>
                </a:ln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3"/>
            <p:cNvGrpSpPr/>
            <p:nvPr/>
          </p:nvGrpSpPr>
          <p:grpSpPr>
            <a:xfrm>
              <a:off x="614500" y="260050"/>
              <a:ext cx="7746075" cy="4329925"/>
              <a:chOff x="614500" y="260050"/>
              <a:chExt cx="7746075" cy="4329925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1228975" y="762900"/>
                <a:ext cx="178500" cy="1785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322175" y="2667050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5802925" y="409327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7997400" y="990475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1139575" y="3369900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5022100" y="260050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" name="Google Shape;51;p3"/>
              <p:cNvGrpSpPr/>
              <p:nvPr/>
            </p:nvGrpSpPr>
            <p:grpSpPr>
              <a:xfrm>
                <a:off x="7773925" y="2086963"/>
                <a:ext cx="281610" cy="89409"/>
                <a:chOff x="2979400" y="3139200"/>
                <a:chExt cx="281610" cy="89409"/>
              </a:xfrm>
            </p:grpSpPr>
            <p:sp>
              <p:nvSpPr>
                <p:cNvPr id="52" name="Google Shape;52;p3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" name="Google Shape;56;p3"/>
              <p:cNvSpPr/>
              <p:nvPr/>
            </p:nvSpPr>
            <p:spPr>
              <a:xfrm>
                <a:off x="8129025" y="3773000"/>
                <a:ext cx="38400" cy="38400"/>
              </a:xfrm>
              <a:prstGeom prst="ellipse">
                <a:avLst/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418000" y="4500575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>
            <a:off x="1463925" y="548600"/>
            <a:ext cx="621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 flipH="1">
            <a:off x="0" y="-3"/>
            <a:ext cx="9144000" cy="5143507"/>
          </a:xfrm>
          <a:custGeom>
            <a:avLst/>
            <a:gdLst/>
            <a:ahLst/>
            <a:cxnLst/>
            <a:rect l="l" t="t" r="r" b="b"/>
            <a:pathLst>
              <a:path w="68113" h="27519" extrusionOk="0">
                <a:moveTo>
                  <a:pt x="0" y="1"/>
                </a:moveTo>
                <a:lnTo>
                  <a:pt x="0" y="21409"/>
                </a:lnTo>
                <a:lnTo>
                  <a:pt x="0" y="27519"/>
                </a:lnTo>
                <a:lnTo>
                  <a:pt x="68113" y="27519"/>
                </a:lnTo>
                <a:lnTo>
                  <a:pt x="68113" y="24511"/>
                </a:lnTo>
                <a:cubicBezTo>
                  <a:pt x="65538" y="24572"/>
                  <a:pt x="62864" y="24606"/>
                  <a:pt x="60153" y="24606"/>
                </a:cubicBezTo>
                <a:cubicBezTo>
                  <a:pt x="51114" y="24606"/>
                  <a:pt x="41655" y="24222"/>
                  <a:pt x="34056" y="23142"/>
                </a:cubicBezTo>
                <a:cubicBezTo>
                  <a:pt x="24203" y="21741"/>
                  <a:pt x="14794" y="18184"/>
                  <a:pt x="8866" y="12896"/>
                </a:cubicBezTo>
                <a:cubicBezTo>
                  <a:pt x="4549" y="9041"/>
                  <a:pt x="1632" y="4644"/>
                  <a:pt x="0" y="1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546200" y="1587425"/>
            <a:ext cx="3813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subTitle" idx="1"/>
          </p:nvPr>
        </p:nvSpPr>
        <p:spPr>
          <a:xfrm>
            <a:off x="2672984" y="2008913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title" idx="2"/>
          </p:nvPr>
        </p:nvSpPr>
        <p:spPr>
          <a:xfrm>
            <a:off x="4784281" y="1587400"/>
            <a:ext cx="3813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ubTitle" idx="3"/>
          </p:nvPr>
        </p:nvSpPr>
        <p:spPr>
          <a:xfrm>
            <a:off x="4784269" y="2008913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title" idx="4"/>
          </p:nvPr>
        </p:nvSpPr>
        <p:spPr>
          <a:xfrm>
            <a:off x="4784281" y="3110127"/>
            <a:ext cx="3813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subTitle" idx="5"/>
          </p:nvPr>
        </p:nvSpPr>
        <p:spPr>
          <a:xfrm>
            <a:off x="4784269" y="3531638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 idx="6" hasCustomPrompt="1"/>
          </p:nvPr>
        </p:nvSpPr>
        <p:spPr>
          <a:xfrm>
            <a:off x="2382125" y="1108013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FAD2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5" name="Google Shape;125;p6"/>
          <p:cNvSpPr txBox="1">
            <a:spLocks noGrp="1"/>
          </p:cNvSpPr>
          <p:nvPr>
            <p:ph type="title" idx="7" hasCustomPrompt="1"/>
          </p:nvPr>
        </p:nvSpPr>
        <p:spPr>
          <a:xfrm>
            <a:off x="4784269" y="1108013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FAD2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6" name="Google Shape;126;p6"/>
          <p:cNvSpPr txBox="1">
            <a:spLocks noGrp="1"/>
          </p:cNvSpPr>
          <p:nvPr>
            <p:ph type="title" idx="8" hasCustomPrompt="1"/>
          </p:nvPr>
        </p:nvSpPr>
        <p:spPr>
          <a:xfrm>
            <a:off x="4784275" y="263075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D2C"/>
              </a:buClr>
              <a:buSzPts val="7200"/>
              <a:buNone/>
              <a:defRPr sz="7200">
                <a:solidFill>
                  <a:srgbClr val="FFAD2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7" name="Google Shape;127;p6"/>
          <p:cNvSpPr txBox="1">
            <a:spLocks noGrp="1"/>
          </p:cNvSpPr>
          <p:nvPr>
            <p:ph type="title" idx="9"/>
          </p:nvPr>
        </p:nvSpPr>
        <p:spPr>
          <a:xfrm>
            <a:off x="546200" y="3110150"/>
            <a:ext cx="3813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subTitle" idx="13"/>
          </p:nvPr>
        </p:nvSpPr>
        <p:spPr>
          <a:xfrm>
            <a:off x="2672984" y="3531638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 idx="14" hasCustomPrompt="1"/>
          </p:nvPr>
        </p:nvSpPr>
        <p:spPr>
          <a:xfrm>
            <a:off x="2382125" y="2630738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FAD2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30" name="Google Shape;130;p6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614500" y="260050"/>
              <a:ext cx="7746075" cy="4329925"/>
              <a:chOff x="614500" y="260050"/>
              <a:chExt cx="7746075" cy="4329925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228975" y="762900"/>
                <a:ext cx="178500" cy="1785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8322175" y="2667050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5802925" y="409327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7997400" y="990475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1139575" y="3369900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5022100" y="260050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142;p6"/>
              <p:cNvGrpSpPr/>
              <p:nvPr/>
            </p:nvGrpSpPr>
            <p:grpSpPr>
              <a:xfrm>
                <a:off x="7773925" y="2086963"/>
                <a:ext cx="281610" cy="89409"/>
                <a:chOff x="2979400" y="3139200"/>
                <a:chExt cx="281610" cy="89409"/>
              </a:xfrm>
            </p:grpSpPr>
            <p:sp>
              <p:nvSpPr>
                <p:cNvPr id="143" name="Google Shape;143;p6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" name="Google Shape;147;p6"/>
              <p:cNvGrpSpPr/>
              <p:nvPr/>
            </p:nvGrpSpPr>
            <p:grpSpPr>
              <a:xfrm>
                <a:off x="3351475" y="673487"/>
                <a:ext cx="281610" cy="89409"/>
                <a:chOff x="2979400" y="3139200"/>
                <a:chExt cx="281610" cy="89409"/>
              </a:xfrm>
            </p:grpSpPr>
            <p:sp>
              <p:nvSpPr>
                <p:cNvPr id="148" name="Google Shape;148;p6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6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6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6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" name="Google Shape;152;p6"/>
              <p:cNvSpPr/>
              <p:nvPr/>
            </p:nvSpPr>
            <p:spPr>
              <a:xfrm>
                <a:off x="8129025" y="3773000"/>
                <a:ext cx="38400" cy="38400"/>
              </a:xfrm>
              <a:prstGeom prst="ellipse">
                <a:avLst/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6418000" y="4500575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Slide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36927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38763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-5400000">
            <a:off x="5497454" y="1496896"/>
            <a:ext cx="5148249" cy="2144958"/>
          </a:xfrm>
          <a:custGeom>
            <a:avLst/>
            <a:gdLst/>
            <a:ahLst/>
            <a:cxnLst/>
            <a:rect l="l" t="t" r="r" b="b"/>
            <a:pathLst>
              <a:path w="129532" h="53968" extrusionOk="0">
                <a:moveTo>
                  <a:pt x="129531" y="0"/>
                </a:moveTo>
                <a:cubicBezTo>
                  <a:pt x="125172" y="1142"/>
                  <a:pt x="121190" y="3730"/>
                  <a:pt x="117752" y="7781"/>
                </a:cubicBezTo>
                <a:cubicBezTo>
                  <a:pt x="112212" y="14311"/>
                  <a:pt x="109698" y="22513"/>
                  <a:pt x="104274" y="29110"/>
                </a:cubicBezTo>
                <a:cubicBezTo>
                  <a:pt x="99214" y="35269"/>
                  <a:pt x="92607" y="39492"/>
                  <a:pt x="84750" y="41071"/>
                </a:cubicBezTo>
                <a:cubicBezTo>
                  <a:pt x="82020" y="41620"/>
                  <a:pt x="79350" y="41852"/>
                  <a:pt x="76723" y="41852"/>
                </a:cubicBezTo>
                <a:cubicBezTo>
                  <a:pt x="63243" y="41852"/>
                  <a:pt x="50885" y="35718"/>
                  <a:pt x="37282" y="34649"/>
                </a:cubicBezTo>
                <a:cubicBezTo>
                  <a:pt x="35371" y="34499"/>
                  <a:pt x="33400" y="34417"/>
                  <a:pt x="31397" y="34417"/>
                </a:cubicBezTo>
                <a:cubicBezTo>
                  <a:pt x="20214" y="34417"/>
                  <a:pt x="8061" y="36954"/>
                  <a:pt x="1" y="44236"/>
                </a:cubicBezTo>
                <a:lnTo>
                  <a:pt x="862" y="53967"/>
                </a:lnTo>
                <a:lnTo>
                  <a:pt x="129531" y="53967"/>
                </a:lnTo>
                <a:lnTo>
                  <a:pt x="129531" y="0"/>
                </a:lnTo>
                <a:close/>
              </a:path>
            </a:pathLst>
          </a:custGeom>
          <a:solidFill>
            <a:srgbClr val="FFAD2C">
              <a:alpha val="6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flipH="1">
            <a:off x="7210402" y="3880550"/>
            <a:ext cx="1933598" cy="1262955"/>
          </a:xfrm>
          <a:custGeom>
            <a:avLst/>
            <a:gdLst/>
            <a:ahLst/>
            <a:cxnLst/>
            <a:rect l="l" t="t" r="r" b="b"/>
            <a:pathLst>
              <a:path w="22019" h="14382" extrusionOk="0">
                <a:moveTo>
                  <a:pt x="2802" y="1"/>
                </a:moveTo>
                <a:cubicBezTo>
                  <a:pt x="1853" y="1"/>
                  <a:pt x="914" y="67"/>
                  <a:pt x="0" y="201"/>
                </a:cubicBezTo>
                <a:lnTo>
                  <a:pt x="0" y="14382"/>
                </a:lnTo>
                <a:lnTo>
                  <a:pt x="22018" y="14382"/>
                </a:lnTo>
                <a:cubicBezTo>
                  <a:pt x="19585" y="6072"/>
                  <a:pt x="11902" y="1"/>
                  <a:pt x="2802" y="1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7150" dist="19050" dir="15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8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8"/>
            <p:cNvGrpSpPr/>
            <p:nvPr/>
          </p:nvGrpSpPr>
          <p:grpSpPr>
            <a:xfrm>
              <a:off x="614500" y="260050"/>
              <a:ext cx="7746075" cy="4329925"/>
              <a:chOff x="614500" y="260050"/>
              <a:chExt cx="7746075" cy="4329925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1228975" y="762900"/>
                <a:ext cx="178500" cy="1785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8322175" y="2667050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5802925" y="409327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7997400" y="990475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1139575" y="3369900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5022100" y="260050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" name="Google Shape;199;p8"/>
              <p:cNvGrpSpPr/>
              <p:nvPr/>
            </p:nvGrpSpPr>
            <p:grpSpPr>
              <a:xfrm>
                <a:off x="7773925" y="2086963"/>
                <a:ext cx="281610" cy="89409"/>
                <a:chOff x="2979400" y="3139200"/>
                <a:chExt cx="281610" cy="89409"/>
              </a:xfrm>
            </p:grpSpPr>
            <p:sp>
              <p:nvSpPr>
                <p:cNvPr id="200" name="Google Shape;200;p8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8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" name="Google Shape;204;p8"/>
              <p:cNvGrpSpPr/>
              <p:nvPr/>
            </p:nvGrpSpPr>
            <p:grpSpPr>
              <a:xfrm>
                <a:off x="3351475" y="673487"/>
                <a:ext cx="281610" cy="89409"/>
                <a:chOff x="2979400" y="3139200"/>
                <a:chExt cx="281610" cy="89409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9" name="Google Shape;209;p8"/>
              <p:cNvSpPr/>
              <p:nvPr/>
            </p:nvSpPr>
            <p:spPr>
              <a:xfrm>
                <a:off x="8129025" y="3773000"/>
                <a:ext cx="38400" cy="38400"/>
              </a:xfrm>
              <a:prstGeom prst="ellipse">
                <a:avLst/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6418000" y="4500575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CUSTOM_12_1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1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sp>
          <p:nvSpPr>
            <p:cNvPr id="269" name="Google Shape;269;p11"/>
            <p:cNvSpPr/>
            <p:nvPr/>
          </p:nvSpPr>
          <p:spPr>
            <a:xfrm>
              <a:off x="1228975" y="762900"/>
              <a:ext cx="178500" cy="178500"/>
            </a:xfrm>
            <a:prstGeom prst="mathPlus">
              <a:avLst>
                <a:gd name="adj1" fmla="val 23520"/>
              </a:avLst>
            </a:prstGeom>
            <a:solidFill>
              <a:srgbClr val="DE4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8322175" y="2667050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AD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139575" y="3369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DE42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5022100" y="260050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" name="Google Shape;276;p11"/>
            <p:cNvGrpSpPr/>
            <p:nvPr/>
          </p:nvGrpSpPr>
          <p:grpSpPr>
            <a:xfrm>
              <a:off x="7773925" y="2086963"/>
              <a:ext cx="281610" cy="89409"/>
              <a:chOff x="2979400" y="3139200"/>
              <a:chExt cx="281610" cy="89409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1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1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1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" name="Google Shape;281;p11"/>
            <p:cNvSpPr/>
            <p:nvPr/>
          </p:nvSpPr>
          <p:spPr>
            <a:xfrm>
              <a:off x="8129025" y="3773000"/>
              <a:ext cx="38400" cy="38400"/>
            </a:xfrm>
            <a:prstGeom prst="ellipse">
              <a:avLst/>
            </a:prstGeom>
            <a:solidFill>
              <a:srgbClr val="FFA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6418000" y="45005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A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1"/>
          <p:cNvSpPr txBox="1">
            <a:spLocks noGrp="1"/>
          </p:cNvSpPr>
          <p:nvPr>
            <p:ph type="title"/>
          </p:nvPr>
        </p:nvSpPr>
        <p:spPr>
          <a:xfrm flipH="1">
            <a:off x="4134650" y="2299175"/>
            <a:ext cx="4121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1"/>
          <p:cNvSpPr txBox="1">
            <a:spLocks noGrp="1"/>
          </p:cNvSpPr>
          <p:nvPr>
            <p:ph type="subTitle" idx="1"/>
          </p:nvPr>
        </p:nvSpPr>
        <p:spPr>
          <a:xfrm flipH="1">
            <a:off x="4670750" y="3083225"/>
            <a:ext cx="35856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>
            <a:off x="3656050" y="1367801"/>
            <a:ext cx="3540757" cy="3540903"/>
          </a:xfrm>
          <a:custGeom>
            <a:avLst/>
            <a:gdLst/>
            <a:ahLst/>
            <a:cxnLst/>
            <a:rect l="l" t="t" r="r" b="b"/>
            <a:pathLst>
              <a:path w="96934" h="96938" extrusionOk="0">
                <a:moveTo>
                  <a:pt x="48467" y="1"/>
                </a:moveTo>
                <a:cubicBezTo>
                  <a:pt x="21697" y="1"/>
                  <a:pt x="1" y="21702"/>
                  <a:pt x="1" y="48471"/>
                </a:cubicBezTo>
                <a:cubicBezTo>
                  <a:pt x="1" y="75235"/>
                  <a:pt x="21697" y="96937"/>
                  <a:pt x="48467" y="96937"/>
                </a:cubicBezTo>
                <a:cubicBezTo>
                  <a:pt x="75237" y="96937"/>
                  <a:pt x="96933" y="75235"/>
                  <a:pt x="96933" y="48471"/>
                </a:cubicBezTo>
                <a:cubicBezTo>
                  <a:pt x="96933" y="21702"/>
                  <a:pt x="75237" y="1"/>
                  <a:pt x="48467" y="1"/>
                </a:cubicBezTo>
                <a:close/>
              </a:path>
            </a:pathLst>
          </a:custGeom>
          <a:gradFill>
            <a:gsLst>
              <a:gs pos="0">
                <a:srgbClr val="FFC002">
                  <a:alpha val="29019"/>
                </a:srgbClr>
              </a:gs>
              <a:gs pos="100000">
                <a:srgbClr val="E69138">
                  <a:alpha val="290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21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grpSp>
          <p:nvGrpSpPr>
            <p:cNvPr id="523" name="Google Shape;523;p21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524" name="Google Shape;524;p21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1"/>
            <p:cNvGrpSpPr/>
            <p:nvPr/>
          </p:nvGrpSpPr>
          <p:grpSpPr>
            <a:xfrm>
              <a:off x="614500" y="260050"/>
              <a:ext cx="7746075" cy="4329925"/>
              <a:chOff x="614500" y="260050"/>
              <a:chExt cx="7746075" cy="4329925"/>
            </a:xfrm>
          </p:grpSpPr>
          <p:sp>
            <p:nvSpPr>
              <p:cNvPr id="527" name="Google Shape;527;p21"/>
              <p:cNvSpPr/>
              <p:nvPr/>
            </p:nvSpPr>
            <p:spPr>
              <a:xfrm>
                <a:off x="1228975" y="762900"/>
                <a:ext cx="178500" cy="1785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1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1"/>
              <p:cNvSpPr/>
              <p:nvPr/>
            </p:nvSpPr>
            <p:spPr>
              <a:xfrm>
                <a:off x="8322175" y="2667050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1"/>
              <p:cNvSpPr/>
              <p:nvPr/>
            </p:nvSpPr>
            <p:spPr>
              <a:xfrm>
                <a:off x="5802925" y="409327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1"/>
              <p:cNvSpPr/>
              <p:nvPr/>
            </p:nvSpPr>
            <p:spPr>
              <a:xfrm>
                <a:off x="7997400" y="990475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1"/>
              <p:cNvSpPr/>
              <p:nvPr/>
            </p:nvSpPr>
            <p:spPr>
              <a:xfrm>
                <a:off x="1139575" y="3369900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1"/>
              <p:cNvSpPr/>
              <p:nvPr/>
            </p:nvSpPr>
            <p:spPr>
              <a:xfrm>
                <a:off x="5022100" y="260050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4" name="Google Shape;534;p21"/>
              <p:cNvGrpSpPr/>
              <p:nvPr/>
            </p:nvGrpSpPr>
            <p:grpSpPr>
              <a:xfrm>
                <a:off x="7773925" y="2086963"/>
                <a:ext cx="281610" cy="89409"/>
                <a:chOff x="2979400" y="3139200"/>
                <a:chExt cx="281610" cy="89409"/>
              </a:xfrm>
            </p:grpSpPr>
            <p:sp>
              <p:nvSpPr>
                <p:cNvPr id="535" name="Google Shape;535;p21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1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1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1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" name="Google Shape;539;p21"/>
              <p:cNvGrpSpPr/>
              <p:nvPr/>
            </p:nvGrpSpPr>
            <p:grpSpPr>
              <a:xfrm>
                <a:off x="3351475" y="673487"/>
                <a:ext cx="281610" cy="89409"/>
                <a:chOff x="2979400" y="3139200"/>
                <a:chExt cx="281610" cy="89409"/>
              </a:xfrm>
            </p:grpSpPr>
            <p:sp>
              <p:nvSpPr>
                <p:cNvPr id="540" name="Google Shape;540;p21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1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1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21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4" name="Google Shape;544;p21"/>
              <p:cNvSpPr/>
              <p:nvPr/>
            </p:nvSpPr>
            <p:spPr>
              <a:xfrm>
                <a:off x="8129025" y="3773000"/>
                <a:ext cx="38400" cy="38400"/>
              </a:xfrm>
              <a:prstGeom prst="ellipse">
                <a:avLst/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6418000" y="4500575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6" name="Google Shape;546;p21"/>
          <p:cNvSpPr txBox="1">
            <a:spLocks noGrp="1"/>
          </p:cNvSpPr>
          <p:nvPr>
            <p:ph type="title"/>
          </p:nvPr>
        </p:nvSpPr>
        <p:spPr>
          <a:xfrm>
            <a:off x="1834300" y="1629523"/>
            <a:ext cx="5362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547" name="Google Shape;547;p21"/>
          <p:cNvSpPr txBox="1">
            <a:spLocks noGrp="1"/>
          </p:cNvSpPr>
          <p:nvPr>
            <p:ph type="subTitle" idx="1"/>
          </p:nvPr>
        </p:nvSpPr>
        <p:spPr>
          <a:xfrm flipH="1">
            <a:off x="2927950" y="2823775"/>
            <a:ext cx="3288000" cy="8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21"/>
          <p:cNvSpPr txBox="1"/>
          <p:nvPr/>
        </p:nvSpPr>
        <p:spPr>
          <a:xfrm>
            <a:off x="1082400" y="4090950"/>
            <a:ext cx="69792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Please keep this slide for attribution.</a:t>
            </a:r>
            <a:endParaRPr sz="9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3"/>
          <p:cNvGrpSpPr/>
          <p:nvPr/>
        </p:nvGrpSpPr>
        <p:grpSpPr>
          <a:xfrm>
            <a:off x="614500" y="260050"/>
            <a:ext cx="7746075" cy="4329925"/>
            <a:chOff x="614500" y="260050"/>
            <a:chExt cx="7746075" cy="4329925"/>
          </a:xfrm>
        </p:grpSpPr>
        <p:grpSp>
          <p:nvGrpSpPr>
            <p:cNvPr id="553" name="Google Shape;553;p23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554" name="Google Shape;554;p23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3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23"/>
            <p:cNvGrpSpPr/>
            <p:nvPr/>
          </p:nvGrpSpPr>
          <p:grpSpPr>
            <a:xfrm>
              <a:off x="614500" y="260050"/>
              <a:ext cx="7746075" cy="4329925"/>
              <a:chOff x="614500" y="260050"/>
              <a:chExt cx="7746075" cy="4329925"/>
            </a:xfrm>
          </p:grpSpPr>
          <p:sp>
            <p:nvSpPr>
              <p:cNvPr id="557" name="Google Shape;557;p23"/>
              <p:cNvSpPr/>
              <p:nvPr/>
            </p:nvSpPr>
            <p:spPr>
              <a:xfrm>
                <a:off x="1228975" y="762900"/>
                <a:ext cx="178500" cy="1785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3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3"/>
              <p:cNvSpPr/>
              <p:nvPr/>
            </p:nvSpPr>
            <p:spPr>
              <a:xfrm>
                <a:off x="8322175" y="2667050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3"/>
              <p:cNvSpPr/>
              <p:nvPr/>
            </p:nvSpPr>
            <p:spPr>
              <a:xfrm>
                <a:off x="5802925" y="4093275"/>
                <a:ext cx="38400" cy="3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3"/>
              <p:cNvSpPr/>
              <p:nvPr/>
            </p:nvSpPr>
            <p:spPr>
              <a:xfrm>
                <a:off x="7997400" y="990475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3"/>
              <p:cNvSpPr/>
              <p:nvPr/>
            </p:nvSpPr>
            <p:spPr>
              <a:xfrm>
                <a:off x="1139575" y="3369900"/>
                <a:ext cx="89400" cy="89400"/>
              </a:xfrm>
              <a:prstGeom prst="ellipse">
                <a:avLst/>
              </a:prstGeom>
              <a:noFill/>
              <a:ln w="19050" cap="flat" cmpd="sng">
                <a:solidFill>
                  <a:srgbClr val="DE42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3"/>
              <p:cNvSpPr/>
              <p:nvPr/>
            </p:nvSpPr>
            <p:spPr>
              <a:xfrm>
                <a:off x="5022100" y="260050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4" name="Google Shape;564;p23"/>
              <p:cNvGrpSpPr/>
              <p:nvPr/>
            </p:nvGrpSpPr>
            <p:grpSpPr>
              <a:xfrm>
                <a:off x="7773925" y="2086963"/>
                <a:ext cx="281610" cy="89409"/>
                <a:chOff x="2979400" y="3139200"/>
                <a:chExt cx="281610" cy="89409"/>
              </a:xfrm>
            </p:grpSpPr>
            <p:sp>
              <p:nvSpPr>
                <p:cNvPr id="565" name="Google Shape;565;p23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3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3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3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9" name="Google Shape;569;p23"/>
              <p:cNvGrpSpPr/>
              <p:nvPr/>
            </p:nvGrpSpPr>
            <p:grpSpPr>
              <a:xfrm>
                <a:off x="3351475" y="673487"/>
                <a:ext cx="281610" cy="89409"/>
                <a:chOff x="2979400" y="3139200"/>
                <a:chExt cx="281610" cy="89409"/>
              </a:xfrm>
            </p:grpSpPr>
            <p:sp>
              <p:nvSpPr>
                <p:cNvPr id="570" name="Google Shape;570;p23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3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3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3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23"/>
              <p:cNvSpPr/>
              <p:nvPr/>
            </p:nvSpPr>
            <p:spPr>
              <a:xfrm>
                <a:off x="8129025" y="3773000"/>
                <a:ext cx="38400" cy="38400"/>
              </a:xfrm>
              <a:prstGeom prst="ellipse">
                <a:avLst/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3"/>
              <p:cNvSpPr/>
              <p:nvPr/>
            </p:nvSpPr>
            <p:spPr>
              <a:xfrm>
                <a:off x="6418000" y="4500575"/>
                <a:ext cx="89400" cy="89400"/>
              </a:xfrm>
              <a:prstGeom prst="mathPlus">
                <a:avLst>
                  <a:gd name="adj1" fmla="val 23520"/>
                </a:avLst>
              </a:prstGeom>
              <a:solidFill>
                <a:srgbClr val="DE4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2_4"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nton"/>
              <a:buNone/>
              <a:defRPr sz="330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bel"/>
              <a:buNone/>
              <a:defRPr sz="110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67" r:id="rId6"/>
    <p:sldLayoutId id="2147483669" r:id="rId7"/>
    <p:sldLayoutId id="2147483670" r:id="rId8"/>
    <p:sldLayoutId id="2147483671" r:id="rId9"/>
    <p:sldLayoutId id="214748367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8"/>
          <p:cNvSpPr/>
          <p:nvPr/>
        </p:nvSpPr>
        <p:spPr>
          <a:xfrm rot="2050849">
            <a:off x="3599394" y="1208940"/>
            <a:ext cx="3411413" cy="3257641"/>
          </a:xfrm>
          <a:custGeom>
            <a:avLst/>
            <a:gdLst/>
            <a:ahLst/>
            <a:cxnLst/>
            <a:rect l="l" t="t" r="r" b="b"/>
            <a:pathLst>
              <a:path w="47032" h="44912" extrusionOk="0">
                <a:moveTo>
                  <a:pt x="33589" y="1"/>
                </a:moveTo>
                <a:cubicBezTo>
                  <a:pt x="31733" y="1"/>
                  <a:pt x="29855" y="439"/>
                  <a:pt x="28112" y="1368"/>
                </a:cubicBezTo>
                <a:cubicBezTo>
                  <a:pt x="27779" y="1543"/>
                  <a:pt x="27459" y="1734"/>
                  <a:pt x="27153" y="1935"/>
                </a:cubicBezTo>
                <a:cubicBezTo>
                  <a:pt x="23742" y="4182"/>
                  <a:pt x="19774" y="5411"/>
                  <a:pt x="15697" y="5662"/>
                </a:cubicBezTo>
                <a:cubicBezTo>
                  <a:pt x="13621" y="5791"/>
                  <a:pt x="11542" y="6368"/>
                  <a:pt x="9595" y="7435"/>
                </a:cubicBezTo>
                <a:cubicBezTo>
                  <a:pt x="2595" y="11278"/>
                  <a:pt x="1" y="19961"/>
                  <a:pt x="3742" y="27014"/>
                </a:cubicBezTo>
                <a:cubicBezTo>
                  <a:pt x="6312" y="31858"/>
                  <a:pt x="11226" y="34656"/>
                  <a:pt x="16347" y="34752"/>
                </a:cubicBezTo>
                <a:cubicBezTo>
                  <a:pt x="18667" y="34791"/>
                  <a:pt x="20776" y="36116"/>
                  <a:pt x="21841" y="38176"/>
                </a:cubicBezTo>
                <a:lnTo>
                  <a:pt x="21900" y="38294"/>
                </a:lnTo>
                <a:cubicBezTo>
                  <a:pt x="24137" y="42519"/>
                  <a:pt x="28425" y="44912"/>
                  <a:pt x="32868" y="44912"/>
                </a:cubicBezTo>
                <a:cubicBezTo>
                  <a:pt x="34894" y="44912"/>
                  <a:pt x="36957" y="44411"/>
                  <a:pt x="38871" y="43360"/>
                </a:cubicBezTo>
                <a:cubicBezTo>
                  <a:pt x="44794" y="40098"/>
                  <a:pt x="47031" y="32679"/>
                  <a:pt x="43861" y="26675"/>
                </a:cubicBezTo>
                <a:cubicBezTo>
                  <a:pt x="43848" y="26655"/>
                  <a:pt x="43838" y="26635"/>
                  <a:pt x="43828" y="26615"/>
                </a:cubicBezTo>
                <a:cubicBezTo>
                  <a:pt x="42283" y="23732"/>
                  <a:pt x="42299" y="20271"/>
                  <a:pt x="43881" y="17407"/>
                </a:cubicBezTo>
                <a:cubicBezTo>
                  <a:pt x="45749" y="14026"/>
                  <a:pt x="45911" y="9788"/>
                  <a:pt x="43927" y="6130"/>
                </a:cubicBezTo>
                <a:cubicBezTo>
                  <a:pt x="41811" y="2225"/>
                  <a:pt x="37761" y="1"/>
                  <a:pt x="33589" y="1"/>
                </a:cubicBezTo>
                <a:close/>
              </a:path>
            </a:pathLst>
          </a:custGeom>
          <a:solidFill>
            <a:srgbClr val="FFAD2C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28"/>
          <p:cNvGrpSpPr/>
          <p:nvPr/>
        </p:nvGrpSpPr>
        <p:grpSpPr>
          <a:xfrm>
            <a:off x="5188891" y="3233791"/>
            <a:ext cx="1227793" cy="1227969"/>
            <a:chOff x="4810900" y="3749900"/>
            <a:chExt cx="699000" cy="699100"/>
          </a:xfrm>
        </p:grpSpPr>
        <p:sp>
          <p:nvSpPr>
            <p:cNvPr id="588" name="Google Shape;588;p28"/>
            <p:cNvSpPr/>
            <p:nvPr/>
          </p:nvSpPr>
          <p:spPr>
            <a:xfrm>
              <a:off x="4867025" y="3760375"/>
              <a:ext cx="208125" cy="148925"/>
            </a:xfrm>
            <a:custGeom>
              <a:avLst/>
              <a:gdLst/>
              <a:ahLst/>
              <a:cxnLst/>
              <a:rect l="l" t="t" r="r" b="b"/>
              <a:pathLst>
                <a:path w="8325" h="5957" extrusionOk="0">
                  <a:moveTo>
                    <a:pt x="8325" y="0"/>
                  </a:moveTo>
                  <a:lnTo>
                    <a:pt x="8325" y="0"/>
                  </a:lnTo>
                  <a:cubicBezTo>
                    <a:pt x="8215" y="27"/>
                    <a:pt x="8107" y="57"/>
                    <a:pt x="8002" y="83"/>
                  </a:cubicBezTo>
                  <a:cubicBezTo>
                    <a:pt x="7886" y="116"/>
                    <a:pt x="7774" y="149"/>
                    <a:pt x="7659" y="185"/>
                  </a:cubicBezTo>
                  <a:lnTo>
                    <a:pt x="392" y="5386"/>
                  </a:lnTo>
                  <a:cubicBezTo>
                    <a:pt x="323" y="5481"/>
                    <a:pt x="254" y="5580"/>
                    <a:pt x="188" y="5679"/>
                  </a:cubicBezTo>
                  <a:cubicBezTo>
                    <a:pt x="122" y="5768"/>
                    <a:pt x="63" y="5864"/>
                    <a:pt x="0" y="5956"/>
                  </a:cubicBezTo>
                  <a:lnTo>
                    <a:pt x="8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4830850" y="3749900"/>
              <a:ext cx="325125" cy="232700"/>
            </a:xfrm>
            <a:custGeom>
              <a:avLst/>
              <a:gdLst/>
              <a:ahLst/>
              <a:cxnLst/>
              <a:rect l="l" t="t" r="r" b="b"/>
              <a:pathLst>
                <a:path w="13005" h="9308" extrusionOk="0">
                  <a:moveTo>
                    <a:pt x="13004" y="1"/>
                  </a:moveTo>
                  <a:cubicBezTo>
                    <a:pt x="12935" y="1"/>
                    <a:pt x="12866" y="4"/>
                    <a:pt x="12794" y="4"/>
                  </a:cubicBezTo>
                  <a:cubicBezTo>
                    <a:pt x="12724" y="8"/>
                    <a:pt x="12652" y="11"/>
                    <a:pt x="12583" y="11"/>
                  </a:cubicBezTo>
                  <a:lnTo>
                    <a:pt x="148" y="8909"/>
                  </a:lnTo>
                  <a:cubicBezTo>
                    <a:pt x="122" y="8975"/>
                    <a:pt x="96" y="9044"/>
                    <a:pt x="73" y="9110"/>
                  </a:cubicBezTo>
                  <a:cubicBezTo>
                    <a:pt x="46" y="9176"/>
                    <a:pt x="23" y="9242"/>
                    <a:pt x="1" y="9308"/>
                  </a:cubicBezTo>
                  <a:lnTo>
                    <a:pt x="13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4815675" y="3753050"/>
              <a:ext cx="400350" cy="287725"/>
            </a:xfrm>
            <a:custGeom>
              <a:avLst/>
              <a:gdLst/>
              <a:ahLst/>
              <a:cxnLst/>
              <a:rect l="l" t="t" r="r" b="b"/>
              <a:pathLst>
                <a:path w="16014" h="11509" extrusionOk="0">
                  <a:moveTo>
                    <a:pt x="15678" y="1"/>
                  </a:moveTo>
                  <a:lnTo>
                    <a:pt x="63" y="11176"/>
                  </a:lnTo>
                  <a:cubicBezTo>
                    <a:pt x="51" y="11232"/>
                    <a:pt x="40" y="11287"/>
                    <a:pt x="31" y="11343"/>
                  </a:cubicBezTo>
                  <a:cubicBezTo>
                    <a:pt x="21" y="11400"/>
                    <a:pt x="11" y="11453"/>
                    <a:pt x="1" y="11509"/>
                  </a:cubicBezTo>
                  <a:lnTo>
                    <a:pt x="16014" y="50"/>
                  </a:lnTo>
                  <a:cubicBezTo>
                    <a:pt x="15961" y="40"/>
                    <a:pt x="15905" y="33"/>
                    <a:pt x="15849" y="24"/>
                  </a:cubicBezTo>
                  <a:cubicBezTo>
                    <a:pt x="15793" y="17"/>
                    <a:pt x="15734" y="7"/>
                    <a:pt x="15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4810900" y="3763925"/>
              <a:ext cx="454975" cy="327675"/>
            </a:xfrm>
            <a:custGeom>
              <a:avLst/>
              <a:gdLst/>
              <a:ahLst/>
              <a:cxnLst/>
              <a:rect l="l" t="t" r="r" b="b"/>
              <a:pathLst>
                <a:path w="18199" h="13107" extrusionOk="0">
                  <a:moveTo>
                    <a:pt x="17912" y="1"/>
                  </a:moveTo>
                  <a:lnTo>
                    <a:pt x="11" y="12810"/>
                  </a:lnTo>
                  <a:cubicBezTo>
                    <a:pt x="8" y="12860"/>
                    <a:pt x="8" y="12909"/>
                    <a:pt x="4" y="12958"/>
                  </a:cubicBezTo>
                  <a:cubicBezTo>
                    <a:pt x="4" y="13008"/>
                    <a:pt x="0" y="13057"/>
                    <a:pt x="0" y="13106"/>
                  </a:cubicBezTo>
                  <a:lnTo>
                    <a:pt x="18199" y="86"/>
                  </a:lnTo>
                  <a:cubicBezTo>
                    <a:pt x="18149" y="73"/>
                    <a:pt x="18103" y="56"/>
                    <a:pt x="18057" y="43"/>
                  </a:cubicBezTo>
                  <a:cubicBezTo>
                    <a:pt x="18007" y="27"/>
                    <a:pt x="17962" y="13"/>
                    <a:pt x="17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4812225" y="3779975"/>
              <a:ext cx="496500" cy="357700"/>
            </a:xfrm>
            <a:custGeom>
              <a:avLst/>
              <a:gdLst/>
              <a:ahLst/>
              <a:cxnLst/>
              <a:rect l="l" t="t" r="r" b="b"/>
              <a:pathLst>
                <a:path w="19860" h="14308" extrusionOk="0">
                  <a:moveTo>
                    <a:pt x="19609" y="1"/>
                  </a:moveTo>
                  <a:lnTo>
                    <a:pt x="0" y="14034"/>
                  </a:lnTo>
                  <a:cubicBezTo>
                    <a:pt x="4" y="14079"/>
                    <a:pt x="7" y="14125"/>
                    <a:pt x="11" y="14169"/>
                  </a:cubicBezTo>
                  <a:cubicBezTo>
                    <a:pt x="17" y="14215"/>
                    <a:pt x="20" y="14261"/>
                    <a:pt x="27" y="14307"/>
                  </a:cubicBezTo>
                  <a:lnTo>
                    <a:pt x="19859" y="113"/>
                  </a:lnTo>
                  <a:cubicBezTo>
                    <a:pt x="19816" y="93"/>
                    <a:pt x="19777" y="77"/>
                    <a:pt x="19734" y="57"/>
                  </a:cubicBezTo>
                  <a:cubicBezTo>
                    <a:pt x="19695" y="37"/>
                    <a:pt x="19652" y="21"/>
                    <a:pt x="19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4818650" y="3800025"/>
              <a:ext cx="527625" cy="379825"/>
            </a:xfrm>
            <a:custGeom>
              <a:avLst/>
              <a:gdLst/>
              <a:ahLst/>
              <a:cxnLst/>
              <a:rect l="l" t="t" r="r" b="b"/>
              <a:pathLst>
                <a:path w="21105" h="15193" extrusionOk="0">
                  <a:moveTo>
                    <a:pt x="20884" y="0"/>
                  </a:moveTo>
                  <a:lnTo>
                    <a:pt x="1" y="14942"/>
                  </a:lnTo>
                  <a:cubicBezTo>
                    <a:pt x="11" y="14984"/>
                    <a:pt x="20" y="15024"/>
                    <a:pt x="31" y="15067"/>
                  </a:cubicBezTo>
                  <a:cubicBezTo>
                    <a:pt x="40" y="15110"/>
                    <a:pt x="46" y="15150"/>
                    <a:pt x="57" y="15192"/>
                  </a:cubicBezTo>
                  <a:lnTo>
                    <a:pt x="21105" y="131"/>
                  </a:lnTo>
                  <a:cubicBezTo>
                    <a:pt x="21069" y="112"/>
                    <a:pt x="21033" y="89"/>
                    <a:pt x="20996" y="66"/>
                  </a:cubicBezTo>
                  <a:cubicBezTo>
                    <a:pt x="20957" y="43"/>
                    <a:pt x="20920" y="20"/>
                    <a:pt x="20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4829675" y="3823150"/>
              <a:ext cx="549725" cy="395750"/>
            </a:xfrm>
            <a:custGeom>
              <a:avLst/>
              <a:gdLst/>
              <a:ahLst/>
              <a:cxnLst/>
              <a:rect l="l" t="t" r="r" b="b"/>
              <a:pathLst>
                <a:path w="21989" h="15830" extrusionOk="0">
                  <a:moveTo>
                    <a:pt x="21798" y="1"/>
                  </a:moveTo>
                  <a:lnTo>
                    <a:pt x="1" y="15598"/>
                  </a:lnTo>
                  <a:cubicBezTo>
                    <a:pt x="14" y="15635"/>
                    <a:pt x="28" y="15674"/>
                    <a:pt x="40" y="15714"/>
                  </a:cubicBezTo>
                  <a:cubicBezTo>
                    <a:pt x="54" y="15753"/>
                    <a:pt x="70" y="15790"/>
                    <a:pt x="84" y="15829"/>
                  </a:cubicBezTo>
                  <a:lnTo>
                    <a:pt x="21989" y="156"/>
                  </a:lnTo>
                  <a:cubicBezTo>
                    <a:pt x="21956" y="129"/>
                    <a:pt x="21926" y="103"/>
                    <a:pt x="21894" y="76"/>
                  </a:cubicBezTo>
                  <a:cubicBezTo>
                    <a:pt x="21860" y="54"/>
                    <a:pt x="21827" y="27"/>
                    <a:pt x="2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4844700" y="3849200"/>
              <a:ext cx="564050" cy="405950"/>
            </a:xfrm>
            <a:custGeom>
              <a:avLst/>
              <a:gdLst/>
              <a:ahLst/>
              <a:cxnLst/>
              <a:rect l="l" t="t" r="r" b="b"/>
              <a:pathLst>
                <a:path w="22562" h="16238" extrusionOk="0">
                  <a:moveTo>
                    <a:pt x="22390" y="0"/>
                  </a:moveTo>
                  <a:lnTo>
                    <a:pt x="0" y="16023"/>
                  </a:lnTo>
                  <a:cubicBezTo>
                    <a:pt x="17" y="16059"/>
                    <a:pt x="33" y="16096"/>
                    <a:pt x="52" y="16132"/>
                  </a:cubicBezTo>
                  <a:cubicBezTo>
                    <a:pt x="69" y="16168"/>
                    <a:pt x="86" y="16201"/>
                    <a:pt x="105" y="16237"/>
                  </a:cubicBezTo>
                  <a:lnTo>
                    <a:pt x="22561" y="169"/>
                  </a:lnTo>
                  <a:cubicBezTo>
                    <a:pt x="22531" y="142"/>
                    <a:pt x="22505" y="113"/>
                    <a:pt x="22475" y="86"/>
                  </a:cubicBezTo>
                  <a:lnTo>
                    <a:pt x="22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4863300" y="3877775"/>
              <a:ext cx="571150" cy="411050"/>
            </a:xfrm>
            <a:custGeom>
              <a:avLst/>
              <a:gdLst/>
              <a:ahLst/>
              <a:cxnLst/>
              <a:rect l="l" t="t" r="r" b="b"/>
              <a:pathLst>
                <a:path w="22846" h="16442" extrusionOk="0">
                  <a:moveTo>
                    <a:pt x="22697" y="1"/>
                  </a:moveTo>
                  <a:lnTo>
                    <a:pt x="0" y="16241"/>
                  </a:lnTo>
                  <a:cubicBezTo>
                    <a:pt x="20" y="16274"/>
                    <a:pt x="44" y="16311"/>
                    <a:pt x="64" y="16343"/>
                  </a:cubicBezTo>
                  <a:cubicBezTo>
                    <a:pt x="87" y="16376"/>
                    <a:pt x="106" y="16409"/>
                    <a:pt x="129" y="16442"/>
                  </a:cubicBezTo>
                  <a:lnTo>
                    <a:pt x="22846" y="185"/>
                  </a:lnTo>
                  <a:cubicBezTo>
                    <a:pt x="22823" y="156"/>
                    <a:pt x="22796" y="126"/>
                    <a:pt x="22773" y="93"/>
                  </a:cubicBezTo>
                  <a:cubicBezTo>
                    <a:pt x="22747" y="63"/>
                    <a:pt x="22720" y="34"/>
                    <a:pt x="2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4885475" y="3908925"/>
              <a:ext cx="571225" cy="411050"/>
            </a:xfrm>
            <a:custGeom>
              <a:avLst/>
              <a:gdLst/>
              <a:ahLst/>
              <a:cxnLst/>
              <a:rect l="l" t="t" r="r" b="b"/>
              <a:pathLst>
                <a:path w="22849" h="16442" extrusionOk="0">
                  <a:moveTo>
                    <a:pt x="22719" y="1"/>
                  </a:moveTo>
                  <a:lnTo>
                    <a:pt x="0" y="16257"/>
                  </a:lnTo>
                  <a:cubicBezTo>
                    <a:pt x="23" y="16291"/>
                    <a:pt x="50" y="16320"/>
                    <a:pt x="73" y="16350"/>
                  </a:cubicBezTo>
                  <a:cubicBezTo>
                    <a:pt x="99" y="16382"/>
                    <a:pt x="122" y="16412"/>
                    <a:pt x="149" y="16442"/>
                  </a:cubicBezTo>
                  <a:lnTo>
                    <a:pt x="22848" y="198"/>
                  </a:lnTo>
                  <a:cubicBezTo>
                    <a:pt x="22829" y="165"/>
                    <a:pt x="22806" y="133"/>
                    <a:pt x="22786" y="99"/>
                  </a:cubicBezTo>
                  <a:cubicBezTo>
                    <a:pt x="22762" y="66"/>
                    <a:pt x="22742" y="34"/>
                    <a:pt x="22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4911000" y="3942475"/>
              <a:ext cx="564475" cy="406275"/>
            </a:xfrm>
            <a:custGeom>
              <a:avLst/>
              <a:gdLst/>
              <a:ahLst/>
              <a:cxnLst/>
              <a:rect l="l" t="t" r="r" b="b"/>
              <a:pathLst>
                <a:path w="22579" h="16251" extrusionOk="0">
                  <a:moveTo>
                    <a:pt x="22473" y="0"/>
                  </a:moveTo>
                  <a:lnTo>
                    <a:pt x="1" y="16079"/>
                  </a:lnTo>
                  <a:cubicBezTo>
                    <a:pt x="30" y="16108"/>
                    <a:pt x="57" y="16138"/>
                    <a:pt x="86" y="16164"/>
                  </a:cubicBezTo>
                  <a:cubicBezTo>
                    <a:pt x="113" y="16194"/>
                    <a:pt x="143" y="16220"/>
                    <a:pt x="173" y="16250"/>
                  </a:cubicBezTo>
                  <a:lnTo>
                    <a:pt x="22579" y="218"/>
                  </a:lnTo>
                  <a:cubicBezTo>
                    <a:pt x="22562" y="181"/>
                    <a:pt x="22542" y="145"/>
                    <a:pt x="22526" y="108"/>
                  </a:cubicBezTo>
                  <a:cubicBezTo>
                    <a:pt x="22509" y="72"/>
                    <a:pt x="22489" y="36"/>
                    <a:pt x="2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4940175" y="3978625"/>
              <a:ext cx="550375" cy="396225"/>
            </a:xfrm>
            <a:custGeom>
              <a:avLst/>
              <a:gdLst/>
              <a:ahLst/>
              <a:cxnLst/>
              <a:rect l="l" t="t" r="r" b="b"/>
              <a:pathLst>
                <a:path w="22015" h="15849" extrusionOk="0">
                  <a:moveTo>
                    <a:pt x="21932" y="1"/>
                  </a:moveTo>
                  <a:lnTo>
                    <a:pt x="1" y="15694"/>
                  </a:lnTo>
                  <a:cubicBezTo>
                    <a:pt x="34" y="15720"/>
                    <a:pt x="66" y="15746"/>
                    <a:pt x="96" y="15773"/>
                  </a:cubicBezTo>
                  <a:cubicBezTo>
                    <a:pt x="129" y="15796"/>
                    <a:pt x="162" y="15822"/>
                    <a:pt x="195" y="15848"/>
                  </a:cubicBezTo>
                  <a:lnTo>
                    <a:pt x="22014" y="235"/>
                  </a:lnTo>
                  <a:cubicBezTo>
                    <a:pt x="22002" y="195"/>
                    <a:pt x="21988" y="156"/>
                    <a:pt x="21975" y="116"/>
                  </a:cubicBezTo>
                  <a:cubicBezTo>
                    <a:pt x="21962" y="80"/>
                    <a:pt x="21949" y="40"/>
                    <a:pt x="21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4973225" y="4017600"/>
              <a:ext cx="528525" cy="380575"/>
            </a:xfrm>
            <a:custGeom>
              <a:avLst/>
              <a:gdLst/>
              <a:ahLst/>
              <a:cxnLst/>
              <a:rect l="l" t="t" r="r" b="b"/>
              <a:pathLst>
                <a:path w="21141" h="15223" extrusionOk="0">
                  <a:moveTo>
                    <a:pt x="21085" y="1"/>
                  </a:moveTo>
                  <a:lnTo>
                    <a:pt x="0" y="15087"/>
                  </a:lnTo>
                  <a:cubicBezTo>
                    <a:pt x="37" y="15110"/>
                    <a:pt x="72" y="15133"/>
                    <a:pt x="109" y="15153"/>
                  </a:cubicBezTo>
                  <a:cubicBezTo>
                    <a:pt x="145" y="15176"/>
                    <a:pt x="181" y="15199"/>
                    <a:pt x="218" y="15223"/>
                  </a:cubicBezTo>
                  <a:lnTo>
                    <a:pt x="21141" y="250"/>
                  </a:lnTo>
                  <a:cubicBezTo>
                    <a:pt x="21131" y="208"/>
                    <a:pt x="21121" y="165"/>
                    <a:pt x="21111" y="126"/>
                  </a:cubicBezTo>
                  <a:cubicBezTo>
                    <a:pt x="21104" y="83"/>
                    <a:pt x="21095" y="43"/>
                    <a:pt x="2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5010600" y="4059700"/>
              <a:ext cx="497825" cy="358575"/>
            </a:xfrm>
            <a:custGeom>
              <a:avLst/>
              <a:gdLst/>
              <a:ahLst/>
              <a:cxnLst/>
              <a:rect l="l" t="t" r="r" b="b"/>
              <a:pathLst>
                <a:path w="19913" h="14343" extrusionOk="0">
                  <a:moveTo>
                    <a:pt x="19883" y="0"/>
                  </a:moveTo>
                  <a:lnTo>
                    <a:pt x="1" y="14227"/>
                  </a:lnTo>
                  <a:cubicBezTo>
                    <a:pt x="40" y="14247"/>
                    <a:pt x="84" y="14266"/>
                    <a:pt x="123" y="14286"/>
                  </a:cubicBezTo>
                  <a:cubicBezTo>
                    <a:pt x="166" y="14306"/>
                    <a:pt x="206" y="14323"/>
                    <a:pt x="248" y="14342"/>
                  </a:cubicBezTo>
                  <a:lnTo>
                    <a:pt x="19912" y="271"/>
                  </a:lnTo>
                  <a:cubicBezTo>
                    <a:pt x="19909" y="224"/>
                    <a:pt x="19903" y="182"/>
                    <a:pt x="19900" y="136"/>
                  </a:cubicBezTo>
                  <a:cubicBezTo>
                    <a:pt x="19893" y="89"/>
                    <a:pt x="19889" y="46"/>
                    <a:pt x="19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5053225" y="4105500"/>
              <a:ext cx="456675" cy="329000"/>
            </a:xfrm>
            <a:custGeom>
              <a:avLst/>
              <a:gdLst/>
              <a:ahLst/>
              <a:cxnLst/>
              <a:rect l="l" t="t" r="r" b="b"/>
              <a:pathLst>
                <a:path w="18267" h="13160" extrusionOk="0">
                  <a:moveTo>
                    <a:pt x="18267" y="1"/>
                  </a:moveTo>
                  <a:lnTo>
                    <a:pt x="0" y="13071"/>
                  </a:lnTo>
                  <a:cubicBezTo>
                    <a:pt x="46" y="13087"/>
                    <a:pt x="95" y="13104"/>
                    <a:pt x="142" y="13117"/>
                  </a:cubicBezTo>
                  <a:cubicBezTo>
                    <a:pt x="188" y="13130"/>
                    <a:pt x="238" y="13146"/>
                    <a:pt x="283" y="13160"/>
                  </a:cubicBezTo>
                  <a:lnTo>
                    <a:pt x="18257" y="298"/>
                  </a:lnTo>
                  <a:cubicBezTo>
                    <a:pt x="18260" y="248"/>
                    <a:pt x="18260" y="199"/>
                    <a:pt x="18264" y="149"/>
                  </a:cubicBezTo>
                  <a:cubicBezTo>
                    <a:pt x="18264" y="100"/>
                    <a:pt x="18267" y="50"/>
                    <a:pt x="18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5102725" y="4156175"/>
              <a:ext cx="402650" cy="289450"/>
            </a:xfrm>
            <a:custGeom>
              <a:avLst/>
              <a:gdLst/>
              <a:ahLst/>
              <a:cxnLst/>
              <a:rect l="l" t="t" r="r" b="b"/>
              <a:pathLst>
                <a:path w="16106" h="11578" extrusionOk="0">
                  <a:moveTo>
                    <a:pt x="16106" y="0"/>
                  </a:moveTo>
                  <a:lnTo>
                    <a:pt x="1" y="11525"/>
                  </a:lnTo>
                  <a:cubicBezTo>
                    <a:pt x="57" y="11534"/>
                    <a:pt x="109" y="11542"/>
                    <a:pt x="165" y="11551"/>
                  </a:cubicBezTo>
                  <a:cubicBezTo>
                    <a:pt x="221" y="11561"/>
                    <a:pt x="278" y="11568"/>
                    <a:pt x="334" y="11578"/>
                  </a:cubicBezTo>
                  <a:lnTo>
                    <a:pt x="16046" y="333"/>
                  </a:lnTo>
                  <a:cubicBezTo>
                    <a:pt x="16057" y="277"/>
                    <a:pt x="16066" y="221"/>
                    <a:pt x="16076" y="165"/>
                  </a:cubicBezTo>
                  <a:cubicBezTo>
                    <a:pt x="16086" y="110"/>
                    <a:pt x="16096" y="57"/>
                    <a:pt x="16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5162375" y="4214000"/>
              <a:ext cx="328350" cy="235000"/>
            </a:xfrm>
            <a:custGeom>
              <a:avLst/>
              <a:gdLst/>
              <a:ahLst/>
              <a:cxnLst/>
              <a:rect l="l" t="t" r="r" b="b"/>
              <a:pathLst>
                <a:path w="13134" h="9400" extrusionOk="0">
                  <a:moveTo>
                    <a:pt x="13133" y="1"/>
                  </a:moveTo>
                  <a:lnTo>
                    <a:pt x="0" y="9399"/>
                  </a:lnTo>
                  <a:lnTo>
                    <a:pt x="205" y="9399"/>
                  </a:lnTo>
                  <a:cubicBezTo>
                    <a:pt x="277" y="9396"/>
                    <a:pt x="347" y="9396"/>
                    <a:pt x="419" y="9393"/>
                  </a:cubicBezTo>
                  <a:lnTo>
                    <a:pt x="12991" y="396"/>
                  </a:lnTo>
                  <a:cubicBezTo>
                    <a:pt x="13018" y="331"/>
                    <a:pt x="13041" y="264"/>
                    <a:pt x="13064" y="199"/>
                  </a:cubicBezTo>
                  <a:cubicBezTo>
                    <a:pt x="13087" y="133"/>
                    <a:pt x="13110" y="66"/>
                    <a:pt x="13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5241950" y="4286425"/>
              <a:ext cx="213825" cy="153025"/>
            </a:xfrm>
            <a:custGeom>
              <a:avLst/>
              <a:gdLst/>
              <a:ahLst/>
              <a:cxnLst/>
              <a:rect l="l" t="t" r="r" b="b"/>
              <a:pathLst>
                <a:path w="8553" h="6121" extrusionOk="0">
                  <a:moveTo>
                    <a:pt x="8553" y="1"/>
                  </a:moveTo>
                  <a:lnTo>
                    <a:pt x="1" y="6120"/>
                  </a:lnTo>
                  <a:cubicBezTo>
                    <a:pt x="107" y="6097"/>
                    <a:pt x="209" y="6071"/>
                    <a:pt x="314" y="6041"/>
                  </a:cubicBezTo>
                  <a:cubicBezTo>
                    <a:pt x="426" y="6012"/>
                    <a:pt x="535" y="5982"/>
                    <a:pt x="647" y="5949"/>
                  </a:cubicBezTo>
                  <a:lnTo>
                    <a:pt x="8180" y="558"/>
                  </a:lnTo>
                  <a:cubicBezTo>
                    <a:pt x="8246" y="465"/>
                    <a:pt x="8312" y="370"/>
                    <a:pt x="8375" y="274"/>
                  </a:cubicBezTo>
                  <a:cubicBezTo>
                    <a:pt x="8434" y="185"/>
                    <a:pt x="8494" y="93"/>
                    <a:pt x="8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28"/>
          <p:cNvSpPr/>
          <p:nvPr/>
        </p:nvSpPr>
        <p:spPr>
          <a:xfrm>
            <a:off x="6195822" y="1549740"/>
            <a:ext cx="681637" cy="681637"/>
          </a:xfrm>
          <a:custGeom>
            <a:avLst/>
            <a:gdLst/>
            <a:ahLst/>
            <a:cxnLst/>
            <a:rect l="l" t="t" r="r" b="b"/>
            <a:pathLst>
              <a:path w="17602" h="17602" extrusionOk="0">
                <a:moveTo>
                  <a:pt x="8801" y="1"/>
                </a:moveTo>
                <a:cubicBezTo>
                  <a:pt x="3941" y="1"/>
                  <a:pt x="1" y="3941"/>
                  <a:pt x="1" y="8801"/>
                </a:cubicBezTo>
                <a:cubicBezTo>
                  <a:pt x="1" y="13661"/>
                  <a:pt x="3941" y="17602"/>
                  <a:pt x="8801" y="17602"/>
                </a:cubicBezTo>
                <a:cubicBezTo>
                  <a:pt x="13661" y="17602"/>
                  <a:pt x="17602" y="13661"/>
                  <a:pt x="17602" y="8801"/>
                </a:cubicBezTo>
                <a:cubicBezTo>
                  <a:pt x="17602" y="3941"/>
                  <a:pt x="13661" y="1"/>
                  <a:pt x="8801" y="1"/>
                </a:cubicBezTo>
                <a:close/>
              </a:path>
            </a:pathLst>
          </a:custGeom>
          <a:gradFill>
            <a:gsLst>
              <a:gs pos="0">
                <a:srgbClr val="FFC002">
                  <a:alpha val="51764"/>
                  <a:alpha val="60270"/>
                </a:srgbClr>
              </a:gs>
              <a:gs pos="100000">
                <a:srgbClr val="E69138">
                  <a:alpha val="52941"/>
                  <a:alpha val="6027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>
            <a:off x="2087559" y="922110"/>
            <a:ext cx="3753769" cy="3753924"/>
          </a:xfrm>
          <a:custGeom>
            <a:avLst/>
            <a:gdLst/>
            <a:ahLst/>
            <a:cxnLst/>
            <a:rect l="l" t="t" r="r" b="b"/>
            <a:pathLst>
              <a:path w="96934" h="96938" extrusionOk="0">
                <a:moveTo>
                  <a:pt x="48467" y="1"/>
                </a:moveTo>
                <a:cubicBezTo>
                  <a:pt x="21697" y="1"/>
                  <a:pt x="1" y="21702"/>
                  <a:pt x="1" y="48471"/>
                </a:cubicBezTo>
                <a:cubicBezTo>
                  <a:pt x="1" y="75235"/>
                  <a:pt x="21697" y="96937"/>
                  <a:pt x="48467" y="96937"/>
                </a:cubicBezTo>
                <a:cubicBezTo>
                  <a:pt x="75237" y="96937"/>
                  <a:pt x="96933" y="75235"/>
                  <a:pt x="96933" y="48471"/>
                </a:cubicBezTo>
                <a:cubicBezTo>
                  <a:pt x="96933" y="21702"/>
                  <a:pt x="75237" y="1"/>
                  <a:pt x="48467" y="1"/>
                </a:cubicBezTo>
                <a:close/>
              </a:path>
            </a:pathLst>
          </a:custGeom>
          <a:gradFill>
            <a:gsLst>
              <a:gs pos="0">
                <a:srgbClr val="FFC002">
                  <a:alpha val="29019"/>
                </a:srgbClr>
              </a:gs>
              <a:gs pos="100000">
                <a:srgbClr val="E69138">
                  <a:alpha val="290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>
            <a:off x="5435523" y="273430"/>
            <a:ext cx="1465780" cy="1465935"/>
          </a:xfrm>
          <a:custGeom>
            <a:avLst/>
            <a:gdLst/>
            <a:ahLst/>
            <a:cxnLst/>
            <a:rect l="l" t="t" r="r" b="b"/>
            <a:pathLst>
              <a:path w="37851" h="37855" extrusionOk="0">
                <a:moveTo>
                  <a:pt x="18928" y="0"/>
                </a:moveTo>
                <a:cubicBezTo>
                  <a:pt x="8472" y="0"/>
                  <a:pt x="0" y="8477"/>
                  <a:pt x="0" y="18928"/>
                </a:cubicBezTo>
                <a:cubicBezTo>
                  <a:pt x="0" y="29378"/>
                  <a:pt x="8472" y="37855"/>
                  <a:pt x="18928" y="37855"/>
                </a:cubicBezTo>
                <a:cubicBezTo>
                  <a:pt x="29379" y="37855"/>
                  <a:pt x="37851" y="29378"/>
                  <a:pt x="37851" y="18928"/>
                </a:cubicBezTo>
                <a:cubicBezTo>
                  <a:pt x="37851" y="8477"/>
                  <a:pt x="29379" y="0"/>
                  <a:pt x="18928" y="0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57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>
            <a:off x="2705545" y="3241365"/>
            <a:ext cx="2610336" cy="1259221"/>
          </a:xfrm>
          <a:custGeom>
            <a:avLst/>
            <a:gdLst/>
            <a:ahLst/>
            <a:cxnLst/>
            <a:rect l="l" t="t" r="r" b="b"/>
            <a:pathLst>
              <a:path w="67407" h="32517" extrusionOk="0">
                <a:moveTo>
                  <a:pt x="51014" y="1"/>
                </a:moveTo>
                <a:cubicBezTo>
                  <a:pt x="49989" y="1"/>
                  <a:pt x="48966" y="101"/>
                  <a:pt x="47965" y="307"/>
                </a:cubicBezTo>
                <a:cubicBezTo>
                  <a:pt x="44368" y="1047"/>
                  <a:pt x="41609" y="2901"/>
                  <a:pt x="38734" y="5113"/>
                </a:cubicBezTo>
                <a:cubicBezTo>
                  <a:pt x="35907" y="7292"/>
                  <a:pt x="32974" y="8947"/>
                  <a:pt x="29392" y="9456"/>
                </a:cubicBezTo>
                <a:cubicBezTo>
                  <a:pt x="28753" y="9547"/>
                  <a:pt x="28129" y="9587"/>
                  <a:pt x="27516" y="9587"/>
                </a:cubicBezTo>
                <a:cubicBezTo>
                  <a:pt x="24985" y="9587"/>
                  <a:pt x="22630" y="8908"/>
                  <a:pt x="20078" y="8323"/>
                </a:cubicBezTo>
                <a:cubicBezTo>
                  <a:pt x="18199" y="7891"/>
                  <a:pt x="16505" y="7695"/>
                  <a:pt x="14986" y="7695"/>
                </a:cubicBezTo>
                <a:cubicBezTo>
                  <a:pt x="0" y="7695"/>
                  <a:pt x="2133" y="26842"/>
                  <a:pt x="12745" y="27739"/>
                </a:cubicBezTo>
                <a:cubicBezTo>
                  <a:pt x="12921" y="27754"/>
                  <a:pt x="13096" y="27761"/>
                  <a:pt x="13270" y="27761"/>
                </a:cubicBezTo>
                <a:cubicBezTo>
                  <a:pt x="16272" y="27761"/>
                  <a:pt x="18896" y="25646"/>
                  <a:pt x="21719" y="24689"/>
                </a:cubicBezTo>
                <a:cubicBezTo>
                  <a:pt x="23363" y="24134"/>
                  <a:pt x="25095" y="23872"/>
                  <a:pt x="26828" y="23872"/>
                </a:cubicBezTo>
                <a:cubicBezTo>
                  <a:pt x="28069" y="23872"/>
                  <a:pt x="29312" y="24006"/>
                  <a:pt x="30525" y="24263"/>
                </a:cubicBezTo>
                <a:cubicBezTo>
                  <a:pt x="34063" y="25014"/>
                  <a:pt x="36812" y="27154"/>
                  <a:pt x="39741" y="29138"/>
                </a:cubicBezTo>
                <a:cubicBezTo>
                  <a:pt x="42418" y="30954"/>
                  <a:pt x="45168" y="32241"/>
                  <a:pt x="48450" y="32473"/>
                </a:cubicBezTo>
                <a:cubicBezTo>
                  <a:pt x="48852" y="32502"/>
                  <a:pt x="49255" y="32516"/>
                  <a:pt x="49658" y="32516"/>
                </a:cubicBezTo>
                <a:cubicBezTo>
                  <a:pt x="55454" y="32516"/>
                  <a:pt x="61213" y="29581"/>
                  <a:pt x="64192" y="24524"/>
                </a:cubicBezTo>
                <a:cubicBezTo>
                  <a:pt x="67391" y="19104"/>
                  <a:pt x="67407" y="12108"/>
                  <a:pt x="63989" y="6784"/>
                </a:cubicBezTo>
                <a:cubicBezTo>
                  <a:pt x="61218" y="2463"/>
                  <a:pt x="56088" y="1"/>
                  <a:pt x="51014" y="1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57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>
            <a:off x="2378893" y="285611"/>
            <a:ext cx="3337669" cy="3692119"/>
          </a:xfrm>
          <a:custGeom>
            <a:avLst/>
            <a:gdLst/>
            <a:ahLst/>
            <a:cxnLst/>
            <a:rect l="l" t="t" r="r" b="b"/>
            <a:pathLst>
              <a:path w="86189" h="95342" extrusionOk="0">
                <a:moveTo>
                  <a:pt x="35217" y="0"/>
                </a:moveTo>
                <a:cubicBezTo>
                  <a:pt x="31181" y="0"/>
                  <a:pt x="27106" y="556"/>
                  <a:pt x="23097" y="1716"/>
                </a:cubicBezTo>
                <a:cubicBezTo>
                  <a:pt x="14557" y="4185"/>
                  <a:pt x="4924" y="9475"/>
                  <a:pt x="3375" y="21128"/>
                </a:cubicBezTo>
                <a:cubicBezTo>
                  <a:pt x="0" y="46561"/>
                  <a:pt x="29094" y="41696"/>
                  <a:pt x="32246" y="53942"/>
                </a:cubicBezTo>
                <a:cubicBezTo>
                  <a:pt x="35396" y="66195"/>
                  <a:pt x="17219" y="74836"/>
                  <a:pt x="33441" y="89731"/>
                </a:cubicBezTo>
                <a:cubicBezTo>
                  <a:pt x="37627" y="93573"/>
                  <a:pt x="43204" y="95341"/>
                  <a:pt x="49137" y="95341"/>
                </a:cubicBezTo>
                <a:cubicBezTo>
                  <a:pt x="66195" y="95341"/>
                  <a:pt x="86189" y="80728"/>
                  <a:pt x="84486" y="58799"/>
                </a:cubicBezTo>
                <a:cubicBezTo>
                  <a:pt x="83340" y="44009"/>
                  <a:pt x="79844" y="31341"/>
                  <a:pt x="73648" y="21428"/>
                </a:cubicBezTo>
                <a:cubicBezTo>
                  <a:pt x="65259" y="8001"/>
                  <a:pt x="50524" y="0"/>
                  <a:pt x="35217" y="0"/>
                </a:cubicBezTo>
                <a:close/>
              </a:path>
            </a:pathLst>
          </a:custGeom>
          <a:solidFill>
            <a:srgbClr val="FFAD2C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8"/>
          <p:cNvSpPr txBox="1"/>
          <p:nvPr/>
        </p:nvSpPr>
        <p:spPr>
          <a:xfrm>
            <a:off x="5447525" y="506785"/>
            <a:ext cx="1409346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202020"/>
                </a:solidFill>
                <a:latin typeface="Anton"/>
                <a:ea typeface="Anton"/>
                <a:cs typeface="Anton"/>
                <a:sym typeface="Anton"/>
              </a:rPr>
              <a:t>08/10/2020</a:t>
            </a:r>
            <a:endParaRPr sz="2400" b="1" dirty="0">
              <a:solidFill>
                <a:srgbClr val="20202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612" name="Google Shape;612;p28"/>
          <p:cNvGrpSpPr/>
          <p:nvPr/>
        </p:nvGrpSpPr>
        <p:grpSpPr>
          <a:xfrm>
            <a:off x="447823" y="4444541"/>
            <a:ext cx="1587098" cy="344234"/>
            <a:chOff x="834898" y="4444541"/>
            <a:chExt cx="1587098" cy="344234"/>
          </a:xfrm>
        </p:grpSpPr>
        <p:sp>
          <p:nvSpPr>
            <p:cNvPr id="613" name="Google Shape;613;p28"/>
            <p:cNvSpPr/>
            <p:nvPr/>
          </p:nvSpPr>
          <p:spPr>
            <a:xfrm>
              <a:off x="834898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100699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1179093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1351190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9" y="988"/>
                    <a:pt x="988" y="765"/>
                    <a:pt x="988" y="495"/>
                  </a:cubicBezTo>
                  <a:cubicBezTo>
                    <a:pt x="988" y="223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152328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169534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1867444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2039541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23"/>
                    <a:pt x="1" y="495"/>
                  </a:cubicBezTo>
                  <a:cubicBezTo>
                    <a:pt x="1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221163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2383736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23"/>
                    <a:pt x="0" y="495"/>
                  </a:cubicBezTo>
                  <a:cubicBezTo>
                    <a:pt x="0" y="765"/>
                    <a:pt x="217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834898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1006996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1179093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1351190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9" y="988"/>
                    <a:pt x="988" y="765"/>
                    <a:pt x="988" y="495"/>
                  </a:cubicBezTo>
                  <a:cubicBezTo>
                    <a:pt x="988" y="223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1523288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1695346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1867444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2039541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23"/>
                    <a:pt x="1" y="495"/>
                  </a:cubicBezTo>
                  <a:cubicBezTo>
                    <a:pt x="1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2211638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2383736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23"/>
                    <a:pt x="0" y="495"/>
                  </a:cubicBezTo>
                  <a:cubicBezTo>
                    <a:pt x="0" y="765"/>
                    <a:pt x="217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834898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5" y="989"/>
                  </a:cubicBezTo>
                  <a:cubicBezTo>
                    <a:pt x="770" y="989"/>
                    <a:pt x="988" y="765"/>
                    <a:pt x="988" y="495"/>
                  </a:cubicBezTo>
                  <a:cubicBezTo>
                    <a:pt x="988" y="218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1006996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4" y="989"/>
                  </a:cubicBezTo>
                  <a:cubicBezTo>
                    <a:pt x="770" y="989"/>
                    <a:pt x="988" y="765"/>
                    <a:pt x="988" y="495"/>
                  </a:cubicBezTo>
                  <a:cubicBezTo>
                    <a:pt x="988" y="218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1179093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70" y="989"/>
                    <a:pt x="988" y="765"/>
                    <a:pt x="988" y="495"/>
                  </a:cubicBezTo>
                  <a:cubicBezTo>
                    <a:pt x="988" y="218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1351190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69" y="989"/>
                    <a:pt x="988" y="765"/>
                    <a:pt x="988" y="495"/>
                  </a:cubicBezTo>
                  <a:cubicBezTo>
                    <a:pt x="988" y="218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1523288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1695346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5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1867444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2039541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18"/>
                    <a:pt x="1" y="495"/>
                  </a:cubicBezTo>
                  <a:cubicBezTo>
                    <a:pt x="1" y="765"/>
                    <a:pt x="222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2211638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2383736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18"/>
                    <a:pt x="0" y="495"/>
                  </a:cubicBezTo>
                  <a:cubicBezTo>
                    <a:pt x="0" y="765"/>
                    <a:pt x="217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8"/>
          <p:cNvGrpSpPr/>
          <p:nvPr/>
        </p:nvGrpSpPr>
        <p:grpSpPr>
          <a:xfrm rot="9824987">
            <a:off x="4028641" y="767543"/>
            <a:ext cx="433140" cy="433202"/>
            <a:chOff x="4810900" y="3749900"/>
            <a:chExt cx="699000" cy="699100"/>
          </a:xfrm>
        </p:grpSpPr>
        <p:sp>
          <p:nvSpPr>
            <p:cNvPr id="644" name="Google Shape;644;p28"/>
            <p:cNvSpPr/>
            <p:nvPr/>
          </p:nvSpPr>
          <p:spPr>
            <a:xfrm>
              <a:off x="4867025" y="3760375"/>
              <a:ext cx="208125" cy="148925"/>
            </a:xfrm>
            <a:custGeom>
              <a:avLst/>
              <a:gdLst/>
              <a:ahLst/>
              <a:cxnLst/>
              <a:rect l="l" t="t" r="r" b="b"/>
              <a:pathLst>
                <a:path w="8325" h="5957" extrusionOk="0">
                  <a:moveTo>
                    <a:pt x="8325" y="0"/>
                  </a:moveTo>
                  <a:lnTo>
                    <a:pt x="8325" y="0"/>
                  </a:lnTo>
                  <a:cubicBezTo>
                    <a:pt x="8215" y="27"/>
                    <a:pt x="8107" y="57"/>
                    <a:pt x="8002" y="83"/>
                  </a:cubicBezTo>
                  <a:cubicBezTo>
                    <a:pt x="7886" y="116"/>
                    <a:pt x="7774" y="149"/>
                    <a:pt x="7659" y="185"/>
                  </a:cubicBezTo>
                  <a:lnTo>
                    <a:pt x="392" y="5386"/>
                  </a:lnTo>
                  <a:cubicBezTo>
                    <a:pt x="323" y="5481"/>
                    <a:pt x="254" y="5580"/>
                    <a:pt x="188" y="5679"/>
                  </a:cubicBezTo>
                  <a:cubicBezTo>
                    <a:pt x="122" y="5768"/>
                    <a:pt x="63" y="5864"/>
                    <a:pt x="0" y="5956"/>
                  </a:cubicBezTo>
                  <a:lnTo>
                    <a:pt x="8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4830850" y="3749900"/>
              <a:ext cx="325125" cy="232700"/>
            </a:xfrm>
            <a:custGeom>
              <a:avLst/>
              <a:gdLst/>
              <a:ahLst/>
              <a:cxnLst/>
              <a:rect l="l" t="t" r="r" b="b"/>
              <a:pathLst>
                <a:path w="13005" h="9308" extrusionOk="0">
                  <a:moveTo>
                    <a:pt x="13004" y="1"/>
                  </a:moveTo>
                  <a:cubicBezTo>
                    <a:pt x="12935" y="1"/>
                    <a:pt x="12866" y="4"/>
                    <a:pt x="12794" y="4"/>
                  </a:cubicBezTo>
                  <a:cubicBezTo>
                    <a:pt x="12724" y="8"/>
                    <a:pt x="12652" y="11"/>
                    <a:pt x="12583" y="11"/>
                  </a:cubicBezTo>
                  <a:lnTo>
                    <a:pt x="148" y="8909"/>
                  </a:lnTo>
                  <a:cubicBezTo>
                    <a:pt x="122" y="8975"/>
                    <a:pt x="96" y="9044"/>
                    <a:pt x="73" y="9110"/>
                  </a:cubicBezTo>
                  <a:cubicBezTo>
                    <a:pt x="46" y="9176"/>
                    <a:pt x="23" y="9242"/>
                    <a:pt x="1" y="9308"/>
                  </a:cubicBezTo>
                  <a:lnTo>
                    <a:pt x="13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4815675" y="3753050"/>
              <a:ext cx="400350" cy="287725"/>
            </a:xfrm>
            <a:custGeom>
              <a:avLst/>
              <a:gdLst/>
              <a:ahLst/>
              <a:cxnLst/>
              <a:rect l="l" t="t" r="r" b="b"/>
              <a:pathLst>
                <a:path w="16014" h="11509" extrusionOk="0">
                  <a:moveTo>
                    <a:pt x="15678" y="1"/>
                  </a:moveTo>
                  <a:lnTo>
                    <a:pt x="63" y="11176"/>
                  </a:lnTo>
                  <a:cubicBezTo>
                    <a:pt x="51" y="11232"/>
                    <a:pt x="40" y="11287"/>
                    <a:pt x="31" y="11343"/>
                  </a:cubicBezTo>
                  <a:cubicBezTo>
                    <a:pt x="21" y="11400"/>
                    <a:pt x="11" y="11453"/>
                    <a:pt x="1" y="11509"/>
                  </a:cubicBezTo>
                  <a:lnTo>
                    <a:pt x="16014" y="50"/>
                  </a:lnTo>
                  <a:cubicBezTo>
                    <a:pt x="15961" y="40"/>
                    <a:pt x="15905" y="33"/>
                    <a:pt x="15849" y="24"/>
                  </a:cubicBezTo>
                  <a:cubicBezTo>
                    <a:pt x="15793" y="17"/>
                    <a:pt x="15734" y="7"/>
                    <a:pt x="15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4810900" y="3763925"/>
              <a:ext cx="454975" cy="327675"/>
            </a:xfrm>
            <a:custGeom>
              <a:avLst/>
              <a:gdLst/>
              <a:ahLst/>
              <a:cxnLst/>
              <a:rect l="l" t="t" r="r" b="b"/>
              <a:pathLst>
                <a:path w="18199" h="13107" extrusionOk="0">
                  <a:moveTo>
                    <a:pt x="17912" y="1"/>
                  </a:moveTo>
                  <a:lnTo>
                    <a:pt x="11" y="12810"/>
                  </a:lnTo>
                  <a:cubicBezTo>
                    <a:pt x="8" y="12860"/>
                    <a:pt x="8" y="12909"/>
                    <a:pt x="4" y="12958"/>
                  </a:cubicBezTo>
                  <a:cubicBezTo>
                    <a:pt x="4" y="13008"/>
                    <a:pt x="0" y="13057"/>
                    <a:pt x="0" y="13106"/>
                  </a:cubicBezTo>
                  <a:lnTo>
                    <a:pt x="18199" y="86"/>
                  </a:lnTo>
                  <a:cubicBezTo>
                    <a:pt x="18149" y="73"/>
                    <a:pt x="18103" y="56"/>
                    <a:pt x="18057" y="43"/>
                  </a:cubicBezTo>
                  <a:cubicBezTo>
                    <a:pt x="18007" y="27"/>
                    <a:pt x="17962" y="13"/>
                    <a:pt x="17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4812225" y="3779975"/>
              <a:ext cx="496500" cy="357700"/>
            </a:xfrm>
            <a:custGeom>
              <a:avLst/>
              <a:gdLst/>
              <a:ahLst/>
              <a:cxnLst/>
              <a:rect l="l" t="t" r="r" b="b"/>
              <a:pathLst>
                <a:path w="19860" h="14308" extrusionOk="0">
                  <a:moveTo>
                    <a:pt x="19609" y="1"/>
                  </a:moveTo>
                  <a:lnTo>
                    <a:pt x="0" y="14034"/>
                  </a:lnTo>
                  <a:cubicBezTo>
                    <a:pt x="4" y="14079"/>
                    <a:pt x="7" y="14125"/>
                    <a:pt x="11" y="14169"/>
                  </a:cubicBezTo>
                  <a:cubicBezTo>
                    <a:pt x="17" y="14215"/>
                    <a:pt x="20" y="14261"/>
                    <a:pt x="27" y="14307"/>
                  </a:cubicBezTo>
                  <a:lnTo>
                    <a:pt x="19859" y="113"/>
                  </a:lnTo>
                  <a:cubicBezTo>
                    <a:pt x="19816" y="93"/>
                    <a:pt x="19777" y="77"/>
                    <a:pt x="19734" y="57"/>
                  </a:cubicBezTo>
                  <a:cubicBezTo>
                    <a:pt x="19695" y="37"/>
                    <a:pt x="19652" y="21"/>
                    <a:pt x="19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4818650" y="3800025"/>
              <a:ext cx="527625" cy="379825"/>
            </a:xfrm>
            <a:custGeom>
              <a:avLst/>
              <a:gdLst/>
              <a:ahLst/>
              <a:cxnLst/>
              <a:rect l="l" t="t" r="r" b="b"/>
              <a:pathLst>
                <a:path w="21105" h="15193" extrusionOk="0">
                  <a:moveTo>
                    <a:pt x="20884" y="0"/>
                  </a:moveTo>
                  <a:lnTo>
                    <a:pt x="1" y="14942"/>
                  </a:lnTo>
                  <a:cubicBezTo>
                    <a:pt x="11" y="14984"/>
                    <a:pt x="20" y="15024"/>
                    <a:pt x="31" y="15067"/>
                  </a:cubicBezTo>
                  <a:cubicBezTo>
                    <a:pt x="40" y="15110"/>
                    <a:pt x="46" y="15150"/>
                    <a:pt x="57" y="15192"/>
                  </a:cubicBezTo>
                  <a:lnTo>
                    <a:pt x="21105" y="131"/>
                  </a:lnTo>
                  <a:cubicBezTo>
                    <a:pt x="21069" y="112"/>
                    <a:pt x="21033" y="89"/>
                    <a:pt x="20996" y="66"/>
                  </a:cubicBezTo>
                  <a:cubicBezTo>
                    <a:pt x="20957" y="43"/>
                    <a:pt x="20920" y="20"/>
                    <a:pt x="20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4829675" y="3823150"/>
              <a:ext cx="549725" cy="395750"/>
            </a:xfrm>
            <a:custGeom>
              <a:avLst/>
              <a:gdLst/>
              <a:ahLst/>
              <a:cxnLst/>
              <a:rect l="l" t="t" r="r" b="b"/>
              <a:pathLst>
                <a:path w="21989" h="15830" extrusionOk="0">
                  <a:moveTo>
                    <a:pt x="21798" y="1"/>
                  </a:moveTo>
                  <a:lnTo>
                    <a:pt x="1" y="15598"/>
                  </a:lnTo>
                  <a:cubicBezTo>
                    <a:pt x="14" y="15635"/>
                    <a:pt x="28" y="15674"/>
                    <a:pt x="40" y="15714"/>
                  </a:cubicBezTo>
                  <a:cubicBezTo>
                    <a:pt x="54" y="15753"/>
                    <a:pt x="70" y="15790"/>
                    <a:pt x="84" y="15829"/>
                  </a:cubicBezTo>
                  <a:lnTo>
                    <a:pt x="21989" y="156"/>
                  </a:lnTo>
                  <a:cubicBezTo>
                    <a:pt x="21956" y="129"/>
                    <a:pt x="21926" y="103"/>
                    <a:pt x="21894" y="76"/>
                  </a:cubicBezTo>
                  <a:cubicBezTo>
                    <a:pt x="21860" y="54"/>
                    <a:pt x="21827" y="27"/>
                    <a:pt x="2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4844700" y="3849200"/>
              <a:ext cx="564050" cy="405950"/>
            </a:xfrm>
            <a:custGeom>
              <a:avLst/>
              <a:gdLst/>
              <a:ahLst/>
              <a:cxnLst/>
              <a:rect l="l" t="t" r="r" b="b"/>
              <a:pathLst>
                <a:path w="22562" h="16238" extrusionOk="0">
                  <a:moveTo>
                    <a:pt x="22390" y="0"/>
                  </a:moveTo>
                  <a:lnTo>
                    <a:pt x="0" y="16023"/>
                  </a:lnTo>
                  <a:cubicBezTo>
                    <a:pt x="17" y="16059"/>
                    <a:pt x="33" y="16096"/>
                    <a:pt x="52" y="16132"/>
                  </a:cubicBezTo>
                  <a:cubicBezTo>
                    <a:pt x="69" y="16168"/>
                    <a:pt x="86" y="16201"/>
                    <a:pt x="105" y="16237"/>
                  </a:cubicBezTo>
                  <a:lnTo>
                    <a:pt x="22561" y="169"/>
                  </a:lnTo>
                  <a:cubicBezTo>
                    <a:pt x="22531" y="142"/>
                    <a:pt x="22505" y="113"/>
                    <a:pt x="22475" y="86"/>
                  </a:cubicBezTo>
                  <a:lnTo>
                    <a:pt x="22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4863300" y="3877775"/>
              <a:ext cx="571150" cy="411050"/>
            </a:xfrm>
            <a:custGeom>
              <a:avLst/>
              <a:gdLst/>
              <a:ahLst/>
              <a:cxnLst/>
              <a:rect l="l" t="t" r="r" b="b"/>
              <a:pathLst>
                <a:path w="22846" h="16442" extrusionOk="0">
                  <a:moveTo>
                    <a:pt x="22697" y="1"/>
                  </a:moveTo>
                  <a:lnTo>
                    <a:pt x="0" y="16241"/>
                  </a:lnTo>
                  <a:cubicBezTo>
                    <a:pt x="20" y="16274"/>
                    <a:pt x="44" y="16311"/>
                    <a:pt x="64" y="16343"/>
                  </a:cubicBezTo>
                  <a:cubicBezTo>
                    <a:pt x="87" y="16376"/>
                    <a:pt x="106" y="16409"/>
                    <a:pt x="129" y="16442"/>
                  </a:cubicBezTo>
                  <a:lnTo>
                    <a:pt x="22846" y="185"/>
                  </a:lnTo>
                  <a:cubicBezTo>
                    <a:pt x="22823" y="156"/>
                    <a:pt x="22796" y="126"/>
                    <a:pt x="22773" y="93"/>
                  </a:cubicBezTo>
                  <a:cubicBezTo>
                    <a:pt x="22747" y="63"/>
                    <a:pt x="22720" y="34"/>
                    <a:pt x="2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4885475" y="3908925"/>
              <a:ext cx="571225" cy="411050"/>
            </a:xfrm>
            <a:custGeom>
              <a:avLst/>
              <a:gdLst/>
              <a:ahLst/>
              <a:cxnLst/>
              <a:rect l="l" t="t" r="r" b="b"/>
              <a:pathLst>
                <a:path w="22849" h="16442" extrusionOk="0">
                  <a:moveTo>
                    <a:pt x="22719" y="1"/>
                  </a:moveTo>
                  <a:lnTo>
                    <a:pt x="0" y="16257"/>
                  </a:lnTo>
                  <a:cubicBezTo>
                    <a:pt x="23" y="16291"/>
                    <a:pt x="50" y="16320"/>
                    <a:pt x="73" y="16350"/>
                  </a:cubicBezTo>
                  <a:cubicBezTo>
                    <a:pt x="99" y="16382"/>
                    <a:pt x="122" y="16412"/>
                    <a:pt x="149" y="16442"/>
                  </a:cubicBezTo>
                  <a:lnTo>
                    <a:pt x="22848" y="198"/>
                  </a:lnTo>
                  <a:cubicBezTo>
                    <a:pt x="22829" y="165"/>
                    <a:pt x="22806" y="133"/>
                    <a:pt x="22786" y="99"/>
                  </a:cubicBezTo>
                  <a:cubicBezTo>
                    <a:pt x="22762" y="66"/>
                    <a:pt x="22742" y="34"/>
                    <a:pt x="22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4911000" y="3942475"/>
              <a:ext cx="564475" cy="406275"/>
            </a:xfrm>
            <a:custGeom>
              <a:avLst/>
              <a:gdLst/>
              <a:ahLst/>
              <a:cxnLst/>
              <a:rect l="l" t="t" r="r" b="b"/>
              <a:pathLst>
                <a:path w="22579" h="16251" extrusionOk="0">
                  <a:moveTo>
                    <a:pt x="22473" y="0"/>
                  </a:moveTo>
                  <a:lnTo>
                    <a:pt x="1" y="16079"/>
                  </a:lnTo>
                  <a:cubicBezTo>
                    <a:pt x="30" y="16108"/>
                    <a:pt x="57" y="16138"/>
                    <a:pt x="86" y="16164"/>
                  </a:cubicBezTo>
                  <a:cubicBezTo>
                    <a:pt x="113" y="16194"/>
                    <a:pt x="143" y="16220"/>
                    <a:pt x="173" y="16250"/>
                  </a:cubicBezTo>
                  <a:lnTo>
                    <a:pt x="22579" y="218"/>
                  </a:lnTo>
                  <a:cubicBezTo>
                    <a:pt x="22562" y="181"/>
                    <a:pt x="22542" y="145"/>
                    <a:pt x="22526" y="108"/>
                  </a:cubicBezTo>
                  <a:cubicBezTo>
                    <a:pt x="22509" y="72"/>
                    <a:pt x="22489" y="36"/>
                    <a:pt x="2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4940175" y="3978625"/>
              <a:ext cx="550375" cy="396225"/>
            </a:xfrm>
            <a:custGeom>
              <a:avLst/>
              <a:gdLst/>
              <a:ahLst/>
              <a:cxnLst/>
              <a:rect l="l" t="t" r="r" b="b"/>
              <a:pathLst>
                <a:path w="22015" h="15849" extrusionOk="0">
                  <a:moveTo>
                    <a:pt x="21932" y="1"/>
                  </a:moveTo>
                  <a:lnTo>
                    <a:pt x="1" y="15694"/>
                  </a:lnTo>
                  <a:cubicBezTo>
                    <a:pt x="34" y="15720"/>
                    <a:pt x="66" y="15746"/>
                    <a:pt x="96" y="15773"/>
                  </a:cubicBezTo>
                  <a:cubicBezTo>
                    <a:pt x="129" y="15796"/>
                    <a:pt x="162" y="15822"/>
                    <a:pt x="195" y="15848"/>
                  </a:cubicBezTo>
                  <a:lnTo>
                    <a:pt x="22014" y="235"/>
                  </a:lnTo>
                  <a:cubicBezTo>
                    <a:pt x="22002" y="195"/>
                    <a:pt x="21988" y="156"/>
                    <a:pt x="21975" y="116"/>
                  </a:cubicBezTo>
                  <a:cubicBezTo>
                    <a:pt x="21962" y="80"/>
                    <a:pt x="21949" y="40"/>
                    <a:pt x="21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4973225" y="4017600"/>
              <a:ext cx="528525" cy="380575"/>
            </a:xfrm>
            <a:custGeom>
              <a:avLst/>
              <a:gdLst/>
              <a:ahLst/>
              <a:cxnLst/>
              <a:rect l="l" t="t" r="r" b="b"/>
              <a:pathLst>
                <a:path w="21141" h="15223" extrusionOk="0">
                  <a:moveTo>
                    <a:pt x="21085" y="1"/>
                  </a:moveTo>
                  <a:lnTo>
                    <a:pt x="0" y="15087"/>
                  </a:lnTo>
                  <a:cubicBezTo>
                    <a:pt x="37" y="15110"/>
                    <a:pt x="72" y="15133"/>
                    <a:pt x="109" y="15153"/>
                  </a:cubicBezTo>
                  <a:cubicBezTo>
                    <a:pt x="145" y="15176"/>
                    <a:pt x="181" y="15199"/>
                    <a:pt x="218" y="15223"/>
                  </a:cubicBezTo>
                  <a:lnTo>
                    <a:pt x="21141" y="250"/>
                  </a:lnTo>
                  <a:cubicBezTo>
                    <a:pt x="21131" y="208"/>
                    <a:pt x="21121" y="165"/>
                    <a:pt x="21111" y="126"/>
                  </a:cubicBezTo>
                  <a:cubicBezTo>
                    <a:pt x="21104" y="83"/>
                    <a:pt x="21095" y="43"/>
                    <a:pt x="2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5010600" y="4059700"/>
              <a:ext cx="497825" cy="358575"/>
            </a:xfrm>
            <a:custGeom>
              <a:avLst/>
              <a:gdLst/>
              <a:ahLst/>
              <a:cxnLst/>
              <a:rect l="l" t="t" r="r" b="b"/>
              <a:pathLst>
                <a:path w="19913" h="14343" extrusionOk="0">
                  <a:moveTo>
                    <a:pt x="19883" y="0"/>
                  </a:moveTo>
                  <a:lnTo>
                    <a:pt x="1" y="14227"/>
                  </a:lnTo>
                  <a:cubicBezTo>
                    <a:pt x="40" y="14247"/>
                    <a:pt x="84" y="14266"/>
                    <a:pt x="123" y="14286"/>
                  </a:cubicBezTo>
                  <a:cubicBezTo>
                    <a:pt x="166" y="14306"/>
                    <a:pt x="206" y="14323"/>
                    <a:pt x="248" y="14342"/>
                  </a:cubicBezTo>
                  <a:lnTo>
                    <a:pt x="19912" y="271"/>
                  </a:lnTo>
                  <a:cubicBezTo>
                    <a:pt x="19909" y="224"/>
                    <a:pt x="19903" y="182"/>
                    <a:pt x="19900" y="136"/>
                  </a:cubicBezTo>
                  <a:cubicBezTo>
                    <a:pt x="19893" y="89"/>
                    <a:pt x="19889" y="46"/>
                    <a:pt x="19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5053225" y="4105500"/>
              <a:ext cx="456675" cy="329000"/>
            </a:xfrm>
            <a:custGeom>
              <a:avLst/>
              <a:gdLst/>
              <a:ahLst/>
              <a:cxnLst/>
              <a:rect l="l" t="t" r="r" b="b"/>
              <a:pathLst>
                <a:path w="18267" h="13160" extrusionOk="0">
                  <a:moveTo>
                    <a:pt x="18267" y="1"/>
                  </a:moveTo>
                  <a:lnTo>
                    <a:pt x="0" y="13071"/>
                  </a:lnTo>
                  <a:cubicBezTo>
                    <a:pt x="46" y="13087"/>
                    <a:pt x="95" y="13104"/>
                    <a:pt x="142" y="13117"/>
                  </a:cubicBezTo>
                  <a:cubicBezTo>
                    <a:pt x="188" y="13130"/>
                    <a:pt x="238" y="13146"/>
                    <a:pt x="283" y="13160"/>
                  </a:cubicBezTo>
                  <a:lnTo>
                    <a:pt x="18257" y="298"/>
                  </a:lnTo>
                  <a:cubicBezTo>
                    <a:pt x="18260" y="248"/>
                    <a:pt x="18260" y="199"/>
                    <a:pt x="18264" y="149"/>
                  </a:cubicBezTo>
                  <a:cubicBezTo>
                    <a:pt x="18264" y="100"/>
                    <a:pt x="18267" y="50"/>
                    <a:pt x="18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102725" y="4156175"/>
              <a:ext cx="402650" cy="289450"/>
            </a:xfrm>
            <a:custGeom>
              <a:avLst/>
              <a:gdLst/>
              <a:ahLst/>
              <a:cxnLst/>
              <a:rect l="l" t="t" r="r" b="b"/>
              <a:pathLst>
                <a:path w="16106" h="11578" extrusionOk="0">
                  <a:moveTo>
                    <a:pt x="16106" y="0"/>
                  </a:moveTo>
                  <a:lnTo>
                    <a:pt x="1" y="11525"/>
                  </a:lnTo>
                  <a:cubicBezTo>
                    <a:pt x="57" y="11534"/>
                    <a:pt x="109" y="11542"/>
                    <a:pt x="165" y="11551"/>
                  </a:cubicBezTo>
                  <a:cubicBezTo>
                    <a:pt x="221" y="11561"/>
                    <a:pt x="278" y="11568"/>
                    <a:pt x="334" y="11578"/>
                  </a:cubicBezTo>
                  <a:lnTo>
                    <a:pt x="16046" y="333"/>
                  </a:lnTo>
                  <a:cubicBezTo>
                    <a:pt x="16057" y="277"/>
                    <a:pt x="16066" y="221"/>
                    <a:pt x="16076" y="165"/>
                  </a:cubicBezTo>
                  <a:cubicBezTo>
                    <a:pt x="16086" y="110"/>
                    <a:pt x="16096" y="57"/>
                    <a:pt x="16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162375" y="4214000"/>
              <a:ext cx="328350" cy="235000"/>
            </a:xfrm>
            <a:custGeom>
              <a:avLst/>
              <a:gdLst/>
              <a:ahLst/>
              <a:cxnLst/>
              <a:rect l="l" t="t" r="r" b="b"/>
              <a:pathLst>
                <a:path w="13134" h="9400" extrusionOk="0">
                  <a:moveTo>
                    <a:pt x="13133" y="1"/>
                  </a:moveTo>
                  <a:lnTo>
                    <a:pt x="0" y="9399"/>
                  </a:lnTo>
                  <a:lnTo>
                    <a:pt x="205" y="9399"/>
                  </a:lnTo>
                  <a:cubicBezTo>
                    <a:pt x="277" y="9396"/>
                    <a:pt x="347" y="9396"/>
                    <a:pt x="419" y="9393"/>
                  </a:cubicBezTo>
                  <a:lnTo>
                    <a:pt x="12991" y="396"/>
                  </a:lnTo>
                  <a:cubicBezTo>
                    <a:pt x="13018" y="331"/>
                    <a:pt x="13041" y="264"/>
                    <a:pt x="13064" y="199"/>
                  </a:cubicBezTo>
                  <a:cubicBezTo>
                    <a:pt x="13087" y="133"/>
                    <a:pt x="13110" y="66"/>
                    <a:pt x="13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5241950" y="4286425"/>
              <a:ext cx="213825" cy="153025"/>
            </a:xfrm>
            <a:custGeom>
              <a:avLst/>
              <a:gdLst/>
              <a:ahLst/>
              <a:cxnLst/>
              <a:rect l="l" t="t" r="r" b="b"/>
              <a:pathLst>
                <a:path w="8553" h="6121" extrusionOk="0">
                  <a:moveTo>
                    <a:pt x="8553" y="1"/>
                  </a:moveTo>
                  <a:lnTo>
                    <a:pt x="1" y="6120"/>
                  </a:lnTo>
                  <a:cubicBezTo>
                    <a:pt x="107" y="6097"/>
                    <a:pt x="209" y="6071"/>
                    <a:pt x="314" y="6041"/>
                  </a:cubicBezTo>
                  <a:cubicBezTo>
                    <a:pt x="426" y="6012"/>
                    <a:pt x="535" y="5982"/>
                    <a:pt x="647" y="5949"/>
                  </a:cubicBezTo>
                  <a:lnTo>
                    <a:pt x="8180" y="558"/>
                  </a:lnTo>
                  <a:cubicBezTo>
                    <a:pt x="8246" y="465"/>
                    <a:pt x="8312" y="370"/>
                    <a:pt x="8375" y="274"/>
                  </a:cubicBezTo>
                  <a:cubicBezTo>
                    <a:pt x="8434" y="185"/>
                    <a:pt x="8494" y="93"/>
                    <a:pt x="8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8"/>
          <p:cNvGrpSpPr/>
          <p:nvPr/>
        </p:nvGrpSpPr>
        <p:grpSpPr>
          <a:xfrm>
            <a:off x="2584706" y="3853806"/>
            <a:ext cx="600470" cy="123922"/>
            <a:chOff x="2584706" y="3853806"/>
            <a:chExt cx="600470" cy="123922"/>
          </a:xfrm>
        </p:grpSpPr>
        <p:sp>
          <p:nvSpPr>
            <p:cNvPr id="663" name="Google Shape;663;p28"/>
            <p:cNvSpPr/>
            <p:nvPr/>
          </p:nvSpPr>
          <p:spPr>
            <a:xfrm>
              <a:off x="2584706" y="3853806"/>
              <a:ext cx="600470" cy="30206"/>
            </a:xfrm>
            <a:custGeom>
              <a:avLst/>
              <a:gdLst/>
              <a:ahLst/>
              <a:cxnLst/>
              <a:rect l="l" t="t" r="r" b="b"/>
              <a:pathLst>
                <a:path w="15506" h="780" extrusionOk="0">
                  <a:moveTo>
                    <a:pt x="0" y="0"/>
                  </a:moveTo>
                  <a:lnTo>
                    <a:pt x="0" y="300"/>
                  </a:lnTo>
                  <a:cubicBezTo>
                    <a:pt x="523" y="300"/>
                    <a:pt x="780" y="411"/>
                    <a:pt x="1046" y="527"/>
                  </a:cubicBezTo>
                  <a:cubicBezTo>
                    <a:pt x="1332" y="653"/>
                    <a:pt x="1633" y="780"/>
                    <a:pt x="2214" y="780"/>
                  </a:cubicBezTo>
                  <a:cubicBezTo>
                    <a:pt x="2799" y="780"/>
                    <a:pt x="3099" y="653"/>
                    <a:pt x="3385" y="527"/>
                  </a:cubicBezTo>
                  <a:cubicBezTo>
                    <a:pt x="3651" y="411"/>
                    <a:pt x="3908" y="300"/>
                    <a:pt x="4430" y="300"/>
                  </a:cubicBezTo>
                  <a:cubicBezTo>
                    <a:pt x="4953" y="300"/>
                    <a:pt x="5210" y="411"/>
                    <a:pt x="5476" y="527"/>
                  </a:cubicBezTo>
                  <a:cubicBezTo>
                    <a:pt x="5762" y="653"/>
                    <a:pt x="6061" y="780"/>
                    <a:pt x="6642" y="780"/>
                  </a:cubicBezTo>
                  <a:cubicBezTo>
                    <a:pt x="7228" y="780"/>
                    <a:pt x="7523" y="653"/>
                    <a:pt x="7813" y="527"/>
                  </a:cubicBezTo>
                  <a:cubicBezTo>
                    <a:pt x="8081" y="411"/>
                    <a:pt x="8336" y="300"/>
                    <a:pt x="8859" y="300"/>
                  </a:cubicBezTo>
                  <a:cubicBezTo>
                    <a:pt x="9382" y="300"/>
                    <a:pt x="9639" y="411"/>
                    <a:pt x="9905" y="527"/>
                  </a:cubicBezTo>
                  <a:cubicBezTo>
                    <a:pt x="10190" y="653"/>
                    <a:pt x="10491" y="780"/>
                    <a:pt x="11072" y="780"/>
                  </a:cubicBezTo>
                  <a:cubicBezTo>
                    <a:pt x="11658" y="780"/>
                    <a:pt x="11958" y="653"/>
                    <a:pt x="12243" y="527"/>
                  </a:cubicBezTo>
                  <a:cubicBezTo>
                    <a:pt x="12509" y="411"/>
                    <a:pt x="12766" y="300"/>
                    <a:pt x="13289" y="300"/>
                  </a:cubicBezTo>
                  <a:cubicBezTo>
                    <a:pt x="13812" y="300"/>
                    <a:pt x="14068" y="411"/>
                    <a:pt x="14339" y="527"/>
                  </a:cubicBezTo>
                  <a:cubicBezTo>
                    <a:pt x="14625" y="653"/>
                    <a:pt x="14920" y="780"/>
                    <a:pt x="15506" y="780"/>
                  </a:cubicBezTo>
                  <a:lnTo>
                    <a:pt x="15506" y="479"/>
                  </a:lnTo>
                  <a:cubicBezTo>
                    <a:pt x="14983" y="479"/>
                    <a:pt x="14726" y="367"/>
                    <a:pt x="14455" y="251"/>
                  </a:cubicBezTo>
                  <a:cubicBezTo>
                    <a:pt x="14170" y="125"/>
                    <a:pt x="13874" y="0"/>
                    <a:pt x="13289" y="0"/>
                  </a:cubicBezTo>
                  <a:cubicBezTo>
                    <a:pt x="12703" y="0"/>
                    <a:pt x="12408" y="125"/>
                    <a:pt x="12122" y="251"/>
                  </a:cubicBezTo>
                  <a:cubicBezTo>
                    <a:pt x="11851" y="367"/>
                    <a:pt x="11595" y="479"/>
                    <a:pt x="11072" y="479"/>
                  </a:cubicBezTo>
                  <a:cubicBezTo>
                    <a:pt x="10554" y="479"/>
                    <a:pt x="10297" y="367"/>
                    <a:pt x="10027" y="251"/>
                  </a:cubicBezTo>
                  <a:cubicBezTo>
                    <a:pt x="9741" y="125"/>
                    <a:pt x="9446" y="0"/>
                    <a:pt x="8859" y="0"/>
                  </a:cubicBezTo>
                  <a:cubicBezTo>
                    <a:pt x="8273" y="0"/>
                    <a:pt x="7978" y="125"/>
                    <a:pt x="7693" y="251"/>
                  </a:cubicBezTo>
                  <a:cubicBezTo>
                    <a:pt x="7422" y="367"/>
                    <a:pt x="7165" y="479"/>
                    <a:pt x="6642" y="479"/>
                  </a:cubicBezTo>
                  <a:cubicBezTo>
                    <a:pt x="6124" y="479"/>
                    <a:pt x="5867" y="367"/>
                    <a:pt x="5597" y="251"/>
                  </a:cubicBezTo>
                  <a:cubicBezTo>
                    <a:pt x="5311" y="125"/>
                    <a:pt x="5016" y="0"/>
                    <a:pt x="4430" y="0"/>
                  </a:cubicBezTo>
                  <a:cubicBezTo>
                    <a:pt x="3845" y="0"/>
                    <a:pt x="3550" y="125"/>
                    <a:pt x="3264" y="251"/>
                  </a:cubicBezTo>
                  <a:cubicBezTo>
                    <a:pt x="2992" y="367"/>
                    <a:pt x="2736" y="479"/>
                    <a:pt x="2214" y="479"/>
                  </a:cubicBezTo>
                  <a:cubicBezTo>
                    <a:pt x="1695" y="479"/>
                    <a:pt x="1439" y="367"/>
                    <a:pt x="1168" y="251"/>
                  </a:cubicBezTo>
                  <a:cubicBezTo>
                    <a:pt x="882" y="125"/>
                    <a:pt x="58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2584706" y="3947329"/>
              <a:ext cx="600470" cy="30399"/>
            </a:xfrm>
            <a:custGeom>
              <a:avLst/>
              <a:gdLst/>
              <a:ahLst/>
              <a:cxnLst/>
              <a:rect l="l" t="t" r="r" b="b"/>
              <a:pathLst>
                <a:path w="15506" h="785" extrusionOk="0">
                  <a:moveTo>
                    <a:pt x="0" y="0"/>
                  </a:moveTo>
                  <a:lnTo>
                    <a:pt x="0" y="300"/>
                  </a:lnTo>
                  <a:cubicBezTo>
                    <a:pt x="523" y="300"/>
                    <a:pt x="780" y="412"/>
                    <a:pt x="1046" y="528"/>
                  </a:cubicBezTo>
                  <a:cubicBezTo>
                    <a:pt x="1332" y="653"/>
                    <a:pt x="1633" y="785"/>
                    <a:pt x="2214" y="785"/>
                  </a:cubicBezTo>
                  <a:cubicBezTo>
                    <a:pt x="2799" y="785"/>
                    <a:pt x="3099" y="653"/>
                    <a:pt x="3385" y="528"/>
                  </a:cubicBezTo>
                  <a:cubicBezTo>
                    <a:pt x="3651" y="412"/>
                    <a:pt x="3908" y="300"/>
                    <a:pt x="4430" y="300"/>
                  </a:cubicBezTo>
                  <a:cubicBezTo>
                    <a:pt x="4953" y="300"/>
                    <a:pt x="5210" y="412"/>
                    <a:pt x="5476" y="528"/>
                  </a:cubicBezTo>
                  <a:cubicBezTo>
                    <a:pt x="5762" y="653"/>
                    <a:pt x="6061" y="785"/>
                    <a:pt x="6642" y="785"/>
                  </a:cubicBezTo>
                  <a:cubicBezTo>
                    <a:pt x="7228" y="785"/>
                    <a:pt x="7523" y="653"/>
                    <a:pt x="7813" y="528"/>
                  </a:cubicBezTo>
                  <a:cubicBezTo>
                    <a:pt x="8081" y="412"/>
                    <a:pt x="8336" y="300"/>
                    <a:pt x="8859" y="300"/>
                  </a:cubicBezTo>
                  <a:cubicBezTo>
                    <a:pt x="9382" y="300"/>
                    <a:pt x="9639" y="412"/>
                    <a:pt x="9905" y="528"/>
                  </a:cubicBezTo>
                  <a:cubicBezTo>
                    <a:pt x="10190" y="653"/>
                    <a:pt x="10491" y="785"/>
                    <a:pt x="11072" y="785"/>
                  </a:cubicBezTo>
                  <a:cubicBezTo>
                    <a:pt x="11658" y="785"/>
                    <a:pt x="11958" y="653"/>
                    <a:pt x="12243" y="528"/>
                  </a:cubicBezTo>
                  <a:cubicBezTo>
                    <a:pt x="12509" y="412"/>
                    <a:pt x="12766" y="300"/>
                    <a:pt x="13289" y="300"/>
                  </a:cubicBezTo>
                  <a:cubicBezTo>
                    <a:pt x="13812" y="300"/>
                    <a:pt x="14068" y="412"/>
                    <a:pt x="14339" y="528"/>
                  </a:cubicBezTo>
                  <a:cubicBezTo>
                    <a:pt x="14625" y="653"/>
                    <a:pt x="14920" y="785"/>
                    <a:pt x="15506" y="785"/>
                  </a:cubicBezTo>
                  <a:lnTo>
                    <a:pt x="15506" y="485"/>
                  </a:lnTo>
                  <a:cubicBezTo>
                    <a:pt x="14983" y="485"/>
                    <a:pt x="14726" y="373"/>
                    <a:pt x="14455" y="252"/>
                  </a:cubicBezTo>
                  <a:cubicBezTo>
                    <a:pt x="14170" y="130"/>
                    <a:pt x="13874" y="0"/>
                    <a:pt x="13289" y="0"/>
                  </a:cubicBezTo>
                  <a:cubicBezTo>
                    <a:pt x="12703" y="0"/>
                    <a:pt x="12408" y="130"/>
                    <a:pt x="12122" y="252"/>
                  </a:cubicBezTo>
                  <a:cubicBezTo>
                    <a:pt x="11851" y="373"/>
                    <a:pt x="11595" y="485"/>
                    <a:pt x="11072" y="485"/>
                  </a:cubicBezTo>
                  <a:cubicBezTo>
                    <a:pt x="10554" y="485"/>
                    <a:pt x="10297" y="373"/>
                    <a:pt x="10027" y="252"/>
                  </a:cubicBezTo>
                  <a:cubicBezTo>
                    <a:pt x="9741" y="130"/>
                    <a:pt x="9446" y="0"/>
                    <a:pt x="8859" y="0"/>
                  </a:cubicBezTo>
                  <a:cubicBezTo>
                    <a:pt x="8273" y="0"/>
                    <a:pt x="7978" y="130"/>
                    <a:pt x="7693" y="252"/>
                  </a:cubicBezTo>
                  <a:cubicBezTo>
                    <a:pt x="7422" y="373"/>
                    <a:pt x="7165" y="485"/>
                    <a:pt x="6642" y="485"/>
                  </a:cubicBezTo>
                  <a:cubicBezTo>
                    <a:pt x="6124" y="485"/>
                    <a:pt x="5867" y="373"/>
                    <a:pt x="5597" y="252"/>
                  </a:cubicBezTo>
                  <a:cubicBezTo>
                    <a:pt x="5311" y="130"/>
                    <a:pt x="5016" y="0"/>
                    <a:pt x="4430" y="0"/>
                  </a:cubicBezTo>
                  <a:cubicBezTo>
                    <a:pt x="3845" y="0"/>
                    <a:pt x="3550" y="130"/>
                    <a:pt x="3264" y="252"/>
                  </a:cubicBezTo>
                  <a:cubicBezTo>
                    <a:pt x="2992" y="373"/>
                    <a:pt x="2736" y="485"/>
                    <a:pt x="2214" y="485"/>
                  </a:cubicBezTo>
                  <a:cubicBezTo>
                    <a:pt x="1695" y="485"/>
                    <a:pt x="1439" y="373"/>
                    <a:pt x="1168" y="252"/>
                  </a:cubicBezTo>
                  <a:cubicBezTo>
                    <a:pt x="882" y="130"/>
                    <a:pt x="58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28"/>
          <p:cNvSpPr/>
          <p:nvPr/>
        </p:nvSpPr>
        <p:spPr>
          <a:xfrm>
            <a:off x="2434929" y="941356"/>
            <a:ext cx="4454459" cy="2757840"/>
          </a:xfrm>
          <a:custGeom>
            <a:avLst/>
            <a:gdLst/>
            <a:ahLst/>
            <a:cxnLst/>
            <a:rect l="l" t="t" r="r" b="b"/>
            <a:pathLst>
              <a:path w="115028" h="71216" extrusionOk="0">
                <a:moveTo>
                  <a:pt x="60590" y="0"/>
                </a:moveTo>
                <a:cubicBezTo>
                  <a:pt x="31853" y="0"/>
                  <a:pt x="16324" y="23751"/>
                  <a:pt x="16324" y="23751"/>
                </a:cubicBezTo>
                <a:cubicBezTo>
                  <a:pt x="16324" y="23751"/>
                  <a:pt x="1" y="48071"/>
                  <a:pt x="18846" y="66616"/>
                </a:cubicBezTo>
                <a:cubicBezTo>
                  <a:pt x="22010" y="69729"/>
                  <a:pt x="26998" y="71215"/>
                  <a:pt x="32805" y="71215"/>
                </a:cubicBezTo>
                <a:cubicBezTo>
                  <a:pt x="41206" y="71215"/>
                  <a:pt x="51321" y="68104"/>
                  <a:pt x="60114" y="62303"/>
                </a:cubicBezTo>
                <a:cubicBezTo>
                  <a:pt x="62430" y="60775"/>
                  <a:pt x="64815" y="60163"/>
                  <a:pt x="67237" y="60163"/>
                </a:cubicBezTo>
                <a:cubicBezTo>
                  <a:pt x="76937" y="60163"/>
                  <a:pt x="87211" y="69972"/>
                  <a:pt x="95871" y="69972"/>
                </a:cubicBezTo>
                <a:cubicBezTo>
                  <a:pt x="99158" y="69972"/>
                  <a:pt x="102213" y="68559"/>
                  <a:pt x="104915" y="64660"/>
                </a:cubicBezTo>
                <a:cubicBezTo>
                  <a:pt x="115028" y="50070"/>
                  <a:pt x="102021" y="3948"/>
                  <a:pt x="66019" y="279"/>
                </a:cubicBezTo>
                <a:cubicBezTo>
                  <a:pt x="64160" y="89"/>
                  <a:pt x="62350" y="0"/>
                  <a:pt x="60590" y="0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57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 rot="10800000" flipH="1">
            <a:off x="2387150" y="2988988"/>
            <a:ext cx="4369700" cy="538625"/>
          </a:xfrm>
          <a:prstGeom prst="flowChartManualInpu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28"/>
          <p:cNvGrpSpPr/>
          <p:nvPr/>
        </p:nvGrpSpPr>
        <p:grpSpPr>
          <a:xfrm>
            <a:off x="7223048" y="285591"/>
            <a:ext cx="1587098" cy="38299"/>
            <a:chOff x="834898" y="4444541"/>
            <a:chExt cx="1587098" cy="38299"/>
          </a:xfrm>
        </p:grpSpPr>
        <p:sp>
          <p:nvSpPr>
            <p:cNvPr id="668" name="Google Shape;668;p28"/>
            <p:cNvSpPr/>
            <p:nvPr/>
          </p:nvSpPr>
          <p:spPr>
            <a:xfrm>
              <a:off x="834898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100699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1179093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1351190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9" y="988"/>
                    <a:pt x="988" y="765"/>
                    <a:pt x="988" y="495"/>
                  </a:cubicBezTo>
                  <a:cubicBezTo>
                    <a:pt x="988" y="223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152328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169534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1867444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2039541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23"/>
                    <a:pt x="1" y="495"/>
                  </a:cubicBezTo>
                  <a:cubicBezTo>
                    <a:pt x="1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221163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2383736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23"/>
                    <a:pt x="0" y="495"/>
                  </a:cubicBezTo>
                  <a:cubicBezTo>
                    <a:pt x="0" y="765"/>
                    <a:pt x="217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1890750" y="1877188"/>
            <a:ext cx="5362500" cy="111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PLATAFORMAS ESTABILIZADORAS</a:t>
            </a:r>
            <a:endParaRPr sz="4400" dirty="0"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2434929" y="3036200"/>
            <a:ext cx="4319485" cy="34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PME 3380 - Modelagem de Sistemas Dinâmicos</a:t>
            </a:r>
            <a:endParaRPr sz="1800" b="1" dirty="0"/>
          </a:p>
        </p:txBody>
      </p:sp>
      <p:grpSp>
        <p:nvGrpSpPr>
          <p:cNvPr id="680" name="Google Shape;680;p28"/>
          <p:cNvGrpSpPr/>
          <p:nvPr/>
        </p:nvGrpSpPr>
        <p:grpSpPr>
          <a:xfrm>
            <a:off x="1185569" y="2465503"/>
            <a:ext cx="452722" cy="447909"/>
            <a:chOff x="3732525" y="3850525"/>
            <a:chExt cx="420550" cy="476550"/>
          </a:xfrm>
        </p:grpSpPr>
        <p:sp>
          <p:nvSpPr>
            <p:cNvPr id="681" name="Google Shape;681;p28"/>
            <p:cNvSpPr/>
            <p:nvPr/>
          </p:nvSpPr>
          <p:spPr>
            <a:xfrm>
              <a:off x="3847550" y="396537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0"/>
                  </a:moveTo>
                  <a:cubicBezTo>
                    <a:pt x="283" y="0"/>
                    <a:pt x="201" y="34"/>
                    <a:pt x="135" y="102"/>
                  </a:cubicBezTo>
                  <a:cubicBezTo>
                    <a:pt x="1" y="234"/>
                    <a:pt x="1" y="429"/>
                    <a:pt x="132" y="564"/>
                  </a:cubicBezTo>
                  <a:cubicBezTo>
                    <a:pt x="200" y="629"/>
                    <a:pt x="282" y="662"/>
                    <a:pt x="364" y="662"/>
                  </a:cubicBezTo>
                  <a:cubicBezTo>
                    <a:pt x="446" y="662"/>
                    <a:pt x="528" y="629"/>
                    <a:pt x="594" y="564"/>
                  </a:cubicBezTo>
                  <a:cubicBezTo>
                    <a:pt x="728" y="429"/>
                    <a:pt x="728" y="237"/>
                    <a:pt x="594" y="102"/>
                  </a:cubicBezTo>
                  <a:cubicBezTo>
                    <a:pt x="528" y="34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3904975" y="3907950"/>
              <a:ext cx="18325" cy="16525"/>
            </a:xfrm>
            <a:custGeom>
              <a:avLst/>
              <a:gdLst/>
              <a:ahLst/>
              <a:cxnLst/>
              <a:rect l="l" t="t" r="r" b="b"/>
              <a:pathLst>
                <a:path w="733" h="661" extrusionOk="0">
                  <a:moveTo>
                    <a:pt x="364" y="0"/>
                  </a:moveTo>
                  <a:cubicBezTo>
                    <a:pt x="285" y="0"/>
                    <a:pt x="206" y="32"/>
                    <a:pt x="142" y="96"/>
                  </a:cubicBezTo>
                  <a:cubicBezTo>
                    <a:pt x="4" y="227"/>
                    <a:pt x="1" y="422"/>
                    <a:pt x="129" y="557"/>
                  </a:cubicBezTo>
                  <a:cubicBezTo>
                    <a:pt x="196" y="626"/>
                    <a:pt x="281" y="661"/>
                    <a:pt x="365" y="661"/>
                  </a:cubicBezTo>
                  <a:cubicBezTo>
                    <a:pt x="445" y="661"/>
                    <a:pt x="525" y="630"/>
                    <a:pt x="591" y="567"/>
                  </a:cubicBezTo>
                  <a:cubicBezTo>
                    <a:pt x="725" y="435"/>
                    <a:pt x="732" y="240"/>
                    <a:pt x="600" y="105"/>
                  </a:cubicBezTo>
                  <a:cubicBezTo>
                    <a:pt x="532" y="36"/>
                    <a:pt x="448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3962400" y="3850525"/>
              <a:ext cx="18300" cy="16525"/>
            </a:xfrm>
            <a:custGeom>
              <a:avLst/>
              <a:gdLst/>
              <a:ahLst/>
              <a:cxnLst/>
              <a:rect l="l" t="t" r="r" b="b"/>
              <a:pathLst>
                <a:path w="732" h="661" extrusionOk="0">
                  <a:moveTo>
                    <a:pt x="367" y="0"/>
                  </a:moveTo>
                  <a:cubicBezTo>
                    <a:pt x="287" y="0"/>
                    <a:pt x="206" y="33"/>
                    <a:pt x="139" y="99"/>
                  </a:cubicBezTo>
                  <a:cubicBezTo>
                    <a:pt x="4" y="230"/>
                    <a:pt x="0" y="425"/>
                    <a:pt x="132" y="557"/>
                  </a:cubicBezTo>
                  <a:cubicBezTo>
                    <a:pt x="199" y="626"/>
                    <a:pt x="283" y="660"/>
                    <a:pt x="367" y="660"/>
                  </a:cubicBezTo>
                  <a:cubicBezTo>
                    <a:pt x="448" y="660"/>
                    <a:pt x="529" y="628"/>
                    <a:pt x="594" y="563"/>
                  </a:cubicBezTo>
                  <a:cubicBezTo>
                    <a:pt x="729" y="432"/>
                    <a:pt x="732" y="237"/>
                    <a:pt x="597" y="102"/>
                  </a:cubicBezTo>
                  <a:cubicBezTo>
                    <a:pt x="530" y="34"/>
                    <a:pt x="449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3732625" y="3965400"/>
              <a:ext cx="18300" cy="16575"/>
            </a:xfrm>
            <a:custGeom>
              <a:avLst/>
              <a:gdLst/>
              <a:ahLst/>
              <a:cxnLst/>
              <a:rect l="l" t="t" r="r" b="b"/>
              <a:pathLst>
                <a:path w="732" h="663" extrusionOk="0">
                  <a:moveTo>
                    <a:pt x="366" y="1"/>
                  </a:moveTo>
                  <a:cubicBezTo>
                    <a:pt x="285" y="1"/>
                    <a:pt x="205" y="33"/>
                    <a:pt x="138" y="98"/>
                  </a:cubicBezTo>
                  <a:cubicBezTo>
                    <a:pt x="3" y="230"/>
                    <a:pt x="0" y="420"/>
                    <a:pt x="132" y="556"/>
                  </a:cubicBezTo>
                  <a:cubicBezTo>
                    <a:pt x="199" y="627"/>
                    <a:pt x="283" y="662"/>
                    <a:pt x="367" y="662"/>
                  </a:cubicBezTo>
                  <a:cubicBezTo>
                    <a:pt x="447" y="662"/>
                    <a:pt x="527" y="630"/>
                    <a:pt x="593" y="566"/>
                  </a:cubicBezTo>
                  <a:cubicBezTo>
                    <a:pt x="728" y="434"/>
                    <a:pt x="732" y="239"/>
                    <a:pt x="600" y="104"/>
                  </a:cubicBezTo>
                  <a:cubicBezTo>
                    <a:pt x="533" y="36"/>
                    <a:pt x="449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3790125" y="39079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5" y="0"/>
                  </a:moveTo>
                  <a:cubicBezTo>
                    <a:pt x="284" y="0"/>
                    <a:pt x="202" y="33"/>
                    <a:pt x="135" y="99"/>
                  </a:cubicBezTo>
                  <a:cubicBezTo>
                    <a:pt x="0" y="231"/>
                    <a:pt x="0" y="425"/>
                    <a:pt x="132" y="560"/>
                  </a:cubicBezTo>
                  <a:cubicBezTo>
                    <a:pt x="199" y="628"/>
                    <a:pt x="281" y="662"/>
                    <a:pt x="363" y="662"/>
                  </a:cubicBezTo>
                  <a:cubicBezTo>
                    <a:pt x="445" y="662"/>
                    <a:pt x="526" y="629"/>
                    <a:pt x="593" y="563"/>
                  </a:cubicBezTo>
                  <a:cubicBezTo>
                    <a:pt x="725" y="432"/>
                    <a:pt x="728" y="237"/>
                    <a:pt x="597" y="102"/>
                  </a:cubicBezTo>
                  <a:cubicBezTo>
                    <a:pt x="529" y="34"/>
                    <a:pt x="447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3847550" y="3850525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0"/>
                  </a:moveTo>
                  <a:cubicBezTo>
                    <a:pt x="282" y="0"/>
                    <a:pt x="200" y="34"/>
                    <a:pt x="132" y="102"/>
                  </a:cubicBezTo>
                  <a:cubicBezTo>
                    <a:pt x="1" y="234"/>
                    <a:pt x="1" y="428"/>
                    <a:pt x="135" y="560"/>
                  </a:cubicBezTo>
                  <a:cubicBezTo>
                    <a:pt x="201" y="628"/>
                    <a:pt x="283" y="662"/>
                    <a:pt x="365" y="662"/>
                  </a:cubicBezTo>
                  <a:cubicBezTo>
                    <a:pt x="447" y="662"/>
                    <a:pt x="529" y="628"/>
                    <a:pt x="597" y="560"/>
                  </a:cubicBezTo>
                  <a:cubicBezTo>
                    <a:pt x="728" y="425"/>
                    <a:pt x="728" y="234"/>
                    <a:pt x="594" y="99"/>
                  </a:cubicBezTo>
                  <a:cubicBezTo>
                    <a:pt x="527" y="33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732625" y="4022850"/>
              <a:ext cx="18300" cy="16550"/>
            </a:xfrm>
            <a:custGeom>
              <a:avLst/>
              <a:gdLst/>
              <a:ahLst/>
              <a:cxnLst/>
              <a:rect l="l" t="t" r="r" b="b"/>
              <a:pathLst>
                <a:path w="732" h="662" extrusionOk="0">
                  <a:moveTo>
                    <a:pt x="364" y="0"/>
                  </a:moveTo>
                  <a:cubicBezTo>
                    <a:pt x="285" y="0"/>
                    <a:pt x="205" y="32"/>
                    <a:pt x="138" y="97"/>
                  </a:cubicBezTo>
                  <a:cubicBezTo>
                    <a:pt x="3" y="232"/>
                    <a:pt x="0" y="426"/>
                    <a:pt x="132" y="559"/>
                  </a:cubicBezTo>
                  <a:cubicBezTo>
                    <a:pt x="201" y="627"/>
                    <a:pt x="285" y="662"/>
                    <a:pt x="369" y="662"/>
                  </a:cubicBezTo>
                  <a:cubicBezTo>
                    <a:pt x="449" y="662"/>
                    <a:pt x="528" y="630"/>
                    <a:pt x="593" y="565"/>
                  </a:cubicBezTo>
                  <a:cubicBezTo>
                    <a:pt x="728" y="430"/>
                    <a:pt x="732" y="238"/>
                    <a:pt x="596" y="104"/>
                  </a:cubicBezTo>
                  <a:cubicBezTo>
                    <a:pt x="529" y="35"/>
                    <a:pt x="447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3790025" y="39654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366" y="1"/>
                  </a:moveTo>
                  <a:cubicBezTo>
                    <a:pt x="289" y="1"/>
                    <a:pt x="212" y="31"/>
                    <a:pt x="146" y="91"/>
                  </a:cubicBezTo>
                  <a:cubicBezTo>
                    <a:pt x="8" y="220"/>
                    <a:pt x="1" y="417"/>
                    <a:pt x="127" y="553"/>
                  </a:cubicBezTo>
                  <a:cubicBezTo>
                    <a:pt x="196" y="625"/>
                    <a:pt x="282" y="661"/>
                    <a:pt x="368" y="661"/>
                  </a:cubicBezTo>
                  <a:cubicBezTo>
                    <a:pt x="446" y="661"/>
                    <a:pt x="523" y="632"/>
                    <a:pt x="588" y="572"/>
                  </a:cubicBezTo>
                  <a:cubicBezTo>
                    <a:pt x="726" y="440"/>
                    <a:pt x="736" y="246"/>
                    <a:pt x="607" y="111"/>
                  </a:cubicBezTo>
                  <a:cubicBezTo>
                    <a:pt x="538" y="38"/>
                    <a:pt x="452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847550" y="39079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0"/>
                  </a:moveTo>
                  <a:cubicBezTo>
                    <a:pt x="282" y="0"/>
                    <a:pt x="201" y="33"/>
                    <a:pt x="135" y="99"/>
                  </a:cubicBezTo>
                  <a:cubicBezTo>
                    <a:pt x="1" y="234"/>
                    <a:pt x="1" y="429"/>
                    <a:pt x="132" y="560"/>
                  </a:cubicBezTo>
                  <a:cubicBezTo>
                    <a:pt x="200" y="628"/>
                    <a:pt x="283" y="662"/>
                    <a:pt x="366" y="662"/>
                  </a:cubicBezTo>
                  <a:cubicBezTo>
                    <a:pt x="447" y="662"/>
                    <a:pt x="528" y="629"/>
                    <a:pt x="594" y="563"/>
                  </a:cubicBezTo>
                  <a:cubicBezTo>
                    <a:pt x="728" y="429"/>
                    <a:pt x="728" y="237"/>
                    <a:pt x="594" y="102"/>
                  </a:cubicBezTo>
                  <a:cubicBezTo>
                    <a:pt x="527" y="34"/>
                    <a:pt x="445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3904975" y="385052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6" y="0"/>
                  </a:moveTo>
                  <a:cubicBezTo>
                    <a:pt x="285" y="0"/>
                    <a:pt x="204" y="33"/>
                    <a:pt x="139" y="99"/>
                  </a:cubicBezTo>
                  <a:cubicBezTo>
                    <a:pt x="4" y="230"/>
                    <a:pt x="1" y="425"/>
                    <a:pt x="132" y="560"/>
                  </a:cubicBezTo>
                  <a:cubicBezTo>
                    <a:pt x="199" y="627"/>
                    <a:pt x="282" y="661"/>
                    <a:pt x="366" y="661"/>
                  </a:cubicBezTo>
                  <a:cubicBezTo>
                    <a:pt x="447" y="661"/>
                    <a:pt x="528" y="629"/>
                    <a:pt x="594" y="563"/>
                  </a:cubicBezTo>
                  <a:cubicBezTo>
                    <a:pt x="729" y="432"/>
                    <a:pt x="729" y="237"/>
                    <a:pt x="597" y="102"/>
                  </a:cubicBezTo>
                  <a:cubicBezTo>
                    <a:pt x="530" y="34"/>
                    <a:pt x="448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732525" y="4080300"/>
              <a:ext cx="18400" cy="16525"/>
            </a:xfrm>
            <a:custGeom>
              <a:avLst/>
              <a:gdLst/>
              <a:ahLst/>
              <a:cxnLst/>
              <a:rect l="l" t="t" r="r" b="b"/>
              <a:pathLst>
                <a:path w="736" h="661" extrusionOk="0">
                  <a:moveTo>
                    <a:pt x="369" y="0"/>
                  </a:moveTo>
                  <a:cubicBezTo>
                    <a:pt x="291" y="0"/>
                    <a:pt x="213" y="30"/>
                    <a:pt x="149" y="89"/>
                  </a:cubicBezTo>
                  <a:cubicBezTo>
                    <a:pt x="10" y="221"/>
                    <a:pt x="1" y="416"/>
                    <a:pt x="129" y="550"/>
                  </a:cubicBezTo>
                  <a:cubicBezTo>
                    <a:pt x="197" y="623"/>
                    <a:pt x="284" y="661"/>
                    <a:pt x="371" y="661"/>
                  </a:cubicBezTo>
                  <a:cubicBezTo>
                    <a:pt x="449" y="661"/>
                    <a:pt x="527" y="631"/>
                    <a:pt x="591" y="570"/>
                  </a:cubicBezTo>
                  <a:cubicBezTo>
                    <a:pt x="729" y="442"/>
                    <a:pt x="736" y="247"/>
                    <a:pt x="611" y="109"/>
                  </a:cubicBezTo>
                  <a:cubicBezTo>
                    <a:pt x="541" y="36"/>
                    <a:pt x="455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790025" y="402285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7" y="0"/>
                  </a:moveTo>
                  <a:cubicBezTo>
                    <a:pt x="286" y="0"/>
                    <a:pt x="206" y="32"/>
                    <a:pt x="139" y="97"/>
                  </a:cubicBezTo>
                  <a:cubicBezTo>
                    <a:pt x="4" y="229"/>
                    <a:pt x="1" y="423"/>
                    <a:pt x="133" y="559"/>
                  </a:cubicBezTo>
                  <a:cubicBezTo>
                    <a:pt x="200" y="627"/>
                    <a:pt x="285" y="662"/>
                    <a:pt x="369" y="662"/>
                  </a:cubicBezTo>
                  <a:cubicBezTo>
                    <a:pt x="449" y="662"/>
                    <a:pt x="530" y="630"/>
                    <a:pt x="594" y="565"/>
                  </a:cubicBezTo>
                  <a:cubicBezTo>
                    <a:pt x="729" y="433"/>
                    <a:pt x="732" y="238"/>
                    <a:pt x="601" y="104"/>
                  </a:cubicBezTo>
                  <a:cubicBezTo>
                    <a:pt x="534" y="35"/>
                    <a:pt x="450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962400" y="413772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3" y="1"/>
                  </a:moveTo>
                  <a:cubicBezTo>
                    <a:pt x="282" y="1"/>
                    <a:pt x="201" y="34"/>
                    <a:pt x="136" y="99"/>
                  </a:cubicBezTo>
                  <a:cubicBezTo>
                    <a:pt x="0" y="235"/>
                    <a:pt x="0" y="425"/>
                    <a:pt x="136" y="560"/>
                  </a:cubicBezTo>
                  <a:cubicBezTo>
                    <a:pt x="202" y="628"/>
                    <a:pt x="284" y="662"/>
                    <a:pt x="366" y="662"/>
                  </a:cubicBezTo>
                  <a:cubicBezTo>
                    <a:pt x="447" y="662"/>
                    <a:pt x="528" y="629"/>
                    <a:pt x="594" y="564"/>
                  </a:cubicBezTo>
                  <a:cubicBezTo>
                    <a:pt x="729" y="428"/>
                    <a:pt x="729" y="235"/>
                    <a:pt x="597" y="102"/>
                  </a:cubicBezTo>
                  <a:cubicBezTo>
                    <a:pt x="529" y="34"/>
                    <a:pt x="446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962400" y="4080300"/>
              <a:ext cx="18300" cy="16575"/>
            </a:xfrm>
            <a:custGeom>
              <a:avLst/>
              <a:gdLst/>
              <a:ahLst/>
              <a:cxnLst/>
              <a:rect l="l" t="t" r="r" b="b"/>
              <a:pathLst>
                <a:path w="732" h="663" extrusionOk="0">
                  <a:moveTo>
                    <a:pt x="364" y="1"/>
                  </a:moveTo>
                  <a:cubicBezTo>
                    <a:pt x="284" y="1"/>
                    <a:pt x="204" y="32"/>
                    <a:pt x="139" y="95"/>
                  </a:cubicBezTo>
                  <a:cubicBezTo>
                    <a:pt x="4" y="228"/>
                    <a:pt x="0" y="422"/>
                    <a:pt x="128" y="554"/>
                  </a:cubicBezTo>
                  <a:cubicBezTo>
                    <a:pt x="197" y="626"/>
                    <a:pt x="282" y="662"/>
                    <a:pt x="367" y="662"/>
                  </a:cubicBezTo>
                  <a:cubicBezTo>
                    <a:pt x="446" y="662"/>
                    <a:pt x="525" y="631"/>
                    <a:pt x="590" y="567"/>
                  </a:cubicBezTo>
                  <a:cubicBezTo>
                    <a:pt x="726" y="436"/>
                    <a:pt x="732" y="241"/>
                    <a:pt x="600" y="106"/>
                  </a:cubicBezTo>
                  <a:cubicBezTo>
                    <a:pt x="534" y="36"/>
                    <a:pt x="449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904975" y="413772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3" y="1"/>
                  </a:moveTo>
                  <a:cubicBezTo>
                    <a:pt x="282" y="1"/>
                    <a:pt x="201" y="34"/>
                    <a:pt x="136" y="99"/>
                  </a:cubicBezTo>
                  <a:cubicBezTo>
                    <a:pt x="1" y="235"/>
                    <a:pt x="1" y="425"/>
                    <a:pt x="132" y="560"/>
                  </a:cubicBezTo>
                  <a:cubicBezTo>
                    <a:pt x="200" y="628"/>
                    <a:pt x="282" y="662"/>
                    <a:pt x="364" y="662"/>
                  </a:cubicBezTo>
                  <a:cubicBezTo>
                    <a:pt x="445" y="662"/>
                    <a:pt x="526" y="629"/>
                    <a:pt x="594" y="564"/>
                  </a:cubicBezTo>
                  <a:cubicBezTo>
                    <a:pt x="729" y="428"/>
                    <a:pt x="729" y="235"/>
                    <a:pt x="597" y="102"/>
                  </a:cubicBezTo>
                  <a:cubicBezTo>
                    <a:pt x="529" y="34"/>
                    <a:pt x="446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962400" y="402287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0"/>
                  </a:moveTo>
                  <a:cubicBezTo>
                    <a:pt x="282" y="0"/>
                    <a:pt x="200" y="33"/>
                    <a:pt x="132" y="99"/>
                  </a:cubicBezTo>
                  <a:cubicBezTo>
                    <a:pt x="0" y="234"/>
                    <a:pt x="0" y="429"/>
                    <a:pt x="136" y="561"/>
                  </a:cubicBezTo>
                  <a:cubicBezTo>
                    <a:pt x="203" y="628"/>
                    <a:pt x="285" y="662"/>
                    <a:pt x="366" y="662"/>
                  </a:cubicBezTo>
                  <a:cubicBezTo>
                    <a:pt x="448" y="662"/>
                    <a:pt x="529" y="628"/>
                    <a:pt x="597" y="561"/>
                  </a:cubicBezTo>
                  <a:cubicBezTo>
                    <a:pt x="729" y="425"/>
                    <a:pt x="729" y="231"/>
                    <a:pt x="594" y="99"/>
                  </a:cubicBezTo>
                  <a:cubicBezTo>
                    <a:pt x="527" y="33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3904800" y="4080325"/>
              <a:ext cx="18575" cy="16525"/>
            </a:xfrm>
            <a:custGeom>
              <a:avLst/>
              <a:gdLst/>
              <a:ahLst/>
              <a:cxnLst/>
              <a:rect l="l" t="t" r="r" b="b"/>
              <a:pathLst>
                <a:path w="743" h="661" extrusionOk="0">
                  <a:moveTo>
                    <a:pt x="368" y="1"/>
                  </a:moveTo>
                  <a:cubicBezTo>
                    <a:pt x="293" y="1"/>
                    <a:pt x="218" y="28"/>
                    <a:pt x="155" y="85"/>
                  </a:cubicBezTo>
                  <a:cubicBezTo>
                    <a:pt x="14" y="210"/>
                    <a:pt x="0" y="408"/>
                    <a:pt x="126" y="543"/>
                  </a:cubicBezTo>
                  <a:cubicBezTo>
                    <a:pt x="196" y="620"/>
                    <a:pt x="285" y="660"/>
                    <a:pt x="374" y="660"/>
                  </a:cubicBezTo>
                  <a:cubicBezTo>
                    <a:pt x="448" y="660"/>
                    <a:pt x="521" y="633"/>
                    <a:pt x="584" y="576"/>
                  </a:cubicBezTo>
                  <a:cubicBezTo>
                    <a:pt x="726" y="450"/>
                    <a:pt x="742" y="253"/>
                    <a:pt x="617" y="118"/>
                  </a:cubicBezTo>
                  <a:cubicBezTo>
                    <a:pt x="549" y="41"/>
                    <a:pt x="459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3847450" y="413775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5" y="1"/>
                  </a:moveTo>
                  <a:cubicBezTo>
                    <a:pt x="285" y="1"/>
                    <a:pt x="205" y="32"/>
                    <a:pt x="139" y="95"/>
                  </a:cubicBezTo>
                  <a:cubicBezTo>
                    <a:pt x="5" y="230"/>
                    <a:pt x="1" y="421"/>
                    <a:pt x="133" y="556"/>
                  </a:cubicBezTo>
                  <a:cubicBezTo>
                    <a:pt x="202" y="626"/>
                    <a:pt x="287" y="661"/>
                    <a:pt x="371" y="661"/>
                  </a:cubicBezTo>
                  <a:cubicBezTo>
                    <a:pt x="450" y="661"/>
                    <a:pt x="529" y="630"/>
                    <a:pt x="594" y="566"/>
                  </a:cubicBezTo>
                  <a:cubicBezTo>
                    <a:pt x="729" y="434"/>
                    <a:pt x="732" y="240"/>
                    <a:pt x="601" y="105"/>
                  </a:cubicBezTo>
                  <a:cubicBezTo>
                    <a:pt x="533" y="35"/>
                    <a:pt x="449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3962400" y="3965400"/>
              <a:ext cx="18300" cy="16575"/>
            </a:xfrm>
            <a:custGeom>
              <a:avLst/>
              <a:gdLst/>
              <a:ahLst/>
              <a:cxnLst/>
              <a:rect l="l" t="t" r="r" b="b"/>
              <a:pathLst>
                <a:path w="732" h="663" extrusionOk="0">
                  <a:moveTo>
                    <a:pt x="363" y="1"/>
                  </a:moveTo>
                  <a:cubicBezTo>
                    <a:pt x="279" y="1"/>
                    <a:pt x="196" y="36"/>
                    <a:pt x="128" y="104"/>
                  </a:cubicBezTo>
                  <a:cubicBezTo>
                    <a:pt x="0" y="239"/>
                    <a:pt x="4" y="434"/>
                    <a:pt x="139" y="566"/>
                  </a:cubicBezTo>
                  <a:cubicBezTo>
                    <a:pt x="205" y="630"/>
                    <a:pt x="286" y="662"/>
                    <a:pt x="366" y="662"/>
                  </a:cubicBezTo>
                  <a:cubicBezTo>
                    <a:pt x="450" y="662"/>
                    <a:pt x="533" y="628"/>
                    <a:pt x="600" y="559"/>
                  </a:cubicBezTo>
                  <a:cubicBezTo>
                    <a:pt x="732" y="424"/>
                    <a:pt x="729" y="230"/>
                    <a:pt x="590" y="98"/>
                  </a:cubicBezTo>
                  <a:cubicBezTo>
                    <a:pt x="524" y="33"/>
                    <a:pt x="443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3904975" y="40228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1" y="1"/>
                  </a:moveTo>
                  <a:cubicBezTo>
                    <a:pt x="282" y="1"/>
                    <a:pt x="203" y="33"/>
                    <a:pt x="139" y="97"/>
                  </a:cubicBezTo>
                  <a:cubicBezTo>
                    <a:pt x="4" y="229"/>
                    <a:pt x="1" y="423"/>
                    <a:pt x="132" y="559"/>
                  </a:cubicBezTo>
                  <a:cubicBezTo>
                    <a:pt x="199" y="627"/>
                    <a:pt x="282" y="662"/>
                    <a:pt x="365" y="662"/>
                  </a:cubicBezTo>
                  <a:cubicBezTo>
                    <a:pt x="444" y="662"/>
                    <a:pt x="524" y="630"/>
                    <a:pt x="591" y="565"/>
                  </a:cubicBezTo>
                  <a:cubicBezTo>
                    <a:pt x="725" y="433"/>
                    <a:pt x="729" y="238"/>
                    <a:pt x="597" y="107"/>
                  </a:cubicBezTo>
                  <a:cubicBezTo>
                    <a:pt x="529" y="36"/>
                    <a:pt x="445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3847550" y="40803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1"/>
                  </a:moveTo>
                  <a:cubicBezTo>
                    <a:pt x="282" y="1"/>
                    <a:pt x="201" y="34"/>
                    <a:pt x="135" y="99"/>
                  </a:cubicBezTo>
                  <a:cubicBezTo>
                    <a:pt x="1" y="231"/>
                    <a:pt x="1" y="425"/>
                    <a:pt x="132" y="557"/>
                  </a:cubicBezTo>
                  <a:cubicBezTo>
                    <a:pt x="199" y="627"/>
                    <a:pt x="282" y="662"/>
                    <a:pt x="364" y="662"/>
                  </a:cubicBezTo>
                  <a:cubicBezTo>
                    <a:pt x="445" y="662"/>
                    <a:pt x="525" y="629"/>
                    <a:pt x="590" y="564"/>
                  </a:cubicBezTo>
                  <a:cubicBezTo>
                    <a:pt x="725" y="432"/>
                    <a:pt x="728" y="238"/>
                    <a:pt x="597" y="103"/>
                  </a:cubicBezTo>
                  <a:cubicBezTo>
                    <a:pt x="529" y="35"/>
                    <a:pt x="446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3790025" y="4137750"/>
              <a:ext cx="18250" cy="16550"/>
            </a:xfrm>
            <a:custGeom>
              <a:avLst/>
              <a:gdLst/>
              <a:ahLst/>
              <a:cxnLst/>
              <a:rect l="l" t="t" r="r" b="b"/>
              <a:pathLst>
                <a:path w="730" h="662" extrusionOk="0">
                  <a:moveTo>
                    <a:pt x="366" y="0"/>
                  </a:moveTo>
                  <a:cubicBezTo>
                    <a:pt x="284" y="0"/>
                    <a:pt x="202" y="34"/>
                    <a:pt x="136" y="101"/>
                  </a:cubicBezTo>
                  <a:cubicBezTo>
                    <a:pt x="1" y="237"/>
                    <a:pt x="4" y="427"/>
                    <a:pt x="136" y="563"/>
                  </a:cubicBezTo>
                  <a:cubicBezTo>
                    <a:pt x="203" y="628"/>
                    <a:pt x="285" y="661"/>
                    <a:pt x="367" y="661"/>
                  </a:cubicBezTo>
                  <a:cubicBezTo>
                    <a:pt x="449" y="661"/>
                    <a:pt x="531" y="627"/>
                    <a:pt x="597" y="559"/>
                  </a:cubicBezTo>
                  <a:cubicBezTo>
                    <a:pt x="729" y="427"/>
                    <a:pt x="729" y="234"/>
                    <a:pt x="597" y="101"/>
                  </a:cubicBezTo>
                  <a:cubicBezTo>
                    <a:pt x="530" y="34"/>
                    <a:pt x="448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962400" y="390797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4" y="0"/>
                  </a:moveTo>
                  <a:cubicBezTo>
                    <a:pt x="284" y="0"/>
                    <a:pt x="202" y="33"/>
                    <a:pt x="136" y="98"/>
                  </a:cubicBezTo>
                  <a:cubicBezTo>
                    <a:pt x="4" y="230"/>
                    <a:pt x="0" y="424"/>
                    <a:pt x="132" y="559"/>
                  </a:cubicBezTo>
                  <a:cubicBezTo>
                    <a:pt x="200" y="627"/>
                    <a:pt x="282" y="661"/>
                    <a:pt x="364" y="661"/>
                  </a:cubicBezTo>
                  <a:cubicBezTo>
                    <a:pt x="445" y="661"/>
                    <a:pt x="526" y="628"/>
                    <a:pt x="594" y="562"/>
                  </a:cubicBezTo>
                  <a:cubicBezTo>
                    <a:pt x="729" y="431"/>
                    <a:pt x="729" y="236"/>
                    <a:pt x="597" y="101"/>
                  </a:cubicBezTo>
                  <a:cubicBezTo>
                    <a:pt x="530" y="34"/>
                    <a:pt x="447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3904975" y="39654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2" y="1"/>
                  </a:moveTo>
                  <a:cubicBezTo>
                    <a:pt x="282" y="1"/>
                    <a:pt x="202" y="33"/>
                    <a:pt x="136" y="98"/>
                  </a:cubicBezTo>
                  <a:cubicBezTo>
                    <a:pt x="1" y="233"/>
                    <a:pt x="1" y="424"/>
                    <a:pt x="132" y="559"/>
                  </a:cubicBezTo>
                  <a:cubicBezTo>
                    <a:pt x="199" y="628"/>
                    <a:pt x="283" y="662"/>
                    <a:pt x="366" y="662"/>
                  </a:cubicBezTo>
                  <a:cubicBezTo>
                    <a:pt x="447" y="662"/>
                    <a:pt x="527" y="630"/>
                    <a:pt x="594" y="566"/>
                  </a:cubicBezTo>
                  <a:cubicBezTo>
                    <a:pt x="725" y="431"/>
                    <a:pt x="729" y="236"/>
                    <a:pt x="597" y="104"/>
                  </a:cubicBezTo>
                  <a:cubicBezTo>
                    <a:pt x="530" y="36"/>
                    <a:pt x="446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847450" y="4022875"/>
              <a:ext cx="18425" cy="16525"/>
            </a:xfrm>
            <a:custGeom>
              <a:avLst/>
              <a:gdLst/>
              <a:ahLst/>
              <a:cxnLst/>
              <a:rect l="l" t="t" r="r" b="b"/>
              <a:pathLst>
                <a:path w="737" h="661" extrusionOk="0">
                  <a:moveTo>
                    <a:pt x="367" y="0"/>
                  </a:moveTo>
                  <a:cubicBezTo>
                    <a:pt x="289" y="0"/>
                    <a:pt x="211" y="30"/>
                    <a:pt x="146" y="89"/>
                  </a:cubicBezTo>
                  <a:cubicBezTo>
                    <a:pt x="8" y="221"/>
                    <a:pt x="1" y="415"/>
                    <a:pt x="130" y="550"/>
                  </a:cubicBezTo>
                  <a:cubicBezTo>
                    <a:pt x="197" y="623"/>
                    <a:pt x="283" y="661"/>
                    <a:pt x="370" y="661"/>
                  </a:cubicBezTo>
                  <a:cubicBezTo>
                    <a:pt x="447" y="661"/>
                    <a:pt x="524" y="631"/>
                    <a:pt x="588" y="570"/>
                  </a:cubicBezTo>
                  <a:cubicBezTo>
                    <a:pt x="726" y="439"/>
                    <a:pt x="736" y="244"/>
                    <a:pt x="607" y="109"/>
                  </a:cubicBezTo>
                  <a:cubicBezTo>
                    <a:pt x="540" y="36"/>
                    <a:pt x="454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790125" y="4080300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63" y="1"/>
                  </a:moveTo>
                  <a:cubicBezTo>
                    <a:pt x="281" y="1"/>
                    <a:pt x="199" y="34"/>
                    <a:pt x="132" y="99"/>
                  </a:cubicBezTo>
                  <a:cubicBezTo>
                    <a:pt x="0" y="234"/>
                    <a:pt x="0" y="425"/>
                    <a:pt x="132" y="561"/>
                  </a:cubicBezTo>
                  <a:cubicBezTo>
                    <a:pt x="200" y="629"/>
                    <a:pt x="282" y="662"/>
                    <a:pt x="364" y="662"/>
                  </a:cubicBezTo>
                  <a:cubicBezTo>
                    <a:pt x="445" y="662"/>
                    <a:pt x="526" y="629"/>
                    <a:pt x="593" y="564"/>
                  </a:cubicBezTo>
                  <a:cubicBezTo>
                    <a:pt x="725" y="428"/>
                    <a:pt x="725" y="234"/>
                    <a:pt x="593" y="103"/>
                  </a:cubicBezTo>
                  <a:cubicBezTo>
                    <a:pt x="527" y="35"/>
                    <a:pt x="445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3732625" y="41377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1"/>
                  </a:moveTo>
                  <a:cubicBezTo>
                    <a:pt x="283" y="1"/>
                    <a:pt x="202" y="33"/>
                    <a:pt x="135" y="98"/>
                  </a:cubicBezTo>
                  <a:cubicBezTo>
                    <a:pt x="3" y="230"/>
                    <a:pt x="0" y="424"/>
                    <a:pt x="132" y="559"/>
                  </a:cubicBezTo>
                  <a:cubicBezTo>
                    <a:pt x="200" y="627"/>
                    <a:pt x="282" y="661"/>
                    <a:pt x="364" y="661"/>
                  </a:cubicBezTo>
                  <a:cubicBezTo>
                    <a:pt x="445" y="661"/>
                    <a:pt x="526" y="628"/>
                    <a:pt x="593" y="563"/>
                  </a:cubicBezTo>
                  <a:cubicBezTo>
                    <a:pt x="728" y="431"/>
                    <a:pt x="728" y="237"/>
                    <a:pt x="596" y="101"/>
                  </a:cubicBezTo>
                  <a:cubicBezTo>
                    <a:pt x="530" y="35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134850" y="3965375"/>
              <a:ext cx="18125" cy="16575"/>
            </a:xfrm>
            <a:custGeom>
              <a:avLst/>
              <a:gdLst/>
              <a:ahLst/>
              <a:cxnLst/>
              <a:rect l="l" t="t" r="r" b="b"/>
              <a:pathLst>
                <a:path w="725" h="663" extrusionOk="0">
                  <a:moveTo>
                    <a:pt x="362" y="0"/>
                  </a:moveTo>
                  <a:cubicBezTo>
                    <a:pt x="281" y="0"/>
                    <a:pt x="199" y="34"/>
                    <a:pt x="131" y="102"/>
                  </a:cubicBezTo>
                  <a:cubicBezTo>
                    <a:pt x="0" y="234"/>
                    <a:pt x="0" y="429"/>
                    <a:pt x="131" y="564"/>
                  </a:cubicBezTo>
                  <a:cubicBezTo>
                    <a:pt x="197" y="629"/>
                    <a:pt x="280" y="662"/>
                    <a:pt x="362" y="662"/>
                  </a:cubicBezTo>
                  <a:cubicBezTo>
                    <a:pt x="445" y="662"/>
                    <a:pt x="527" y="629"/>
                    <a:pt x="593" y="564"/>
                  </a:cubicBezTo>
                  <a:cubicBezTo>
                    <a:pt x="724" y="429"/>
                    <a:pt x="724" y="237"/>
                    <a:pt x="593" y="102"/>
                  </a:cubicBezTo>
                  <a:cubicBezTo>
                    <a:pt x="526" y="34"/>
                    <a:pt x="444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4019900" y="385052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5" y="0"/>
                  </a:moveTo>
                  <a:cubicBezTo>
                    <a:pt x="284" y="0"/>
                    <a:pt x="203" y="33"/>
                    <a:pt x="136" y="99"/>
                  </a:cubicBezTo>
                  <a:cubicBezTo>
                    <a:pt x="0" y="230"/>
                    <a:pt x="0" y="428"/>
                    <a:pt x="132" y="560"/>
                  </a:cubicBezTo>
                  <a:cubicBezTo>
                    <a:pt x="201" y="627"/>
                    <a:pt x="284" y="661"/>
                    <a:pt x="367" y="661"/>
                  </a:cubicBezTo>
                  <a:cubicBezTo>
                    <a:pt x="448" y="661"/>
                    <a:pt x="529" y="629"/>
                    <a:pt x="594" y="563"/>
                  </a:cubicBezTo>
                  <a:cubicBezTo>
                    <a:pt x="729" y="428"/>
                    <a:pt x="729" y="237"/>
                    <a:pt x="597" y="102"/>
                  </a:cubicBezTo>
                  <a:cubicBezTo>
                    <a:pt x="529" y="34"/>
                    <a:pt x="447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4019750" y="3907975"/>
              <a:ext cx="18550" cy="16525"/>
            </a:xfrm>
            <a:custGeom>
              <a:avLst/>
              <a:gdLst/>
              <a:ahLst/>
              <a:cxnLst/>
              <a:rect l="l" t="t" r="r" b="b"/>
              <a:pathLst>
                <a:path w="742" h="661" extrusionOk="0">
                  <a:moveTo>
                    <a:pt x="367" y="0"/>
                  </a:moveTo>
                  <a:cubicBezTo>
                    <a:pt x="293" y="0"/>
                    <a:pt x="220" y="28"/>
                    <a:pt x="158" y="84"/>
                  </a:cubicBezTo>
                  <a:cubicBezTo>
                    <a:pt x="17" y="210"/>
                    <a:pt x="0" y="408"/>
                    <a:pt x="125" y="542"/>
                  </a:cubicBezTo>
                  <a:cubicBezTo>
                    <a:pt x="194" y="620"/>
                    <a:pt x="284" y="660"/>
                    <a:pt x="373" y="660"/>
                  </a:cubicBezTo>
                  <a:cubicBezTo>
                    <a:pt x="448" y="660"/>
                    <a:pt x="522" y="632"/>
                    <a:pt x="583" y="576"/>
                  </a:cubicBezTo>
                  <a:cubicBezTo>
                    <a:pt x="725" y="451"/>
                    <a:pt x="741" y="253"/>
                    <a:pt x="616" y="118"/>
                  </a:cubicBezTo>
                  <a:cubicBezTo>
                    <a:pt x="546" y="40"/>
                    <a:pt x="456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4019900" y="39654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5" y="1"/>
                  </a:moveTo>
                  <a:cubicBezTo>
                    <a:pt x="285" y="1"/>
                    <a:pt x="205" y="33"/>
                    <a:pt x="139" y="98"/>
                  </a:cubicBezTo>
                  <a:cubicBezTo>
                    <a:pt x="4" y="230"/>
                    <a:pt x="0" y="420"/>
                    <a:pt x="129" y="556"/>
                  </a:cubicBezTo>
                  <a:cubicBezTo>
                    <a:pt x="199" y="627"/>
                    <a:pt x="283" y="662"/>
                    <a:pt x="367" y="662"/>
                  </a:cubicBezTo>
                  <a:cubicBezTo>
                    <a:pt x="447" y="662"/>
                    <a:pt x="526" y="630"/>
                    <a:pt x="590" y="566"/>
                  </a:cubicBezTo>
                  <a:cubicBezTo>
                    <a:pt x="726" y="434"/>
                    <a:pt x="729" y="239"/>
                    <a:pt x="597" y="104"/>
                  </a:cubicBezTo>
                  <a:cubicBezTo>
                    <a:pt x="530" y="36"/>
                    <a:pt x="44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4077325" y="39079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7" y="0"/>
                  </a:moveTo>
                  <a:cubicBezTo>
                    <a:pt x="285" y="0"/>
                    <a:pt x="204" y="33"/>
                    <a:pt x="139" y="99"/>
                  </a:cubicBezTo>
                  <a:cubicBezTo>
                    <a:pt x="4" y="231"/>
                    <a:pt x="0" y="425"/>
                    <a:pt x="132" y="560"/>
                  </a:cubicBezTo>
                  <a:cubicBezTo>
                    <a:pt x="200" y="628"/>
                    <a:pt x="283" y="662"/>
                    <a:pt x="366" y="662"/>
                  </a:cubicBezTo>
                  <a:cubicBezTo>
                    <a:pt x="447" y="662"/>
                    <a:pt x="528" y="629"/>
                    <a:pt x="593" y="563"/>
                  </a:cubicBezTo>
                  <a:cubicBezTo>
                    <a:pt x="729" y="432"/>
                    <a:pt x="729" y="237"/>
                    <a:pt x="597" y="102"/>
                  </a:cubicBezTo>
                  <a:cubicBezTo>
                    <a:pt x="531" y="34"/>
                    <a:pt x="449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4019900" y="40228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2" y="0"/>
                  </a:moveTo>
                  <a:cubicBezTo>
                    <a:pt x="282" y="0"/>
                    <a:pt x="202" y="32"/>
                    <a:pt x="136" y="97"/>
                  </a:cubicBezTo>
                  <a:cubicBezTo>
                    <a:pt x="4" y="232"/>
                    <a:pt x="0" y="426"/>
                    <a:pt x="132" y="559"/>
                  </a:cubicBezTo>
                  <a:cubicBezTo>
                    <a:pt x="200" y="627"/>
                    <a:pt x="283" y="662"/>
                    <a:pt x="367" y="662"/>
                  </a:cubicBezTo>
                  <a:cubicBezTo>
                    <a:pt x="447" y="662"/>
                    <a:pt x="527" y="630"/>
                    <a:pt x="594" y="565"/>
                  </a:cubicBezTo>
                  <a:cubicBezTo>
                    <a:pt x="729" y="430"/>
                    <a:pt x="729" y="238"/>
                    <a:pt x="597" y="104"/>
                  </a:cubicBezTo>
                  <a:cubicBezTo>
                    <a:pt x="528" y="35"/>
                    <a:pt x="44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4077250" y="39654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366" y="1"/>
                  </a:moveTo>
                  <a:cubicBezTo>
                    <a:pt x="289" y="1"/>
                    <a:pt x="213" y="31"/>
                    <a:pt x="149" y="91"/>
                  </a:cubicBezTo>
                  <a:cubicBezTo>
                    <a:pt x="10" y="220"/>
                    <a:pt x="0" y="417"/>
                    <a:pt x="129" y="553"/>
                  </a:cubicBezTo>
                  <a:cubicBezTo>
                    <a:pt x="196" y="625"/>
                    <a:pt x="283" y="661"/>
                    <a:pt x="369" y="661"/>
                  </a:cubicBezTo>
                  <a:cubicBezTo>
                    <a:pt x="447" y="661"/>
                    <a:pt x="526" y="632"/>
                    <a:pt x="590" y="572"/>
                  </a:cubicBezTo>
                  <a:cubicBezTo>
                    <a:pt x="728" y="440"/>
                    <a:pt x="735" y="246"/>
                    <a:pt x="607" y="111"/>
                  </a:cubicBezTo>
                  <a:cubicBezTo>
                    <a:pt x="539" y="38"/>
                    <a:pt x="452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4019825" y="4080300"/>
              <a:ext cx="18375" cy="16525"/>
            </a:xfrm>
            <a:custGeom>
              <a:avLst/>
              <a:gdLst/>
              <a:ahLst/>
              <a:cxnLst/>
              <a:rect l="l" t="t" r="r" b="b"/>
              <a:pathLst>
                <a:path w="735" h="661" extrusionOk="0">
                  <a:moveTo>
                    <a:pt x="367" y="0"/>
                  </a:moveTo>
                  <a:cubicBezTo>
                    <a:pt x="290" y="0"/>
                    <a:pt x="213" y="30"/>
                    <a:pt x="149" y="89"/>
                  </a:cubicBezTo>
                  <a:cubicBezTo>
                    <a:pt x="7" y="221"/>
                    <a:pt x="0" y="416"/>
                    <a:pt x="129" y="550"/>
                  </a:cubicBezTo>
                  <a:cubicBezTo>
                    <a:pt x="197" y="623"/>
                    <a:pt x="284" y="661"/>
                    <a:pt x="371" y="661"/>
                  </a:cubicBezTo>
                  <a:cubicBezTo>
                    <a:pt x="449" y="661"/>
                    <a:pt x="526" y="631"/>
                    <a:pt x="590" y="570"/>
                  </a:cubicBezTo>
                  <a:cubicBezTo>
                    <a:pt x="729" y="442"/>
                    <a:pt x="735" y="247"/>
                    <a:pt x="607" y="109"/>
                  </a:cubicBezTo>
                  <a:cubicBezTo>
                    <a:pt x="538" y="36"/>
                    <a:pt x="452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4077325" y="40228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5" y="0"/>
                  </a:moveTo>
                  <a:cubicBezTo>
                    <a:pt x="285" y="0"/>
                    <a:pt x="205" y="32"/>
                    <a:pt x="139" y="97"/>
                  </a:cubicBezTo>
                  <a:cubicBezTo>
                    <a:pt x="4" y="229"/>
                    <a:pt x="0" y="423"/>
                    <a:pt x="132" y="559"/>
                  </a:cubicBezTo>
                  <a:cubicBezTo>
                    <a:pt x="200" y="627"/>
                    <a:pt x="283" y="662"/>
                    <a:pt x="367" y="662"/>
                  </a:cubicBezTo>
                  <a:cubicBezTo>
                    <a:pt x="447" y="662"/>
                    <a:pt x="527" y="630"/>
                    <a:pt x="593" y="565"/>
                  </a:cubicBezTo>
                  <a:cubicBezTo>
                    <a:pt x="729" y="433"/>
                    <a:pt x="729" y="238"/>
                    <a:pt x="601" y="104"/>
                  </a:cubicBezTo>
                  <a:cubicBezTo>
                    <a:pt x="532" y="35"/>
                    <a:pt x="448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4134750" y="413775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4" y="1"/>
                  </a:moveTo>
                  <a:cubicBezTo>
                    <a:pt x="283" y="1"/>
                    <a:pt x="203" y="32"/>
                    <a:pt x="139" y="95"/>
                  </a:cubicBezTo>
                  <a:cubicBezTo>
                    <a:pt x="4" y="230"/>
                    <a:pt x="1" y="421"/>
                    <a:pt x="132" y="556"/>
                  </a:cubicBezTo>
                  <a:cubicBezTo>
                    <a:pt x="200" y="626"/>
                    <a:pt x="285" y="661"/>
                    <a:pt x="369" y="661"/>
                  </a:cubicBezTo>
                  <a:cubicBezTo>
                    <a:pt x="448" y="661"/>
                    <a:pt x="526" y="630"/>
                    <a:pt x="590" y="566"/>
                  </a:cubicBezTo>
                  <a:cubicBezTo>
                    <a:pt x="728" y="434"/>
                    <a:pt x="732" y="240"/>
                    <a:pt x="600" y="105"/>
                  </a:cubicBezTo>
                  <a:cubicBezTo>
                    <a:pt x="533" y="35"/>
                    <a:pt x="448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4134750" y="40803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6" y="1"/>
                  </a:moveTo>
                  <a:cubicBezTo>
                    <a:pt x="284" y="1"/>
                    <a:pt x="203" y="34"/>
                    <a:pt x="135" y="99"/>
                  </a:cubicBezTo>
                  <a:cubicBezTo>
                    <a:pt x="4" y="231"/>
                    <a:pt x="1" y="425"/>
                    <a:pt x="132" y="557"/>
                  </a:cubicBezTo>
                  <a:cubicBezTo>
                    <a:pt x="201" y="627"/>
                    <a:pt x="283" y="662"/>
                    <a:pt x="366" y="662"/>
                  </a:cubicBezTo>
                  <a:cubicBezTo>
                    <a:pt x="447" y="662"/>
                    <a:pt x="527" y="629"/>
                    <a:pt x="594" y="564"/>
                  </a:cubicBezTo>
                  <a:cubicBezTo>
                    <a:pt x="728" y="432"/>
                    <a:pt x="728" y="238"/>
                    <a:pt x="597" y="103"/>
                  </a:cubicBezTo>
                  <a:cubicBezTo>
                    <a:pt x="531" y="35"/>
                    <a:pt x="449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4077325" y="41377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0"/>
                  </a:moveTo>
                  <a:cubicBezTo>
                    <a:pt x="282" y="0"/>
                    <a:pt x="200" y="34"/>
                    <a:pt x="132" y="101"/>
                  </a:cubicBezTo>
                  <a:cubicBezTo>
                    <a:pt x="0" y="237"/>
                    <a:pt x="0" y="427"/>
                    <a:pt x="135" y="563"/>
                  </a:cubicBezTo>
                  <a:cubicBezTo>
                    <a:pt x="203" y="628"/>
                    <a:pt x="284" y="661"/>
                    <a:pt x="365" y="661"/>
                  </a:cubicBezTo>
                  <a:cubicBezTo>
                    <a:pt x="447" y="661"/>
                    <a:pt x="529" y="627"/>
                    <a:pt x="597" y="559"/>
                  </a:cubicBezTo>
                  <a:cubicBezTo>
                    <a:pt x="729" y="427"/>
                    <a:pt x="729" y="234"/>
                    <a:pt x="593" y="101"/>
                  </a:cubicBezTo>
                  <a:cubicBezTo>
                    <a:pt x="528" y="34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4134650" y="4022875"/>
              <a:ext cx="18425" cy="16525"/>
            </a:xfrm>
            <a:custGeom>
              <a:avLst/>
              <a:gdLst/>
              <a:ahLst/>
              <a:cxnLst/>
              <a:rect l="l" t="t" r="r" b="b"/>
              <a:pathLst>
                <a:path w="737" h="661" extrusionOk="0">
                  <a:moveTo>
                    <a:pt x="369" y="0"/>
                  </a:moveTo>
                  <a:cubicBezTo>
                    <a:pt x="292" y="0"/>
                    <a:pt x="214" y="30"/>
                    <a:pt x="150" y="89"/>
                  </a:cubicBezTo>
                  <a:cubicBezTo>
                    <a:pt x="11" y="221"/>
                    <a:pt x="1" y="415"/>
                    <a:pt x="130" y="550"/>
                  </a:cubicBezTo>
                  <a:cubicBezTo>
                    <a:pt x="200" y="623"/>
                    <a:pt x="286" y="661"/>
                    <a:pt x="372" y="661"/>
                  </a:cubicBezTo>
                  <a:cubicBezTo>
                    <a:pt x="449" y="661"/>
                    <a:pt x="526" y="631"/>
                    <a:pt x="591" y="570"/>
                  </a:cubicBezTo>
                  <a:cubicBezTo>
                    <a:pt x="729" y="439"/>
                    <a:pt x="736" y="244"/>
                    <a:pt x="611" y="109"/>
                  </a:cubicBezTo>
                  <a:cubicBezTo>
                    <a:pt x="542" y="36"/>
                    <a:pt x="455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4077325" y="40803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1"/>
                  </a:moveTo>
                  <a:cubicBezTo>
                    <a:pt x="282" y="1"/>
                    <a:pt x="201" y="34"/>
                    <a:pt x="135" y="99"/>
                  </a:cubicBezTo>
                  <a:cubicBezTo>
                    <a:pt x="0" y="234"/>
                    <a:pt x="0" y="425"/>
                    <a:pt x="135" y="561"/>
                  </a:cubicBezTo>
                  <a:cubicBezTo>
                    <a:pt x="202" y="629"/>
                    <a:pt x="284" y="662"/>
                    <a:pt x="366" y="662"/>
                  </a:cubicBezTo>
                  <a:cubicBezTo>
                    <a:pt x="447" y="662"/>
                    <a:pt x="528" y="629"/>
                    <a:pt x="593" y="564"/>
                  </a:cubicBezTo>
                  <a:cubicBezTo>
                    <a:pt x="729" y="428"/>
                    <a:pt x="729" y="234"/>
                    <a:pt x="597" y="103"/>
                  </a:cubicBezTo>
                  <a:cubicBezTo>
                    <a:pt x="529" y="35"/>
                    <a:pt x="446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4019900" y="41377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1"/>
                  </a:moveTo>
                  <a:cubicBezTo>
                    <a:pt x="282" y="1"/>
                    <a:pt x="201" y="33"/>
                    <a:pt x="136" y="98"/>
                  </a:cubicBezTo>
                  <a:cubicBezTo>
                    <a:pt x="0" y="230"/>
                    <a:pt x="0" y="424"/>
                    <a:pt x="132" y="559"/>
                  </a:cubicBezTo>
                  <a:cubicBezTo>
                    <a:pt x="199" y="627"/>
                    <a:pt x="281" y="661"/>
                    <a:pt x="363" y="661"/>
                  </a:cubicBezTo>
                  <a:cubicBezTo>
                    <a:pt x="444" y="661"/>
                    <a:pt x="525" y="628"/>
                    <a:pt x="590" y="563"/>
                  </a:cubicBezTo>
                  <a:cubicBezTo>
                    <a:pt x="726" y="431"/>
                    <a:pt x="729" y="237"/>
                    <a:pt x="597" y="101"/>
                  </a:cubicBezTo>
                  <a:cubicBezTo>
                    <a:pt x="530" y="35"/>
                    <a:pt x="447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3847550" y="425307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3" y="0"/>
                  </a:moveTo>
                  <a:cubicBezTo>
                    <a:pt x="282" y="0"/>
                    <a:pt x="201" y="33"/>
                    <a:pt x="135" y="99"/>
                  </a:cubicBezTo>
                  <a:cubicBezTo>
                    <a:pt x="1" y="234"/>
                    <a:pt x="1" y="429"/>
                    <a:pt x="132" y="560"/>
                  </a:cubicBezTo>
                  <a:cubicBezTo>
                    <a:pt x="200" y="626"/>
                    <a:pt x="283" y="660"/>
                    <a:pt x="366" y="660"/>
                  </a:cubicBezTo>
                  <a:cubicBezTo>
                    <a:pt x="447" y="660"/>
                    <a:pt x="528" y="627"/>
                    <a:pt x="594" y="560"/>
                  </a:cubicBezTo>
                  <a:cubicBezTo>
                    <a:pt x="728" y="429"/>
                    <a:pt x="728" y="234"/>
                    <a:pt x="594" y="102"/>
                  </a:cubicBezTo>
                  <a:cubicBezTo>
                    <a:pt x="527" y="34"/>
                    <a:pt x="445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3904975" y="419560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4" y="1"/>
                  </a:moveTo>
                  <a:cubicBezTo>
                    <a:pt x="285" y="1"/>
                    <a:pt x="206" y="32"/>
                    <a:pt x="142" y="95"/>
                  </a:cubicBezTo>
                  <a:cubicBezTo>
                    <a:pt x="4" y="226"/>
                    <a:pt x="1" y="420"/>
                    <a:pt x="129" y="556"/>
                  </a:cubicBezTo>
                  <a:cubicBezTo>
                    <a:pt x="197" y="626"/>
                    <a:pt x="282" y="661"/>
                    <a:pt x="368" y="661"/>
                  </a:cubicBezTo>
                  <a:cubicBezTo>
                    <a:pt x="447" y="661"/>
                    <a:pt x="525" y="631"/>
                    <a:pt x="591" y="569"/>
                  </a:cubicBezTo>
                  <a:cubicBezTo>
                    <a:pt x="725" y="437"/>
                    <a:pt x="732" y="242"/>
                    <a:pt x="600" y="107"/>
                  </a:cubicBezTo>
                  <a:cubicBezTo>
                    <a:pt x="532" y="36"/>
                    <a:pt x="448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3732525" y="4195625"/>
              <a:ext cx="18475" cy="16525"/>
            </a:xfrm>
            <a:custGeom>
              <a:avLst/>
              <a:gdLst/>
              <a:ahLst/>
              <a:cxnLst/>
              <a:rect l="l" t="t" r="r" b="b"/>
              <a:pathLst>
                <a:path w="739" h="661" extrusionOk="0">
                  <a:moveTo>
                    <a:pt x="369" y="0"/>
                  </a:moveTo>
                  <a:cubicBezTo>
                    <a:pt x="294" y="0"/>
                    <a:pt x="219" y="28"/>
                    <a:pt x="156" y="83"/>
                  </a:cubicBezTo>
                  <a:cubicBezTo>
                    <a:pt x="14" y="212"/>
                    <a:pt x="1" y="406"/>
                    <a:pt x="123" y="544"/>
                  </a:cubicBezTo>
                  <a:cubicBezTo>
                    <a:pt x="193" y="622"/>
                    <a:pt x="282" y="661"/>
                    <a:pt x="371" y="661"/>
                  </a:cubicBezTo>
                  <a:cubicBezTo>
                    <a:pt x="446" y="661"/>
                    <a:pt x="521" y="633"/>
                    <a:pt x="584" y="578"/>
                  </a:cubicBezTo>
                  <a:cubicBezTo>
                    <a:pt x="726" y="450"/>
                    <a:pt x="739" y="255"/>
                    <a:pt x="617" y="117"/>
                  </a:cubicBezTo>
                  <a:cubicBezTo>
                    <a:pt x="547" y="39"/>
                    <a:pt x="458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3790125" y="41956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2" y="1"/>
                  </a:moveTo>
                  <a:cubicBezTo>
                    <a:pt x="282" y="1"/>
                    <a:pt x="202" y="33"/>
                    <a:pt x="135" y="98"/>
                  </a:cubicBezTo>
                  <a:cubicBezTo>
                    <a:pt x="0" y="233"/>
                    <a:pt x="0" y="424"/>
                    <a:pt x="132" y="559"/>
                  </a:cubicBezTo>
                  <a:cubicBezTo>
                    <a:pt x="199" y="628"/>
                    <a:pt x="283" y="662"/>
                    <a:pt x="366" y="662"/>
                  </a:cubicBezTo>
                  <a:cubicBezTo>
                    <a:pt x="447" y="662"/>
                    <a:pt x="527" y="630"/>
                    <a:pt x="593" y="565"/>
                  </a:cubicBezTo>
                  <a:cubicBezTo>
                    <a:pt x="725" y="431"/>
                    <a:pt x="728" y="239"/>
                    <a:pt x="597" y="104"/>
                  </a:cubicBezTo>
                  <a:cubicBezTo>
                    <a:pt x="528" y="35"/>
                    <a:pt x="445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3790025" y="425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367" y="1"/>
                  </a:moveTo>
                  <a:cubicBezTo>
                    <a:pt x="290" y="1"/>
                    <a:pt x="212" y="31"/>
                    <a:pt x="146" y="90"/>
                  </a:cubicBezTo>
                  <a:cubicBezTo>
                    <a:pt x="8" y="222"/>
                    <a:pt x="1" y="416"/>
                    <a:pt x="127" y="551"/>
                  </a:cubicBezTo>
                  <a:cubicBezTo>
                    <a:pt x="196" y="624"/>
                    <a:pt x="283" y="662"/>
                    <a:pt x="369" y="662"/>
                  </a:cubicBezTo>
                  <a:cubicBezTo>
                    <a:pt x="447" y="662"/>
                    <a:pt x="524" y="632"/>
                    <a:pt x="588" y="571"/>
                  </a:cubicBezTo>
                  <a:cubicBezTo>
                    <a:pt x="726" y="442"/>
                    <a:pt x="736" y="245"/>
                    <a:pt x="607" y="110"/>
                  </a:cubicBezTo>
                  <a:cubicBezTo>
                    <a:pt x="538" y="37"/>
                    <a:pt x="453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3847550" y="41956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1"/>
                  </a:moveTo>
                  <a:cubicBezTo>
                    <a:pt x="282" y="1"/>
                    <a:pt x="201" y="34"/>
                    <a:pt x="135" y="101"/>
                  </a:cubicBezTo>
                  <a:cubicBezTo>
                    <a:pt x="1" y="233"/>
                    <a:pt x="1" y="427"/>
                    <a:pt x="132" y="562"/>
                  </a:cubicBezTo>
                  <a:cubicBezTo>
                    <a:pt x="200" y="628"/>
                    <a:pt x="282" y="661"/>
                    <a:pt x="364" y="661"/>
                  </a:cubicBezTo>
                  <a:cubicBezTo>
                    <a:pt x="446" y="661"/>
                    <a:pt x="528" y="628"/>
                    <a:pt x="594" y="562"/>
                  </a:cubicBezTo>
                  <a:cubicBezTo>
                    <a:pt x="728" y="431"/>
                    <a:pt x="728" y="236"/>
                    <a:pt x="594" y="101"/>
                  </a:cubicBezTo>
                  <a:cubicBezTo>
                    <a:pt x="527" y="34"/>
                    <a:pt x="445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3962400" y="43105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5" y="1"/>
                  </a:moveTo>
                  <a:cubicBezTo>
                    <a:pt x="283" y="1"/>
                    <a:pt x="200" y="34"/>
                    <a:pt x="132" y="102"/>
                  </a:cubicBezTo>
                  <a:cubicBezTo>
                    <a:pt x="0" y="237"/>
                    <a:pt x="0" y="428"/>
                    <a:pt x="136" y="564"/>
                  </a:cubicBezTo>
                  <a:cubicBezTo>
                    <a:pt x="203" y="629"/>
                    <a:pt x="284" y="662"/>
                    <a:pt x="365" y="662"/>
                  </a:cubicBezTo>
                  <a:cubicBezTo>
                    <a:pt x="447" y="662"/>
                    <a:pt x="529" y="628"/>
                    <a:pt x="597" y="561"/>
                  </a:cubicBezTo>
                  <a:cubicBezTo>
                    <a:pt x="729" y="428"/>
                    <a:pt x="729" y="234"/>
                    <a:pt x="594" y="99"/>
                  </a:cubicBezTo>
                  <a:cubicBezTo>
                    <a:pt x="528" y="33"/>
                    <a:pt x="44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3962400" y="4253100"/>
              <a:ext cx="18300" cy="16500"/>
            </a:xfrm>
            <a:custGeom>
              <a:avLst/>
              <a:gdLst/>
              <a:ahLst/>
              <a:cxnLst/>
              <a:rect l="l" t="t" r="r" b="b"/>
              <a:pathLst>
                <a:path w="732" h="660" extrusionOk="0">
                  <a:moveTo>
                    <a:pt x="365" y="1"/>
                  </a:moveTo>
                  <a:cubicBezTo>
                    <a:pt x="280" y="1"/>
                    <a:pt x="196" y="35"/>
                    <a:pt x="128" y="104"/>
                  </a:cubicBezTo>
                  <a:cubicBezTo>
                    <a:pt x="0" y="239"/>
                    <a:pt x="4" y="431"/>
                    <a:pt x="139" y="563"/>
                  </a:cubicBezTo>
                  <a:cubicBezTo>
                    <a:pt x="205" y="627"/>
                    <a:pt x="286" y="659"/>
                    <a:pt x="366" y="659"/>
                  </a:cubicBezTo>
                  <a:cubicBezTo>
                    <a:pt x="450" y="659"/>
                    <a:pt x="533" y="625"/>
                    <a:pt x="600" y="556"/>
                  </a:cubicBezTo>
                  <a:cubicBezTo>
                    <a:pt x="732" y="420"/>
                    <a:pt x="729" y="227"/>
                    <a:pt x="590" y="95"/>
                  </a:cubicBezTo>
                  <a:cubicBezTo>
                    <a:pt x="524" y="32"/>
                    <a:pt x="444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904975" y="4310525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1" y="1"/>
                  </a:moveTo>
                  <a:cubicBezTo>
                    <a:pt x="282" y="1"/>
                    <a:pt x="203" y="32"/>
                    <a:pt x="139" y="94"/>
                  </a:cubicBezTo>
                  <a:cubicBezTo>
                    <a:pt x="4" y="227"/>
                    <a:pt x="1" y="421"/>
                    <a:pt x="132" y="556"/>
                  </a:cubicBezTo>
                  <a:cubicBezTo>
                    <a:pt x="200" y="625"/>
                    <a:pt x="284" y="661"/>
                    <a:pt x="368" y="661"/>
                  </a:cubicBezTo>
                  <a:cubicBezTo>
                    <a:pt x="447" y="661"/>
                    <a:pt x="525" y="630"/>
                    <a:pt x="591" y="566"/>
                  </a:cubicBezTo>
                  <a:cubicBezTo>
                    <a:pt x="725" y="434"/>
                    <a:pt x="729" y="239"/>
                    <a:pt x="597" y="105"/>
                  </a:cubicBezTo>
                  <a:cubicBezTo>
                    <a:pt x="529" y="35"/>
                    <a:pt x="445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3962400" y="4195625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1"/>
                  </a:moveTo>
                  <a:cubicBezTo>
                    <a:pt x="284" y="1"/>
                    <a:pt x="202" y="33"/>
                    <a:pt x="136" y="97"/>
                  </a:cubicBezTo>
                  <a:cubicBezTo>
                    <a:pt x="4" y="232"/>
                    <a:pt x="0" y="423"/>
                    <a:pt x="132" y="558"/>
                  </a:cubicBezTo>
                  <a:cubicBezTo>
                    <a:pt x="201" y="627"/>
                    <a:pt x="284" y="661"/>
                    <a:pt x="367" y="661"/>
                  </a:cubicBezTo>
                  <a:cubicBezTo>
                    <a:pt x="447" y="661"/>
                    <a:pt x="527" y="629"/>
                    <a:pt x="594" y="564"/>
                  </a:cubicBezTo>
                  <a:cubicBezTo>
                    <a:pt x="729" y="430"/>
                    <a:pt x="729" y="235"/>
                    <a:pt x="597" y="103"/>
                  </a:cubicBezTo>
                  <a:cubicBezTo>
                    <a:pt x="530" y="35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3904975" y="425307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6" y="0"/>
                  </a:moveTo>
                  <a:cubicBezTo>
                    <a:pt x="284" y="0"/>
                    <a:pt x="203" y="33"/>
                    <a:pt x="136" y="99"/>
                  </a:cubicBezTo>
                  <a:cubicBezTo>
                    <a:pt x="1" y="231"/>
                    <a:pt x="1" y="425"/>
                    <a:pt x="132" y="557"/>
                  </a:cubicBezTo>
                  <a:cubicBezTo>
                    <a:pt x="199" y="626"/>
                    <a:pt x="283" y="660"/>
                    <a:pt x="366" y="660"/>
                  </a:cubicBezTo>
                  <a:cubicBezTo>
                    <a:pt x="447" y="660"/>
                    <a:pt x="527" y="628"/>
                    <a:pt x="594" y="564"/>
                  </a:cubicBezTo>
                  <a:cubicBezTo>
                    <a:pt x="725" y="432"/>
                    <a:pt x="729" y="237"/>
                    <a:pt x="597" y="102"/>
                  </a:cubicBezTo>
                  <a:cubicBezTo>
                    <a:pt x="530" y="34"/>
                    <a:pt x="448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847450" y="4310525"/>
              <a:ext cx="18425" cy="16525"/>
            </a:xfrm>
            <a:custGeom>
              <a:avLst/>
              <a:gdLst/>
              <a:ahLst/>
              <a:cxnLst/>
              <a:rect l="l" t="t" r="r" b="b"/>
              <a:pathLst>
                <a:path w="737" h="661" extrusionOk="0">
                  <a:moveTo>
                    <a:pt x="367" y="0"/>
                  </a:moveTo>
                  <a:cubicBezTo>
                    <a:pt x="289" y="0"/>
                    <a:pt x="210" y="30"/>
                    <a:pt x="146" y="91"/>
                  </a:cubicBezTo>
                  <a:cubicBezTo>
                    <a:pt x="8" y="219"/>
                    <a:pt x="1" y="414"/>
                    <a:pt x="130" y="549"/>
                  </a:cubicBezTo>
                  <a:cubicBezTo>
                    <a:pt x="197" y="624"/>
                    <a:pt x="282" y="661"/>
                    <a:pt x="368" y="661"/>
                  </a:cubicBezTo>
                  <a:cubicBezTo>
                    <a:pt x="446" y="661"/>
                    <a:pt x="523" y="630"/>
                    <a:pt x="588" y="569"/>
                  </a:cubicBezTo>
                  <a:cubicBezTo>
                    <a:pt x="726" y="441"/>
                    <a:pt x="736" y="246"/>
                    <a:pt x="607" y="108"/>
                  </a:cubicBezTo>
                  <a:cubicBezTo>
                    <a:pt x="540" y="37"/>
                    <a:pt x="453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4019750" y="4195625"/>
              <a:ext cx="18550" cy="16525"/>
            </a:xfrm>
            <a:custGeom>
              <a:avLst/>
              <a:gdLst/>
              <a:ahLst/>
              <a:cxnLst/>
              <a:rect l="l" t="t" r="r" b="b"/>
              <a:pathLst>
                <a:path w="742" h="661" extrusionOk="0">
                  <a:moveTo>
                    <a:pt x="368" y="0"/>
                  </a:moveTo>
                  <a:cubicBezTo>
                    <a:pt x="294" y="0"/>
                    <a:pt x="220" y="28"/>
                    <a:pt x="158" y="83"/>
                  </a:cubicBezTo>
                  <a:cubicBezTo>
                    <a:pt x="17" y="212"/>
                    <a:pt x="0" y="406"/>
                    <a:pt x="125" y="544"/>
                  </a:cubicBezTo>
                  <a:cubicBezTo>
                    <a:pt x="193" y="622"/>
                    <a:pt x="283" y="661"/>
                    <a:pt x="372" y="661"/>
                  </a:cubicBezTo>
                  <a:cubicBezTo>
                    <a:pt x="447" y="661"/>
                    <a:pt x="522" y="633"/>
                    <a:pt x="583" y="578"/>
                  </a:cubicBezTo>
                  <a:cubicBezTo>
                    <a:pt x="725" y="450"/>
                    <a:pt x="741" y="255"/>
                    <a:pt x="616" y="117"/>
                  </a:cubicBezTo>
                  <a:cubicBezTo>
                    <a:pt x="546" y="39"/>
                    <a:pt x="457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4019900" y="425302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1"/>
                  </a:moveTo>
                  <a:cubicBezTo>
                    <a:pt x="284" y="1"/>
                    <a:pt x="205" y="33"/>
                    <a:pt x="139" y="98"/>
                  </a:cubicBezTo>
                  <a:cubicBezTo>
                    <a:pt x="4" y="230"/>
                    <a:pt x="0" y="423"/>
                    <a:pt x="129" y="559"/>
                  </a:cubicBezTo>
                  <a:cubicBezTo>
                    <a:pt x="198" y="628"/>
                    <a:pt x="282" y="662"/>
                    <a:pt x="366" y="662"/>
                  </a:cubicBezTo>
                  <a:cubicBezTo>
                    <a:pt x="446" y="662"/>
                    <a:pt x="526" y="630"/>
                    <a:pt x="590" y="566"/>
                  </a:cubicBezTo>
                  <a:cubicBezTo>
                    <a:pt x="726" y="434"/>
                    <a:pt x="729" y="239"/>
                    <a:pt x="597" y="107"/>
                  </a:cubicBezTo>
                  <a:cubicBezTo>
                    <a:pt x="530" y="36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4077325" y="41956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1"/>
                  </a:moveTo>
                  <a:cubicBezTo>
                    <a:pt x="283" y="1"/>
                    <a:pt x="203" y="33"/>
                    <a:pt x="139" y="98"/>
                  </a:cubicBezTo>
                  <a:cubicBezTo>
                    <a:pt x="4" y="233"/>
                    <a:pt x="0" y="424"/>
                    <a:pt x="132" y="559"/>
                  </a:cubicBezTo>
                  <a:cubicBezTo>
                    <a:pt x="201" y="628"/>
                    <a:pt x="285" y="662"/>
                    <a:pt x="369" y="662"/>
                  </a:cubicBezTo>
                  <a:cubicBezTo>
                    <a:pt x="449" y="662"/>
                    <a:pt x="529" y="630"/>
                    <a:pt x="593" y="565"/>
                  </a:cubicBezTo>
                  <a:cubicBezTo>
                    <a:pt x="729" y="431"/>
                    <a:pt x="729" y="239"/>
                    <a:pt x="597" y="104"/>
                  </a:cubicBezTo>
                  <a:cubicBezTo>
                    <a:pt x="530" y="35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4019900" y="4310500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5" y="1"/>
                  </a:moveTo>
                  <a:cubicBezTo>
                    <a:pt x="284" y="1"/>
                    <a:pt x="203" y="33"/>
                    <a:pt x="136" y="99"/>
                  </a:cubicBezTo>
                  <a:cubicBezTo>
                    <a:pt x="4" y="231"/>
                    <a:pt x="0" y="425"/>
                    <a:pt x="132" y="561"/>
                  </a:cubicBezTo>
                  <a:cubicBezTo>
                    <a:pt x="199" y="627"/>
                    <a:pt x="282" y="661"/>
                    <a:pt x="365" y="661"/>
                  </a:cubicBezTo>
                  <a:cubicBezTo>
                    <a:pt x="446" y="661"/>
                    <a:pt x="527" y="629"/>
                    <a:pt x="594" y="564"/>
                  </a:cubicBezTo>
                  <a:cubicBezTo>
                    <a:pt x="729" y="432"/>
                    <a:pt x="729" y="237"/>
                    <a:pt x="597" y="102"/>
                  </a:cubicBezTo>
                  <a:cubicBezTo>
                    <a:pt x="529" y="34"/>
                    <a:pt x="44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4077250" y="4253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368" y="1"/>
                  </a:moveTo>
                  <a:cubicBezTo>
                    <a:pt x="290" y="1"/>
                    <a:pt x="213" y="31"/>
                    <a:pt x="149" y="90"/>
                  </a:cubicBezTo>
                  <a:cubicBezTo>
                    <a:pt x="10" y="222"/>
                    <a:pt x="0" y="416"/>
                    <a:pt x="129" y="551"/>
                  </a:cubicBezTo>
                  <a:cubicBezTo>
                    <a:pt x="197" y="624"/>
                    <a:pt x="283" y="662"/>
                    <a:pt x="370" y="662"/>
                  </a:cubicBezTo>
                  <a:cubicBezTo>
                    <a:pt x="448" y="662"/>
                    <a:pt x="526" y="632"/>
                    <a:pt x="590" y="571"/>
                  </a:cubicBezTo>
                  <a:cubicBezTo>
                    <a:pt x="728" y="442"/>
                    <a:pt x="735" y="245"/>
                    <a:pt x="607" y="110"/>
                  </a:cubicBezTo>
                  <a:cubicBezTo>
                    <a:pt x="539" y="37"/>
                    <a:pt x="453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4134850" y="4195600"/>
              <a:ext cx="18125" cy="16550"/>
            </a:xfrm>
            <a:custGeom>
              <a:avLst/>
              <a:gdLst/>
              <a:ahLst/>
              <a:cxnLst/>
              <a:rect l="l" t="t" r="r" b="b"/>
              <a:pathLst>
                <a:path w="725" h="662" extrusionOk="0">
                  <a:moveTo>
                    <a:pt x="361" y="1"/>
                  </a:moveTo>
                  <a:cubicBezTo>
                    <a:pt x="280" y="1"/>
                    <a:pt x="199" y="34"/>
                    <a:pt x="131" y="101"/>
                  </a:cubicBezTo>
                  <a:cubicBezTo>
                    <a:pt x="0" y="233"/>
                    <a:pt x="0" y="427"/>
                    <a:pt x="131" y="562"/>
                  </a:cubicBezTo>
                  <a:cubicBezTo>
                    <a:pt x="197" y="628"/>
                    <a:pt x="279" y="661"/>
                    <a:pt x="361" y="661"/>
                  </a:cubicBezTo>
                  <a:cubicBezTo>
                    <a:pt x="443" y="661"/>
                    <a:pt x="526" y="628"/>
                    <a:pt x="593" y="562"/>
                  </a:cubicBezTo>
                  <a:cubicBezTo>
                    <a:pt x="724" y="431"/>
                    <a:pt x="724" y="236"/>
                    <a:pt x="593" y="101"/>
                  </a:cubicBezTo>
                  <a:cubicBezTo>
                    <a:pt x="525" y="34"/>
                    <a:pt x="44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5125" y="1279171"/>
            <a:ext cx="1277257" cy="587828"/>
          </a:xfrm>
          <a:prstGeom prst="rect">
            <a:avLst/>
          </a:prstGeom>
          <a:gradFill flip="none" rotWithShape="1">
            <a:gsLst>
              <a:gs pos="0">
                <a:srgbClr val="313131"/>
              </a:gs>
              <a:gs pos="100000">
                <a:srgbClr val="1C1C1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5" name="Google Shape;745;p29"/>
          <p:cNvSpPr txBox="1">
            <a:spLocks noGrp="1"/>
          </p:cNvSpPr>
          <p:nvPr>
            <p:ph type="subTitle" idx="1"/>
          </p:nvPr>
        </p:nvSpPr>
        <p:spPr>
          <a:xfrm>
            <a:off x="645639" y="324856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/>
            </a:r>
            <a:br>
              <a:rPr lang="en" sz="1200" dirty="0">
                <a:solidFill>
                  <a:srgbClr val="FFFFFF"/>
                </a:solidFill>
              </a:rPr>
            </a:br>
            <a:endParaRPr sz="1200" dirty="0">
              <a:solidFill>
                <a:srgbClr val="FFFFFF"/>
              </a:solidFill>
            </a:endParaRPr>
          </a:p>
          <a:p>
            <a:pPr lvl="0" indent="-304800">
              <a:buSzPts val="1200"/>
              <a:buChar char="●"/>
            </a:pPr>
            <a:r>
              <a:rPr lang="pt-BR" sz="1400" dirty="0" smtClean="0"/>
              <a:t>Suportes </a:t>
            </a:r>
            <a:r>
              <a:rPr lang="pt-BR" sz="1400" dirty="0"/>
              <a:t>e a plataforma são considerados corpos rígidos </a:t>
            </a:r>
            <a:r>
              <a:rPr lang="pt-BR" sz="1400" dirty="0" smtClean="0"/>
              <a:t>ideais</a:t>
            </a:r>
            <a:endParaRPr sz="1400" dirty="0" smtClean="0">
              <a:solidFill>
                <a:srgbClr val="FFFFFF"/>
              </a:solidFill>
            </a:endParaRPr>
          </a:p>
          <a:p>
            <a:pPr lvl="0" indent="-304800">
              <a:spcBef>
                <a:spcPts val="0"/>
              </a:spcBef>
              <a:buSzPts val="1200"/>
              <a:buChar char="●"/>
            </a:pPr>
            <a:r>
              <a:rPr lang="pt-BR" sz="1400" dirty="0" smtClean="0"/>
              <a:t>A </a:t>
            </a:r>
            <a:r>
              <a:rPr lang="pt-BR" sz="1400" dirty="0"/>
              <a:t>plataforma é considerada o único elemento com massa e inércia </a:t>
            </a:r>
            <a:r>
              <a:rPr lang="pt-BR" sz="1400" dirty="0" smtClean="0"/>
              <a:t>consideráveis</a:t>
            </a:r>
            <a:endParaRPr sz="1400" dirty="0" smtClean="0">
              <a:solidFill>
                <a:srgbClr val="FFFFFF"/>
              </a:solidFill>
            </a:endParaRPr>
          </a:p>
          <a:p>
            <a:pPr lvl="0" indent="-304800">
              <a:spcBef>
                <a:spcPts val="0"/>
              </a:spcBef>
              <a:buSzPts val="1200"/>
              <a:buChar char="●"/>
            </a:pPr>
            <a:r>
              <a:rPr lang="pt-BR" sz="1400" dirty="0" smtClean="0"/>
              <a:t>Todos </a:t>
            </a:r>
            <a:r>
              <a:rPr lang="pt-BR" sz="1400" dirty="0"/>
              <a:t>os vínculos cinemáticos permitem movimento relativo de um grau de liberdade entre dois </a:t>
            </a:r>
            <a:r>
              <a:rPr lang="pt-BR" sz="1400" dirty="0" smtClean="0"/>
              <a:t>componentes</a:t>
            </a:r>
            <a:endParaRPr sz="1400" dirty="0" smtClean="0">
              <a:solidFill>
                <a:srgbClr val="FFFFFF"/>
              </a:solidFill>
            </a:endParaRPr>
          </a:p>
          <a:p>
            <a:pPr lvl="0" indent="-304800">
              <a:spcBef>
                <a:spcPts val="0"/>
              </a:spcBef>
              <a:buSzPts val="1200"/>
              <a:buChar char="●"/>
            </a:pPr>
            <a:r>
              <a:rPr lang="pt-BR" sz="1400" dirty="0" smtClean="0"/>
              <a:t>Os </a:t>
            </a:r>
            <a:r>
              <a:rPr lang="pt-BR" sz="1400" dirty="0"/>
              <a:t>atritos dos anéis são modelados como amortecedores viscosos lineares em função das velocidades </a:t>
            </a:r>
            <a:r>
              <a:rPr lang="pt-BR" sz="1400" dirty="0" smtClean="0"/>
              <a:t>angulares</a:t>
            </a:r>
            <a:endParaRPr sz="1400" dirty="0" smtClean="0">
              <a:solidFill>
                <a:srgbClr val="FFFFFF"/>
              </a:solidFill>
            </a:endParaRPr>
          </a:p>
          <a:p>
            <a:pPr lvl="0" indent="-304800">
              <a:spcBef>
                <a:spcPts val="0"/>
              </a:spcBef>
              <a:buSzPts val="1200"/>
              <a:buChar char="●"/>
            </a:pPr>
            <a:r>
              <a:rPr lang="pt-BR" sz="1400" dirty="0" smtClean="0">
                <a:uFill>
                  <a:noFill/>
                </a:uFill>
              </a:rPr>
              <a:t>O </a:t>
            </a:r>
            <a:r>
              <a:rPr lang="pt-BR" sz="1400" dirty="0">
                <a:uFill>
                  <a:noFill/>
                </a:uFill>
              </a:rPr>
              <a:t>sistema é linearizado ao redor da posição de equilíbrio estável</a:t>
            </a:r>
            <a:r>
              <a:rPr lang="en" sz="1400" dirty="0" smtClean="0">
                <a:solidFill>
                  <a:srgbClr val="FFFFFF"/>
                </a:solidFill>
              </a:rPr>
              <a:t> </a:t>
            </a:r>
            <a:endParaRPr sz="1400" dirty="0" smtClean="0">
              <a:solidFill>
                <a:srgbClr val="FFFFFF"/>
              </a:solidFill>
            </a:endParaRPr>
          </a:p>
          <a:p>
            <a:pPr lvl="0" indent="-304800">
              <a:spcBef>
                <a:spcPts val="0"/>
              </a:spcBef>
              <a:buSzPts val="1200"/>
              <a:buChar char="●"/>
            </a:pPr>
            <a:r>
              <a:rPr lang="pt-BR" sz="1400" dirty="0" smtClean="0"/>
              <a:t>As </a:t>
            </a:r>
            <a:r>
              <a:rPr lang="pt-BR" sz="1400" dirty="0"/>
              <a:t>únicas entradas são os torques aplicados pela base, resultantes do movimento do veículo no qual a plataforma estabilizadora está </a:t>
            </a:r>
            <a:r>
              <a:rPr lang="pt-BR" sz="1400" dirty="0" smtClean="0"/>
              <a:t>instalada</a:t>
            </a:r>
            <a:r>
              <a:rPr lang="en" sz="1400" dirty="0" smtClean="0">
                <a:solidFill>
                  <a:srgbClr val="FFFFFF"/>
                </a:solidFill>
              </a:rPr>
              <a:t> </a:t>
            </a:r>
            <a:endParaRPr sz="1400" dirty="0" smtClean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46" name="Google Shape;746;p29"/>
          <p:cNvSpPr txBox="1">
            <a:spLocks noGrp="1"/>
          </p:cNvSpPr>
          <p:nvPr>
            <p:ph type="title"/>
          </p:nvPr>
        </p:nvSpPr>
        <p:spPr>
          <a:xfrm>
            <a:off x="895125" y="548600"/>
            <a:ext cx="6216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Hipóteses simplificadoras</a:t>
            </a:r>
            <a:endParaRPr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08818" y="4585855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9"/>
          <p:cNvSpPr txBox="1">
            <a:spLocks noGrp="1"/>
          </p:cNvSpPr>
          <p:nvPr>
            <p:ph type="subTitle" idx="1"/>
          </p:nvPr>
        </p:nvSpPr>
        <p:spPr>
          <a:xfrm>
            <a:off x="633000" y="1139638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dirty="0" smtClean="0"/>
              <a:t>ABRAHAO, I. O.; MARCONI, </a:t>
            </a:r>
            <a:r>
              <a:rPr lang="pt-BR" dirty="0" err="1" smtClean="0"/>
              <a:t>A.As</a:t>
            </a:r>
            <a:r>
              <a:rPr lang="pt-BR" dirty="0" smtClean="0"/>
              <a:t> fórmulas de Euler em projeção estereográfica e </a:t>
            </a:r>
            <a:r>
              <a:rPr lang="pt-BR" dirty="0" err="1" smtClean="0"/>
              <a:t>seusignificado</a:t>
            </a:r>
            <a:r>
              <a:rPr lang="pt-BR" dirty="0" smtClean="0"/>
              <a:t> físico no levantamento de </a:t>
            </a:r>
            <a:r>
              <a:rPr lang="pt-BR" dirty="0" err="1" smtClean="0"/>
              <a:t>indicatrizes</a:t>
            </a:r>
            <a:r>
              <a:rPr lang="pt-BR" dirty="0" smtClean="0"/>
              <a:t> óticas. 1975. </a:t>
            </a:r>
          </a:p>
          <a:p>
            <a:r>
              <a:rPr lang="pt-BR" dirty="0" smtClean="0"/>
              <a:t>BARNES, F. N. </a:t>
            </a:r>
            <a:r>
              <a:rPr lang="pt-BR" dirty="0" err="1" smtClean="0"/>
              <a:t>Stable</a:t>
            </a:r>
            <a:r>
              <a:rPr lang="pt-BR" dirty="0" smtClean="0"/>
              <a:t> </a:t>
            </a:r>
            <a:r>
              <a:rPr lang="pt-BR" dirty="0" err="1" smtClean="0"/>
              <a:t>member</a:t>
            </a:r>
            <a:r>
              <a:rPr lang="pt-BR" dirty="0" smtClean="0"/>
              <a:t> </a:t>
            </a:r>
            <a:r>
              <a:rPr lang="pt-BR" dirty="0" err="1" smtClean="0"/>
              <a:t>equations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motion</a:t>
            </a:r>
            <a:r>
              <a:rPr lang="pt-BR" dirty="0" smtClean="0"/>
              <a:t> for a </a:t>
            </a:r>
            <a:r>
              <a:rPr lang="pt-BR" dirty="0" err="1" smtClean="0"/>
              <a:t>three-axis</a:t>
            </a:r>
            <a:r>
              <a:rPr lang="pt-BR" dirty="0" smtClean="0"/>
              <a:t> </a:t>
            </a:r>
            <a:r>
              <a:rPr lang="pt-BR" dirty="0" err="1" smtClean="0"/>
              <a:t>gyro</a:t>
            </a:r>
            <a:r>
              <a:rPr lang="pt-BR" dirty="0" smtClean="0"/>
              <a:t> </a:t>
            </a:r>
            <a:r>
              <a:rPr lang="pt-BR" dirty="0" err="1" smtClean="0"/>
              <a:t>stabilizedplatform.IEEE</a:t>
            </a:r>
            <a:r>
              <a:rPr lang="pt-BR" dirty="0" smtClean="0"/>
              <a:t> </a:t>
            </a:r>
            <a:r>
              <a:rPr lang="pt-BR" dirty="0" err="1" smtClean="0"/>
              <a:t>Transactions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Aerospace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Electronic</a:t>
            </a:r>
            <a:r>
              <a:rPr lang="pt-BR" dirty="0" smtClean="0"/>
              <a:t> Systems, IEEE, n. 5, p.830–842, 1971. </a:t>
            </a:r>
          </a:p>
          <a:p>
            <a:r>
              <a:rPr lang="pt-BR" dirty="0" smtClean="0"/>
              <a:t>FANG, J.; YIN, R.; LEI, X.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adaptive</a:t>
            </a:r>
            <a:r>
              <a:rPr lang="pt-BR" dirty="0" smtClean="0"/>
              <a:t> </a:t>
            </a:r>
            <a:r>
              <a:rPr lang="pt-BR" dirty="0" err="1" smtClean="0"/>
              <a:t>decoupling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r>
              <a:rPr lang="pt-BR" dirty="0" smtClean="0"/>
              <a:t> for </a:t>
            </a:r>
            <a:r>
              <a:rPr lang="pt-BR" dirty="0" err="1" smtClean="0"/>
              <a:t>three-axis</a:t>
            </a:r>
            <a:r>
              <a:rPr lang="pt-BR" dirty="0" smtClean="0"/>
              <a:t> </a:t>
            </a:r>
            <a:r>
              <a:rPr lang="pt-BR" dirty="0" err="1" smtClean="0"/>
              <a:t>gyro</a:t>
            </a:r>
            <a:r>
              <a:rPr lang="pt-BR" dirty="0" smtClean="0"/>
              <a:t> </a:t>
            </a:r>
            <a:r>
              <a:rPr lang="pt-BR" dirty="0" err="1" smtClean="0"/>
              <a:t>stabilizedplatform</a:t>
            </a:r>
            <a:r>
              <a:rPr lang="pt-BR" dirty="0" smtClean="0"/>
              <a:t> </a:t>
            </a:r>
            <a:r>
              <a:rPr lang="pt-BR" dirty="0" err="1" smtClean="0"/>
              <a:t>based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neural </a:t>
            </a:r>
            <a:r>
              <a:rPr lang="pt-BR" dirty="0" err="1" smtClean="0"/>
              <a:t>networks.Mechatronics</a:t>
            </a:r>
            <a:r>
              <a:rPr lang="pt-BR" dirty="0" smtClean="0"/>
              <a:t>, </a:t>
            </a:r>
            <a:r>
              <a:rPr lang="pt-BR" dirty="0" err="1" smtClean="0"/>
              <a:t>Elsevier</a:t>
            </a:r>
            <a:r>
              <a:rPr lang="pt-BR" dirty="0" smtClean="0"/>
              <a:t>, v. 27, p. 38–46, 2015. </a:t>
            </a:r>
          </a:p>
          <a:p>
            <a:r>
              <a:rPr lang="pt-BR" dirty="0" smtClean="0"/>
              <a:t>GROBER, D. </a:t>
            </a:r>
            <a:r>
              <a:rPr lang="pt-BR" dirty="0" err="1" smtClean="0"/>
              <a:t>E.Stabilizing</a:t>
            </a:r>
            <a:r>
              <a:rPr lang="pt-BR" dirty="0" smtClean="0"/>
              <a:t> </a:t>
            </a:r>
            <a:r>
              <a:rPr lang="pt-BR" dirty="0" err="1" smtClean="0"/>
              <a:t>mount</a:t>
            </a:r>
            <a:r>
              <a:rPr lang="pt-BR" dirty="0" smtClean="0"/>
              <a:t> for hands-on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remote</a:t>
            </a:r>
            <a:r>
              <a:rPr lang="pt-BR" dirty="0" smtClean="0"/>
              <a:t> </a:t>
            </a:r>
            <a:r>
              <a:rPr lang="pt-BR" dirty="0" err="1" smtClean="0"/>
              <a:t>operation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cameras,sensors</a:t>
            </a:r>
            <a:r>
              <a:rPr lang="pt-BR" dirty="0" smtClean="0"/>
              <a:t>, </a:t>
            </a:r>
            <a:r>
              <a:rPr lang="pt-BR" dirty="0" err="1" smtClean="0"/>
              <a:t>computer</a:t>
            </a:r>
            <a:r>
              <a:rPr lang="pt-BR" dirty="0" smtClean="0"/>
              <a:t> </a:t>
            </a:r>
            <a:r>
              <a:rPr lang="pt-BR" dirty="0" err="1" smtClean="0"/>
              <a:t>intelligent</a:t>
            </a:r>
            <a:r>
              <a:rPr lang="pt-BR" dirty="0" smtClean="0"/>
              <a:t> </a:t>
            </a:r>
            <a:r>
              <a:rPr lang="pt-BR" dirty="0" err="1" smtClean="0"/>
              <a:t>devices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weapons</a:t>
            </a:r>
            <a:r>
              <a:rPr lang="pt-BR" dirty="0" smtClean="0"/>
              <a:t>. [</a:t>
            </a:r>
            <a:r>
              <a:rPr lang="pt-BR" dirty="0" err="1" smtClean="0"/>
              <a:t>S.l</a:t>
            </a:r>
            <a:r>
              <a:rPr lang="pt-BR" dirty="0" smtClean="0"/>
              <a:t>.]: Google </a:t>
            </a:r>
            <a:r>
              <a:rPr lang="pt-BR" dirty="0" err="1" smtClean="0"/>
              <a:t>Patents</a:t>
            </a:r>
            <a:r>
              <a:rPr lang="pt-BR" dirty="0" smtClean="0"/>
              <a:t>, 2008. </a:t>
            </a:r>
            <a:r>
              <a:rPr lang="pt-BR" dirty="0" err="1" smtClean="0"/>
              <a:t>USPatent</a:t>
            </a:r>
            <a:r>
              <a:rPr lang="pt-BR" dirty="0" smtClean="0"/>
              <a:t> </a:t>
            </a:r>
            <a:r>
              <a:rPr lang="pt-BR" dirty="0" err="1" smtClean="0"/>
              <a:t>App</a:t>
            </a:r>
            <a:r>
              <a:rPr lang="pt-BR" dirty="0" smtClean="0"/>
              <a:t>. 11/343,711. </a:t>
            </a:r>
          </a:p>
          <a:p>
            <a:r>
              <a:rPr lang="pt-BR" dirty="0" smtClean="0"/>
              <a:t>HILKERT, J. </a:t>
            </a:r>
            <a:r>
              <a:rPr lang="pt-BR" dirty="0" err="1" smtClean="0"/>
              <a:t>Inertially</a:t>
            </a:r>
            <a:r>
              <a:rPr lang="pt-BR" dirty="0" smtClean="0"/>
              <a:t> </a:t>
            </a:r>
            <a:r>
              <a:rPr lang="pt-BR" dirty="0" err="1" smtClean="0"/>
              <a:t>stabilized</a:t>
            </a:r>
            <a:r>
              <a:rPr lang="pt-BR" dirty="0" smtClean="0"/>
              <a:t> </a:t>
            </a:r>
            <a:r>
              <a:rPr lang="pt-BR" dirty="0" err="1" smtClean="0"/>
              <a:t>platform</a:t>
            </a:r>
            <a:r>
              <a:rPr lang="pt-BR" dirty="0" smtClean="0"/>
              <a:t> </a:t>
            </a:r>
            <a:r>
              <a:rPr lang="pt-BR" dirty="0" err="1" smtClean="0"/>
              <a:t>technology</a:t>
            </a:r>
            <a:r>
              <a:rPr lang="pt-BR" dirty="0" smtClean="0"/>
              <a:t> </a:t>
            </a:r>
            <a:r>
              <a:rPr lang="pt-BR" dirty="0" err="1" smtClean="0"/>
              <a:t>concepts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principles.IEEEcontrol</a:t>
            </a:r>
            <a:r>
              <a:rPr lang="pt-BR" dirty="0" smtClean="0"/>
              <a:t> systems magazine, IEEE, v. 28, n. 1, p. 26–46, 2008. </a:t>
            </a:r>
          </a:p>
          <a:p>
            <a:r>
              <a:rPr lang="pt-BR" dirty="0" smtClean="0"/>
              <a:t>JACKA, N. et al. Design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stabilized</a:t>
            </a:r>
            <a:r>
              <a:rPr lang="pt-BR" dirty="0" smtClean="0"/>
              <a:t> </a:t>
            </a:r>
            <a:r>
              <a:rPr lang="pt-BR" dirty="0" err="1" smtClean="0"/>
              <a:t>platforms</a:t>
            </a:r>
            <a:r>
              <a:rPr lang="pt-BR" dirty="0" smtClean="0"/>
              <a:t> for </a:t>
            </a:r>
            <a:r>
              <a:rPr lang="pt-BR" dirty="0" err="1" smtClean="0"/>
              <a:t>deep</a:t>
            </a:r>
            <a:r>
              <a:rPr lang="pt-BR" dirty="0" smtClean="0"/>
              <a:t> </a:t>
            </a:r>
            <a:r>
              <a:rPr lang="pt-BR" dirty="0" err="1" smtClean="0"/>
              <a:t>space</a:t>
            </a:r>
            <a:r>
              <a:rPr lang="pt-BR" dirty="0" smtClean="0"/>
              <a:t> </a:t>
            </a:r>
            <a:r>
              <a:rPr lang="pt-BR" dirty="0" err="1" smtClean="0"/>
              <a:t>optical</a:t>
            </a:r>
            <a:r>
              <a:rPr lang="pt-BR" dirty="0" smtClean="0"/>
              <a:t> communications(</a:t>
            </a:r>
            <a:r>
              <a:rPr lang="pt-BR" dirty="0" err="1" smtClean="0"/>
              <a:t>dsoc</a:t>
            </a:r>
            <a:r>
              <a:rPr lang="pt-BR" dirty="0" smtClean="0"/>
              <a:t>). In: INTERNATIONAL SOCIETY FOR OPTICS AND </a:t>
            </a:r>
            <a:r>
              <a:rPr lang="pt-BR" dirty="0" err="1" smtClean="0"/>
              <a:t>PHOTONICS.Free-SpaceLaser</a:t>
            </a:r>
            <a:r>
              <a:rPr lang="pt-BR" dirty="0" smtClean="0"/>
              <a:t> Communication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Atmospheric</a:t>
            </a:r>
            <a:r>
              <a:rPr lang="pt-BR" dirty="0" smtClean="0"/>
              <a:t> </a:t>
            </a:r>
            <a:r>
              <a:rPr lang="pt-BR" dirty="0" err="1" smtClean="0"/>
              <a:t>Propagation</a:t>
            </a:r>
            <a:r>
              <a:rPr lang="pt-BR" dirty="0" smtClean="0"/>
              <a:t> XXIX. [</a:t>
            </a:r>
            <a:r>
              <a:rPr lang="pt-BR" dirty="0" err="1" smtClean="0"/>
              <a:t>S.l</a:t>
            </a:r>
            <a:r>
              <a:rPr lang="pt-BR" dirty="0" smtClean="0"/>
              <a:t>.], 2017. v. 10096, p.100960P. </a:t>
            </a:r>
          </a:p>
          <a:p>
            <a:r>
              <a:rPr lang="pt-BR" dirty="0" smtClean="0"/>
              <a:t>JUNIOR, H. C. de </a:t>
            </a:r>
            <a:r>
              <a:rPr lang="pt-BR" dirty="0" err="1" smtClean="0"/>
              <a:t>S.Modelagem</a:t>
            </a:r>
            <a:r>
              <a:rPr lang="pt-BR" dirty="0" smtClean="0"/>
              <a:t>, simulação e controle de um giroscópio. 2014. </a:t>
            </a:r>
            <a:r>
              <a:rPr lang="pt-BR" dirty="0" err="1" smtClean="0"/>
              <a:t>Projetode</a:t>
            </a:r>
            <a:r>
              <a:rPr lang="pt-BR" dirty="0" smtClean="0"/>
              <a:t> Graduação , UFRJ (Escola Politécnica), Rio de Janeiro, </a:t>
            </a:r>
            <a:r>
              <a:rPr lang="pt-BR" dirty="0" err="1" smtClean="0"/>
              <a:t>Brazil</a:t>
            </a:r>
            <a:r>
              <a:rPr lang="pt-BR" dirty="0" smtClean="0"/>
              <a:t>. </a:t>
            </a:r>
          </a:p>
          <a:p>
            <a:r>
              <a:rPr lang="pt-BR" dirty="0" smtClean="0"/>
              <a:t>LEGHMIZI, S.; LIU, S. A </a:t>
            </a:r>
            <a:r>
              <a:rPr lang="pt-BR" dirty="0" err="1" smtClean="0"/>
              <a:t>survey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fuzzy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r>
              <a:rPr lang="pt-BR" dirty="0" smtClean="0"/>
              <a:t> for </a:t>
            </a:r>
            <a:r>
              <a:rPr lang="pt-BR" dirty="0" err="1" smtClean="0"/>
              <a:t>stabilized</a:t>
            </a:r>
            <a:r>
              <a:rPr lang="pt-BR" dirty="0" smtClean="0"/>
              <a:t> </a:t>
            </a:r>
            <a:r>
              <a:rPr lang="pt-BR" dirty="0" err="1" smtClean="0"/>
              <a:t>platforms.arXiv</a:t>
            </a:r>
            <a:r>
              <a:rPr lang="pt-BR" dirty="0" smtClean="0"/>
              <a:t> preprintarXiv:1109.0428, 2011. </a:t>
            </a:r>
          </a:p>
          <a:p>
            <a:r>
              <a:rPr lang="pt-BR" dirty="0" err="1" smtClean="0"/>
              <a:t>MICROSTRAIN.Platform</a:t>
            </a:r>
            <a:r>
              <a:rPr lang="pt-BR" dirty="0" smtClean="0"/>
              <a:t> </a:t>
            </a:r>
            <a:r>
              <a:rPr lang="pt-BR" dirty="0" err="1" smtClean="0"/>
              <a:t>Stabilization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Dynamic</a:t>
            </a:r>
            <a:r>
              <a:rPr lang="pt-BR" dirty="0" smtClean="0"/>
              <a:t> </a:t>
            </a:r>
            <a:r>
              <a:rPr lang="pt-BR" dirty="0" err="1" smtClean="0"/>
              <a:t>Vehicles</a:t>
            </a:r>
            <a:r>
              <a:rPr lang="pt-BR" dirty="0" smtClean="0"/>
              <a:t>. 2015. Disponível em:&lt;https://www.microstrain.com/sites/default/files/Platform.pdf&gt;. </a:t>
            </a:r>
          </a:p>
          <a:p>
            <a:r>
              <a:rPr lang="pt-BR" dirty="0" smtClean="0"/>
              <a:t>NEGRO, J.; GRIFFIN, </a:t>
            </a:r>
            <a:r>
              <a:rPr lang="pt-BR" dirty="0" err="1" smtClean="0"/>
              <a:t>S.Inertially</a:t>
            </a:r>
            <a:r>
              <a:rPr lang="pt-BR" dirty="0" smtClean="0"/>
              <a:t> </a:t>
            </a:r>
            <a:r>
              <a:rPr lang="pt-BR" dirty="0" err="1" smtClean="0"/>
              <a:t>Stabilized</a:t>
            </a:r>
            <a:r>
              <a:rPr lang="pt-BR" dirty="0" smtClean="0"/>
              <a:t> </a:t>
            </a:r>
            <a:r>
              <a:rPr lang="pt-BR" dirty="0" err="1" smtClean="0"/>
              <a:t>Platforms</a:t>
            </a:r>
            <a:r>
              <a:rPr lang="pt-BR" dirty="0" smtClean="0"/>
              <a:t> for </a:t>
            </a:r>
            <a:r>
              <a:rPr lang="pt-BR" dirty="0" err="1" smtClean="0"/>
              <a:t>Precision</a:t>
            </a:r>
            <a:r>
              <a:rPr lang="pt-BR" dirty="0" smtClean="0"/>
              <a:t> </a:t>
            </a:r>
            <a:r>
              <a:rPr lang="pt-BR" dirty="0" err="1" smtClean="0"/>
              <a:t>PointingApplications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Directed</a:t>
            </a:r>
            <a:r>
              <a:rPr lang="pt-BR" dirty="0" smtClean="0"/>
              <a:t>-Energy </a:t>
            </a:r>
            <a:r>
              <a:rPr lang="pt-BR" dirty="0" err="1" smtClean="0"/>
              <a:t>Weapons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Space-</a:t>
            </a:r>
            <a:r>
              <a:rPr lang="pt-BR" dirty="0" err="1" smtClean="0"/>
              <a:t>Based</a:t>
            </a:r>
            <a:r>
              <a:rPr lang="pt-BR" dirty="0" smtClean="0"/>
              <a:t> Lasers (</a:t>
            </a:r>
            <a:r>
              <a:rPr lang="pt-BR" dirty="0" err="1" smtClean="0"/>
              <a:t>Preprint</a:t>
            </a:r>
            <a:r>
              <a:rPr lang="pt-BR" dirty="0" smtClean="0"/>
              <a:t>). [</a:t>
            </a:r>
            <a:r>
              <a:rPr lang="pt-BR" dirty="0" err="1" smtClean="0"/>
              <a:t>S.l</a:t>
            </a:r>
            <a:r>
              <a:rPr lang="pt-BR" dirty="0" smtClean="0"/>
              <a:t>.], 2006.</a:t>
            </a:r>
          </a:p>
          <a:p>
            <a:r>
              <a:rPr lang="pt-BR" dirty="0" smtClean="0"/>
              <a:t>SAID, L.; LATIFA, B. </a:t>
            </a:r>
            <a:r>
              <a:rPr lang="pt-BR" dirty="0" err="1" smtClean="0"/>
              <a:t>Modeling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mechanical</a:t>
            </a:r>
            <a:r>
              <a:rPr lang="pt-BR" dirty="0" smtClean="0"/>
              <a:t> systems in </a:t>
            </a:r>
            <a:r>
              <a:rPr lang="pt-BR" dirty="0" err="1" smtClean="0"/>
              <a:t>simulink</a:t>
            </a:r>
            <a:r>
              <a:rPr lang="pt-BR" dirty="0" smtClean="0"/>
              <a:t> </a:t>
            </a:r>
            <a:r>
              <a:rPr lang="pt-BR" dirty="0" err="1" smtClean="0"/>
              <a:t>ofmatlab.Applications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MATLAB in </a:t>
            </a:r>
            <a:r>
              <a:rPr lang="pt-BR" dirty="0" err="1" smtClean="0"/>
              <a:t>science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engineering</a:t>
            </a:r>
            <a:r>
              <a:rPr lang="pt-BR" dirty="0" smtClean="0"/>
              <a:t>. UK: </a:t>
            </a:r>
            <a:r>
              <a:rPr lang="pt-BR" dirty="0" err="1" smtClean="0"/>
              <a:t>InTech</a:t>
            </a:r>
            <a:r>
              <a:rPr lang="pt-BR" dirty="0" smtClean="0"/>
              <a:t>, p. 317–335,2011. </a:t>
            </a:r>
          </a:p>
          <a:p>
            <a:r>
              <a:rPr lang="pt-BR" dirty="0" smtClean="0"/>
              <a:t>TRINDADE, </a:t>
            </a:r>
            <a:r>
              <a:rPr lang="pt-BR" dirty="0" err="1" smtClean="0"/>
              <a:t>M.Uma</a:t>
            </a:r>
            <a:r>
              <a:rPr lang="pt-BR" dirty="0" smtClean="0"/>
              <a:t> introdução à dinâmica de sistemas </a:t>
            </a:r>
            <a:r>
              <a:rPr lang="pt-BR" dirty="0" err="1" smtClean="0"/>
              <a:t>multicorpos</a:t>
            </a:r>
            <a:r>
              <a:rPr lang="pt-BR" dirty="0" smtClean="0"/>
              <a:t>. 1996. </a:t>
            </a:r>
          </a:p>
          <a:p>
            <a:r>
              <a:rPr lang="pt-BR" dirty="0" smtClean="0"/>
              <a:t>ZHOU, X.; ZHANG, H.; YU, R. </a:t>
            </a:r>
            <a:r>
              <a:rPr lang="pt-BR" dirty="0" err="1" smtClean="0"/>
              <a:t>Decoupling</a:t>
            </a:r>
            <a:r>
              <a:rPr lang="pt-BR" dirty="0" smtClean="0"/>
              <a:t> </a:t>
            </a:r>
            <a:r>
              <a:rPr lang="pt-BR" dirty="0" err="1" smtClean="0"/>
              <a:t>control</a:t>
            </a:r>
            <a:r>
              <a:rPr lang="pt-BR" dirty="0" smtClean="0"/>
              <a:t> for </a:t>
            </a:r>
            <a:r>
              <a:rPr lang="pt-BR" dirty="0" err="1" smtClean="0"/>
              <a:t>two-axis</a:t>
            </a:r>
            <a:r>
              <a:rPr lang="pt-BR" dirty="0" smtClean="0"/>
              <a:t> </a:t>
            </a:r>
            <a:r>
              <a:rPr lang="pt-BR" dirty="0" err="1" smtClean="0"/>
              <a:t>inertially</a:t>
            </a:r>
            <a:r>
              <a:rPr lang="pt-BR" dirty="0" smtClean="0"/>
              <a:t> </a:t>
            </a:r>
            <a:r>
              <a:rPr lang="pt-BR" dirty="0" err="1" smtClean="0"/>
              <a:t>stabilizedplatform</a:t>
            </a:r>
            <a:r>
              <a:rPr lang="pt-BR" dirty="0" smtClean="0"/>
              <a:t> </a:t>
            </a:r>
            <a:r>
              <a:rPr lang="pt-BR" dirty="0" err="1" smtClean="0"/>
              <a:t>based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inverse</a:t>
            </a:r>
            <a:r>
              <a:rPr lang="pt-BR" dirty="0" smtClean="0"/>
              <a:t> system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internal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control.Mechatronics</a:t>
            </a:r>
            <a:r>
              <a:rPr lang="pt-BR" dirty="0" smtClean="0"/>
              <a:t>, </a:t>
            </a:r>
            <a:r>
              <a:rPr lang="pt-BR" dirty="0" err="1" smtClean="0"/>
              <a:t>Elsevier,v</a:t>
            </a:r>
            <a:r>
              <a:rPr lang="pt-BR" dirty="0" smtClean="0"/>
              <a:t>. 24, n. 8, p. 1203–1213, 2014.</a:t>
            </a:r>
          </a:p>
          <a:p>
            <a:r>
              <a:rPr lang="pt-BR" sz="1200" dirty="0" smtClean="0"/>
              <a:t/>
            </a:r>
            <a:br>
              <a:rPr lang="pt-BR" sz="1200" dirty="0" smtClean="0"/>
            </a:b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746" name="Google Shape;746;p29"/>
          <p:cNvSpPr txBox="1">
            <a:spLocks noGrp="1"/>
          </p:cNvSpPr>
          <p:nvPr>
            <p:ph type="title"/>
          </p:nvPr>
        </p:nvSpPr>
        <p:spPr>
          <a:xfrm>
            <a:off x="1201800" y="0"/>
            <a:ext cx="6216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smtClean="0"/>
              <a:t>Referências bibliográficas</a:t>
            </a:r>
            <a:endParaRPr sz="3200" dirty="0"/>
          </a:p>
        </p:txBody>
      </p:sp>
      <p:sp>
        <p:nvSpPr>
          <p:cNvPr id="4" name="Elipse 3"/>
          <p:cNvSpPr/>
          <p:nvPr/>
        </p:nvSpPr>
        <p:spPr>
          <a:xfrm>
            <a:off x="-156359" y="-249052"/>
            <a:ext cx="1023257" cy="8998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301675" y="4407725"/>
            <a:ext cx="1023257" cy="8998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389750" y="4614549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6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2" name="Google Shape;1702;p55"/>
          <p:cNvGrpSpPr/>
          <p:nvPr/>
        </p:nvGrpSpPr>
        <p:grpSpPr>
          <a:xfrm>
            <a:off x="5555772" y="672641"/>
            <a:ext cx="1227793" cy="1227969"/>
            <a:chOff x="4810900" y="3749900"/>
            <a:chExt cx="699000" cy="699100"/>
          </a:xfrm>
        </p:grpSpPr>
        <p:sp>
          <p:nvSpPr>
            <p:cNvPr id="1703" name="Google Shape;1703;p55"/>
            <p:cNvSpPr/>
            <p:nvPr/>
          </p:nvSpPr>
          <p:spPr>
            <a:xfrm>
              <a:off x="4867025" y="3760375"/>
              <a:ext cx="208125" cy="148925"/>
            </a:xfrm>
            <a:custGeom>
              <a:avLst/>
              <a:gdLst/>
              <a:ahLst/>
              <a:cxnLst/>
              <a:rect l="l" t="t" r="r" b="b"/>
              <a:pathLst>
                <a:path w="8325" h="5957" extrusionOk="0">
                  <a:moveTo>
                    <a:pt x="8325" y="0"/>
                  </a:moveTo>
                  <a:lnTo>
                    <a:pt x="8325" y="0"/>
                  </a:lnTo>
                  <a:cubicBezTo>
                    <a:pt x="8215" y="27"/>
                    <a:pt x="8107" y="57"/>
                    <a:pt x="8002" y="83"/>
                  </a:cubicBezTo>
                  <a:cubicBezTo>
                    <a:pt x="7886" y="116"/>
                    <a:pt x="7774" y="149"/>
                    <a:pt x="7659" y="185"/>
                  </a:cubicBezTo>
                  <a:lnTo>
                    <a:pt x="392" y="5386"/>
                  </a:lnTo>
                  <a:cubicBezTo>
                    <a:pt x="323" y="5481"/>
                    <a:pt x="254" y="5580"/>
                    <a:pt x="188" y="5679"/>
                  </a:cubicBezTo>
                  <a:cubicBezTo>
                    <a:pt x="122" y="5768"/>
                    <a:pt x="63" y="5864"/>
                    <a:pt x="0" y="5956"/>
                  </a:cubicBezTo>
                  <a:lnTo>
                    <a:pt x="8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4830850" y="3749900"/>
              <a:ext cx="325125" cy="232700"/>
            </a:xfrm>
            <a:custGeom>
              <a:avLst/>
              <a:gdLst/>
              <a:ahLst/>
              <a:cxnLst/>
              <a:rect l="l" t="t" r="r" b="b"/>
              <a:pathLst>
                <a:path w="13005" h="9308" extrusionOk="0">
                  <a:moveTo>
                    <a:pt x="13004" y="1"/>
                  </a:moveTo>
                  <a:cubicBezTo>
                    <a:pt x="12935" y="1"/>
                    <a:pt x="12866" y="4"/>
                    <a:pt x="12794" y="4"/>
                  </a:cubicBezTo>
                  <a:cubicBezTo>
                    <a:pt x="12724" y="8"/>
                    <a:pt x="12652" y="11"/>
                    <a:pt x="12583" y="11"/>
                  </a:cubicBezTo>
                  <a:lnTo>
                    <a:pt x="148" y="8909"/>
                  </a:lnTo>
                  <a:cubicBezTo>
                    <a:pt x="122" y="8975"/>
                    <a:pt x="96" y="9044"/>
                    <a:pt x="73" y="9110"/>
                  </a:cubicBezTo>
                  <a:cubicBezTo>
                    <a:pt x="46" y="9176"/>
                    <a:pt x="23" y="9242"/>
                    <a:pt x="1" y="9308"/>
                  </a:cubicBezTo>
                  <a:lnTo>
                    <a:pt x="13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4815675" y="3753050"/>
              <a:ext cx="400350" cy="287725"/>
            </a:xfrm>
            <a:custGeom>
              <a:avLst/>
              <a:gdLst/>
              <a:ahLst/>
              <a:cxnLst/>
              <a:rect l="l" t="t" r="r" b="b"/>
              <a:pathLst>
                <a:path w="16014" h="11509" extrusionOk="0">
                  <a:moveTo>
                    <a:pt x="15678" y="1"/>
                  </a:moveTo>
                  <a:lnTo>
                    <a:pt x="63" y="11176"/>
                  </a:lnTo>
                  <a:cubicBezTo>
                    <a:pt x="51" y="11232"/>
                    <a:pt x="40" y="11287"/>
                    <a:pt x="31" y="11343"/>
                  </a:cubicBezTo>
                  <a:cubicBezTo>
                    <a:pt x="21" y="11400"/>
                    <a:pt x="11" y="11453"/>
                    <a:pt x="1" y="11509"/>
                  </a:cubicBezTo>
                  <a:lnTo>
                    <a:pt x="16014" y="50"/>
                  </a:lnTo>
                  <a:cubicBezTo>
                    <a:pt x="15961" y="40"/>
                    <a:pt x="15905" y="33"/>
                    <a:pt x="15849" y="24"/>
                  </a:cubicBezTo>
                  <a:cubicBezTo>
                    <a:pt x="15793" y="17"/>
                    <a:pt x="15734" y="7"/>
                    <a:pt x="15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4810900" y="3763925"/>
              <a:ext cx="454975" cy="327675"/>
            </a:xfrm>
            <a:custGeom>
              <a:avLst/>
              <a:gdLst/>
              <a:ahLst/>
              <a:cxnLst/>
              <a:rect l="l" t="t" r="r" b="b"/>
              <a:pathLst>
                <a:path w="18199" h="13107" extrusionOk="0">
                  <a:moveTo>
                    <a:pt x="17912" y="1"/>
                  </a:moveTo>
                  <a:lnTo>
                    <a:pt x="11" y="12810"/>
                  </a:lnTo>
                  <a:cubicBezTo>
                    <a:pt x="8" y="12860"/>
                    <a:pt x="8" y="12909"/>
                    <a:pt x="4" y="12958"/>
                  </a:cubicBezTo>
                  <a:cubicBezTo>
                    <a:pt x="4" y="13008"/>
                    <a:pt x="0" y="13057"/>
                    <a:pt x="0" y="13106"/>
                  </a:cubicBezTo>
                  <a:lnTo>
                    <a:pt x="18199" y="86"/>
                  </a:lnTo>
                  <a:cubicBezTo>
                    <a:pt x="18149" y="73"/>
                    <a:pt x="18103" y="56"/>
                    <a:pt x="18057" y="43"/>
                  </a:cubicBezTo>
                  <a:cubicBezTo>
                    <a:pt x="18007" y="27"/>
                    <a:pt x="17962" y="13"/>
                    <a:pt x="17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4812225" y="3779975"/>
              <a:ext cx="496500" cy="357700"/>
            </a:xfrm>
            <a:custGeom>
              <a:avLst/>
              <a:gdLst/>
              <a:ahLst/>
              <a:cxnLst/>
              <a:rect l="l" t="t" r="r" b="b"/>
              <a:pathLst>
                <a:path w="19860" h="14308" extrusionOk="0">
                  <a:moveTo>
                    <a:pt x="19609" y="1"/>
                  </a:moveTo>
                  <a:lnTo>
                    <a:pt x="0" y="14034"/>
                  </a:lnTo>
                  <a:cubicBezTo>
                    <a:pt x="4" y="14079"/>
                    <a:pt x="7" y="14125"/>
                    <a:pt x="11" y="14169"/>
                  </a:cubicBezTo>
                  <a:cubicBezTo>
                    <a:pt x="17" y="14215"/>
                    <a:pt x="20" y="14261"/>
                    <a:pt x="27" y="14307"/>
                  </a:cubicBezTo>
                  <a:lnTo>
                    <a:pt x="19859" y="113"/>
                  </a:lnTo>
                  <a:cubicBezTo>
                    <a:pt x="19816" y="93"/>
                    <a:pt x="19777" y="77"/>
                    <a:pt x="19734" y="57"/>
                  </a:cubicBezTo>
                  <a:cubicBezTo>
                    <a:pt x="19695" y="37"/>
                    <a:pt x="19652" y="21"/>
                    <a:pt x="19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4818650" y="3800025"/>
              <a:ext cx="527625" cy="379825"/>
            </a:xfrm>
            <a:custGeom>
              <a:avLst/>
              <a:gdLst/>
              <a:ahLst/>
              <a:cxnLst/>
              <a:rect l="l" t="t" r="r" b="b"/>
              <a:pathLst>
                <a:path w="21105" h="15193" extrusionOk="0">
                  <a:moveTo>
                    <a:pt x="20884" y="0"/>
                  </a:moveTo>
                  <a:lnTo>
                    <a:pt x="1" y="14942"/>
                  </a:lnTo>
                  <a:cubicBezTo>
                    <a:pt x="11" y="14984"/>
                    <a:pt x="20" y="15024"/>
                    <a:pt x="31" y="15067"/>
                  </a:cubicBezTo>
                  <a:cubicBezTo>
                    <a:pt x="40" y="15110"/>
                    <a:pt x="46" y="15150"/>
                    <a:pt x="57" y="15192"/>
                  </a:cubicBezTo>
                  <a:lnTo>
                    <a:pt x="21105" y="131"/>
                  </a:lnTo>
                  <a:cubicBezTo>
                    <a:pt x="21069" y="112"/>
                    <a:pt x="21033" y="89"/>
                    <a:pt x="20996" y="66"/>
                  </a:cubicBezTo>
                  <a:cubicBezTo>
                    <a:pt x="20957" y="43"/>
                    <a:pt x="20920" y="20"/>
                    <a:pt x="20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4829675" y="3823150"/>
              <a:ext cx="549725" cy="395750"/>
            </a:xfrm>
            <a:custGeom>
              <a:avLst/>
              <a:gdLst/>
              <a:ahLst/>
              <a:cxnLst/>
              <a:rect l="l" t="t" r="r" b="b"/>
              <a:pathLst>
                <a:path w="21989" h="15830" extrusionOk="0">
                  <a:moveTo>
                    <a:pt x="21798" y="1"/>
                  </a:moveTo>
                  <a:lnTo>
                    <a:pt x="1" y="15598"/>
                  </a:lnTo>
                  <a:cubicBezTo>
                    <a:pt x="14" y="15635"/>
                    <a:pt x="28" y="15674"/>
                    <a:pt x="40" y="15714"/>
                  </a:cubicBezTo>
                  <a:cubicBezTo>
                    <a:pt x="54" y="15753"/>
                    <a:pt x="70" y="15790"/>
                    <a:pt x="84" y="15829"/>
                  </a:cubicBezTo>
                  <a:lnTo>
                    <a:pt x="21989" y="156"/>
                  </a:lnTo>
                  <a:cubicBezTo>
                    <a:pt x="21956" y="129"/>
                    <a:pt x="21926" y="103"/>
                    <a:pt x="21894" y="76"/>
                  </a:cubicBezTo>
                  <a:cubicBezTo>
                    <a:pt x="21860" y="54"/>
                    <a:pt x="21827" y="27"/>
                    <a:pt x="2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4844700" y="3849200"/>
              <a:ext cx="564050" cy="405950"/>
            </a:xfrm>
            <a:custGeom>
              <a:avLst/>
              <a:gdLst/>
              <a:ahLst/>
              <a:cxnLst/>
              <a:rect l="l" t="t" r="r" b="b"/>
              <a:pathLst>
                <a:path w="22562" h="16238" extrusionOk="0">
                  <a:moveTo>
                    <a:pt x="22390" y="0"/>
                  </a:moveTo>
                  <a:lnTo>
                    <a:pt x="0" y="16023"/>
                  </a:lnTo>
                  <a:cubicBezTo>
                    <a:pt x="17" y="16059"/>
                    <a:pt x="33" y="16096"/>
                    <a:pt x="52" y="16132"/>
                  </a:cubicBezTo>
                  <a:cubicBezTo>
                    <a:pt x="69" y="16168"/>
                    <a:pt x="86" y="16201"/>
                    <a:pt x="105" y="16237"/>
                  </a:cubicBezTo>
                  <a:lnTo>
                    <a:pt x="22561" y="169"/>
                  </a:lnTo>
                  <a:cubicBezTo>
                    <a:pt x="22531" y="142"/>
                    <a:pt x="22505" y="113"/>
                    <a:pt x="22475" y="86"/>
                  </a:cubicBezTo>
                  <a:lnTo>
                    <a:pt x="22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4863300" y="3877775"/>
              <a:ext cx="571150" cy="411050"/>
            </a:xfrm>
            <a:custGeom>
              <a:avLst/>
              <a:gdLst/>
              <a:ahLst/>
              <a:cxnLst/>
              <a:rect l="l" t="t" r="r" b="b"/>
              <a:pathLst>
                <a:path w="22846" h="16442" extrusionOk="0">
                  <a:moveTo>
                    <a:pt x="22697" y="1"/>
                  </a:moveTo>
                  <a:lnTo>
                    <a:pt x="0" y="16241"/>
                  </a:lnTo>
                  <a:cubicBezTo>
                    <a:pt x="20" y="16274"/>
                    <a:pt x="44" y="16311"/>
                    <a:pt x="64" y="16343"/>
                  </a:cubicBezTo>
                  <a:cubicBezTo>
                    <a:pt x="87" y="16376"/>
                    <a:pt x="106" y="16409"/>
                    <a:pt x="129" y="16442"/>
                  </a:cubicBezTo>
                  <a:lnTo>
                    <a:pt x="22846" y="185"/>
                  </a:lnTo>
                  <a:cubicBezTo>
                    <a:pt x="22823" y="156"/>
                    <a:pt x="22796" y="126"/>
                    <a:pt x="22773" y="93"/>
                  </a:cubicBezTo>
                  <a:cubicBezTo>
                    <a:pt x="22747" y="63"/>
                    <a:pt x="22720" y="34"/>
                    <a:pt x="2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4885475" y="3908925"/>
              <a:ext cx="571225" cy="411050"/>
            </a:xfrm>
            <a:custGeom>
              <a:avLst/>
              <a:gdLst/>
              <a:ahLst/>
              <a:cxnLst/>
              <a:rect l="l" t="t" r="r" b="b"/>
              <a:pathLst>
                <a:path w="22849" h="16442" extrusionOk="0">
                  <a:moveTo>
                    <a:pt x="22719" y="1"/>
                  </a:moveTo>
                  <a:lnTo>
                    <a:pt x="0" y="16257"/>
                  </a:lnTo>
                  <a:cubicBezTo>
                    <a:pt x="23" y="16291"/>
                    <a:pt x="50" y="16320"/>
                    <a:pt x="73" y="16350"/>
                  </a:cubicBezTo>
                  <a:cubicBezTo>
                    <a:pt x="99" y="16382"/>
                    <a:pt x="122" y="16412"/>
                    <a:pt x="149" y="16442"/>
                  </a:cubicBezTo>
                  <a:lnTo>
                    <a:pt x="22848" y="198"/>
                  </a:lnTo>
                  <a:cubicBezTo>
                    <a:pt x="22829" y="165"/>
                    <a:pt x="22806" y="133"/>
                    <a:pt x="22786" y="99"/>
                  </a:cubicBezTo>
                  <a:cubicBezTo>
                    <a:pt x="22762" y="66"/>
                    <a:pt x="22742" y="34"/>
                    <a:pt x="22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4911000" y="3942475"/>
              <a:ext cx="564475" cy="406275"/>
            </a:xfrm>
            <a:custGeom>
              <a:avLst/>
              <a:gdLst/>
              <a:ahLst/>
              <a:cxnLst/>
              <a:rect l="l" t="t" r="r" b="b"/>
              <a:pathLst>
                <a:path w="22579" h="16251" extrusionOk="0">
                  <a:moveTo>
                    <a:pt x="22473" y="0"/>
                  </a:moveTo>
                  <a:lnTo>
                    <a:pt x="1" y="16079"/>
                  </a:lnTo>
                  <a:cubicBezTo>
                    <a:pt x="30" y="16108"/>
                    <a:pt x="57" y="16138"/>
                    <a:pt x="86" y="16164"/>
                  </a:cubicBezTo>
                  <a:cubicBezTo>
                    <a:pt x="113" y="16194"/>
                    <a:pt x="143" y="16220"/>
                    <a:pt x="173" y="16250"/>
                  </a:cubicBezTo>
                  <a:lnTo>
                    <a:pt x="22579" y="218"/>
                  </a:lnTo>
                  <a:cubicBezTo>
                    <a:pt x="22562" y="181"/>
                    <a:pt x="22542" y="145"/>
                    <a:pt x="22526" y="108"/>
                  </a:cubicBezTo>
                  <a:cubicBezTo>
                    <a:pt x="22509" y="72"/>
                    <a:pt x="22489" y="36"/>
                    <a:pt x="2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4940175" y="3978625"/>
              <a:ext cx="550375" cy="396225"/>
            </a:xfrm>
            <a:custGeom>
              <a:avLst/>
              <a:gdLst/>
              <a:ahLst/>
              <a:cxnLst/>
              <a:rect l="l" t="t" r="r" b="b"/>
              <a:pathLst>
                <a:path w="22015" h="15849" extrusionOk="0">
                  <a:moveTo>
                    <a:pt x="21932" y="1"/>
                  </a:moveTo>
                  <a:lnTo>
                    <a:pt x="1" y="15694"/>
                  </a:lnTo>
                  <a:cubicBezTo>
                    <a:pt x="34" y="15720"/>
                    <a:pt x="66" y="15746"/>
                    <a:pt x="96" y="15773"/>
                  </a:cubicBezTo>
                  <a:cubicBezTo>
                    <a:pt x="129" y="15796"/>
                    <a:pt x="162" y="15822"/>
                    <a:pt x="195" y="15848"/>
                  </a:cubicBezTo>
                  <a:lnTo>
                    <a:pt x="22014" y="235"/>
                  </a:lnTo>
                  <a:cubicBezTo>
                    <a:pt x="22002" y="195"/>
                    <a:pt x="21988" y="156"/>
                    <a:pt x="21975" y="116"/>
                  </a:cubicBezTo>
                  <a:cubicBezTo>
                    <a:pt x="21962" y="80"/>
                    <a:pt x="21949" y="40"/>
                    <a:pt x="21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4973225" y="4017600"/>
              <a:ext cx="528525" cy="380575"/>
            </a:xfrm>
            <a:custGeom>
              <a:avLst/>
              <a:gdLst/>
              <a:ahLst/>
              <a:cxnLst/>
              <a:rect l="l" t="t" r="r" b="b"/>
              <a:pathLst>
                <a:path w="21141" h="15223" extrusionOk="0">
                  <a:moveTo>
                    <a:pt x="21085" y="1"/>
                  </a:moveTo>
                  <a:lnTo>
                    <a:pt x="0" y="15087"/>
                  </a:lnTo>
                  <a:cubicBezTo>
                    <a:pt x="37" y="15110"/>
                    <a:pt x="72" y="15133"/>
                    <a:pt x="109" y="15153"/>
                  </a:cubicBezTo>
                  <a:cubicBezTo>
                    <a:pt x="145" y="15176"/>
                    <a:pt x="181" y="15199"/>
                    <a:pt x="218" y="15223"/>
                  </a:cubicBezTo>
                  <a:lnTo>
                    <a:pt x="21141" y="250"/>
                  </a:lnTo>
                  <a:cubicBezTo>
                    <a:pt x="21131" y="208"/>
                    <a:pt x="21121" y="165"/>
                    <a:pt x="21111" y="126"/>
                  </a:cubicBezTo>
                  <a:cubicBezTo>
                    <a:pt x="21104" y="83"/>
                    <a:pt x="21095" y="43"/>
                    <a:pt x="2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5010600" y="4059700"/>
              <a:ext cx="497825" cy="358575"/>
            </a:xfrm>
            <a:custGeom>
              <a:avLst/>
              <a:gdLst/>
              <a:ahLst/>
              <a:cxnLst/>
              <a:rect l="l" t="t" r="r" b="b"/>
              <a:pathLst>
                <a:path w="19913" h="14343" extrusionOk="0">
                  <a:moveTo>
                    <a:pt x="19883" y="0"/>
                  </a:moveTo>
                  <a:lnTo>
                    <a:pt x="1" y="14227"/>
                  </a:lnTo>
                  <a:cubicBezTo>
                    <a:pt x="40" y="14247"/>
                    <a:pt x="84" y="14266"/>
                    <a:pt x="123" y="14286"/>
                  </a:cubicBezTo>
                  <a:cubicBezTo>
                    <a:pt x="166" y="14306"/>
                    <a:pt x="206" y="14323"/>
                    <a:pt x="248" y="14342"/>
                  </a:cubicBezTo>
                  <a:lnTo>
                    <a:pt x="19912" y="271"/>
                  </a:lnTo>
                  <a:cubicBezTo>
                    <a:pt x="19909" y="224"/>
                    <a:pt x="19903" y="182"/>
                    <a:pt x="19900" y="136"/>
                  </a:cubicBezTo>
                  <a:cubicBezTo>
                    <a:pt x="19893" y="89"/>
                    <a:pt x="19889" y="46"/>
                    <a:pt x="19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5053225" y="4105500"/>
              <a:ext cx="456675" cy="329000"/>
            </a:xfrm>
            <a:custGeom>
              <a:avLst/>
              <a:gdLst/>
              <a:ahLst/>
              <a:cxnLst/>
              <a:rect l="l" t="t" r="r" b="b"/>
              <a:pathLst>
                <a:path w="18267" h="13160" extrusionOk="0">
                  <a:moveTo>
                    <a:pt x="18267" y="1"/>
                  </a:moveTo>
                  <a:lnTo>
                    <a:pt x="0" y="13071"/>
                  </a:lnTo>
                  <a:cubicBezTo>
                    <a:pt x="46" y="13087"/>
                    <a:pt x="95" y="13104"/>
                    <a:pt x="142" y="13117"/>
                  </a:cubicBezTo>
                  <a:cubicBezTo>
                    <a:pt x="188" y="13130"/>
                    <a:pt x="238" y="13146"/>
                    <a:pt x="283" y="13160"/>
                  </a:cubicBezTo>
                  <a:lnTo>
                    <a:pt x="18257" y="298"/>
                  </a:lnTo>
                  <a:cubicBezTo>
                    <a:pt x="18260" y="248"/>
                    <a:pt x="18260" y="199"/>
                    <a:pt x="18264" y="149"/>
                  </a:cubicBezTo>
                  <a:cubicBezTo>
                    <a:pt x="18264" y="100"/>
                    <a:pt x="18267" y="50"/>
                    <a:pt x="18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5102725" y="4156175"/>
              <a:ext cx="402650" cy="289450"/>
            </a:xfrm>
            <a:custGeom>
              <a:avLst/>
              <a:gdLst/>
              <a:ahLst/>
              <a:cxnLst/>
              <a:rect l="l" t="t" r="r" b="b"/>
              <a:pathLst>
                <a:path w="16106" h="11578" extrusionOk="0">
                  <a:moveTo>
                    <a:pt x="16106" y="0"/>
                  </a:moveTo>
                  <a:lnTo>
                    <a:pt x="1" y="11525"/>
                  </a:lnTo>
                  <a:cubicBezTo>
                    <a:pt x="57" y="11534"/>
                    <a:pt x="109" y="11542"/>
                    <a:pt x="165" y="11551"/>
                  </a:cubicBezTo>
                  <a:cubicBezTo>
                    <a:pt x="221" y="11561"/>
                    <a:pt x="278" y="11568"/>
                    <a:pt x="334" y="11578"/>
                  </a:cubicBezTo>
                  <a:lnTo>
                    <a:pt x="16046" y="333"/>
                  </a:lnTo>
                  <a:cubicBezTo>
                    <a:pt x="16057" y="277"/>
                    <a:pt x="16066" y="221"/>
                    <a:pt x="16076" y="165"/>
                  </a:cubicBezTo>
                  <a:cubicBezTo>
                    <a:pt x="16086" y="110"/>
                    <a:pt x="16096" y="57"/>
                    <a:pt x="16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>
              <a:off x="5162375" y="4214000"/>
              <a:ext cx="328350" cy="235000"/>
            </a:xfrm>
            <a:custGeom>
              <a:avLst/>
              <a:gdLst/>
              <a:ahLst/>
              <a:cxnLst/>
              <a:rect l="l" t="t" r="r" b="b"/>
              <a:pathLst>
                <a:path w="13134" h="9400" extrusionOk="0">
                  <a:moveTo>
                    <a:pt x="13133" y="1"/>
                  </a:moveTo>
                  <a:lnTo>
                    <a:pt x="0" y="9399"/>
                  </a:lnTo>
                  <a:lnTo>
                    <a:pt x="205" y="9399"/>
                  </a:lnTo>
                  <a:cubicBezTo>
                    <a:pt x="277" y="9396"/>
                    <a:pt x="347" y="9396"/>
                    <a:pt x="419" y="9393"/>
                  </a:cubicBezTo>
                  <a:lnTo>
                    <a:pt x="12991" y="396"/>
                  </a:lnTo>
                  <a:cubicBezTo>
                    <a:pt x="13018" y="331"/>
                    <a:pt x="13041" y="264"/>
                    <a:pt x="13064" y="199"/>
                  </a:cubicBezTo>
                  <a:cubicBezTo>
                    <a:pt x="13087" y="133"/>
                    <a:pt x="13110" y="66"/>
                    <a:pt x="13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>
              <a:off x="5241950" y="4286425"/>
              <a:ext cx="213825" cy="153025"/>
            </a:xfrm>
            <a:custGeom>
              <a:avLst/>
              <a:gdLst/>
              <a:ahLst/>
              <a:cxnLst/>
              <a:rect l="l" t="t" r="r" b="b"/>
              <a:pathLst>
                <a:path w="8553" h="6121" extrusionOk="0">
                  <a:moveTo>
                    <a:pt x="8553" y="1"/>
                  </a:moveTo>
                  <a:lnTo>
                    <a:pt x="1" y="6120"/>
                  </a:lnTo>
                  <a:cubicBezTo>
                    <a:pt x="107" y="6097"/>
                    <a:pt x="209" y="6071"/>
                    <a:pt x="314" y="6041"/>
                  </a:cubicBezTo>
                  <a:cubicBezTo>
                    <a:pt x="426" y="6012"/>
                    <a:pt x="535" y="5982"/>
                    <a:pt x="647" y="5949"/>
                  </a:cubicBezTo>
                  <a:lnTo>
                    <a:pt x="8180" y="558"/>
                  </a:lnTo>
                  <a:cubicBezTo>
                    <a:pt x="8246" y="465"/>
                    <a:pt x="8312" y="370"/>
                    <a:pt x="8375" y="274"/>
                  </a:cubicBezTo>
                  <a:cubicBezTo>
                    <a:pt x="8434" y="185"/>
                    <a:pt x="8494" y="93"/>
                    <a:pt x="8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55"/>
          <p:cNvSpPr/>
          <p:nvPr/>
        </p:nvSpPr>
        <p:spPr>
          <a:xfrm>
            <a:off x="1617150" y="2913390"/>
            <a:ext cx="2610336" cy="1259221"/>
          </a:xfrm>
          <a:custGeom>
            <a:avLst/>
            <a:gdLst/>
            <a:ahLst/>
            <a:cxnLst/>
            <a:rect l="l" t="t" r="r" b="b"/>
            <a:pathLst>
              <a:path w="67407" h="32517" extrusionOk="0">
                <a:moveTo>
                  <a:pt x="51014" y="1"/>
                </a:moveTo>
                <a:cubicBezTo>
                  <a:pt x="49989" y="1"/>
                  <a:pt x="48966" y="101"/>
                  <a:pt x="47965" y="307"/>
                </a:cubicBezTo>
                <a:cubicBezTo>
                  <a:pt x="44368" y="1047"/>
                  <a:pt x="41609" y="2901"/>
                  <a:pt x="38734" y="5113"/>
                </a:cubicBezTo>
                <a:cubicBezTo>
                  <a:pt x="35907" y="7292"/>
                  <a:pt x="32974" y="8947"/>
                  <a:pt x="29392" y="9456"/>
                </a:cubicBezTo>
                <a:cubicBezTo>
                  <a:pt x="28753" y="9547"/>
                  <a:pt x="28129" y="9587"/>
                  <a:pt x="27516" y="9587"/>
                </a:cubicBezTo>
                <a:cubicBezTo>
                  <a:pt x="24985" y="9587"/>
                  <a:pt x="22630" y="8908"/>
                  <a:pt x="20078" y="8323"/>
                </a:cubicBezTo>
                <a:cubicBezTo>
                  <a:pt x="18199" y="7891"/>
                  <a:pt x="16505" y="7695"/>
                  <a:pt x="14986" y="7695"/>
                </a:cubicBezTo>
                <a:cubicBezTo>
                  <a:pt x="0" y="7695"/>
                  <a:pt x="2133" y="26842"/>
                  <a:pt x="12745" y="27739"/>
                </a:cubicBezTo>
                <a:cubicBezTo>
                  <a:pt x="12921" y="27754"/>
                  <a:pt x="13096" y="27761"/>
                  <a:pt x="13270" y="27761"/>
                </a:cubicBezTo>
                <a:cubicBezTo>
                  <a:pt x="16272" y="27761"/>
                  <a:pt x="18896" y="25646"/>
                  <a:pt x="21719" y="24689"/>
                </a:cubicBezTo>
                <a:cubicBezTo>
                  <a:pt x="23363" y="24134"/>
                  <a:pt x="25095" y="23872"/>
                  <a:pt x="26828" y="23872"/>
                </a:cubicBezTo>
                <a:cubicBezTo>
                  <a:pt x="28069" y="23872"/>
                  <a:pt x="29312" y="24006"/>
                  <a:pt x="30525" y="24263"/>
                </a:cubicBezTo>
                <a:cubicBezTo>
                  <a:pt x="34063" y="25014"/>
                  <a:pt x="36812" y="27154"/>
                  <a:pt x="39741" y="29138"/>
                </a:cubicBezTo>
                <a:cubicBezTo>
                  <a:pt x="42418" y="30954"/>
                  <a:pt x="45168" y="32241"/>
                  <a:pt x="48450" y="32473"/>
                </a:cubicBezTo>
                <a:cubicBezTo>
                  <a:pt x="48852" y="32502"/>
                  <a:pt x="49255" y="32516"/>
                  <a:pt x="49658" y="32516"/>
                </a:cubicBezTo>
                <a:cubicBezTo>
                  <a:pt x="55454" y="32516"/>
                  <a:pt x="61213" y="29581"/>
                  <a:pt x="64192" y="24524"/>
                </a:cubicBezTo>
                <a:cubicBezTo>
                  <a:pt x="67391" y="19104"/>
                  <a:pt x="67407" y="12108"/>
                  <a:pt x="63989" y="6784"/>
                </a:cubicBezTo>
                <a:cubicBezTo>
                  <a:pt x="61218" y="2463"/>
                  <a:pt x="56088" y="1"/>
                  <a:pt x="51014" y="1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57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2" name="Google Shape;1722;p55"/>
          <p:cNvGrpSpPr/>
          <p:nvPr/>
        </p:nvGrpSpPr>
        <p:grpSpPr>
          <a:xfrm>
            <a:off x="391379" y="4444541"/>
            <a:ext cx="1587098" cy="344234"/>
            <a:chOff x="834898" y="4444541"/>
            <a:chExt cx="1587098" cy="344234"/>
          </a:xfrm>
        </p:grpSpPr>
        <p:sp>
          <p:nvSpPr>
            <p:cNvPr id="1723" name="Google Shape;1723;p55"/>
            <p:cNvSpPr/>
            <p:nvPr/>
          </p:nvSpPr>
          <p:spPr>
            <a:xfrm>
              <a:off x="834898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>
              <a:off x="100699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>
              <a:off x="1179093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>
              <a:off x="1351190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9" y="988"/>
                    <a:pt x="988" y="765"/>
                    <a:pt x="988" y="495"/>
                  </a:cubicBezTo>
                  <a:cubicBezTo>
                    <a:pt x="988" y="223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>
              <a:off x="152328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>
              <a:off x="169534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>
              <a:off x="1867444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>
              <a:off x="2039541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23"/>
                    <a:pt x="1" y="495"/>
                  </a:cubicBezTo>
                  <a:cubicBezTo>
                    <a:pt x="1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>
              <a:off x="221163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5"/>
            <p:cNvSpPr/>
            <p:nvPr/>
          </p:nvSpPr>
          <p:spPr>
            <a:xfrm>
              <a:off x="2383736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23"/>
                    <a:pt x="0" y="495"/>
                  </a:cubicBezTo>
                  <a:cubicBezTo>
                    <a:pt x="0" y="765"/>
                    <a:pt x="217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5"/>
            <p:cNvSpPr/>
            <p:nvPr/>
          </p:nvSpPr>
          <p:spPr>
            <a:xfrm>
              <a:off x="834898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5"/>
            <p:cNvSpPr/>
            <p:nvPr/>
          </p:nvSpPr>
          <p:spPr>
            <a:xfrm>
              <a:off x="1006996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5"/>
            <p:cNvSpPr/>
            <p:nvPr/>
          </p:nvSpPr>
          <p:spPr>
            <a:xfrm>
              <a:off x="1179093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5"/>
            <p:cNvSpPr/>
            <p:nvPr/>
          </p:nvSpPr>
          <p:spPr>
            <a:xfrm>
              <a:off x="1351190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9" y="988"/>
                    <a:pt x="988" y="765"/>
                    <a:pt x="988" y="495"/>
                  </a:cubicBezTo>
                  <a:cubicBezTo>
                    <a:pt x="988" y="223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5"/>
            <p:cNvSpPr/>
            <p:nvPr/>
          </p:nvSpPr>
          <p:spPr>
            <a:xfrm>
              <a:off x="1523288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5"/>
            <p:cNvSpPr/>
            <p:nvPr/>
          </p:nvSpPr>
          <p:spPr>
            <a:xfrm>
              <a:off x="1695346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5"/>
            <p:cNvSpPr/>
            <p:nvPr/>
          </p:nvSpPr>
          <p:spPr>
            <a:xfrm>
              <a:off x="1867444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5"/>
            <p:cNvSpPr/>
            <p:nvPr/>
          </p:nvSpPr>
          <p:spPr>
            <a:xfrm>
              <a:off x="2039541" y="4597508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23"/>
                    <a:pt x="1" y="495"/>
                  </a:cubicBezTo>
                  <a:cubicBezTo>
                    <a:pt x="1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5"/>
            <p:cNvSpPr/>
            <p:nvPr/>
          </p:nvSpPr>
          <p:spPr>
            <a:xfrm>
              <a:off x="2211638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5"/>
            <p:cNvSpPr/>
            <p:nvPr/>
          </p:nvSpPr>
          <p:spPr>
            <a:xfrm>
              <a:off x="2383736" y="4597508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23"/>
                    <a:pt x="0" y="495"/>
                  </a:cubicBezTo>
                  <a:cubicBezTo>
                    <a:pt x="0" y="765"/>
                    <a:pt x="217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5"/>
            <p:cNvSpPr/>
            <p:nvPr/>
          </p:nvSpPr>
          <p:spPr>
            <a:xfrm>
              <a:off x="834898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5" y="989"/>
                  </a:cubicBezTo>
                  <a:cubicBezTo>
                    <a:pt x="770" y="989"/>
                    <a:pt x="988" y="765"/>
                    <a:pt x="988" y="495"/>
                  </a:cubicBezTo>
                  <a:cubicBezTo>
                    <a:pt x="988" y="218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5"/>
            <p:cNvSpPr/>
            <p:nvPr/>
          </p:nvSpPr>
          <p:spPr>
            <a:xfrm>
              <a:off x="1006996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4" y="989"/>
                  </a:cubicBezTo>
                  <a:cubicBezTo>
                    <a:pt x="770" y="989"/>
                    <a:pt x="988" y="765"/>
                    <a:pt x="988" y="495"/>
                  </a:cubicBezTo>
                  <a:cubicBezTo>
                    <a:pt x="988" y="218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5"/>
            <p:cNvSpPr/>
            <p:nvPr/>
          </p:nvSpPr>
          <p:spPr>
            <a:xfrm>
              <a:off x="1179093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70" y="989"/>
                    <a:pt x="988" y="765"/>
                    <a:pt x="988" y="495"/>
                  </a:cubicBezTo>
                  <a:cubicBezTo>
                    <a:pt x="988" y="218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5"/>
            <p:cNvSpPr/>
            <p:nvPr/>
          </p:nvSpPr>
          <p:spPr>
            <a:xfrm>
              <a:off x="1351190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69" y="989"/>
                    <a:pt x="988" y="765"/>
                    <a:pt x="988" y="495"/>
                  </a:cubicBezTo>
                  <a:cubicBezTo>
                    <a:pt x="988" y="218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5"/>
            <p:cNvSpPr/>
            <p:nvPr/>
          </p:nvSpPr>
          <p:spPr>
            <a:xfrm>
              <a:off x="1523288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5"/>
            <p:cNvSpPr/>
            <p:nvPr/>
          </p:nvSpPr>
          <p:spPr>
            <a:xfrm>
              <a:off x="1695346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5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5"/>
            <p:cNvSpPr/>
            <p:nvPr/>
          </p:nvSpPr>
          <p:spPr>
            <a:xfrm>
              <a:off x="1867444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18"/>
                    <a:pt x="1" y="495"/>
                  </a:cubicBezTo>
                  <a:cubicBezTo>
                    <a:pt x="1" y="765"/>
                    <a:pt x="223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5"/>
            <p:cNvSpPr/>
            <p:nvPr/>
          </p:nvSpPr>
          <p:spPr>
            <a:xfrm>
              <a:off x="2039541" y="4750475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18"/>
                    <a:pt x="1" y="495"/>
                  </a:cubicBezTo>
                  <a:cubicBezTo>
                    <a:pt x="1" y="765"/>
                    <a:pt x="222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5"/>
            <p:cNvSpPr/>
            <p:nvPr/>
          </p:nvSpPr>
          <p:spPr>
            <a:xfrm>
              <a:off x="2211638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18"/>
                    <a:pt x="0" y="495"/>
                  </a:cubicBezTo>
                  <a:cubicBezTo>
                    <a:pt x="0" y="765"/>
                    <a:pt x="222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5"/>
            <p:cNvSpPr/>
            <p:nvPr/>
          </p:nvSpPr>
          <p:spPr>
            <a:xfrm>
              <a:off x="2383736" y="4750475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18"/>
                    <a:pt x="0" y="495"/>
                  </a:cubicBezTo>
                  <a:cubicBezTo>
                    <a:pt x="0" y="765"/>
                    <a:pt x="217" y="989"/>
                    <a:pt x="494" y="989"/>
                  </a:cubicBezTo>
                  <a:cubicBezTo>
                    <a:pt x="765" y="989"/>
                    <a:pt x="988" y="765"/>
                    <a:pt x="988" y="495"/>
                  </a:cubicBezTo>
                  <a:cubicBezTo>
                    <a:pt x="988" y="218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3" name="Google Shape;1753;p55"/>
          <p:cNvGrpSpPr/>
          <p:nvPr/>
        </p:nvGrpSpPr>
        <p:grpSpPr>
          <a:xfrm rot="9831382">
            <a:off x="4199610" y="471878"/>
            <a:ext cx="432906" cy="441359"/>
            <a:chOff x="4810900" y="3749900"/>
            <a:chExt cx="699000" cy="699100"/>
          </a:xfrm>
        </p:grpSpPr>
        <p:sp>
          <p:nvSpPr>
            <p:cNvPr id="1754" name="Google Shape;1754;p55"/>
            <p:cNvSpPr/>
            <p:nvPr/>
          </p:nvSpPr>
          <p:spPr>
            <a:xfrm>
              <a:off x="4867025" y="3760375"/>
              <a:ext cx="208125" cy="148925"/>
            </a:xfrm>
            <a:custGeom>
              <a:avLst/>
              <a:gdLst/>
              <a:ahLst/>
              <a:cxnLst/>
              <a:rect l="l" t="t" r="r" b="b"/>
              <a:pathLst>
                <a:path w="8325" h="5957" extrusionOk="0">
                  <a:moveTo>
                    <a:pt x="8325" y="0"/>
                  </a:moveTo>
                  <a:lnTo>
                    <a:pt x="8325" y="0"/>
                  </a:lnTo>
                  <a:cubicBezTo>
                    <a:pt x="8215" y="27"/>
                    <a:pt x="8107" y="57"/>
                    <a:pt x="8002" y="83"/>
                  </a:cubicBezTo>
                  <a:cubicBezTo>
                    <a:pt x="7886" y="116"/>
                    <a:pt x="7774" y="149"/>
                    <a:pt x="7659" y="185"/>
                  </a:cubicBezTo>
                  <a:lnTo>
                    <a:pt x="392" y="5386"/>
                  </a:lnTo>
                  <a:cubicBezTo>
                    <a:pt x="323" y="5481"/>
                    <a:pt x="254" y="5580"/>
                    <a:pt x="188" y="5679"/>
                  </a:cubicBezTo>
                  <a:cubicBezTo>
                    <a:pt x="122" y="5768"/>
                    <a:pt x="63" y="5864"/>
                    <a:pt x="0" y="5956"/>
                  </a:cubicBezTo>
                  <a:lnTo>
                    <a:pt x="8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5"/>
            <p:cNvSpPr/>
            <p:nvPr/>
          </p:nvSpPr>
          <p:spPr>
            <a:xfrm>
              <a:off x="4830850" y="3749900"/>
              <a:ext cx="325125" cy="232700"/>
            </a:xfrm>
            <a:custGeom>
              <a:avLst/>
              <a:gdLst/>
              <a:ahLst/>
              <a:cxnLst/>
              <a:rect l="l" t="t" r="r" b="b"/>
              <a:pathLst>
                <a:path w="13005" h="9308" extrusionOk="0">
                  <a:moveTo>
                    <a:pt x="13004" y="1"/>
                  </a:moveTo>
                  <a:cubicBezTo>
                    <a:pt x="12935" y="1"/>
                    <a:pt x="12866" y="4"/>
                    <a:pt x="12794" y="4"/>
                  </a:cubicBezTo>
                  <a:cubicBezTo>
                    <a:pt x="12724" y="8"/>
                    <a:pt x="12652" y="11"/>
                    <a:pt x="12583" y="11"/>
                  </a:cubicBezTo>
                  <a:lnTo>
                    <a:pt x="148" y="8909"/>
                  </a:lnTo>
                  <a:cubicBezTo>
                    <a:pt x="122" y="8975"/>
                    <a:pt x="96" y="9044"/>
                    <a:pt x="73" y="9110"/>
                  </a:cubicBezTo>
                  <a:cubicBezTo>
                    <a:pt x="46" y="9176"/>
                    <a:pt x="23" y="9242"/>
                    <a:pt x="1" y="9308"/>
                  </a:cubicBezTo>
                  <a:lnTo>
                    <a:pt x="13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5"/>
            <p:cNvSpPr/>
            <p:nvPr/>
          </p:nvSpPr>
          <p:spPr>
            <a:xfrm>
              <a:off x="4815675" y="3753050"/>
              <a:ext cx="400350" cy="287725"/>
            </a:xfrm>
            <a:custGeom>
              <a:avLst/>
              <a:gdLst/>
              <a:ahLst/>
              <a:cxnLst/>
              <a:rect l="l" t="t" r="r" b="b"/>
              <a:pathLst>
                <a:path w="16014" h="11509" extrusionOk="0">
                  <a:moveTo>
                    <a:pt x="15678" y="1"/>
                  </a:moveTo>
                  <a:lnTo>
                    <a:pt x="63" y="11176"/>
                  </a:lnTo>
                  <a:cubicBezTo>
                    <a:pt x="51" y="11232"/>
                    <a:pt x="40" y="11287"/>
                    <a:pt x="31" y="11343"/>
                  </a:cubicBezTo>
                  <a:cubicBezTo>
                    <a:pt x="21" y="11400"/>
                    <a:pt x="11" y="11453"/>
                    <a:pt x="1" y="11509"/>
                  </a:cubicBezTo>
                  <a:lnTo>
                    <a:pt x="16014" y="50"/>
                  </a:lnTo>
                  <a:cubicBezTo>
                    <a:pt x="15961" y="40"/>
                    <a:pt x="15905" y="33"/>
                    <a:pt x="15849" y="24"/>
                  </a:cubicBezTo>
                  <a:cubicBezTo>
                    <a:pt x="15793" y="17"/>
                    <a:pt x="15734" y="7"/>
                    <a:pt x="15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5"/>
            <p:cNvSpPr/>
            <p:nvPr/>
          </p:nvSpPr>
          <p:spPr>
            <a:xfrm>
              <a:off x="4810900" y="3763925"/>
              <a:ext cx="454975" cy="327675"/>
            </a:xfrm>
            <a:custGeom>
              <a:avLst/>
              <a:gdLst/>
              <a:ahLst/>
              <a:cxnLst/>
              <a:rect l="l" t="t" r="r" b="b"/>
              <a:pathLst>
                <a:path w="18199" h="13107" extrusionOk="0">
                  <a:moveTo>
                    <a:pt x="17912" y="1"/>
                  </a:moveTo>
                  <a:lnTo>
                    <a:pt x="11" y="12810"/>
                  </a:lnTo>
                  <a:cubicBezTo>
                    <a:pt x="8" y="12860"/>
                    <a:pt x="8" y="12909"/>
                    <a:pt x="4" y="12958"/>
                  </a:cubicBezTo>
                  <a:cubicBezTo>
                    <a:pt x="4" y="13008"/>
                    <a:pt x="0" y="13057"/>
                    <a:pt x="0" y="13106"/>
                  </a:cubicBezTo>
                  <a:lnTo>
                    <a:pt x="18199" y="86"/>
                  </a:lnTo>
                  <a:cubicBezTo>
                    <a:pt x="18149" y="73"/>
                    <a:pt x="18103" y="56"/>
                    <a:pt x="18057" y="43"/>
                  </a:cubicBezTo>
                  <a:cubicBezTo>
                    <a:pt x="18007" y="27"/>
                    <a:pt x="17962" y="13"/>
                    <a:pt x="17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5"/>
            <p:cNvSpPr/>
            <p:nvPr/>
          </p:nvSpPr>
          <p:spPr>
            <a:xfrm>
              <a:off x="4812225" y="3779975"/>
              <a:ext cx="496500" cy="357700"/>
            </a:xfrm>
            <a:custGeom>
              <a:avLst/>
              <a:gdLst/>
              <a:ahLst/>
              <a:cxnLst/>
              <a:rect l="l" t="t" r="r" b="b"/>
              <a:pathLst>
                <a:path w="19860" h="14308" extrusionOk="0">
                  <a:moveTo>
                    <a:pt x="19609" y="1"/>
                  </a:moveTo>
                  <a:lnTo>
                    <a:pt x="0" y="14034"/>
                  </a:lnTo>
                  <a:cubicBezTo>
                    <a:pt x="4" y="14079"/>
                    <a:pt x="7" y="14125"/>
                    <a:pt x="11" y="14169"/>
                  </a:cubicBezTo>
                  <a:cubicBezTo>
                    <a:pt x="17" y="14215"/>
                    <a:pt x="20" y="14261"/>
                    <a:pt x="27" y="14307"/>
                  </a:cubicBezTo>
                  <a:lnTo>
                    <a:pt x="19859" y="113"/>
                  </a:lnTo>
                  <a:cubicBezTo>
                    <a:pt x="19816" y="93"/>
                    <a:pt x="19777" y="77"/>
                    <a:pt x="19734" y="57"/>
                  </a:cubicBezTo>
                  <a:cubicBezTo>
                    <a:pt x="19695" y="37"/>
                    <a:pt x="19652" y="21"/>
                    <a:pt x="19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5"/>
            <p:cNvSpPr/>
            <p:nvPr/>
          </p:nvSpPr>
          <p:spPr>
            <a:xfrm>
              <a:off x="4818650" y="3800025"/>
              <a:ext cx="527625" cy="379825"/>
            </a:xfrm>
            <a:custGeom>
              <a:avLst/>
              <a:gdLst/>
              <a:ahLst/>
              <a:cxnLst/>
              <a:rect l="l" t="t" r="r" b="b"/>
              <a:pathLst>
                <a:path w="21105" h="15193" extrusionOk="0">
                  <a:moveTo>
                    <a:pt x="20884" y="0"/>
                  </a:moveTo>
                  <a:lnTo>
                    <a:pt x="1" y="14942"/>
                  </a:lnTo>
                  <a:cubicBezTo>
                    <a:pt x="11" y="14984"/>
                    <a:pt x="20" y="15024"/>
                    <a:pt x="31" y="15067"/>
                  </a:cubicBezTo>
                  <a:cubicBezTo>
                    <a:pt x="40" y="15110"/>
                    <a:pt x="46" y="15150"/>
                    <a:pt x="57" y="15192"/>
                  </a:cubicBezTo>
                  <a:lnTo>
                    <a:pt x="21105" y="131"/>
                  </a:lnTo>
                  <a:cubicBezTo>
                    <a:pt x="21069" y="112"/>
                    <a:pt x="21033" y="89"/>
                    <a:pt x="20996" y="66"/>
                  </a:cubicBezTo>
                  <a:cubicBezTo>
                    <a:pt x="20957" y="43"/>
                    <a:pt x="20920" y="20"/>
                    <a:pt x="20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5"/>
            <p:cNvSpPr/>
            <p:nvPr/>
          </p:nvSpPr>
          <p:spPr>
            <a:xfrm>
              <a:off x="4829675" y="3823150"/>
              <a:ext cx="549725" cy="395750"/>
            </a:xfrm>
            <a:custGeom>
              <a:avLst/>
              <a:gdLst/>
              <a:ahLst/>
              <a:cxnLst/>
              <a:rect l="l" t="t" r="r" b="b"/>
              <a:pathLst>
                <a:path w="21989" h="15830" extrusionOk="0">
                  <a:moveTo>
                    <a:pt x="21798" y="1"/>
                  </a:moveTo>
                  <a:lnTo>
                    <a:pt x="1" y="15598"/>
                  </a:lnTo>
                  <a:cubicBezTo>
                    <a:pt x="14" y="15635"/>
                    <a:pt x="28" y="15674"/>
                    <a:pt x="40" y="15714"/>
                  </a:cubicBezTo>
                  <a:cubicBezTo>
                    <a:pt x="54" y="15753"/>
                    <a:pt x="70" y="15790"/>
                    <a:pt x="84" y="15829"/>
                  </a:cubicBezTo>
                  <a:lnTo>
                    <a:pt x="21989" y="156"/>
                  </a:lnTo>
                  <a:cubicBezTo>
                    <a:pt x="21956" y="129"/>
                    <a:pt x="21926" y="103"/>
                    <a:pt x="21894" y="76"/>
                  </a:cubicBezTo>
                  <a:cubicBezTo>
                    <a:pt x="21860" y="54"/>
                    <a:pt x="21827" y="27"/>
                    <a:pt x="2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5"/>
            <p:cNvSpPr/>
            <p:nvPr/>
          </p:nvSpPr>
          <p:spPr>
            <a:xfrm>
              <a:off x="4844700" y="3849200"/>
              <a:ext cx="564050" cy="405950"/>
            </a:xfrm>
            <a:custGeom>
              <a:avLst/>
              <a:gdLst/>
              <a:ahLst/>
              <a:cxnLst/>
              <a:rect l="l" t="t" r="r" b="b"/>
              <a:pathLst>
                <a:path w="22562" h="16238" extrusionOk="0">
                  <a:moveTo>
                    <a:pt x="22390" y="0"/>
                  </a:moveTo>
                  <a:lnTo>
                    <a:pt x="0" y="16023"/>
                  </a:lnTo>
                  <a:cubicBezTo>
                    <a:pt x="17" y="16059"/>
                    <a:pt x="33" y="16096"/>
                    <a:pt x="52" y="16132"/>
                  </a:cubicBezTo>
                  <a:cubicBezTo>
                    <a:pt x="69" y="16168"/>
                    <a:pt x="86" y="16201"/>
                    <a:pt x="105" y="16237"/>
                  </a:cubicBezTo>
                  <a:lnTo>
                    <a:pt x="22561" y="169"/>
                  </a:lnTo>
                  <a:cubicBezTo>
                    <a:pt x="22531" y="142"/>
                    <a:pt x="22505" y="113"/>
                    <a:pt x="22475" y="86"/>
                  </a:cubicBezTo>
                  <a:lnTo>
                    <a:pt x="22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5"/>
            <p:cNvSpPr/>
            <p:nvPr/>
          </p:nvSpPr>
          <p:spPr>
            <a:xfrm>
              <a:off x="4863300" y="3877775"/>
              <a:ext cx="571150" cy="411050"/>
            </a:xfrm>
            <a:custGeom>
              <a:avLst/>
              <a:gdLst/>
              <a:ahLst/>
              <a:cxnLst/>
              <a:rect l="l" t="t" r="r" b="b"/>
              <a:pathLst>
                <a:path w="22846" h="16442" extrusionOk="0">
                  <a:moveTo>
                    <a:pt x="22697" y="1"/>
                  </a:moveTo>
                  <a:lnTo>
                    <a:pt x="0" y="16241"/>
                  </a:lnTo>
                  <a:cubicBezTo>
                    <a:pt x="20" y="16274"/>
                    <a:pt x="44" y="16311"/>
                    <a:pt x="64" y="16343"/>
                  </a:cubicBezTo>
                  <a:cubicBezTo>
                    <a:pt x="87" y="16376"/>
                    <a:pt x="106" y="16409"/>
                    <a:pt x="129" y="16442"/>
                  </a:cubicBezTo>
                  <a:lnTo>
                    <a:pt x="22846" y="185"/>
                  </a:lnTo>
                  <a:cubicBezTo>
                    <a:pt x="22823" y="156"/>
                    <a:pt x="22796" y="126"/>
                    <a:pt x="22773" y="93"/>
                  </a:cubicBezTo>
                  <a:cubicBezTo>
                    <a:pt x="22747" y="63"/>
                    <a:pt x="22720" y="34"/>
                    <a:pt x="2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5"/>
            <p:cNvSpPr/>
            <p:nvPr/>
          </p:nvSpPr>
          <p:spPr>
            <a:xfrm>
              <a:off x="4885475" y="3908925"/>
              <a:ext cx="571225" cy="411050"/>
            </a:xfrm>
            <a:custGeom>
              <a:avLst/>
              <a:gdLst/>
              <a:ahLst/>
              <a:cxnLst/>
              <a:rect l="l" t="t" r="r" b="b"/>
              <a:pathLst>
                <a:path w="22849" h="16442" extrusionOk="0">
                  <a:moveTo>
                    <a:pt x="22719" y="1"/>
                  </a:moveTo>
                  <a:lnTo>
                    <a:pt x="0" y="16257"/>
                  </a:lnTo>
                  <a:cubicBezTo>
                    <a:pt x="23" y="16291"/>
                    <a:pt x="50" y="16320"/>
                    <a:pt x="73" y="16350"/>
                  </a:cubicBezTo>
                  <a:cubicBezTo>
                    <a:pt x="99" y="16382"/>
                    <a:pt x="122" y="16412"/>
                    <a:pt x="149" y="16442"/>
                  </a:cubicBezTo>
                  <a:lnTo>
                    <a:pt x="22848" y="198"/>
                  </a:lnTo>
                  <a:cubicBezTo>
                    <a:pt x="22829" y="165"/>
                    <a:pt x="22806" y="133"/>
                    <a:pt x="22786" y="99"/>
                  </a:cubicBezTo>
                  <a:cubicBezTo>
                    <a:pt x="22762" y="66"/>
                    <a:pt x="22742" y="34"/>
                    <a:pt x="22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5"/>
            <p:cNvSpPr/>
            <p:nvPr/>
          </p:nvSpPr>
          <p:spPr>
            <a:xfrm>
              <a:off x="4911000" y="3942475"/>
              <a:ext cx="564475" cy="406275"/>
            </a:xfrm>
            <a:custGeom>
              <a:avLst/>
              <a:gdLst/>
              <a:ahLst/>
              <a:cxnLst/>
              <a:rect l="l" t="t" r="r" b="b"/>
              <a:pathLst>
                <a:path w="22579" h="16251" extrusionOk="0">
                  <a:moveTo>
                    <a:pt x="22473" y="0"/>
                  </a:moveTo>
                  <a:lnTo>
                    <a:pt x="1" y="16079"/>
                  </a:lnTo>
                  <a:cubicBezTo>
                    <a:pt x="30" y="16108"/>
                    <a:pt x="57" y="16138"/>
                    <a:pt x="86" y="16164"/>
                  </a:cubicBezTo>
                  <a:cubicBezTo>
                    <a:pt x="113" y="16194"/>
                    <a:pt x="143" y="16220"/>
                    <a:pt x="173" y="16250"/>
                  </a:cubicBezTo>
                  <a:lnTo>
                    <a:pt x="22579" y="218"/>
                  </a:lnTo>
                  <a:cubicBezTo>
                    <a:pt x="22562" y="181"/>
                    <a:pt x="22542" y="145"/>
                    <a:pt x="22526" y="108"/>
                  </a:cubicBezTo>
                  <a:cubicBezTo>
                    <a:pt x="22509" y="72"/>
                    <a:pt x="22489" y="36"/>
                    <a:pt x="2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5"/>
            <p:cNvSpPr/>
            <p:nvPr/>
          </p:nvSpPr>
          <p:spPr>
            <a:xfrm>
              <a:off x="4940175" y="3978625"/>
              <a:ext cx="550375" cy="396225"/>
            </a:xfrm>
            <a:custGeom>
              <a:avLst/>
              <a:gdLst/>
              <a:ahLst/>
              <a:cxnLst/>
              <a:rect l="l" t="t" r="r" b="b"/>
              <a:pathLst>
                <a:path w="22015" h="15849" extrusionOk="0">
                  <a:moveTo>
                    <a:pt x="21932" y="1"/>
                  </a:moveTo>
                  <a:lnTo>
                    <a:pt x="1" y="15694"/>
                  </a:lnTo>
                  <a:cubicBezTo>
                    <a:pt x="34" y="15720"/>
                    <a:pt x="66" y="15746"/>
                    <a:pt x="96" y="15773"/>
                  </a:cubicBezTo>
                  <a:cubicBezTo>
                    <a:pt x="129" y="15796"/>
                    <a:pt x="162" y="15822"/>
                    <a:pt x="195" y="15848"/>
                  </a:cubicBezTo>
                  <a:lnTo>
                    <a:pt x="22014" y="235"/>
                  </a:lnTo>
                  <a:cubicBezTo>
                    <a:pt x="22002" y="195"/>
                    <a:pt x="21988" y="156"/>
                    <a:pt x="21975" y="116"/>
                  </a:cubicBezTo>
                  <a:cubicBezTo>
                    <a:pt x="21962" y="80"/>
                    <a:pt x="21949" y="40"/>
                    <a:pt x="21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5"/>
            <p:cNvSpPr/>
            <p:nvPr/>
          </p:nvSpPr>
          <p:spPr>
            <a:xfrm>
              <a:off x="4973225" y="4017600"/>
              <a:ext cx="528525" cy="380575"/>
            </a:xfrm>
            <a:custGeom>
              <a:avLst/>
              <a:gdLst/>
              <a:ahLst/>
              <a:cxnLst/>
              <a:rect l="l" t="t" r="r" b="b"/>
              <a:pathLst>
                <a:path w="21141" h="15223" extrusionOk="0">
                  <a:moveTo>
                    <a:pt x="21085" y="1"/>
                  </a:moveTo>
                  <a:lnTo>
                    <a:pt x="0" y="15087"/>
                  </a:lnTo>
                  <a:cubicBezTo>
                    <a:pt x="37" y="15110"/>
                    <a:pt x="72" y="15133"/>
                    <a:pt x="109" y="15153"/>
                  </a:cubicBezTo>
                  <a:cubicBezTo>
                    <a:pt x="145" y="15176"/>
                    <a:pt x="181" y="15199"/>
                    <a:pt x="218" y="15223"/>
                  </a:cubicBezTo>
                  <a:lnTo>
                    <a:pt x="21141" y="250"/>
                  </a:lnTo>
                  <a:cubicBezTo>
                    <a:pt x="21131" y="208"/>
                    <a:pt x="21121" y="165"/>
                    <a:pt x="21111" y="126"/>
                  </a:cubicBezTo>
                  <a:cubicBezTo>
                    <a:pt x="21104" y="83"/>
                    <a:pt x="21095" y="43"/>
                    <a:pt x="2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5"/>
            <p:cNvSpPr/>
            <p:nvPr/>
          </p:nvSpPr>
          <p:spPr>
            <a:xfrm>
              <a:off x="5010600" y="4059700"/>
              <a:ext cx="497825" cy="358575"/>
            </a:xfrm>
            <a:custGeom>
              <a:avLst/>
              <a:gdLst/>
              <a:ahLst/>
              <a:cxnLst/>
              <a:rect l="l" t="t" r="r" b="b"/>
              <a:pathLst>
                <a:path w="19913" h="14343" extrusionOk="0">
                  <a:moveTo>
                    <a:pt x="19883" y="0"/>
                  </a:moveTo>
                  <a:lnTo>
                    <a:pt x="1" y="14227"/>
                  </a:lnTo>
                  <a:cubicBezTo>
                    <a:pt x="40" y="14247"/>
                    <a:pt x="84" y="14266"/>
                    <a:pt x="123" y="14286"/>
                  </a:cubicBezTo>
                  <a:cubicBezTo>
                    <a:pt x="166" y="14306"/>
                    <a:pt x="206" y="14323"/>
                    <a:pt x="248" y="14342"/>
                  </a:cubicBezTo>
                  <a:lnTo>
                    <a:pt x="19912" y="271"/>
                  </a:lnTo>
                  <a:cubicBezTo>
                    <a:pt x="19909" y="224"/>
                    <a:pt x="19903" y="182"/>
                    <a:pt x="19900" y="136"/>
                  </a:cubicBezTo>
                  <a:cubicBezTo>
                    <a:pt x="19893" y="89"/>
                    <a:pt x="19889" y="46"/>
                    <a:pt x="19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5"/>
            <p:cNvSpPr/>
            <p:nvPr/>
          </p:nvSpPr>
          <p:spPr>
            <a:xfrm>
              <a:off x="5053225" y="4105500"/>
              <a:ext cx="456675" cy="329000"/>
            </a:xfrm>
            <a:custGeom>
              <a:avLst/>
              <a:gdLst/>
              <a:ahLst/>
              <a:cxnLst/>
              <a:rect l="l" t="t" r="r" b="b"/>
              <a:pathLst>
                <a:path w="18267" h="13160" extrusionOk="0">
                  <a:moveTo>
                    <a:pt x="18267" y="1"/>
                  </a:moveTo>
                  <a:lnTo>
                    <a:pt x="0" y="13071"/>
                  </a:lnTo>
                  <a:cubicBezTo>
                    <a:pt x="46" y="13087"/>
                    <a:pt x="95" y="13104"/>
                    <a:pt x="142" y="13117"/>
                  </a:cubicBezTo>
                  <a:cubicBezTo>
                    <a:pt x="188" y="13130"/>
                    <a:pt x="238" y="13146"/>
                    <a:pt x="283" y="13160"/>
                  </a:cubicBezTo>
                  <a:lnTo>
                    <a:pt x="18257" y="298"/>
                  </a:lnTo>
                  <a:cubicBezTo>
                    <a:pt x="18260" y="248"/>
                    <a:pt x="18260" y="199"/>
                    <a:pt x="18264" y="149"/>
                  </a:cubicBezTo>
                  <a:cubicBezTo>
                    <a:pt x="18264" y="100"/>
                    <a:pt x="18267" y="50"/>
                    <a:pt x="18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5"/>
            <p:cNvSpPr/>
            <p:nvPr/>
          </p:nvSpPr>
          <p:spPr>
            <a:xfrm>
              <a:off x="5102725" y="4156175"/>
              <a:ext cx="402650" cy="289450"/>
            </a:xfrm>
            <a:custGeom>
              <a:avLst/>
              <a:gdLst/>
              <a:ahLst/>
              <a:cxnLst/>
              <a:rect l="l" t="t" r="r" b="b"/>
              <a:pathLst>
                <a:path w="16106" h="11578" extrusionOk="0">
                  <a:moveTo>
                    <a:pt x="16106" y="0"/>
                  </a:moveTo>
                  <a:lnTo>
                    <a:pt x="1" y="11525"/>
                  </a:lnTo>
                  <a:cubicBezTo>
                    <a:pt x="57" y="11534"/>
                    <a:pt x="109" y="11542"/>
                    <a:pt x="165" y="11551"/>
                  </a:cubicBezTo>
                  <a:cubicBezTo>
                    <a:pt x="221" y="11561"/>
                    <a:pt x="278" y="11568"/>
                    <a:pt x="334" y="11578"/>
                  </a:cubicBezTo>
                  <a:lnTo>
                    <a:pt x="16046" y="333"/>
                  </a:lnTo>
                  <a:cubicBezTo>
                    <a:pt x="16057" y="277"/>
                    <a:pt x="16066" y="221"/>
                    <a:pt x="16076" y="165"/>
                  </a:cubicBezTo>
                  <a:cubicBezTo>
                    <a:pt x="16086" y="110"/>
                    <a:pt x="16096" y="57"/>
                    <a:pt x="16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5"/>
            <p:cNvSpPr/>
            <p:nvPr/>
          </p:nvSpPr>
          <p:spPr>
            <a:xfrm>
              <a:off x="5162375" y="4214000"/>
              <a:ext cx="328350" cy="235000"/>
            </a:xfrm>
            <a:custGeom>
              <a:avLst/>
              <a:gdLst/>
              <a:ahLst/>
              <a:cxnLst/>
              <a:rect l="l" t="t" r="r" b="b"/>
              <a:pathLst>
                <a:path w="13134" h="9400" extrusionOk="0">
                  <a:moveTo>
                    <a:pt x="13133" y="1"/>
                  </a:moveTo>
                  <a:lnTo>
                    <a:pt x="0" y="9399"/>
                  </a:lnTo>
                  <a:lnTo>
                    <a:pt x="205" y="9399"/>
                  </a:lnTo>
                  <a:cubicBezTo>
                    <a:pt x="277" y="9396"/>
                    <a:pt x="347" y="9396"/>
                    <a:pt x="419" y="9393"/>
                  </a:cubicBezTo>
                  <a:lnTo>
                    <a:pt x="12991" y="396"/>
                  </a:lnTo>
                  <a:cubicBezTo>
                    <a:pt x="13018" y="331"/>
                    <a:pt x="13041" y="264"/>
                    <a:pt x="13064" y="199"/>
                  </a:cubicBezTo>
                  <a:cubicBezTo>
                    <a:pt x="13087" y="133"/>
                    <a:pt x="13110" y="66"/>
                    <a:pt x="13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5"/>
            <p:cNvSpPr/>
            <p:nvPr/>
          </p:nvSpPr>
          <p:spPr>
            <a:xfrm>
              <a:off x="5241950" y="4286425"/>
              <a:ext cx="213825" cy="153025"/>
            </a:xfrm>
            <a:custGeom>
              <a:avLst/>
              <a:gdLst/>
              <a:ahLst/>
              <a:cxnLst/>
              <a:rect l="l" t="t" r="r" b="b"/>
              <a:pathLst>
                <a:path w="8553" h="6121" extrusionOk="0">
                  <a:moveTo>
                    <a:pt x="8553" y="1"/>
                  </a:moveTo>
                  <a:lnTo>
                    <a:pt x="1" y="6120"/>
                  </a:lnTo>
                  <a:cubicBezTo>
                    <a:pt x="107" y="6097"/>
                    <a:pt x="209" y="6071"/>
                    <a:pt x="314" y="6041"/>
                  </a:cubicBezTo>
                  <a:cubicBezTo>
                    <a:pt x="426" y="6012"/>
                    <a:pt x="535" y="5982"/>
                    <a:pt x="647" y="5949"/>
                  </a:cubicBezTo>
                  <a:lnTo>
                    <a:pt x="8180" y="558"/>
                  </a:lnTo>
                  <a:cubicBezTo>
                    <a:pt x="8246" y="465"/>
                    <a:pt x="8312" y="370"/>
                    <a:pt x="8375" y="274"/>
                  </a:cubicBezTo>
                  <a:cubicBezTo>
                    <a:pt x="8434" y="185"/>
                    <a:pt x="8494" y="93"/>
                    <a:pt x="8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55"/>
          <p:cNvGrpSpPr/>
          <p:nvPr/>
        </p:nvGrpSpPr>
        <p:grpSpPr>
          <a:xfrm>
            <a:off x="2528261" y="3853806"/>
            <a:ext cx="600470" cy="123922"/>
            <a:chOff x="2584706" y="3853806"/>
            <a:chExt cx="600470" cy="123922"/>
          </a:xfrm>
        </p:grpSpPr>
        <p:sp>
          <p:nvSpPr>
            <p:cNvPr id="1773" name="Google Shape;1773;p55"/>
            <p:cNvSpPr/>
            <p:nvPr/>
          </p:nvSpPr>
          <p:spPr>
            <a:xfrm>
              <a:off x="2584706" y="3853806"/>
              <a:ext cx="600470" cy="30206"/>
            </a:xfrm>
            <a:custGeom>
              <a:avLst/>
              <a:gdLst/>
              <a:ahLst/>
              <a:cxnLst/>
              <a:rect l="l" t="t" r="r" b="b"/>
              <a:pathLst>
                <a:path w="15506" h="780" extrusionOk="0">
                  <a:moveTo>
                    <a:pt x="0" y="0"/>
                  </a:moveTo>
                  <a:lnTo>
                    <a:pt x="0" y="300"/>
                  </a:lnTo>
                  <a:cubicBezTo>
                    <a:pt x="523" y="300"/>
                    <a:pt x="780" y="411"/>
                    <a:pt x="1046" y="527"/>
                  </a:cubicBezTo>
                  <a:cubicBezTo>
                    <a:pt x="1332" y="653"/>
                    <a:pt x="1633" y="780"/>
                    <a:pt x="2214" y="780"/>
                  </a:cubicBezTo>
                  <a:cubicBezTo>
                    <a:pt x="2799" y="780"/>
                    <a:pt x="3099" y="653"/>
                    <a:pt x="3385" y="527"/>
                  </a:cubicBezTo>
                  <a:cubicBezTo>
                    <a:pt x="3651" y="411"/>
                    <a:pt x="3908" y="300"/>
                    <a:pt x="4430" y="300"/>
                  </a:cubicBezTo>
                  <a:cubicBezTo>
                    <a:pt x="4953" y="300"/>
                    <a:pt x="5210" y="411"/>
                    <a:pt x="5476" y="527"/>
                  </a:cubicBezTo>
                  <a:cubicBezTo>
                    <a:pt x="5762" y="653"/>
                    <a:pt x="6061" y="780"/>
                    <a:pt x="6642" y="780"/>
                  </a:cubicBezTo>
                  <a:cubicBezTo>
                    <a:pt x="7228" y="780"/>
                    <a:pt x="7523" y="653"/>
                    <a:pt x="7813" y="527"/>
                  </a:cubicBezTo>
                  <a:cubicBezTo>
                    <a:pt x="8081" y="411"/>
                    <a:pt x="8336" y="300"/>
                    <a:pt x="8859" y="300"/>
                  </a:cubicBezTo>
                  <a:cubicBezTo>
                    <a:pt x="9382" y="300"/>
                    <a:pt x="9639" y="411"/>
                    <a:pt x="9905" y="527"/>
                  </a:cubicBezTo>
                  <a:cubicBezTo>
                    <a:pt x="10190" y="653"/>
                    <a:pt x="10491" y="780"/>
                    <a:pt x="11072" y="780"/>
                  </a:cubicBezTo>
                  <a:cubicBezTo>
                    <a:pt x="11658" y="780"/>
                    <a:pt x="11958" y="653"/>
                    <a:pt x="12243" y="527"/>
                  </a:cubicBezTo>
                  <a:cubicBezTo>
                    <a:pt x="12509" y="411"/>
                    <a:pt x="12766" y="300"/>
                    <a:pt x="13289" y="300"/>
                  </a:cubicBezTo>
                  <a:cubicBezTo>
                    <a:pt x="13812" y="300"/>
                    <a:pt x="14068" y="411"/>
                    <a:pt x="14339" y="527"/>
                  </a:cubicBezTo>
                  <a:cubicBezTo>
                    <a:pt x="14625" y="653"/>
                    <a:pt x="14920" y="780"/>
                    <a:pt x="15506" y="780"/>
                  </a:cubicBezTo>
                  <a:lnTo>
                    <a:pt x="15506" y="479"/>
                  </a:lnTo>
                  <a:cubicBezTo>
                    <a:pt x="14983" y="479"/>
                    <a:pt x="14726" y="367"/>
                    <a:pt x="14455" y="251"/>
                  </a:cubicBezTo>
                  <a:cubicBezTo>
                    <a:pt x="14170" y="125"/>
                    <a:pt x="13874" y="0"/>
                    <a:pt x="13289" y="0"/>
                  </a:cubicBezTo>
                  <a:cubicBezTo>
                    <a:pt x="12703" y="0"/>
                    <a:pt x="12408" y="125"/>
                    <a:pt x="12122" y="251"/>
                  </a:cubicBezTo>
                  <a:cubicBezTo>
                    <a:pt x="11851" y="367"/>
                    <a:pt x="11595" y="479"/>
                    <a:pt x="11072" y="479"/>
                  </a:cubicBezTo>
                  <a:cubicBezTo>
                    <a:pt x="10554" y="479"/>
                    <a:pt x="10297" y="367"/>
                    <a:pt x="10027" y="251"/>
                  </a:cubicBezTo>
                  <a:cubicBezTo>
                    <a:pt x="9741" y="125"/>
                    <a:pt x="9446" y="0"/>
                    <a:pt x="8859" y="0"/>
                  </a:cubicBezTo>
                  <a:cubicBezTo>
                    <a:pt x="8273" y="0"/>
                    <a:pt x="7978" y="125"/>
                    <a:pt x="7693" y="251"/>
                  </a:cubicBezTo>
                  <a:cubicBezTo>
                    <a:pt x="7422" y="367"/>
                    <a:pt x="7165" y="479"/>
                    <a:pt x="6642" y="479"/>
                  </a:cubicBezTo>
                  <a:cubicBezTo>
                    <a:pt x="6124" y="479"/>
                    <a:pt x="5867" y="367"/>
                    <a:pt x="5597" y="251"/>
                  </a:cubicBezTo>
                  <a:cubicBezTo>
                    <a:pt x="5311" y="125"/>
                    <a:pt x="5016" y="0"/>
                    <a:pt x="4430" y="0"/>
                  </a:cubicBezTo>
                  <a:cubicBezTo>
                    <a:pt x="3845" y="0"/>
                    <a:pt x="3550" y="125"/>
                    <a:pt x="3264" y="251"/>
                  </a:cubicBezTo>
                  <a:cubicBezTo>
                    <a:pt x="2992" y="367"/>
                    <a:pt x="2736" y="479"/>
                    <a:pt x="2214" y="479"/>
                  </a:cubicBezTo>
                  <a:cubicBezTo>
                    <a:pt x="1695" y="479"/>
                    <a:pt x="1439" y="367"/>
                    <a:pt x="1168" y="251"/>
                  </a:cubicBezTo>
                  <a:cubicBezTo>
                    <a:pt x="882" y="125"/>
                    <a:pt x="58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5"/>
            <p:cNvSpPr/>
            <p:nvPr/>
          </p:nvSpPr>
          <p:spPr>
            <a:xfrm>
              <a:off x="2584706" y="3947329"/>
              <a:ext cx="600470" cy="30399"/>
            </a:xfrm>
            <a:custGeom>
              <a:avLst/>
              <a:gdLst/>
              <a:ahLst/>
              <a:cxnLst/>
              <a:rect l="l" t="t" r="r" b="b"/>
              <a:pathLst>
                <a:path w="15506" h="785" extrusionOk="0">
                  <a:moveTo>
                    <a:pt x="0" y="0"/>
                  </a:moveTo>
                  <a:lnTo>
                    <a:pt x="0" y="300"/>
                  </a:lnTo>
                  <a:cubicBezTo>
                    <a:pt x="523" y="300"/>
                    <a:pt x="780" y="412"/>
                    <a:pt x="1046" y="528"/>
                  </a:cubicBezTo>
                  <a:cubicBezTo>
                    <a:pt x="1332" y="653"/>
                    <a:pt x="1633" y="785"/>
                    <a:pt x="2214" y="785"/>
                  </a:cubicBezTo>
                  <a:cubicBezTo>
                    <a:pt x="2799" y="785"/>
                    <a:pt x="3099" y="653"/>
                    <a:pt x="3385" y="528"/>
                  </a:cubicBezTo>
                  <a:cubicBezTo>
                    <a:pt x="3651" y="412"/>
                    <a:pt x="3908" y="300"/>
                    <a:pt x="4430" y="300"/>
                  </a:cubicBezTo>
                  <a:cubicBezTo>
                    <a:pt x="4953" y="300"/>
                    <a:pt x="5210" y="412"/>
                    <a:pt x="5476" y="528"/>
                  </a:cubicBezTo>
                  <a:cubicBezTo>
                    <a:pt x="5762" y="653"/>
                    <a:pt x="6061" y="785"/>
                    <a:pt x="6642" y="785"/>
                  </a:cubicBezTo>
                  <a:cubicBezTo>
                    <a:pt x="7228" y="785"/>
                    <a:pt x="7523" y="653"/>
                    <a:pt x="7813" y="528"/>
                  </a:cubicBezTo>
                  <a:cubicBezTo>
                    <a:pt x="8081" y="412"/>
                    <a:pt x="8336" y="300"/>
                    <a:pt x="8859" y="300"/>
                  </a:cubicBezTo>
                  <a:cubicBezTo>
                    <a:pt x="9382" y="300"/>
                    <a:pt x="9639" y="412"/>
                    <a:pt x="9905" y="528"/>
                  </a:cubicBezTo>
                  <a:cubicBezTo>
                    <a:pt x="10190" y="653"/>
                    <a:pt x="10491" y="785"/>
                    <a:pt x="11072" y="785"/>
                  </a:cubicBezTo>
                  <a:cubicBezTo>
                    <a:pt x="11658" y="785"/>
                    <a:pt x="11958" y="653"/>
                    <a:pt x="12243" y="528"/>
                  </a:cubicBezTo>
                  <a:cubicBezTo>
                    <a:pt x="12509" y="412"/>
                    <a:pt x="12766" y="300"/>
                    <a:pt x="13289" y="300"/>
                  </a:cubicBezTo>
                  <a:cubicBezTo>
                    <a:pt x="13812" y="300"/>
                    <a:pt x="14068" y="412"/>
                    <a:pt x="14339" y="528"/>
                  </a:cubicBezTo>
                  <a:cubicBezTo>
                    <a:pt x="14625" y="653"/>
                    <a:pt x="14920" y="785"/>
                    <a:pt x="15506" y="785"/>
                  </a:cubicBezTo>
                  <a:lnTo>
                    <a:pt x="15506" y="485"/>
                  </a:lnTo>
                  <a:cubicBezTo>
                    <a:pt x="14983" y="485"/>
                    <a:pt x="14726" y="373"/>
                    <a:pt x="14455" y="252"/>
                  </a:cubicBezTo>
                  <a:cubicBezTo>
                    <a:pt x="14170" y="130"/>
                    <a:pt x="13874" y="0"/>
                    <a:pt x="13289" y="0"/>
                  </a:cubicBezTo>
                  <a:cubicBezTo>
                    <a:pt x="12703" y="0"/>
                    <a:pt x="12408" y="130"/>
                    <a:pt x="12122" y="252"/>
                  </a:cubicBezTo>
                  <a:cubicBezTo>
                    <a:pt x="11851" y="373"/>
                    <a:pt x="11595" y="485"/>
                    <a:pt x="11072" y="485"/>
                  </a:cubicBezTo>
                  <a:cubicBezTo>
                    <a:pt x="10554" y="485"/>
                    <a:pt x="10297" y="373"/>
                    <a:pt x="10027" y="252"/>
                  </a:cubicBezTo>
                  <a:cubicBezTo>
                    <a:pt x="9741" y="130"/>
                    <a:pt x="9446" y="0"/>
                    <a:pt x="8859" y="0"/>
                  </a:cubicBezTo>
                  <a:cubicBezTo>
                    <a:pt x="8273" y="0"/>
                    <a:pt x="7978" y="130"/>
                    <a:pt x="7693" y="252"/>
                  </a:cubicBezTo>
                  <a:cubicBezTo>
                    <a:pt x="7422" y="373"/>
                    <a:pt x="7165" y="485"/>
                    <a:pt x="6642" y="485"/>
                  </a:cubicBezTo>
                  <a:cubicBezTo>
                    <a:pt x="6124" y="485"/>
                    <a:pt x="5867" y="373"/>
                    <a:pt x="5597" y="252"/>
                  </a:cubicBezTo>
                  <a:cubicBezTo>
                    <a:pt x="5311" y="130"/>
                    <a:pt x="5016" y="0"/>
                    <a:pt x="4430" y="0"/>
                  </a:cubicBezTo>
                  <a:cubicBezTo>
                    <a:pt x="3845" y="0"/>
                    <a:pt x="3550" y="130"/>
                    <a:pt x="3264" y="252"/>
                  </a:cubicBezTo>
                  <a:cubicBezTo>
                    <a:pt x="2992" y="373"/>
                    <a:pt x="2736" y="485"/>
                    <a:pt x="2214" y="485"/>
                  </a:cubicBezTo>
                  <a:cubicBezTo>
                    <a:pt x="1695" y="485"/>
                    <a:pt x="1439" y="373"/>
                    <a:pt x="1168" y="252"/>
                  </a:cubicBezTo>
                  <a:cubicBezTo>
                    <a:pt x="882" y="130"/>
                    <a:pt x="58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55"/>
          <p:cNvSpPr/>
          <p:nvPr/>
        </p:nvSpPr>
        <p:spPr>
          <a:xfrm>
            <a:off x="2298622" y="726406"/>
            <a:ext cx="4454459" cy="2757840"/>
          </a:xfrm>
          <a:custGeom>
            <a:avLst/>
            <a:gdLst/>
            <a:ahLst/>
            <a:cxnLst/>
            <a:rect l="l" t="t" r="r" b="b"/>
            <a:pathLst>
              <a:path w="115028" h="71216" extrusionOk="0">
                <a:moveTo>
                  <a:pt x="60590" y="0"/>
                </a:moveTo>
                <a:cubicBezTo>
                  <a:pt x="31853" y="0"/>
                  <a:pt x="16324" y="23751"/>
                  <a:pt x="16324" y="23751"/>
                </a:cubicBezTo>
                <a:cubicBezTo>
                  <a:pt x="16324" y="23751"/>
                  <a:pt x="1" y="48071"/>
                  <a:pt x="18846" y="66616"/>
                </a:cubicBezTo>
                <a:cubicBezTo>
                  <a:pt x="22010" y="69729"/>
                  <a:pt x="26998" y="71215"/>
                  <a:pt x="32805" y="71215"/>
                </a:cubicBezTo>
                <a:cubicBezTo>
                  <a:pt x="41206" y="71215"/>
                  <a:pt x="51321" y="68104"/>
                  <a:pt x="60114" y="62303"/>
                </a:cubicBezTo>
                <a:cubicBezTo>
                  <a:pt x="62430" y="60775"/>
                  <a:pt x="64815" y="60163"/>
                  <a:pt x="67237" y="60163"/>
                </a:cubicBezTo>
                <a:cubicBezTo>
                  <a:pt x="76937" y="60163"/>
                  <a:pt x="87211" y="69972"/>
                  <a:pt x="95871" y="69972"/>
                </a:cubicBezTo>
                <a:cubicBezTo>
                  <a:pt x="99158" y="69972"/>
                  <a:pt x="102213" y="68559"/>
                  <a:pt x="104915" y="64660"/>
                </a:cubicBezTo>
                <a:cubicBezTo>
                  <a:pt x="115028" y="50070"/>
                  <a:pt x="102021" y="3948"/>
                  <a:pt x="66019" y="279"/>
                </a:cubicBezTo>
                <a:cubicBezTo>
                  <a:pt x="64160" y="89"/>
                  <a:pt x="62350" y="0"/>
                  <a:pt x="60590" y="0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100000">
                <a:srgbClr val="E6913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5725" dist="19050" dir="540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55"/>
          <p:cNvSpPr/>
          <p:nvPr/>
        </p:nvSpPr>
        <p:spPr>
          <a:xfrm rot="10800000" flipH="1">
            <a:off x="2330700" y="2653051"/>
            <a:ext cx="4369700" cy="1400800"/>
          </a:xfrm>
          <a:prstGeom prst="flowChartManualInput">
            <a:avLst/>
          </a:prstGeom>
          <a:solidFill>
            <a:srgbClr val="20202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55"/>
          <p:cNvGrpSpPr/>
          <p:nvPr/>
        </p:nvGrpSpPr>
        <p:grpSpPr>
          <a:xfrm>
            <a:off x="7166604" y="285591"/>
            <a:ext cx="1587098" cy="38299"/>
            <a:chOff x="834898" y="4444541"/>
            <a:chExt cx="1587098" cy="38299"/>
          </a:xfrm>
        </p:grpSpPr>
        <p:sp>
          <p:nvSpPr>
            <p:cNvPr id="1778" name="Google Shape;1778;p55"/>
            <p:cNvSpPr/>
            <p:nvPr/>
          </p:nvSpPr>
          <p:spPr>
            <a:xfrm>
              <a:off x="834898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5"/>
            <p:cNvSpPr/>
            <p:nvPr/>
          </p:nvSpPr>
          <p:spPr>
            <a:xfrm>
              <a:off x="100699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5"/>
            <p:cNvSpPr/>
            <p:nvPr/>
          </p:nvSpPr>
          <p:spPr>
            <a:xfrm>
              <a:off x="1179093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5"/>
            <p:cNvSpPr/>
            <p:nvPr/>
          </p:nvSpPr>
          <p:spPr>
            <a:xfrm>
              <a:off x="1351190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9" y="988"/>
                    <a:pt x="988" y="765"/>
                    <a:pt x="988" y="495"/>
                  </a:cubicBezTo>
                  <a:cubicBezTo>
                    <a:pt x="988" y="223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5"/>
            <p:cNvSpPr/>
            <p:nvPr/>
          </p:nvSpPr>
          <p:spPr>
            <a:xfrm>
              <a:off x="152328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5"/>
            <p:cNvSpPr/>
            <p:nvPr/>
          </p:nvSpPr>
          <p:spPr>
            <a:xfrm>
              <a:off x="169534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5"/>
            <p:cNvSpPr/>
            <p:nvPr/>
          </p:nvSpPr>
          <p:spPr>
            <a:xfrm>
              <a:off x="1867444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5"/>
            <p:cNvSpPr/>
            <p:nvPr/>
          </p:nvSpPr>
          <p:spPr>
            <a:xfrm>
              <a:off x="2039541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23"/>
                    <a:pt x="1" y="495"/>
                  </a:cubicBezTo>
                  <a:cubicBezTo>
                    <a:pt x="1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5"/>
            <p:cNvSpPr/>
            <p:nvPr/>
          </p:nvSpPr>
          <p:spPr>
            <a:xfrm>
              <a:off x="221163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5"/>
            <p:cNvSpPr/>
            <p:nvPr/>
          </p:nvSpPr>
          <p:spPr>
            <a:xfrm>
              <a:off x="2383736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23"/>
                    <a:pt x="0" y="495"/>
                  </a:cubicBezTo>
                  <a:cubicBezTo>
                    <a:pt x="0" y="765"/>
                    <a:pt x="217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8" name="Google Shape;1788;p55"/>
          <p:cNvSpPr txBox="1">
            <a:spLocks noGrp="1"/>
          </p:cNvSpPr>
          <p:nvPr>
            <p:ph type="title"/>
          </p:nvPr>
        </p:nvSpPr>
        <p:spPr>
          <a:xfrm>
            <a:off x="1834300" y="1629523"/>
            <a:ext cx="5362500" cy="9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OBRIGADO!</a:t>
            </a:r>
            <a:endParaRPr dirty="0"/>
          </a:p>
        </p:txBody>
      </p:sp>
      <p:grpSp>
        <p:nvGrpSpPr>
          <p:cNvPr id="1789" name="Google Shape;1789;p55"/>
          <p:cNvGrpSpPr/>
          <p:nvPr/>
        </p:nvGrpSpPr>
        <p:grpSpPr>
          <a:xfrm>
            <a:off x="1129125" y="2465503"/>
            <a:ext cx="452722" cy="447909"/>
            <a:chOff x="3732525" y="3850525"/>
            <a:chExt cx="420550" cy="476550"/>
          </a:xfrm>
        </p:grpSpPr>
        <p:sp>
          <p:nvSpPr>
            <p:cNvPr id="1790" name="Google Shape;1790;p55"/>
            <p:cNvSpPr/>
            <p:nvPr/>
          </p:nvSpPr>
          <p:spPr>
            <a:xfrm>
              <a:off x="3847550" y="396537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0"/>
                  </a:moveTo>
                  <a:cubicBezTo>
                    <a:pt x="283" y="0"/>
                    <a:pt x="201" y="34"/>
                    <a:pt x="135" y="102"/>
                  </a:cubicBezTo>
                  <a:cubicBezTo>
                    <a:pt x="1" y="234"/>
                    <a:pt x="1" y="429"/>
                    <a:pt x="132" y="564"/>
                  </a:cubicBezTo>
                  <a:cubicBezTo>
                    <a:pt x="200" y="629"/>
                    <a:pt x="282" y="662"/>
                    <a:pt x="364" y="662"/>
                  </a:cubicBezTo>
                  <a:cubicBezTo>
                    <a:pt x="446" y="662"/>
                    <a:pt x="528" y="629"/>
                    <a:pt x="594" y="564"/>
                  </a:cubicBezTo>
                  <a:cubicBezTo>
                    <a:pt x="728" y="429"/>
                    <a:pt x="728" y="237"/>
                    <a:pt x="594" y="102"/>
                  </a:cubicBezTo>
                  <a:cubicBezTo>
                    <a:pt x="528" y="34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5"/>
            <p:cNvSpPr/>
            <p:nvPr/>
          </p:nvSpPr>
          <p:spPr>
            <a:xfrm>
              <a:off x="3904975" y="3907950"/>
              <a:ext cx="18325" cy="16525"/>
            </a:xfrm>
            <a:custGeom>
              <a:avLst/>
              <a:gdLst/>
              <a:ahLst/>
              <a:cxnLst/>
              <a:rect l="l" t="t" r="r" b="b"/>
              <a:pathLst>
                <a:path w="733" h="661" extrusionOk="0">
                  <a:moveTo>
                    <a:pt x="364" y="0"/>
                  </a:moveTo>
                  <a:cubicBezTo>
                    <a:pt x="285" y="0"/>
                    <a:pt x="206" y="32"/>
                    <a:pt x="142" y="96"/>
                  </a:cubicBezTo>
                  <a:cubicBezTo>
                    <a:pt x="4" y="227"/>
                    <a:pt x="1" y="422"/>
                    <a:pt x="129" y="557"/>
                  </a:cubicBezTo>
                  <a:cubicBezTo>
                    <a:pt x="196" y="626"/>
                    <a:pt x="281" y="661"/>
                    <a:pt x="365" y="661"/>
                  </a:cubicBezTo>
                  <a:cubicBezTo>
                    <a:pt x="445" y="661"/>
                    <a:pt x="525" y="630"/>
                    <a:pt x="591" y="567"/>
                  </a:cubicBezTo>
                  <a:cubicBezTo>
                    <a:pt x="725" y="435"/>
                    <a:pt x="732" y="240"/>
                    <a:pt x="600" y="105"/>
                  </a:cubicBezTo>
                  <a:cubicBezTo>
                    <a:pt x="532" y="36"/>
                    <a:pt x="448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5"/>
            <p:cNvSpPr/>
            <p:nvPr/>
          </p:nvSpPr>
          <p:spPr>
            <a:xfrm>
              <a:off x="3962400" y="3850525"/>
              <a:ext cx="18300" cy="16525"/>
            </a:xfrm>
            <a:custGeom>
              <a:avLst/>
              <a:gdLst/>
              <a:ahLst/>
              <a:cxnLst/>
              <a:rect l="l" t="t" r="r" b="b"/>
              <a:pathLst>
                <a:path w="732" h="661" extrusionOk="0">
                  <a:moveTo>
                    <a:pt x="367" y="0"/>
                  </a:moveTo>
                  <a:cubicBezTo>
                    <a:pt x="287" y="0"/>
                    <a:pt x="206" y="33"/>
                    <a:pt x="139" y="99"/>
                  </a:cubicBezTo>
                  <a:cubicBezTo>
                    <a:pt x="4" y="230"/>
                    <a:pt x="0" y="425"/>
                    <a:pt x="132" y="557"/>
                  </a:cubicBezTo>
                  <a:cubicBezTo>
                    <a:pt x="199" y="626"/>
                    <a:pt x="283" y="660"/>
                    <a:pt x="367" y="660"/>
                  </a:cubicBezTo>
                  <a:cubicBezTo>
                    <a:pt x="448" y="660"/>
                    <a:pt x="529" y="628"/>
                    <a:pt x="594" y="563"/>
                  </a:cubicBezTo>
                  <a:cubicBezTo>
                    <a:pt x="729" y="432"/>
                    <a:pt x="732" y="237"/>
                    <a:pt x="597" y="102"/>
                  </a:cubicBezTo>
                  <a:cubicBezTo>
                    <a:pt x="530" y="34"/>
                    <a:pt x="449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5"/>
            <p:cNvSpPr/>
            <p:nvPr/>
          </p:nvSpPr>
          <p:spPr>
            <a:xfrm>
              <a:off x="3732625" y="3965400"/>
              <a:ext cx="18300" cy="16575"/>
            </a:xfrm>
            <a:custGeom>
              <a:avLst/>
              <a:gdLst/>
              <a:ahLst/>
              <a:cxnLst/>
              <a:rect l="l" t="t" r="r" b="b"/>
              <a:pathLst>
                <a:path w="732" h="663" extrusionOk="0">
                  <a:moveTo>
                    <a:pt x="366" y="1"/>
                  </a:moveTo>
                  <a:cubicBezTo>
                    <a:pt x="285" y="1"/>
                    <a:pt x="205" y="33"/>
                    <a:pt x="138" y="98"/>
                  </a:cubicBezTo>
                  <a:cubicBezTo>
                    <a:pt x="3" y="230"/>
                    <a:pt x="0" y="420"/>
                    <a:pt x="132" y="556"/>
                  </a:cubicBezTo>
                  <a:cubicBezTo>
                    <a:pt x="199" y="627"/>
                    <a:pt x="283" y="662"/>
                    <a:pt x="367" y="662"/>
                  </a:cubicBezTo>
                  <a:cubicBezTo>
                    <a:pt x="447" y="662"/>
                    <a:pt x="527" y="630"/>
                    <a:pt x="593" y="566"/>
                  </a:cubicBezTo>
                  <a:cubicBezTo>
                    <a:pt x="728" y="434"/>
                    <a:pt x="732" y="239"/>
                    <a:pt x="600" y="104"/>
                  </a:cubicBezTo>
                  <a:cubicBezTo>
                    <a:pt x="533" y="36"/>
                    <a:pt x="449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5"/>
            <p:cNvSpPr/>
            <p:nvPr/>
          </p:nvSpPr>
          <p:spPr>
            <a:xfrm>
              <a:off x="3790125" y="39079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5" y="0"/>
                  </a:moveTo>
                  <a:cubicBezTo>
                    <a:pt x="284" y="0"/>
                    <a:pt x="202" y="33"/>
                    <a:pt x="135" y="99"/>
                  </a:cubicBezTo>
                  <a:cubicBezTo>
                    <a:pt x="0" y="231"/>
                    <a:pt x="0" y="425"/>
                    <a:pt x="132" y="560"/>
                  </a:cubicBezTo>
                  <a:cubicBezTo>
                    <a:pt x="199" y="628"/>
                    <a:pt x="281" y="662"/>
                    <a:pt x="363" y="662"/>
                  </a:cubicBezTo>
                  <a:cubicBezTo>
                    <a:pt x="445" y="662"/>
                    <a:pt x="526" y="629"/>
                    <a:pt x="593" y="563"/>
                  </a:cubicBezTo>
                  <a:cubicBezTo>
                    <a:pt x="725" y="432"/>
                    <a:pt x="728" y="237"/>
                    <a:pt x="597" y="102"/>
                  </a:cubicBezTo>
                  <a:cubicBezTo>
                    <a:pt x="529" y="34"/>
                    <a:pt x="447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5"/>
            <p:cNvSpPr/>
            <p:nvPr/>
          </p:nvSpPr>
          <p:spPr>
            <a:xfrm>
              <a:off x="3847550" y="3850525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0"/>
                  </a:moveTo>
                  <a:cubicBezTo>
                    <a:pt x="282" y="0"/>
                    <a:pt x="200" y="34"/>
                    <a:pt x="132" y="102"/>
                  </a:cubicBezTo>
                  <a:cubicBezTo>
                    <a:pt x="1" y="234"/>
                    <a:pt x="1" y="428"/>
                    <a:pt x="135" y="560"/>
                  </a:cubicBezTo>
                  <a:cubicBezTo>
                    <a:pt x="201" y="628"/>
                    <a:pt x="283" y="662"/>
                    <a:pt x="365" y="662"/>
                  </a:cubicBezTo>
                  <a:cubicBezTo>
                    <a:pt x="447" y="662"/>
                    <a:pt x="529" y="628"/>
                    <a:pt x="597" y="560"/>
                  </a:cubicBezTo>
                  <a:cubicBezTo>
                    <a:pt x="728" y="425"/>
                    <a:pt x="728" y="234"/>
                    <a:pt x="594" y="99"/>
                  </a:cubicBezTo>
                  <a:cubicBezTo>
                    <a:pt x="527" y="33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5"/>
            <p:cNvSpPr/>
            <p:nvPr/>
          </p:nvSpPr>
          <p:spPr>
            <a:xfrm>
              <a:off x="3732625" y="4022850"/>
              <a:ext cx="18300" cy="16550"/>
            </a:xfrm>
            <a:custGeom>
              <a:avLst/>
              <a:gdLst/>
              <a:ahLst/>
              <a:cxnLst/>
              <a:rect l="l" t="t" r="r" b="b"/>
              <a:pathLst>
                <a:path w="732" h="662" extrusionOk="0">
                  <a:moveTo>
                    <a:pt x="364" y="0"/>
                  </a:moveTo>
                  <a:cubicBezTo>
                    <a:pt x="285" y="0"/>
                    <a:pt x="205" y="32"/>
                    <a:pt x="138" y="97"/>
                  </a:cubicBezTo>
                  <a:cubicBezTo>
                    <a:pt x="3" y="232"/>
                    <a:pt x="0" y="426"/>
                    <a:pt x="132" y="559"/>
                  </a:cubicBezTo>
                  <a:cubicBezTo>
                    <a:pt x="201" y="627"/>
                    <a:pt x="285" y="662"/>
                    <a:pt x="369" y="662"/>
                  </a:cubicBezTo>
                  <a:cubicBezTo>
                    <a:pt x="449" y="662"/>
                    <a:pt x="528" y="630"/>
                    <a:pt x="593" y="565"/>
                  </a:cubicBezTo>
                  <a:cubicBezTo>
                    <a:pt x="728" y="430"/>
                    <a:pt x="732" y="238"/>
                    <a:pt x="596" y="104"/>
                  </a:cubicBezTo>
                  <a:cubicBezTo>
                    <a:pt x="529" y="35"/>
                    <a:pt x="447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5"/>
            <p:cNvSpPr/>
            <p:nvPr/>
          </p:nvSpPr>
          <p:spPr>
            <a:xfrm>
              <a:off x="3790025" y="39654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366" y="1"/>
                  </a:moveTo>
                  <a:cubicBezTo>
                    <a:pt x="289" y="1"/>
                    <a:pt x="212" y="31"/>
                    <a:pt x="146" y="91"/>
                  </a:cubicBezTo>
                  <a:cubicBezTo>
                    <a:pt x="8" y="220"/>
                    <a:pt x="1" y="417"/>
                    <a:pt x="127" y="553"/>
                  </a:cubicBezTo>
                  <a:cubicBezTo>
                    <a:pt x="196" y="625"/>
                    <a:pt x="282" y="661"/>
                    <a:pt x="368" y="661"/>
                  </a:cubicBezTo>
                  <a:cubicBezTo>
                    <a:pt x="446" y="661"/>
                    <a:pt x="523" y="632"/>
                    <a:pt x="588" y="572"/>
                  </a:cubicBezTo>
                  <a:cubicBezTo>
                    <a:pt x="726" y="440"/>
                    <a:pt x="736" y="246"/>
                    <a:pt x="607" y="111"/>
                  </a:cubicBezTo>
                  <a:cubicBezTo>
                    <a:pt x="538" y="38"/>
                    <a:pt x="452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5"/>
            <p:cNvSpPr/>
            <p:nvPr/>
          </p:nvSpPr>
          <p:spPr>
            <a:xfrm>
              <a:off x="3847550" y="39079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0"/>
                  </a:moveTo>
                  <a:cubicBezTo>
                    <a:pt x="282" y="0"/>
                    <a:pt x="201" y="33"/>
                    <a:pt x="135" y="99"/>
                  </a:cubicBezTo>
                  <a:cubicBezTo>
                    <a:pt x="1" y="234"/>
                    <a:pt x="1" y="429"/>
                    <a:pt x="132" y="560"/>
                  </a:cubicBezTo>
                  <a:cubicBezTo>
                    <a:pt x="200" y="628"/>
                    <a:pt x="283" y="662"/>
                    <a:pt x="366" y="662"/>
                  </a:cubicBezTo>
                  <a:cubicBezTo>
                    <a:pt x="447" y="662"/>
                    <a:pt x="528" y="629"/>
                    <a:pt x="594" y="563"/>
                  </a:cubicBezTo>
                  <a:cubicBezTo>
                    <a:pt x="728" y="429"/>
                    <a:pt x="728" y="237"/>
                    <a:pt x="594" y="102"/>
                  </a:cubicBezTo>
                  <a:cubicBezTo>
                    <a:pt x="527" y="34"/>
                    <a:pt x="445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5"/>
            <p:cNvSpPr/>
            <p:nvPr/>
          </p:nvSpPr>
          <p:spPr>
            <a:xfrm>
              <a:off x="3904975" y="385052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6" y="0"/>
                  </a:moveTo>
                  <a:cubicBezTo>
                    <a:pt x="285" y="0"/>
                    <a:pt x="204" y="33"/>
                    <a:pt x="139" y="99"/>
                  </a:cubicBezTo>
                  <a:cubicBezTo>
                    <a:pt x="4" y="230"/>
                    <a:pt x="1" y="425"/>
                    <a:pt x="132" y="560"/>
                  </a:cubicBezTo>
                  <a:cubicBezTo>
                    <a:pt x="199" y="627"/>
                    <a:pt x="282" y="661"/>
                    <a:pt x="366" y="661"/>
                  </a:cubicBezTo>
                  <a:cubicBezTo>
                    <a:pt x="447" y="661"/>
                    <a:pt x="528" y="629"/>
                    <a:pt x="594" y="563"/>
                  </a:cubicBezTo>
                  <a:cubicBezTo>
                    <a:pt x="729" y="432"/>
                    <a:pt x="729" y="237"/>
                    <a:pt x="597" y="102"/>
                  </a:cubicBezTo>
                  <a:cubicBezTo>
                    <a:pt x="530" y="34"/>
                    <a:pt x="448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5"/>
            <p:cNvSpPr/>
            <p:nvPr/>
          </p:nvSpPr>
          <p:spPr>
            <a:xfrm>
              <a:off x="3732525" y="4080300"/>
              <a:ext cx="18400" cy="16525"/>
            </a:xfrm>
            <a:custGeom>
              <a:avLst/>
              <a:gdLst/>
              <a:ahLst/>
              <a:cxnLst/>
              <a:rect l="l" t="t" r="r" b="b"/>
              <a:pathLst>
                <a:path w="736" h="661" extrusionOk="0">
                  <a:moveTo>
                    <a:pt x="369" y="0"/>
                  </a:moveTo>
                  <a:cubicBezTo>
                    <a:pt x="291" y="0"/>
                    <a:pt x="213" y="30"/>
                    <a:pt x="149" y="89"/>
                  </a:cubicBezTo>
                  <a:cubicBezTo>
                    <a:pt x="10" y="221"/>
                    <a:pt x="1" y="416"/>
                    <a:pt x="129" y="550"/>
                  </a:cubicBezTo>
                  <a:cubicBezTo>
                    <a:pt x="197" y="623"/>
                    <a:pt x="284" y="661"/>
                    <a:pt x="371" y="661"/>
                  </a:cubicBezTo>
                  <a:cubicBezTo>
                    <a:pt x="449" y="661"/>
                    <a:pt x="527" y="631"/>
                    <a:pt x="591" y="570"/>
                  </a:cubicBezTo>
                  <a:cubicBezTo>
                    <a:pt x="729" y="442"/>
                    <a:pt x="736" y="247"/>
                    <a:pt x="611" y="109"/>
                  </a:cubicBezTo>
                  <a:cubicBezTo>
                    <a:pt x="541" y="36"/>
                    <a:pt x="455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5"/>
            <p:cNvSpPr/>
            <p:nvPr/>
          </p:nvSpPr>
          <p:spPr>
            <a:xfrm>
              <a:off x="3790025" y="402285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7" y="0"/>
                  </a:moveTo>
                  <a:cubicBezTo>
                    <a:pt x="286" y="0"/>
                    <a:pt x="206" y="32"/>
                    <a:pt x="139" y="97"/>
                  </a:cubicBezTo>
                  <a:cubicBezTo>
                    <a:pt x="4" y="229"/>
                    <a:pt x="1" y="423"/>
                    <a:pt x="133" y="559"/>
                  </a:cubicBezTo>
                  <a:cubicBezTo>
                    <a:pt x="200" y="627"/>
                    <a:pt x="285" y="662"/>
                    <a:pt x="369" y="662"/>
                  </a:cubicBezTo>
                  <a:cubicBezTo>
                    <a:pt x="449" y="662"/>
                    <a:pt x="530" y="630"/>
                    <a:pt x="594" y="565"/>
                  </a:cubicBezTo>
                  <a:cubicBezTo>
                    <a:pt x="729" y="433"/>
                    <a:pt x="732" y="238"/>
                    <a:pt x="601" y="104"/>
                  </a:cubicBezTo>
                  <a:cubicBezTo>
                    <a:pt x="534" y="35"/>
                    <a:pt x="450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5"/>
            <p:cNvSpPr/>
            <p:nvPr/>
          </p:nvSpPr>
          <p:spPr>
            <a:xfrm>
              <a:off x="3962400" y="413772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3" y="1"/>
                  </a:moveTo>
                  <a:cubicBezTo>
                    <a:pt x="282" y="1"/>
                    <a:pt x="201" y="34"/>
                    <a:pt x="136" y="99"/>
                  </a:cubicBezTo>
                  <a:cubicBezTo>
                    <a:pt x="0" y="235"/>
                    <a:pt x="0" y="425"/>
                    <a:pt x="136" y="560"/>
                  </a:cubicBezTo>
                  <a:cubicBezTo>
                    <a:pt x="202" y="628"/>
                    <a:pt x="284" y="662"/>
                    <a:pt x="366" y="662"/>
                  </a:cubicBezTo>
                  <a:cubicBezTo>
                    <a:pt x="447" y="662"/>
                    <a:pt x="528" y="629"/>
                    <a:pt x="594" y="564"/>
                  </a:cubicBezTo>
                  <a:cubicBezTo>
                    <a:pt x="729" y="428"/>
                    <a:pt x="729" y="235"/>
                    <a:pt x="597" y="102"/>
                  </a:cubicBezTo>
                  <a:cubicBezTo>
                    <a:pt x="529" y="34"/>
                    <a:pt x="446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5"/>
            <p:cNvSpPr/>
            <p:nvPr/>
          </p:nvSpPr>
          <p:spPr>
            <a:xfrm>
              <a:off x="3962400" y="4080300"/>
              <a:ext cx="18300" cy="16575"/>
            </a:xfrm>
            <a:custGeom>
              <a:avLst/>
              <a:gdLst/>
              <a:ahLst/>
              <a:cxnLst/>
              <a:rect l="l" t="t" r="r" b="b"/>
              <a:pathLst>
                <a:path w="732" h="663" extrusionOk="0">
                  <a:moveTo>
                    <a:pt x="364" y="1"/>
                  </a:moveTo>
                  <a:cubicBezTo>
                    <a:pt x="284" y="1"/>
                    <a:pt x="204" y="32"/>
                    <a:pt x="139" y="95"/>
                  </a:cubicBezTo>
                  <a:cubicBezTo>
                    <a:pt x="4" y="228"/>
                    <a:pt x="0" y="422"/>
                    <a:pt x="128" y="554"/>
                  </a:cubicBezTo>
                  <a:cubicBezTo>
                    <a:pt x="197" y="626"/>
                    <a:pt x="282" y="662"/>
                    <a:pt x="367" y="662"/>
                  </a:cubicBezTo>
                  <a:cubicBezTo>
                    <a:pt x="446" y="662"/>
                    <a:pt x="525" y="631"/>
                    <a:pt x="590" y="567"/>
                  </a:cubicBezTo>
                  <a:cubicBezTo>
                    <a:pt x="726" y="436"/>
                    <a:pt x="732" y="241"/>
                    <a:pt x="600" y="106"/>
                  </a:cubicBezTo>
                  <a:cubicBezTo>
                    <a:pt x="534" y="36"/>
                    <a:pt x="449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5"/>
            <p:cNvSpPr/>
            <p:nvPr/>
          </p:nvSpPr>
          <p:spPr>
            <a:xfrm>
              <a:off x="3904975" y="413772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3" y="1"/>
                  </a:moveTo>
                  <a:cubicBezTo>
                    <a:pt x="282" y="1"/>
                    <a:pt x="201" y="34"/>
                    <a:pt x="136" y="99"/>
                  </a:cubicBezTo>
                  <a:cubicBezTo>
                    <a:pt x="1" y="235"/>
                    <a:pt x="1" y="425"/>
                    <a:pt x="132" y="560"/>
                  </a:cubicBezTo>
                  <a:cubicBezTo>
                    <a:pt x="200" y="628"/>
                    <a:pt x="282" y="662"/>
                    <a:pt x="364" y="662"/>
                  </a:cubicBezTo>
                  <a:cubicBezTo>
                    <a:pt x="445" y="662"/>
                    <a:pt x="526" y="629"/>
                    <a:pt x="594" y="564"/>
                  </a:cubicBezTo>
                  <a:cubicBezTo>
                    <a:pt x="729" y="428"/>
                    <a:pt x="729" y="235"/>
                    <a:pt x="597" y="102"/>
                  </a:cubicBezTo>
                  <a:cubicBezTo>
                    <a:pt x="529" y="34"/>
                    <a:pt x="446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5"/>
            <p:cNvSpPr/>
            <p:nvPr/>
          </p:nvSpPr>
          <p:spPr>
            <a:xfrm>
              <a:off x="3962400" y="402287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0"/>
                  </a:moveTo>
                  <a:cubicBezTo>
                    <a:pt x="282" y="0"/>
                    <a:pt x="200" y="33"/>
                    <a:pt x="132" y="99"/>
                  </a:cubicBezTo>
                  <a:cubicBezTo>
                    <a:pt x="0" y="234"/>
                    <a:pt x="0" y="429"/>
                    <a:pt x="136" y="561"/>
                  </a:cubicBezTo>
                  <a:cubicBezTo>
                    <a:pt x="203" y="628"/>
                    <a:pt x="285" y="662"/>
                    <a:pt x="366" y="662"/>
                  </a:cubicBezTo>
                  <a:cubicBezTo>
                    <a:pt x="448" y="662"/>
                    <a:pt x="529" y="628"/>
                    <a:pt x="597" y="561"/>
                  </a:cubicBezTo>
                  <a:cubicBezTo>
                    <a:pt x="729" y="425"/>
                    <a:pt x="729" y="231"/>
                    <a:pt x="594" y="99"/>
                  </a:cubicBezTo>
                  <a:cubicBezTo>
                    <a:pt x="527" y="33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5"/>
            <p:cNvSpPr/>
            <p:nvPr/>
          </p:nvSpPr>
          <p:spPr>
            <a:xfrm>
              <a:off x="3904800" y="4080325"/>
              <a:ext cx="18575" cy="16525"/>
            </a:xfrm>
            <a:custGeom>
              <a:avLst/>
              <a:gdLst/>
              <a:ahLst/>
              <a:cxnLst/>
              <a:rect l="l" t="t" r="r" b="b"/>
              <a:pathLst>
                <a:path w="743" h="661" extrusionOk="0">
                  <a:moveTo>
                    <a:pt x="368" y="1"/>
                  </a:moveTo>
                  <a:cubicBezTo>
                    <a:pt x="293" y="1"/>
                    <a:pt x="218" y="28"/>
                    <a:pt x="155" y="85"/>
                  </a:cubicBezTo>
                  <a:cubicBezTo>
                    <a:pt x="14" y="210"/>
                    <a:pt x="0" y="408"/>
                    <a:pt x="126" y="543"/>
                  </a:cubicBezTo>
                  <a:cubicBezTo>
                    <a:pt x="196" y="620"/>
                    <a:pt x="285" y="660"/>
                    <a:pt x="374" y="660"/>
                  </a:cubicBezTo>
                  <a:cubicBezTo>
                    <a:pt x="448" y="660"/>
                    <a:pt x="521" y="633"/>
                    <a:pt x="584" y="576"/>
                  </a:cubicBezTo>
                  <a:cubicBezTo>
                    <a:pt x="726" y="450"/>
                    <a:pt x="742" y="253"/>
                    <a:pt x="617" y="118"/>
                  </a:cubicBezTo>
                  <a:cubicBezTo>
                    <a:pt x="549" y="41"/>
                    <a:pt x="459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5"/>
            <p:cNvSpPr/>
            <p:nvPr/>
          </p:nvSpPr>
          <p:spPr>
            <a:xfrm>
              <a:off x="3847450" y="413775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5" y="1"/>
                  </a:moveTo>
                  <a:cubicBezTo>
                    <a:pt x="285" y="1"/>
                    <a:pt x="205" y="32"/>
                    <a:pt x="139" y="95"/>
                  </a:cubicBezTo>
                  <a:cubicBezTo>
                    <a:pt x="5" y="230"/>
                    <a:pt x="1" y="421"/>
                    <a:pt x="133" y="556"/>
                  </a:cubicBezTo>
                  <a:cubicBezTo>
                    <a:pt x="202" y="626"/>
                    <a:pt x="287" y="661"/>
                    <a:pt x="371" y="661"/>
                  </a:cubicBezTo>
                  <a:cubicBezTo>
                    <a:pt x="450" y="661"/>
                    <a:pt x="529" y="630"/>
                    <a:pt x="594" y="566"/>
                  </a:cubicBezTo>
                  <a:cubicBezTo>
                    <a:pt x="729" y="434"/>
                    <a:pt x="732" y="240"/>
                    <a:pt x="601" y="105"/>
                  </a:cubicBezTo>
                  <a:cubicBezTo>
                    <a:pt x="533" y="35"/>
                    <a:pt x="449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5"/>
            <p:cNvSpPr/>
            <p:nvPr/>
          </p:nvSpPr>
          <p:spPr>
            <a:xfrm>
              <a:off x="3962400" y="3965400"/>
              <a:ext cx="18300" cy="16575"/>
            </a:xfrm>
            <a:custGeom>
              <a:avLst/>
              <a:gdLst/>
              <a:ahLst/>
              <a:cxnLst/>
              <a:rect l="l" t="t" r="r" b="b"/>
              <a:pathLst>
                <a:path w="732" h="663" extrusionOk="0">
                  <a:moveTo>
                    <a:pt x="363" y="1"/>
                  </a:moveTo>
                  <a:cubicBezTo>
                    <a:pt x="279" y="1"/>
                    <a:pt x="196" y="36"/>
                    <a:pt x="128" y="104"/>
                  </a:cubicBezTo>
                  <a:cubicBezTo>
                    <a:pt x="0" y="239"/>
                    <a:pt x="4" y="434"/>
                    <a:pt x="139" y="566"/>
                  </a:cubicBezTo>
                  <a:cubicBezTo>
                    <a:pt x="205" y="630"/>
                    <a:pt x="286" y="662"/>
                    <a:pt x="366" y="662"/>
                  </a:cubicBezTo>
                  <a:cubicBezTo>
                    <a:pt x="450" y="662"/>
                    <a:pt x="533" y="628"/>
                    <a:pt x="600" y="559"/>
                  </a:cubicBezTo>
                  <a:cubicBezTo>
                    <a:pt x="732" y="424"/>
                    <a:pt x="729" y="230"/>
                    <a:pt x="590" y="98"/>
                  </a:cubicBezTo>
                  <a:cubicBezTo>
                    <a:pt x="524" y="33"/>
                    <a:pt x="443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5"/>
            <p:cNvSpPr/>
            <p:nvPr/>
          </p:nvSpPr>
          <p:spPr>
            <a:xfrm>
              <a:off x="3904975" y="40228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1" y="1"/>
                  </a:moveTo>
                  <a:cubicBezTo>
                    <a:pt x="282" y="1"/>
                    <a:pt x="203" y="33"/>
                    <a:pt x="139" y="97"/>
                  </a:cubicBezTo>
                  <a:cubicBezTo>
                    <a:pt x="4" y="229"/>
                    <a:pt x="1" y="423"/>
                    <a:pt x="132" y="559"/>
                  </a:cubicBezTo>
                  <a:cubicBezTo>
                    <a:pt x="199" y="627"/>
                    <a:pt x="282" y="662"/>
                    <a:pt x="365" y="662"/>
                  </a:cubicBezTo>
                  <a:cubicBezTo>
                    <a:pt x="444" y="662"/>
                    <a:pt x="524" y="630"/>
                    <a:pt x="591" y="565"/>
                  </a:cubicBezTo>
                  <a:cubicBezTo>
                    <a:pt x="725" y="433"/>
                    <a:pt x="729" y="238"/>
                    <a:pt x="597" y="107"/>
                  </a:cubicBezTo>
                  <a:cubicBezTo>
                    <a:pt x="529" y="36"/>
                    <a:pt x="445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5"/>
            <p:cNvSpPr/>
            <p:nvPr/>
          </p:nvSpPr>
          <p:spPr>
            <a:xfrm>
              <a:off x="3847550" y="40803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1"/>
                  </a:moveTo>
                  <a:cubicBezTo>
                    <a:pt x="282" y="1"/>
                    <a:pt x="201" y="34"/>
                    <a:pt x="135" y="99"/>
                  </a:cubicBezTo>
                  <a:cubicBezTo>
                    <a:pt x="1" y="231"/>
                    <a:pt x="1" y="425"/>
                    <a:pt x="132" y="557"/>
                  </a:cubicBezTo>
                  <a:cubicBezTo>
                    <a:pt x="199" y="627"/>
                    <a:pt x="282" y="662"/>
                    <a:pt x="364" y="662"/>
                  </a:cubicBezTo>
                  <a:cubicBezTo>
                    <a:pt x="445" y="662"/>
                    <a:pt x="525" y="629"/>
                    <a:pt x="590" y="564"/>
                  </a:cubicBezTo>
                  <a:cubicBezTo>
                    <a:pt x="725" y="432"/>
                    <a:pt x="728" y="238"/>
                    <a:pt x="597" y="103"/>
                  </a:cubicBezTo>
                  <a:cubicBezTo>
                    <a:pt x="529" y="35"/>
                    <a:pt x="446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5"/>
            <p:cNvSpPr/>
            <p:nvPr/>
          </p:nvSpPr>
          <p:spPr>
            <a:xfrm>
              <a:off x="3790025" y="4137750"/>
              <a:ext cx="18250" cy="16550"/>
            </a:xfrm>
            <a:custGeom>
              <a:avLst/>
              <a:gdLst/>
              <a:ahLst/>
              <a:cxnLst/>
              <a:rect l="l" t="t" r="r" b="b"/>
              <a:pathLst>
                <a:path w="730" h="662" extrusionOk="0">
                  <a:moveTo>
                    <a:pt x="366" y="0"/>
                  </a:moveTo>
                  <a:cubicBezTo>
                    <a:pt x="284" y="0"/>
                    <a:pt x="202" y="34"/>
                    <a:pt x="136" y="101"/>
                  </a:cubicBezTo>
                  <a:cubicBezTo>
                    <a:pt x="1" y="237"/>
                    <a:pt x="4" y="427"/>
                    <a:pt x="136" y="563"/>
                  </a:cubicBezTo>
                  <a:cubicBezTo>
                    <a:pt x="203" y="628"/>
                    <a:pt x="285" y="661"/>
                    <a:pt x="367" y="661"/>
                  </a:cubicBezTo>
                  <a:cubicBezTo>
                    <a:pt x="449" y="661"/>
                    <a:pt x="531" y="627"/>
                    <a:pt x="597" y="559"/>
                  </a:cubicBezTo>
                  <a:cubicBezTo>
                    <a:pt x="729" y="427"/>
                    <a:pt x="729" y="234"/>
                    <a:pt x="597" y="101"/>
                  </a:cubicBezTo>
                  <a:cubicBezTo>
                    <a:pt x="530" y="34"/>
                    <a:pt x="448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5"/>
            <p:cNvSpPr/>
            <p:nvPr/>
          </p:nvSpPr>
          <p:spPr>
            <a:xfrm>
              <a:off x="3962400" y="390797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4" y="0"/>
                  </a:moveTo>
                  <a:cubicBezTo>
                    <a:pt x="284" y="0"/>
                    <a:pt x="202" y="33"/>
                    <a:pt x="136" y="98"/>
                  </a:cubicBezTo>
                  <a:cubicBezTo>
                    <a:pt x="4" y="230"/>
                    <a:pt x="0" y="424"/>
                    <a:pt x="132" y="559"/>
                  </a:cubicBezTo>
                  <a:cubicBezTo>
                    <a:pt x="200" y="627"/>
                    <a:pt x="282" y="661"/>
                    <a:pt x="364" y="661"/>
                  </a:cubicBezTo>
                  <a:cubicBezTo>
                    <a:pt x="445" y="661"/>
                    <a:pt x="526" y="628"/>
                    <a:pt x="594" y="562"/>
                  </a:cubicBezTo>
                  <a:cubicBezTo>
                    <a:pt x="729" y="431"/>
                    <a:pt x="729" y="236"/>
                    <a:pt x="597" y="101"/>
                  </a:cubicBezTo>
                  <a:cubicBezTo>
                    <a:pt x="530" y="34"/>
                    <a:pt x="447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5"/>
            <p:cNvSpPr/>
            <p:nvPr/>
          </p:nvSpPr>
          <p:spPr>
            <a:xfrm>
              <a:off x="3904975" y="39654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2" y="1"/>
                  </a:moveTo>
                  <a:cubicBezTo>
                    <a:pt x="282" y="1"/>
                    <a:pt x="202" y="33"/>
                    <a:pt x="136" y="98"/>
                  </a:cubicBezTo>
                  <a:cubicBezTo>
                    <a:pt x="1" y="233"/>
                    <a:pt x="1" y="424"/>
                    <a:pt x="132" y="559"/>
                  </a:cubicBezTo>
                  <a:cubicBezTo>
                    <a:pt x="199" y="628"/>
                    <a:pt x="283" y="662"/>
                    <a:pt x="366" y="662"/>
                  </a:cubicBezTo>
                  <a:cubicBezTo>
                    <a:pt x="447" y="662"/>
                    <a:pt x="527" y="630"/>
                    <a:pt x="594" y="566"/>
                  </a:cubicBezTo>
                  <a:cubicBezTo>
                    <a:pt x="725" y="431"/>
                    <a:pt x="729" y="236"/>
                    <a:pt x="597" y="104"/>
                  </a:cubicBezTo>
                  <a:cubicBezTo>
                    <a:pt x="530" y="36"/>
                    <a:pt x="446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5"/>
            <p:cNvSpPr/>
            <p:nvPr/>
          </p:nvSpPr>
          <p:spPr>
            <a:xfrm>
              <a:off x="3847450" y="4022875"/>
              <a:ext cx="18425" cy="16525"/>
            </a:xfrm>
            <a:custGeom>
              <a:avLst/>
              <a:gdLst/>
              <a:ahLst/>
              <a:cxnLst/>
              <a:rect l="l" t="t" r="r" b="b"/>
              <a:pathLst>
                <a:path w="737" h="661" extrusionOk="0">
                  <a:moveTo>
                    <a:pt x="367" y="0"/>
                  </a:moveTo>
                  <a:cubicBezTo>
                    <a:pt x="289" y="0"/>
                    <a:pt x="211" y="30"/>
                    <a:pt x="146" y="89"/>
                  </a:cubicBezTo>
                  <a:cubicBezTo>
                    <a:pt x="8" y="221"/>
                    <a:pt x="1" y="415"/>
                    <a:pt x="130" y="550"/>
                  </a:cubicBezTo>
                  <a:cubicBezTo>
                    <a:pt x="197" y="623"/>
                    <a:pt x="283" y="661"/>
                    <a:pt x="370" y="661"/>
                  </a:cubicBezTo>
                  <a:cubicBezTo>
                    <a:pt x="447" y="661"/>
                    <a:pt x="524" y="631"/>
                    <a:pt x="588" y="570"/>
                  </a:cubicBezTo>
                  <a:cubicBezTo>
                    <a:pt x="726" y="439"/>
                    <a:pt x="736" y="244"/>
                    <a:pt x="607" y="109"/>
                  </a:cubicBezTo>
                  <a:cubicBezTo>
                    <a:pt x="540" y="36"/>
                    <a:pt x="454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5"/>
            <p:cNvSpPr/>
            <p:nvPr/>
          </p:nvSpPr>
          <p:spPr>
            <a:xfrm>
              <a:off x="3790125" y="4080300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63" y="1"/>
                  </a:moveTo>
                  <a:cubicBezTo>
                    <a:pt x="281" y="1"/>
                    <a:pt x="199" y="34"/>
                    <a:pt x="132" y="99"/>
                  </a:cubicBezTo>
                  <a:cubicBezTo>
                    <a:pt x="0" y="234"/>
                    <a:pt x="0" y="425"/>
                    <a:pt x="132" y="561"/>
                  </a:cubicBezTo>
                  <a:cubicBezTo>
                    <a:pt x="200" y="629"/>
                    <a:pt x="282" y="662"/>
                    <a:pt x="364" y="662"/>
                  </a:cubicBezTo>
                  <a:cubicBezTo>
                    <a:pt x="445" y="662"/>
                    <a:pt x="526" y="629"/>
                    <a:pt x="593" y="564"/>
                  </a:cubicBezTo>
                  <a:cubicBezTo>
                    <a:pt x="725" y="428"/>
                    <a:pt x="725" y="234"/>
                    <a:pt x="593" y="103"/>
                  </a:cubicBezTo>
                  <a:cubicBezTo>
                    <a:pt x="527" y="35"/>
                    <a:pt x="445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5"/>
            <p:cNvSpPr/>
            <p:nvPr/>
          </p:nvSpPr>
          <p:spPr>
            <a:xfrm>
              <a:off x="3732625" y="41377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1"/>
                  </a:moveTo>
                  <a:cubicBezTo>
                    <a:pt x="283" y="1"/>
                    <a:pt x="202" y="33"/>
                    <a:pt x="135" y="98"/>
                  </a:cubicBezTo>
                  <a:cubicBezTo>
                    <a:pt x="3" y="230"/>
                    <a:pt x="0" y="424"/>
                    <a:pt x="132" y="559"/>
                  </a:cubicBezTo>
                  <a:cubicBezTo>
                    <a:pt x="200" y="627"/>
                    <a:pt x="282" y="661"/>
                    <a:pt x="364" y="661"/>
                  </a:cubicBezTo>
                  <a:cubicBezTo>
                    <a:pt x="445" y="661"/>
                    <a:pt x="526" y="628"/>
                    <a:pt x="593" y="563"/>
                  </a:cubicBezTo>
                  <a:cubicBezTo>
                    <a:pt x="728" y="431"/>
                    <a:pt x="728" y="237"/>
                    <a:pt x="596" y="101"/>
                  </a:cubicBezTo>
                  <a:cubicBezTo>
                    <a:pt x="530" y="35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5"/>
            <p:cNvSpPr/>
            <p:nvPr/>
          </p:nvSpPr>
          <p:spPr>
            <a:xfrm>
              <a:off x="4134850" y="3965375"/>
              <a:ext cx="18125" cy="16575"/>
            </a:xfrm>
            <a:custGeom>
              <a:avLst/>
              <a:gdLst/>
              <a:ahLst/>
              <a:cxnLst/>
              <a:rect l="l" t="t" r="r" b="b"/>
              <a:pathLst>
                <a:path w="725" h="663" extrusionOk="0">
                  <a:moveTo>
                    <a:pt x="362" y="0"/>
                  </a:moveTo>
                  <a:cubicBezTo>
                    <a:pt x="281" y="0"/>
                    <a:pt x="199" y="34"/>
                    <a:pt x="131" y="102"/>
                  </a:cubicBezTo>
                  <a:cubicBezTo>
                    <a:pt x="0" y="234"/>
                    <a:pt x="0" y="429"/>
                    <a:pt x="131" y="564"/>
                  </a:cubicBezTo>
                  <a:cubicBezTo>
                    <a:pt x="197" y="629"/>
                    <a:pt x="280" y="662"/>
                    <a:pt x="362" y="662"/>
                  </a:cubicBezTo>
                  <a:cubicBezTo>
                    <a:pt x="445" y="662"/>
                    <a:pt x="527" y="629"/>
                    <a:pt x="593" y="564"/>
                  </a:cubicBezTo>
                  <a:cubicBezTo>
                    <a:pt x="724" y="429"/>
                    <a:pt x="724" y="237"/>
                    <a:pt x="593" y="102"/>
                  </a:cubicBezTo>
                  <a:cubicBezTo>
                    <a:pt x="526" y="34"/>
                    <a:pt x="444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5"/>
            <p:cNvSpPr/>
            <p:nvPr/>
          </p:nvSpPr>
          <p:spPr>
            <a:xfrm>
              <a:off x="4019900" y="385052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5" y="0"/>
                  </a:moveTo>
                  <a:cubicBezTo>
                    <a:pt x="284" y="0"/>
                    <a:pt x="203" y="33"/>
                    <a:pt x="136" y="99"/>
                  </a:cubicBezTo>
                  <a:cubicBezTo>
                    <a:pt x="0" y="230"/>
                    <a:pt x="0" y="428"/>
                    <a:pt x="132" y="560"/>
                  </a:cubicBezTo>
                  <a:cubicBezTo>
                    <a:pt x="201" y="627"/>
                    <a:pt x="284" y="661"/>
                    <a:pt x="367" y="661"/>
                  </a:cubicBezTo>
                  <a:cubicBezTo>
                    <a:pt x="448" y="661"/>
                    <a:pt x="529" y="629"/>
                    <a:pt x="594" y="563"/>
                  </a:cubicBezTo>
                  <a:cubicBezTo>
                    <a:pt x="729" y="428"/>
                    <a:pt x="729" y="237"/>
                    <a:pt x="597" y="102"/>
                  </a:cubicBezTo>
                  <a:cubicBezTo>
                    <a:pt x="529" y="34"/>
                    <a:pt x="447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5"/>
            <p:cNvSpPr/>
            <p:nvPr/>
          </p:nvSpPr>
          <p:spPr>
            <a:xfrm>
              <a:off x="4019750" y="3907975"/>
              <a:ext cx="18550" cy="16525"/>
            </a:xfrm>
            <a:custGeom>
              <a:avLst/>
              <a:gdLst/>
              <a:ahLst/>
              <a:cxnLst/>
              <a:rect l="l" t="t" r="r" b="b"/>
              <a:pathLst>
                <a:path w="742" h="661" extrusionOk="0">
                  <a:moveTo>
                    <a:pt x="367" y="0"/>
                  </a:moveTo>
                  <a:cubicBezTo>
                    <a:pt x="293" y="0"/>
                    <a:pt x="220" y="28"/>
                    <a:pt x="158" y="84"/>
                  </a:cubicBezTo>
                  <a:cubicBezTo>
                    <a:pt x="17" y="210"/>
                    <a:pt x="0" y="408"/>
                    <a:pt x="125" y="542"/>
                  </a:cubicBezTo>
                  <a:cubicBezTo>
                    <a:pt x="194" y="620"/>
                    <a:pt x="284" y="660"/>
                    <a:pt x="373" y="660"/>
                  </a:cubicBezTo>
                  <a:cubicBezTo>
                    <a:pt x="448" y="660"/>
                    <a:pt x="522" y="632"/>
                    <a:pt x="583" y="576"/>
                  </a:cubicBezTo>
                  <a:cubicBezTo>
                    <a:pt x="725" y="451"/>
                    <a:pt x="741" y="253"/>
                    <a:pt x="616" y="118"/>
                  </a:cubicBezTo>
                  <a:cubicBezTo>
                    <a:pt x="546" y="40"/>
                    <a:pt x="456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5"/>
            <p:cNvSpPr/>
            <p:nvPr/>
          </p:nvSpPr>
          <p:spPr>
            <a:xfrm>
              <a:off x="4019900" y="39654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5" y="1"/>
                  </a:moveTo>
                  <a:cubicBezTo>
                    <a:pt x="285" y="1"/>
                    <a:pt x="205" y="33"/>
                    <a:pt x="139" y="98"/>
                  </a:cubicBezTo>
                  <a:cubicBezTo>
                    <a:pt x="4" y="230"/>
                    <a:pt x="0" y="420"/>
                    <a:pt x="129" y="556"/>
                  </a:cubicBezTo>
                  <a:cubicBezTo>
                    <a:pt x="199" y="627"/>
                    <a:pt x="283" y="662"/>
                    <a:pt x="367" y="662"/>
                  </a:cubicBezTo>
                  <a:cubicBezTo>
                    <a:pt x="447" y="662"/>
                    <a:pt x="526" y="630"/>
                    <a:pt x="590" y="566"/>
                  </a:cubicBezTo>
                  <a:cubicBezTo>
                    <a:pt x="726" y="434"/>
                    <a:pt x="729" y="239"/>
                    <a:pt x="597" y="104"/>
                  </a:cubicBezTo>
                  <a:cubicBezTo>
                    <a:pt x="530" y="36"/>
                    <a:pt x="44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5"/>
            <p:cNvSpPr/>
            <p:nvPr/>
          </p:nvSpPr>
          <p:spPr>
            <a:xfrm>
              <a:off x="4077325" y="39079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7" y="0"/>
                  </a:moveTo>
                  <a:cubicBezTo>
                    <a:pt x="285" y="0"/>
                    <a:pt x="204" y="33"/>
                    <a:pt x="139" y="99"/>
                  </a:cubicBezTo>
                  <a:cubicBezTo>
                    <a:pt x="4" y="231"/>
                    <a:pt x="0" y="425"/>
                    <a:pt x="132" y="560"/>
                  </a:cubicBezTo>
                  <a:cubicBezTo>
                    <a:pt x="200" y="628"/>
                    <a:pt x="283" y="662"/>
                    <a:pt x="366" y="662"/>
                  </a:cubicBezTo>
                  <a:cubicBezTo>
                    <a:pt x="447" y="662"/>
                    <a:pt x="528" y="629"/>
                    <a:pt x="593" y="563"/>
                  </a:cubicBezTo>
                  <a:cubicBezTo>
                    <a:pt x="729" y="432"/>
                    <a:pt x="729" y="237"/>
                    <a:pt x="597" y="102"/>
                  </a:cubicBezTo>
                  <a:cubicBezTo>
                    <a:pt x="531" y="34"/>
                    <a:pt x="449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5"/>
            <p:cNvSpPr/>
            <p:nvPr/>
          </p:nvSpPr>
          <p:spPr>
            <a:xfrm>
              <a:off x="4019900" y="40228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2" y="0"/>
                  </a:moveTo>
                  <a:cubicBezTo>
                    <a:pt x="282" y="0"/>
                    <a:pt x="202" y="32"/>
                    <a:pt x="136" y="97"/>
                  </a:cubicBezTo>
                  <a:cubicBezTo>
                    <a:pt x="4" y="232"/>
                    <a:pt x="0" y="426"/>
                    <a:pt x="132" y="559"/>
                  </a:cubicBezTo>
                  <a:cubicBezTo>
                    <a:pt x="200" y="627"/>
                    <a:pt x="283" y="662"/>
                    <a:pt x="367" y="662"/>
                  </a:cubicBezTo>
                  <a:cubicBezTo>
                    <a:pt x="447" y="662"/>
                    <a:pt x="527" y="630"/>
                    <a:pt x="594" y="565"/>
                  </a:cubicBezTo>
                  <a:cubicBezTo>
                    <a:pt x="729" y="430"/>
                    <a:pt x="729" y="238"/>
                    <a:pt x="597" y="104"/>
                  </a:cubicBezTo>
                  <a:cubicBezTo>
                    <a:pt x="528" y="35"/>
                    <a:pt x="44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5"/>
            <p:cNvSpPr/>
            <p:nvPr/>
          </p:nvSpPr>
          <p:spPr>
            <a:xfrm>
              <a:off x="4077250" y="39654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366" y="1"/>
                  </a:moveTo>
                  <a:cubicBezTo>
                    <a:pt x="289" y="1"/>
                    <a:pt x="213" y="31"/>
                    <a:pt x="149" y="91"/>
                  </a:cubicBezTo>
                  <a:cubicBezTo>
                    <a:pt x="10" y="220"/>
                    <a:pt x="0" y="417"/>
                    <a:pt x="129" y="553"/>
                  </a:cubicBezTo>
                  <a:cubicBezTo>
                    <a:pt x="196" y="625"/>
                    <a:pt x="283" y="661"/>
                    <a:pt x="369" y="661"/>
                  </a:cubicBezTo>
                  <a:cubicBezTo>
                    <a:pt x="447" y="661"/>
                    <a:pt x="526" y="632"/>
                    <a:pt x="590" y="572"/>
                  </a:cubicBezTo>
                  <a:cubicBezTo>
                    <a:pt x="728" y="440"/>
                    <a:pt x="735" y="246"/>
                    <a:pt x="607" y="111"/>
                  </a:cubicBezTo>
                  <a:cubicBezTo>
                    <a:pt x="539" y="38"/>
                    <a:pt x="452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5"/>
            <p:cNvSpPr/>
            <p:nvPr/>
          </p:nvSpPr>
          <p:spPr>
            <a:xfrm>
              <a:off x="4019825" y="4080300"/>
              <a:ext cx="18375" cy="16525"/>
            </a:xfrm>
            <a:custGeom>
              <a:avLst/>
              <a:gdLst/>
              <a:ahLst/>
              <a:cxnLst/>
              <a:rect l="l" t="t" r="r" b="b"/>
              <a:pathLst>
                <a:path w="735" h="661" extrusionOk="0">
                  <a:moveTo>
                    <a:pt x="367" y="0"/>
                  </a:moveTo>
                  <a:cubicBezTo>
                    <a:pt x="290" y="0"/>
                    <a:pt x="213" y="30"/>
                    <a:pt x="149" y="89"/>
                  </a:cubicBezTo>
                  <a:cubicBezTo>
                    <a:pt x="7" y="221"/>
                    <a:pt x="0" y="416"/>
                    <a:pt x="129" y="550"/>
                  </a:cubicBezTo>
                  <a:cubicBezTo>
                    <a:pt x="197" y="623"/>
                    <a:pt x="284" y="661"/>
                    <a:pt x="371" y="661"/>
                  </a:cubicBezTo>
                  <a:cubicBezTo>
                    <a:pt x="449" y="661"/>
                    <a:pt x="526" y="631"/>
                    <a:pt x="590" y="570"/>
                  </a:cubicBezTo>
                  <a:cubicBezTo>
                    <a:pt x="729" y="442"/>
                    <a:pt x="735" y="247"/>
                    <a:pt x="607" y="109"/>
                  </a:cubicBezTo>
                  <a:cubicBezTo>
                    <a:pt x="538" y="36"/>
                    <a:pt x="452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5"/>
            <p:cNvSpPr/>
            <p:nvPr/>
          </p:nvSpPr>
          <p:spPr>
            <a:xfrm>
              <a:off x="4077325" y="40228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5" y="0"/>
                  </a:moveTo>
                  <a:cubicBezTo>
                    <a:pt x="285" y="0"/>
                    <a:pt x="205" y="32"/>
                    <a:pt x="139" y="97"/>
                  </a:cubicBezTo>
                  <a:cubicBezTo>
                    <a:pt x="4" y="229"/>
                    <a:pt x="0" y="423"/>
                    <a:pt x="132" y="559"/>
                  </a:cubicBezTo>
                  <a:cubicBezTo>
                    <a:pt x="200" y="627"/>
                    <a:pt x="283" y="662"/>
                    <a:pt x="367" y="662"/>
                  </a:cubicBezTo>
                  <a:cubicBezTo>
                    <a:pt x="447" y="662"/>
                    <a:pt x="527" y="630"/>
                    <a:pt x="593" y="565"/>
                  </a:cubicBezTo>
                  <a:cubicBezTo>
                    <a:pt x="729" y="433"/>
                    <a:pt x="729" y="238"/>
                    <a:pt x="601" y="104"/>
                  </a:cubicBezTo>
                  <a:cubicBezTo>
                    <a:pt x="532" y="35"/>
                    <a:pt x="448" y="0"/>
                    <a:pt x="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5"/>
            <p:cNvSpPr/>
            <p:nvPr/>
          </p:nvSpPr>
          <p:spPr>
            <a:xfrm>
              <a:off x="4134750" y="413775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4" y="1"/>
                  </a:moveTo>
                  <a:cubicBezTo>
                    <a:pt x="283" y="1"/>
                    <a:pt x="203" y="32"/>
                    <a:pt x="139" y="95"/>
                  </a:cubicBezTo>
                  <a:cubicBezTo>
                    <a:pt x="4" y="230"/>
                    <a:pt x="1" y="421"/>
                    <a:pt x="132" y="556"/>
                  </a:cubicBezTo>
                  <a:cubicBezTo>
                    <a:pt x="200" y="626"/>
                    <a:pt x="285" y="661"/>
                    <a:pt x="369" y="661"/>
                  </a:cubicBezTo>
                  <a:cubicBezTo>
                    <a:pt x="448" y="661"/>
                    <a:pt x="526" y="630"/>
                    <a:pt x="590" y="566"/>
                  </a:cubicBezTo>
                  <a:cubicBezTo>
                    <a:pt x="728" y="434"/>
                    <a:pt x="732" y="240"/>
                    <a:pt x="600" y="105"/>
                  </a:cubicBezTo>
                  <a:cubicBezTo>
                    <a:pt x="533" y="35"/>
                    <a:pt x="448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5"/>
            <p:cNvSpPr/>
            <p:nvPr/>
          </p:nvSpPr>
          <p:spPr>
            <a:xfrm>
              <a:off x="4134750" y="40803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6" y="1"/>
                  </a:moveTo>
                  <a:cubicBezTo>
                    <a:pt x="284" y="1"/>
                    <a:pt x="203" y="34"/>
                    <a:pt x="135" y="99"/>
                  </a:cubicBezTo>
                  <a:cubicBezTo>
                    <a:pt x="4" y="231"/>
                    <a:pt x="1" y="425"/>
                    <a:pt x="132" y="557"/>
                  </a:cubicBezTo>
                  <a:cubicBezTo>
                    <a:pt x="201" y="627"/>
                    <a:pt x="283" y="662"/>
                    <a:pt x="366" y="662"/>
                  </a:cubicBezTo>
                  <a:cubicBezTo>
                    <a:pt x="447" y="662"/>
                    <a:pt x="527" y="629"/>
                    <a:pt x="594" y="564"/>
                  </a:cubicBezTo>
                  <a:cubicBezTo>
                    <a:pt x="728" y="432"/>
                    <a:pt x="728" y="238"/>
                    <a:pt x="597" y="103"/>
                  </a:cubicBezTo>
                  <a:cubicBezTo>
                    <a:pt x="531" y="35"/>
                    <a:pt x="449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5"/>
            <p:cNvSpPr/>
            <p:nvPr/>
          </p:nvSpPr>
          <p:spPr>
            <a:xfrm>
              <a:off x="4077325" y="41377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0"/>
                  </a:moveTo>
                  <a:cubicBezTo>
                    <a:pt x="282" y="0"/>
                    <a:pt x="200" y="34"/>
                    <a:pt x="132" y="101"/>
                  </a:cubicBezTo>
                  <a:cubicBezTo>
                    <a:pt x="0" y="237"/>
                    <a:pt x="0" y="427"/>
                    <a:pt x="135" y="563"/>
                  </a:cubicBezTo>
                  <a:cubicBezTo>
                    <a:pt x="203" y="628"/>
                    <a:pt x="284" y="661"/>
                    <a:pt x="365" y="661"/>
                  </a:cubicBezTo>
                  <a:cubicBezTo>
                    <a:pt x="447" y="661"/>
                    <a:pt x="529" y="627"/>
                    <a:pt x="597" y="559"/>
                  </a:cubicBezTo>
                  <a:cubicBezTo>
                    <a:pt x="729" y="427"/>
                    <a:pt x="729" y="234"/>
                    <a:pt x="593" y="101"/>
                  </a:cubicBezTo>
                  <a:cubicBezTo>
                    <a:pt x="528" y="34"/>
                    <a:pt x="44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5"/>
            <p:cNvSpPr/>
            <p:nvPr/>
          </p:nvSpPr>
          <p:spPr>
            <a:xfrm>
              <a:off x="4134650" y="4022875"/>
              <a:ext cx="18425" cy="16525"/>
            </a:xfrm>
            <a:custGeom>
              <a:avLst/>
              <a:gdLst/>
              <a:ahLst/>
              <a:cxnLst/>
              <a:rect l="l" t="t" r="r" b="b"/>
              <a:pathLst>
                <a:path w="737" h="661" extrusionOk="0">
                  <a:moveTo>
                    <a:pt x="369" y="0"/>
                  </a:moveTo>
                  <a:cubicBezTo>
                    <a:pt x="292" y="0"/>
                    <a:pt x="214" y="30"/>
                    <a:pt x="150" y="89"/>
                  </a:cubicBezTo>
                  <a:cubicBezTo>
                    <a:pt x="11" y="221"/>
                    <a:pt x="1" y="415"/>
                    <a:pt x="130" y="550"/>
                  </a:cubicBezTo>
                  <a:cubicBezTo>
                    <a:pt x="200" y="623"/>
                    <a:pt x="286" y="661"/>
                    <a:pt x="372" y="661"/>
                  </a:cubicBezTo>
                  <a:cubicBezTo>
                    <a:pt x="449" y="661"/>
                    <a:pt x="526" y="631"/>
                    <a:pt x="591" y="570"/>
                  </a:cubicBezTo>
                  <a:cubicBezTo>
                    <a:pt x="729" y="439"/>
                    <a:pt x="736" y="244"/>
                    <a:pt x="611" y="109"/>
                  </a:cubicBezTo>
                  <a:cubicBezTo>
                    <a:pt x="542" y="36"/>
                    <a:pt x="455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5"/>
            <p:cNvSpPr/>
            <p:nvPr/>
          </p:nvSpPr>
          <p:spPr>
            <a:xfrm>
              <a:off x="4077325" y="40803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1"/>
                  </a:moveTo>
                  <a:cubicBezTo>
                    <a:pt x="282" y="1"/>
                    <a:pt x="201" y="34"/>
                    <a:pt x="135" y="99"/>
                  </a:cubicBezTo>
                  <a:cubicBezTo>
                    <a:pt x="0" y="234"/>
                    <a:pt x="0" y="425"/>
                    <a:pt x="135" y="561"/>
                  </a:cubicBezTo>
                  <a:cubicBezTo>
                    <a:pt x="202" y="629"/>
                    <a:pt x="284" y="662"/>
                    <a:pt x="366" y="662"/>
                  </a:cubicBezTo>
                  <a:cubicBezTo>
                    <a:pt x="447" y="662"/>
                    <a:pt x="528" y="629"/>
                    <a:pt x="593" y="564"/>
                  </a:cubicBezTo>
                  <a:cubicBezTo>
                    <a:pt x="729" y="428"/>
                    <a:pt x="729" y="234"/>
                    <a:pt x="597" y="103"/>
                  </a:cubicBezTo>
                  <a:cubicBezTo>
                    <a:pt x="529" y="35"/>
                    <a:pt x="446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5"/>
            <p:cNvSpPr/>
            <p:nvPr/>
          </p:nvSpPr>
          <p:spPr>
            <a:xfrm>
              <a:off x="4019900" y="413775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1"/>
                  </a:moveTo>
                  <a:cubicBezTo>
                    <a:pt x="282" y="1"/>
                    <a:pt x="201" y="33"/>
                    <a:pt x="136" y="98"/>
                  </a:cubicBezTo>
                  <a:cubicBezTo>
                    <a:pt x="0" y="230"/>
                    <a:pt x="0" y="424"/>
                    <a:pt x="132" y="559"/>
                  </a:cubicBezTo>
                  <a:cubicBezTo>
                    <a:pt x="199" y="627"/>
                    <a:pt x="281" y="661"/>
                    <a:pt x="363" y="661"/>
                  </a:cubicBezTo>
                  <a:cubicBezTo>
                    <a:pt x="444" y="661"/>
                    <a:pt x="525" y="628"/>
                    <a:pt x="590" y="563"/>
                  </a:cubicBezTo>
                  <a:cubicBezTo>
                    <a:pt x="726" y="431"/>
                    <a:pt x="729" y="237"/>
                    <a:pt x="597" y="101"/>
                  </a:cubicBezTo>
                  <a:cubicBezTo>
                    <a:pt x="530" y="35"/>
                    <a:pt x="447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5"/>
            <p:cNvSpPr/>
            <p:nvPr/>
          </p:nvSpPr>
          <p:spPr>
            <a:xfrm>
              <a:off x="3847550" y="425307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3" y="0"/>
                  </a:moveTo>
                  <a:cubicBezTo>
                    <a:pt x="282" y="0"/>
                    <a:pt x="201" y="33"/>
                    <a:pt x="135" y="99"/>
                  </a:cubicBezTo>
                  <a:cubicBezTo>
                    <a:pt x="1" y="234"/>
                    <a:pt x="1" y="429"/>
                    <a:pt x="132" y="560"/>
                  </a:cubicBezTo>
                  <a:cubicBezTo>
                    <a:pt x="200" y="626"/>
                    <a:pt x="283" y="660"/>
                    <a:pt x="366" y="660"/>
                  </a:cubicBezTo>
                  <a:cubicBezTo>
                    <a:pt x="447" y="660"/>
                    <a:pt x="528" y="627"/>
                    <a:pt x="594" y="560"/>
                  </a:cubicBezTo>
                  <a:cubicBezTo>
                    <a:pt x="728" y="429"/>
                    <a:pt x="728" y="234"/>
                    <a:pt x="594" y="102"/>
                  </a:cubicBezTo>
                  <a:cubicBezTo>
                    <a:pt x="527" y="34"/>
                    <a:pt x="445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5"/>
            <p:cNvSpPr/>
            <p:nvPr/>
          </p:nvSpPr>
          <p:spPr>
            <a:xfrm>
              <a:off x="3904975" y="4195600"/>
              <a:ext cx="18325" cy="16550"/>
            </a:xfrm>
            <a:custGeom>
              <a:avLst/>
              <a:gdLst/>
              <a:ahLst/>
              <a:cxnLst/>
              <a:rect l="l" t="t" r="r" b="b"/>
              <a:pathLst>
                <a:path w="733" h="662" extrusionOk="0">
                  <a:moveTo>
                    <a:pt x="364" y="1"/>
                  </a:moveTo>
                  <a:cubicBezTo>
                    <a:pt x="285" y="1"/>
                    <a:pt x="206" y="32"/>
                    <a:pt x="142" y="95"/>
                  </a:cubicBezTo>
                  <a:cubicBezTo>
                    <a:pt x="4" y="226"/>
                    <a:pt x="1" y="420"/>
                    <a:pt x="129" y="556"/>
                  </a:cubicBezTo>
                  <a:cubicBezTo>
                    <a:pt x="197" y="626"/>
                    <a:pt x="282" y="661"/>
                    <a:pt x="368" y="661"/>
                  </a:cubicBezTo>
                  <a:cubicBezTo>
                    <a:pt x="447" y="661"/>
                    <a:pt x="525" y="631"/>
                    <a:pt x="591" y="569"/>
                  </a:cubicBezTo>
                  <a:cubicBezTo>
                    <a:pt x="725" y="437"/>
                    <a:pt x="732" y="242"/>
                    <a:pt x="600" y="107"/>
                  </a:cubicBezTo>
                  <a:cubicBezTo>
                    <a:pt x="532" y="36"/>
                    <a:pt x="448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5"/>
            <p:cNvSpPr/>
            <p:nvPr/>
          </p:nvSpPr>
          <p:spPr>
            <a:xfrm>
              <a:off x="3732525" y="4195625"/>
              <a:ext cx="18475" cy="16525"/>
            </a:xfrm>
            <a:custGeom>
              <a:avLst/>
              <a:gdLst/>
              <a:ahLst/>
              <a:cxnLst/>
              <a:rect l="l" t="t" r="r" b="b"/>
              <a:pathLst>
                <a:path w="739" h="661" extrusionOk="0">
                  <a:moveTo>
                    <a:pt x="369" y="0"/>
                  </a:moveTo>
                  <a:cubicBezTo>
                    <a:pt x="294" y="0"/>
                    <a:pt x="219" y="28"/>
                    <a:pt x="156" y="83"/>
                  </a:cubicBezTo>
                  <a:cubicBezTo>
                    <a:pt x="14" y="212"/>
                    <a:pt x="1" y="406"/>
                    <a:pt x="123" y="544"/>
                  </a:cubicBezTo>
                  <a:cubicBezTo>
                    <a:pt x="193" y="622"/>
                    <a:pt x="282" y="661"/>
                    <a:pt x="371" y="661"/>
                  </a:cubicBezTo>
                  <a:cubicBezTo>
                    <a:pt x="446" y="661"/>
                    <a:pt x="521" y="633"/>
                    <a:pt x="584" y="578"/>
                  </a:cubicBezTo>
                  <a:cubicBezTo>
                    <a:pt x="726" y="450"/>
                    <a:pt x="739" y="255"/>
                    <a:pt x="617" y="117"/>
                  </a:cubicBezTo>
                  <a:cubicBezTo>
                    <a:pt x="547" y="39"/>
                    <a:pt x="458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5"/>
            <p:cNvSpPr/>
            <p:nvPr/>
          </p:nvSpPr>
          <p:spPr>
            <a:xfrm>
              <a:off x="3790125" y="41956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2" y="1"/>
                  </a:moveTo>
                  <a:cubicBezTo>
                    <a:pt x="282" y="1"/>
                    <a:pt x="202" y="33"/>
                    <a:pt x="135" y="98"/>
                  </a:cubicBezTo>
                  <a:cubicBezTo>
                    <a:pt x="0" y="233"/>
                    <a:pt x="0" y="424"/>
                    <a:pt x="132" y="559"/>
                  </a:cubicBezTo>
                  <a:cubicBezTo>
                    <a:pt x="199" y="628"/>
                    <a:pt x="283" y="662"/>
                    <a:pt x="366" y="662"/>
                  </a:cubicBezTo>
                  <a:cubicBezTo>
                    <a:pt x="447" y="662"/>
                    <a:pt x="527" y="630"/>
                    <a:pt x="593" y="565"/>
                  </a:cubicBezTo>
                  <a:cubicBezTo>
                    <a:pt x="725" y="431"/>
                    <a:pt x="728" y="239"/>
                    <a:pt x="597" y="104"/>
                  </a:cubicBezTo>
                  <a:cubicBezTo>
                    <a:pt x="528" y="35"/>
                    <a:pt x="445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5"/>
            <p:cNvSpPr/>
            <p:nvPr/>
          </p:nvSpPr>
          <p:spPr>
            <a:xfrm>
              <a:off x="3790025" y="425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367" y="1"/>
                  </a:moveTo>
                  <a:cubicBezTo>
                    <a:pt x="290" y="1"/>
                    <a:pt x="212" y="31"/>
                    <a:pt x="146" y="90"/>
                  </a:cubicBezTo>
                  <a:cubicBezTo>
                    <a:pt x="8" y="222"/>
                    <a:pt x="1" y="416"/>
                    <a:pt x="127" y="551"/>
                  </a:cubicBezTo>
                  <a:cubicBezTo>
                    <a:pt x="196" y="624"/>
                    <a:pt x="283" y="662"/>
                    <a:pt x="369" y="662"/>
                  </a:cubicBezTo>
                  <a:cubicBezTo>
                    <a:pt x="447" y="662"/>
                    <a:pt x="524" y="632"/>
                    <a:pt x="588" y="571"/>
                  </a:cubicBezTo>
                  <a:cubicBezTo>
                    <a:pt x="726" y="442"/>
                    <a:pt x="736" y="245"/>
                    <a:pt x="607" y="110"/>
                  </a:cubicBezTo>
                  <a:cubicBezTo>
                    <a:pt x="538" y="37"/>
                    <a:pt x="453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5"/>
            <p:cNvSpPr/>
            <p:nvPr/>
          </p:nvSpPr>
          <p:spPr>
            <a:xfrm>
              <a:off x="3847550" y="41956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3" y="1"/>
                  </a:moveTo>
                  <a:cubicBezTo>
                    <a:pt x="282" y="1"/>
                    <a:pt x="201" y="34"/>
                    <a:pt x="135" y="101"/>
                  </a:cubicBezTo>
                  <a:cubicBezTo>
                    <a:pt x="1" y="233"/>
                    <a:pt x="1" y="427"/>
                    <a:pt x="132" y="562"/>
                  </a:cubicBezTo>
                  <a:cubicBezTo>
                    <a:pt x="200" y="628"/>
                    <a:pt x="282" y="661"/>
                    <a:pt x="364" y="661"/>
                  </a:cubicBezTo>
                  <a:cubicBezTo>
                    <a:pt x="446" y="661"/>
                    <a:pt x="528" y="628"/>
                    <a:pt x="594" y="562"/>
                  </a:cubicBezTo>
                  <a:cubicBezTo>
                    <a:pt x="728" y="431"/>
                    <a:pt x="728" y="236"/>
                    <a:pt x="594" y="101"/>
                  </a:cubicBezTo>
                  <a:cubicBezTo>
                    <a:pt x="527" y="34"/>
                    <a:pt x="445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5"/>
            <p:cNvSpPr/>
            <p:nvPr/>
          </p:nvSpPr>
          <p:spPr>
            <a:xfrm>
              <a:off x="3962400" y="4310500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5" y="1"/>
                  </a:moveTo>
                  <a:cubicBezTo>
                    <a:pt x="283" y="1"/>
                    <a:pt x="200" y="34"/>
                    <a:pt x="132" y="102"/>
                  </a:cubicBezTo>
                  <a:cubicBezTo>
                    <a:pt x="0" y="237"/>
                    <a:pt x="0" y="428"/>
                    <a:pt x="136" y="564"/>
                  </a:cubicBezTo>
                  <a:cubicBezTo>
                    <a:pt x="203" y="629"/>
                    <a:pt x="284" y="662"/>
                    <a:pt x="365" y="662"/>
                  </a:cubicBezTo>
                  <a:cubicBezTo>
                    <a:pt x="447" y="662"/>
                    <a:pt x="529" y="628"/>
                    <a:pt x="597" y="561"/>
                  </a:cubicBezTo>
                  <a:cubicBezTo>
                    <a:pt x="729" y="428"/>
                    <a:pt x="729" y="234"/>
                    <a:pt x="594" y="99"/>
                  </a:cubicBezTo>
                  <a:cubicBezTo>
                    <a:pt x="528" y="33"/>
                    <a:pt x="44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5"/>
            <p:cNvSpPr/>
            <p:nvPr/>
          </p:nvSpPr>
          <p:spPr>
            <a:xfrm>
              <a:off x="3962400" y="4253100"/>
              <a:ext cx="18300" cy="16500"/>
            </a:xfrm>
            <a:custGeom>
              <a:avLst/>
              <a:gdLst/>
              <a:ahLst/>
              <a:cxnLst/>
              <a:rect l="l" t="t" r="r" b="b"/>
              <a:pathLst>
                <a:path w="732" h="660" extrusionOk="0">
                  <a:moveTo>
                    <a:pt x="365" y="1"/>
                  </a:moveTo>
                  <a:cubicBezTo>
                    <a:pt x="280" y="1"/>
                    <a:pt x="196" y="35"/>
                    <a:pt x="128" y="104"/>
                  </a:cubicBezTo>
                  <a:cubicBezTo>
                    <a:pt x="0" y="239"/>
                    <a:pt x="4" y="431"/>
                    <a:pt x="139" y="563"/>
                  </a:cubicBezTo>
                  <a:cubicBezTo>
                    <a:pt x="205" y="627"/>
                    <a:pt x="286" y="659"/>
                    <a:pt x="366" y="659"/>
                  </a:cubicBezTo>
                  <a:cubicBezTo>
                    <a:pt x="450" y="659"/>
                    <a:pt x="533" y="625"/>
                    <a:pt x="600" y="556"/>
                  </a:cubicBezTo>
                  <a:cubicBezTo>
                    <a:pt x="732" y="420"/>
                    <a:pt x="729" y="227"/>
                    <a:pt x="590" y="95"/>
                  </a:cubicBezTo>
                  <a:cubicBezTo>
                    <a:pt x="524" y="32"/>
                    <a:pt x="444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5"/>
            <p:cNvSpPr/>
            <p:nvPr/>
          </p:nvSpPr>
          <p:spPr>
            <a:xfrm>
              <a:off x="3904975" y="4310525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1" y="1"/>
                  </a:moveTo>
                  <a:cubicBezTo>
                    <a:pt x="282" y="1"/>
                    <a:pt x="203" y="32"/>
                    <a:pt x="139" y="94"/>
                  </a:cubicBezTo>
                  <a:cubicBezTo>
                    <a:pt x="4" y="227"/>
                    <a:pt x="1" y="421"/>
                    <a:pt x="132" y="556"/>
                  </a:cubicBezTo>
                  <a:cubicBezTo>
                    <a:pt x="200" y="625"/>
                    <a:pt x="284" y="661"/>
                    <a:pt x="368" y="661"/>
                  </a:cubicBezTo>
                  <a:cubicBezTo>
                    <a:pt x="447" y="661"/>
                    <a:pt x="525" y="630"/>
                    <a:pt x="591" y="566"/>
                  </a:cubicBezTo>
                  <a:cubicBezTo>
                    <a:pt x="725" y="434"/>
                    <a:pt x="729" y="239"/>
                    <a:pt x="597" y="105"/>
                  </a:cubicBezTo>
                  <a:cubicBezTo>
                    <a:pt x="529" y="35"/>
                    <a:pt x="445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5"/>
            <p:cNvSpPr/>
            <p:nvPr/>
          </p:nvSpPr>
          <p:spPr>
            <a:xfrm>
              <a:off x="3962400" y="4195625"/>
              <a:ext cx="18225" cy="16550"/>
            </a:xfrm>
            <a:custGeom>
              <a:avLst/>
              <a:gdLst/>
              <a:ahLst/>
              <a:cxnLst/>
              <a:rect l="l" t="t" r="r" b="b"/>
              <a:pathLst>
                <a:path w="729" h="662" extrusionOk="0">
                  <a:moveTo>
                    <a:pt x="364" y="1"/>
                  </a:moveTo>
                  <a:cubicBezTo>
                    <a:pt x="284" y="1"/>
                    <a:pt x="202" y="33"/>
                    <a:pt x="136" y="97"/>
                  </a:cubicBezTo>
                  <a:cubicBezTo>
                    <a:pt x="4" y="232"/>
                    <a:pt x="0" y="423"/>
                    <a:pt x="132" y="558"/>
                  </a:cubicBezTo>
                  <a:cubicBezTo>
                    <a:pt x="201" y="627"/>
                    <a:pt x="284" y="661"/>
                    <a:pt x="367" y="661"/>
                  </a:cubicBezTo>
                  <a:cubicBezTo>
                    <a:pt x="447" y="661"/>
                    <a:pt x="527" y="629"/>
                    <a:pt x="594" y="564"/>
                  </a:cubicBezTo>
                  <a:cubicBezTo>
                    <a:pt x="729" y="430"/>
                    <a:pt x="729" y="235"/>
                    <a:pt x="597" y="103"/>
                  </a:cubicBezTo>
                  <a:cubicBezTo>
                    <a:pt x="530" y="35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5"/>
            <p:cNvSpPr/>
            <p:nvPr/>
          </p:nvSpPr>
          <p:spPr>
            <a:xfrm>
              <a:off x="3904975" y="4253075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6" y="0"/>
                  </a:moveTo>
                  <a:cubicBezTo>
                    <a:pt x="284" y="0"/>
                    <a:pt x="203" y="33"/>
                    <a:pt x="136" y="99"/>
                  </a:cubicBezTo>
                  <a:cubicBezTo>
                    <a:pt x="1" y="231"/>
                    <a:pt x="1" y="425"/>
                    <a:pt x="132" y="557"/>
                  </a:cubicBezTo>
                  <a:cubicBezTo>
                    <a:pt x="199" y="626"/>
                    <a:pt x="283" y="660"/>
                    <a:pt x="366" y="660"/>
                  </a:cubicBezTo>
                  <a:cubicBezTo>
                    <a:pt x="447" y="660"/>
                    <a:pt x="527" y="628"/>
                    <a:pt x="594" y="564"/>
                  </a:cubicBezTo>
                  <a:cubicBezTo>
                    <a:pt x="725" y="432"/>
                    <a:pt x="729" y="237"/>
                    <a:pt x="597" y="102"/>
                  </a:cubicBezTo>
                  <a:cubicBezTo>
                    <a:pt x="530" y="34"/>
                    <a:pt x="448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5"/>
            <p:cNvSpPr/>
            <p:nvPr/>
          </p:nvSpPr>
          <p:spPr>
            <a:xfrm>
              <a:off x="3847450" y="4310525"/>
              <a:ext cx="18425" cy="16525"/>
            </a:xfrm>
            <a:custGeom>
              <a:avLst/>
              <a:gdLst/>
              <a:ahLst/>
              <a:cxnLst/>
              <a:rect l="l" t="t" r="r" b="b"/>
              <a:pathLst>
                <a:path w="737" h="661" extrusionOk="0">
                  <a:moveTo>
                    <a:pt x="367" y="0"/>
                  </a:moveTo>
                  <a:cubicBezTo>
                    <a:pt x="289" y="0"/>
                    <a:pt x="210" y="30"/>
                    <a:pt x="146" y="91"/>
                  </a:cubicBezTo>
                  <a:cubicBezTo>
                    <a:pt x="8" y="219"/>
                    <a:pt x="1" y="414"/>
                    <a:pt x="130" y="549"/>
                  </a:cubicBezTo>
                  <a:cubicBezTo>
                    <a:pt x="197" y="624"/>
                    <a:pt x="282" y="661"/>
                    <a:pt x="368" y="661"/>
                  </a:cubicBezTo>
                  <a:cubicBezTo>
                    <a:pt x="446" y="661"/>
                    <a:pt x="523" y="630"/>
                    <a:pt x="588" y="569"/>
                  </a:cubicBezTo>
                  <a:cubicBezTo>
                    <a:pt x="726" y="441"/>
                    <a:pt x="736" y="246"/>
                    <a:pt x="607" y="108"/>
                  </a:cubicBezTo>
                  <a:cubicBezTo>
                    <a:pt x="540" y="37"/>
                    <a:pt x="453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5"/>
            <p:cNvSpPr/>
            <p:nvPr/>
          </p:nvSpPr>
          <p:spPr>
            <a:xfrm>
              <a:off x="4019750" y="4195625"/>
              <a:ext cx="18550" cy="16525"/>
            </a:xfrm>
            <a:custGeom>
              <a:avLst/>
              <a:gdLst/>
              <a:ahLst/>
              <a:cxnLst/>
              <a:rect l="l" t="t" r="r" b="b"/>
              <a:pathLst>
                <a:path w="742" h="661" extrusionOk="0">
                  <a:moveTo>
                    <a:pt x="368" y="0"/>
                  </a:moveTo>
                  <a:cubicBezTo>
                    <a:pt x="294" y="0"/>
                    <a:pt x="220" y="28"/>
                    <a:pt x="158" y="83"/>
                  </a:cubicBezTo>
                  <a:cubicBezTo>
                    <a:pt x="17" y="212"/>
                    <a:pt x="0" y="406"/>
                    <a:pt x="125" y="544"/>
                  </a:cubicBezTo>
                  <a:cubicBezTo>
                    <a:pt x="193" y="622"/>
                    <a:pt x="283" y="661"/>
                    <a:pt x="372" y="661"/>
                  </a:cubicBezTo>
                  <a:cubicBezTo>
                    <a:pt x="447" y="661"/>
                    <a:pt x="522" y="633"/>
                    <a:pt x="583" y="578"/>
                  </a:cubicBezTo>
                  <a:cubicBezTo>
                    <a:pt x="725" y="450"/>
                    <a:pt x="741" y="255"/>
                    <a:pt x="616" y="117"/>
                  </a:cubicBezTo>
                  <a:cubicBezTo>
                    <a:pt x="546" y="39"/>
                    <a:pt x="457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5"/>
            <p:cNvSpPr/>
            <p:nvPr/>
          </p:nvSpPr>
          <p:spPr>
            <a:xfrm>
              <a:off x="4019900" y="4253025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1"/>
                  </a:moveTo>
                  <a:cubicBezTo>
                    <a:pt x="284" y="1"/>
                    <a:pt x="205" y="33"/>
                    <a:pt x="139" y="98"/>
                  </a:cubicBezTo>
                  <a:cubicBezTo>
                    <a:pt x="4" y="230"/>
                    <a:pt x="0" y="423"/>
                    <a:pt x="129" y="559"/>
                  </a:cubicBezTo>
                  <a:cubicBezTo>
                    <a:pt x="198" y="628"/>
                    <a:pt x="282" y="662"/>
                    <a:pt x="366" y="662"/>
                  </a:cubicBezTo>
                  <a:cubicBezTo>
                    <a:pt x="446" y="662"/>
                    <a:pt x="526" y="630"/>
                    <a:pt x="590" y="566"/>
                  </a:cubicBezTo>
                  <a:cubicBezTo>
                    <a:pt x="726" y="434"/>
                    <a:pt x="729" y="239"/>
                    <a:pt x="597" y="107"/>
                  </a:cubicBezTo>
                  <a:cubicBezTo>
                    <a:pt x="530" y="36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5"/>
            <p:cNvSpPr/>
            <p:nvPr/>
          </p:nvSpPr>
          <p:spPr>
            <a:xfrm>
              <a:off x="4077325" y="4195600"/>
              <a:ext cx="18225" cy="16575"/>
            </a:xfrm>
            <a:custGeom>
              <a:avLst/>
              <a:gdLst/>
              <a:ahLst/>
              <a:cxnLst/>
              <a:rect l="l" t="t" r="r" b="b"/>
              <a:pathLst>
                <a:path w="729" h="663" extrusionOk="0">
                  <a:moveTo>
                    <a:pt x="364" y="1"/>
                  </a:moveTo>
                  <a:cubicBezTo>
                    <a:pt x="283" y="1"/>
                    <a:pt x="203" y="33"/>
                    <a:pt x="139" y="98"/>
                  </a:cubicBezTo>
                  <a:cubicBezTo>
                    <a:pt x="4" y="233"/>
                    <a:pt x="0" y="424"/>
                    <a:pt x="132" y="559"/>
                  </a:cubicBezTo>
                  <a:cubicBezTo>
                    <a:pt x="201" y="628"/>
                    <a:pt x="285" y="662"/>
                    <a:pt x="369" y="662"/>
                  </a:cubicBezTo>
                  <a:cubicBezTo>
                    <a:pt x="449" y="662"/>
                    <a:pt x="529" y="630"/>
                    <a:pt x="593" y="565"/>
                  </a:cubicBezTo>
                  <a:cubicBezTo>
                    <a:pt x="729" y="431"/>
                    <a:pt x="729" y="239"/>
                    <a:pt x="597" y="104"/>
                  </a:cubicBezTo>
                  <a:cubicBezTo>
                    <a:pt x="530" y="35"/>
                    <a:pt x="447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5"/>
            <p:cNvSpPr/>
            <p:nvPr/>
          </p:nvSpPr>
          <p:spPr>
            <a:xfrm>
              <a:off x="4019900" y="4310500"/>
              <a:ext cx="18225" cy="16525"/>
            </a:xfrm>
            <a:custGeom>
              <a:avLst/>
              <a:gdLst/>
              <a:ahLst/>
              <a:cxnLst/>
              <a:rect l="l" t="t" r="r" b="b"/>
              <a:pathLst>
                <a:path w="729" h="661" extrusionOk="0">
                  <a:moveTo>
                    <a:pt x="365" y="1"/>
                  </a:moveTo>
                  <a:cubicBezTo>
                    <a:pt x="284" y="1"/>
                    <a:pt x="203" y="33"/>
                    <a:pt x="136" y="99"/>
                  </a:cubicBezTo>
                  <a:cubicBezTo>
                    <a:pt x="4" y="231"/>
                    <a:pt x="0" y="425"/>
                    <a:pt x="132" y="561"/>
                  </a:cubicBezTo>
                  <a:cubicBezTo>
                    <a:pt x="199" y="627"/>
                    <a:pt x="282" y="661"/>
                    <a:pt x="365" y="661"/>
                  </a:cubicBezTo>
                  <a:cubicBezTo>
                    <a:pt x="446" y="661"/>
                    <a:pt x="527" y="629"/>
                    <a:pt x="594" y="564"/>
                  </a:cubicBezTo>
                  <a:cubicBezTo>
                    <a:pt x="729" y="432"/>
                    <a:pt x="729" y="237"/>
                    <a:pt x="597" y="102"/>
                  </a:cubicBezTo>
                  <a:cubicBezTo>
                    <a:pt x="529" y="34"/>
                    <a:pt x="44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5"/>
            <p:cNvSpPr/>
            <p:nvPr/>
          </p:nvSpPr>
          <p:spPr>
            <a:xfrm>
              <a:off x="4077250" y="4253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368" y="1"/>
                  </a:moveTo>
                  <a:cubicBezTo>
                    <a:pt x="290" y="1"/>
                    <a:pt x="213" y="31"/>
                    <a:pt x="149" y="90"/>
                  </a:cubicBezTo>
                  <a:cubicBezTo>
                    <a:pt x="10" y="222"/>
                    <a:pt x="0" y="416"/>
                    <a:pt x="129" y="551"/>
                  </a:cubicBezTo>
                  <a:cubicBezTo>
                    <a:pt x="197" y="624"/>
                    <a:pt x="283" y="662"/>
                    <a:pt x="370" y="662"/>
                  </a:cubicBezTo>
                  <a:cubicBezTo>
                    <a:pt x="448" y="662"/>
                    <a:pt x="526" y="632"/>
                    <a:pt x="590" y="571"/>
                  </a:cubicBezTo>
                  <a:cubicBezTo>
                    <a:pt x="728" y="442"/>
                    <a:pt x="735" y="245"/>
                    <a:pt x="607" y="110"/>
                  </a:cubicBezTo>
                  <a:cubicBezTo>
                    <a:pt x="539" y="37"/>
                    <a:pt x="453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5"/>
            <p:cNvSpPr/>
            <p:nvPr/>
          </p:nvSpPr>
          <p:spPr>
            <a:xfrm>
              <a:off x="4134850" y="4195600"/>
              <a:ext cx="18125" cy="16550"/>
            </a:xfrm>
            <a:custGeom>
              <a:avLst/>
              <a:gdLst/>
              <a:ahLst/>
              <a:cxnLst/>
              <a:rect l="l" t="t" r="r" b="b"/>
              <a:pathLst>
                <a:path w="725" h="662" extrusionOk="0">
                  <a:moveTo>
                    <a:pt x="361" y="1"/>
                  </a:moveTo>
                  <a:cubicBezTo>
                    <a:pt x="280" y="1"/>
                    <a:pt x="199" y="34"/>
                    <a:pt x="131" y="101"/>
                  </a:cubicBezTo>
                  <a:cubicBezTo>
                    <a:pt x="0" y="233"/>
                    <a:pt x="0" y="427"/>
                    <a:pt x="131" y="562"/>
                  </a:cubicBezTo>
                  <a:cubicBezTo>
                    <a:pt x="197" y="628"/>
                    <a:pt x="279" y="661"/>
                    <a:pt x="361" y="661"/>
                  </a:cubicBezTo>
                  <a:cubicBezTo>
                    <a:pt x="443" y="661"/>
                    <a:pt x="526" y="628"/>
                    <a:pt x="593" y="562"/>
                  </a:cubicBezTo>
                  <a:cubicBezTo>
                    <a:pt x="724" y="431"/>
                    <a:pt x="724" y="236"/>
                    <a:pt x="593" y="101"/>
                  </a:cubicBezTo>
                  <a:cubicBezTo>
                    <a:pt x="525" y="34"/>
                    <a:pt x="44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0" name="Google Shape;1850;p55"/>
          <p:cNvSpPr txBox="1">
            <a:spLocks noGrp="1"/>
          </p:cNvSpPr>
          <p:nvPr>
            <p:ph type="subTitle" idx="1"/>
          </p:nvPr>
        </p:nvSpPr>
        <p:spPr>
          <a:xfrm flipH="1">
            <a:off x="2856156" y="2997095"/>
            <a:ext cx="3288000" cy="8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 smtClean="0">
                <a:solidFill>
                  <a:srgbClr val="FFFFFF"/>
                </a:solidFill>
              </a:rPr>
              <a:t>Dúvidas?</a:t>
            </a:r>
            <a:endParaRPr sz="20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851" name="Google Shape;1851;p55"/>
          <p:cNvSpPr/>
          <p:nvPr/>
        </p:nvSpPr>
        <p:spPr>
          <a:xfrm>
            <a:off x="6273642" y="3622878"/>
            <a:ext cx="288170" cy="288489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2" name="Google Shape;1852;p55"/>
          <p:cNvGrpSpPr/>
          <p:nvPr/>
        </p:nvGrpSpPr>
        <p:grpSpPr>
          <a:xfrm>
            <a:off x="6273606" y="3209207"/>
            <a:ext cx="288507" cy="288188"/>
            <a:chOff x="3303268" y="3817349"/>
            <a:chExt cx="346056" cy="345674"/>
          </a:xfrm>
        </p:grpSpPr>
        <p:sp>
          <p:nvSpPr>
            <p:cNvPr id="1853" name="Google Shape;1853;p55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5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5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5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55"/>
          <p:cNvGrpSpPr/>
          <p:nvPr/>
        </p:nvGrpSpPr>
        <p:grpSpPr>
          <a:xfrm>
            <a:off x="6273654" y="2795531"/>
            <a:ext cx="288480" cy="288188"/>
            <a:chOff x="4201447" y="3817349"/>
            <a:chExt cx="346024" cy="345674"/>
          </a:xfrm>
        </p:grpSpPr>
        <p:sp>
          <p:nvSpPr>
            <p:cNvPr id="1858" name="Google Shape;1858;p55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5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4"/>
          <p:cNvSpPr txBox="1">
            <a:spLocks noGrp="1"/>
          </p:cNvSpPr>
          <p:nvPr>
            <p:ph type="subTitle" idx="1"/>
          </p:nvPr>
        </p:nvSpPr>
        <p:spPr>
          <a:xfrm>
            <a:off x="979715" y="2071800"/>
            <a:ext cx="5624289" cy="2572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1600" b="1" dirty="0" smtClean="0">
                <a:solidFill>
                  <a:srgbClr val="F3F3F3"/>
                </a:solidFill>
              </a:rPr>
              <a:t>Professores</a:t>
            </a:r>
            <a:endParaRPr lang="en" sz="1400" b="1" dirty="0" smtClean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dirty="0" err="1" smtClean="0"/>
              <a:t>Decio</a:t>
            </a:r>
            <a:r>
              <a:rPr lang="pt-BR" dirty="0" smtClean="0"/>
              <a:t> Crisol </a:t>
            </a:r>
            <a:r>
              <a:rPr lang="pt-BR" smtClean="0"/>
              <a:t>Donha</a:t>
            </a:r>
            <a:endParaRPr dirty="0">
              <a:solidFill>
                <a:srgbClr val="F3F3F3"/>
              </a:solidFill>
            </a:endParaRPr>
          </a:p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</a:pPr>
            <a:r>
              <a:rPr lang="en" dirty="0" smtClean="0">
                <a:solidFill>
                  <a:srgbClr val="F3F3F3"/>
                </a:solidFill>
              </a:rPr>
              <a:t>Agenor de Toledo Fleury</a:t>
            </a:r>
          </a:p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</a:pPr>
            <a:endParaRPr lang="en" dirty="0" smtClean="0">
              <a:solidFill>
                <a:srgbClr val="F3F3F3"/>
              </a:solidFill>
            </a:endParaRPr>
          </a:p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</a:pPr>
            <a:r>
              <a:rPr lang="en" sz="1600" b="1" dirty="0" smtClean="0"/>
              <a:t>Integrantes do grupo</a:t>
            </a:r>
            <a:endParaRPr sz="1400" b="1" dirty="0">
              <a:solidFill>
                <a:srgbClr val="F3F3F3"/>
              </a:solidFill>
            </a:endParaRPr>
          </a:p>
          <a:p>
            <a:pPr marL="38100" lvl="0" indent="0" algn="ctr">
              <a:buSzPts val="1200"/>
            </a:pPr>
            <a:r>
              <a:rPr lang="pt-BR" dirty="0" smtClean="0"/>
              <a:t>Andrei </a:t>
            </a:r>
            <a:r>
              <a:rPr lang="pt-BR" dirty="0" err="1"/>
              <a:t>Steschenko</a:t>
            </a:r>
            <a:r>
              <a:rPr lang="pt-BR" dirty="0"/>
              <a:t> </a:t>
            </a:r>
            <a:r>
              <a:rPr lang="pt-BR" dirty="0" smtClean="0"/>
              <a:t>- 9836502</a:t>
            </a:r>
          </a:p>
          <a:p>
            <a:pPr marL="38100" lvl="0" indent="0" algn="ctr">
              <a:buSzPts val="1200"/>
            </a:pPr>
            <a:r>
              <a:rPr lang="pt-BR" dirty="0" smtClean="0"/>
              <a:t>Gabriel </a:t>
            </a:r>
            <a:r>
              <a:rPr lang="pt-BR" dirty="0" err="1"/>
              <a:t>Jenner</a:t>
            </a:r>
            <a:r>
              <a:rPr lang="pt-BR" dirty="0"/>
              <a:t> de Faria Orsi </a:t>
            </a:r>
            <a:r>
              <a:rPr lang="pt-BR" dirty="0" smtClean="0"/>
              <a:t>- 10772800</a:t>
            </a:r>
          </a:p>
          <a:p>
            <a:pPr marL="38100" lvl="0" indent="0" algn="ctr">
              <a:buSzPts val="1200"/>
            </a:pPr>
            <a:r>
              <a:rPr lang="pt-BR" dirty="0" smtClean="0"/>
              <a:t>João </a:t>
            </a:r>
            <a:r>
              <a:rPr lang="pt-BR" dirty="0"/>
              <a:t>Pedro Dias Nunes </a:t>
            </a:r>
            <a:r>
              <a:rPr lang="pt-BR" dirty="0" smtClean="0"/>
              <a:t>- 10705846</a:t>
            </a:r>
          </a:p>
          <a:p>
            <a:pPr marL="38100" lvl="0" indent="0" algn="ctr">
              <a:buSzPts val="1200"/>
            </a:pPr>
            <a:r>
              <a:rPr lang="pt-BR" dirty="0" smtClean="0"/>
              <a:t>Rogério </a:t>
            </a:r>
            <a:r>
              <a:rPr lang="pt-BR" dirty="0" err="1"/>
              <a:t>Yukio</a:t>
            </a:r>
            <a:r>
              <a:rPr lang="pt-BR" dirty="0"/>
              <a:t> </a:t>
            </a:r>
            <a:r>
              <a:rPr lang="pt-BR" dirty="0" err="1"/>
              <a:t>Tamaoki</a:t>
            </a:r>
            <a:r>
              <a:rPr lang="pt-BR" dirty="0"/>
              <a:t> Rodriguez </a:t>
            </a:r>
            <a:r>
              <a:rPr lang="pt-BR" dirty="0" smtClean="0"/>
              <a:t>- 10772709</a:t>
            </a:r>
            <a:endParaRPr dirty="0" smtClean="0">
              <a:solidFill>
                <a:srgbClr val="F3F3F3"/>
              </a:solidFill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 panose="020B0604020202020204" pitchFamily="34" charset="0"/>
              <a:buChar char="•"/>
            </a:pPr>
            <a:endParaRPr dirty="0">
              <a:solidFill>
                <a:srgbClr val="F3F3F3"/>
              </a:solidFill>
            </a:endParaRPr>
          </a:p>
        </p:txBody>
      </p:sp>
      <p:sp>
        <p:nvSpPr>
          <p:cNvPr id="842" name="Google Shape;842;p34"/>
          <p:cNvSpPr txBox="1">
            <a:spLocks noGrp="1"/>
          </p:cNvSpPr>
          <p:nvPr>
            <p:ph type="title"/>
          </p:nvPr>
        </p:nvSpPr>
        <p:spPr>
          <a:xfrm>
            <a:off x="979715" y="868633"/>
            <a:ext cx="6393544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Plataforma estabilizadora para otimização da transmissão de dados</a:t>
            </a:r>
            <a:endParaRPr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08818" y="4585855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2"/>
          <p:cNvSpPr txBox="1">
            <a:spLocks noGrp="1"/>
          </p:cNvSpPr>
          <p:nvPr>
            <p:ph type="title" idx="7"/>
          </p:nvPr>
        </p:nvSpPr>
        <p:spPr>
          <a:xfrm>
            <a:off x="4784269" y="1039399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79" name="Google Shape;779;p32"/>
          <p:cNvSpPr txBox="1">
            <a:spLocks noGrp="1"/>
          </p:cNvSpPr>
          <p:nvPr>
            <p:ph type="title" idx="6"/>
          </p:nvPr>
        </p:nvSpPr>
        <p:spPr>
          <a:xfrm>
            <a:off x="2382125" y="1039399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80" name="Google Shape;780;p32"/>
          <p:cNvSpPr txBox="1">
            <a:spLocks noGrp="1"/>
          </p:cNvSpPr>
          <p:nvPr>
            <p:ph type="title" idx="8"/>
          </p:nvPr>
        </p:nvSpPr>
        <p:spPr>
          <a:xfrm>
            <a:off x="4784275" y="2562136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AD2C"/>
                </a:solidFill>
              </a:rPr>
              <a:t>0</a:t>
            </a:r>
            <a:r>
              <a:rPr lang="en">
                <a:solidFill>
                  <a:srgbClr val="FFAD2C"/>
                </a:solidFill>
              </a:rPr>
              <a:t>4</a:t>
            </a:r>
            <a:endParaRPr sz="7200">
              <a:solidFill>
                <a:srgbClr val="FFAD2C"/>
              </a:solidFill>
            </a:endParaRPr>
          </a:p>
        </p:txBody>
      </p:sp>
      <p:sp>
        <p:nvSpPr>
          <p:cNvPr id="781" name="Google Shape;781;p32"/>
          <p:cNvSpPr txBox="1">
            <a:spLocks noGrp="1"/>
          </p:cNvSpPr>
          <p:nvPr>
            <p:ph type="title" idx="14"/>
          </p:nvPr>
        </p:nvSpPr>
        <p:spPr>
          <a:xfrm>
            <a:off x="2382125" y="2562124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82" name="Google Shape;782;p32"/>
          <p:cNvSpPr txBox="1">
            <a:spLocks noGrp="1"/>
          </p:cNvSpPr>
          <p:nvPr>
            <p:ph type="subTitle" idx="1"/>
          </p:nvPr>
        </p:nvSpPr>
        <p:spPr>
          <a:xfrm>
            <a:off x="2382125" y="1968090"/>
            <a:ext cx="2197132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Plataformas estabilizadoras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Otimização de transmissão de dados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783" name="Google Shape;783;p32"/>
          <p:cNvSpPr txBox="1">
            <a:spLocks noGrp="1"/>
          </p:cNvSpPr>
          <p:nvPr>
            <p:ph type="subTitle" idx="3"/>
          </p:nvPr>
        </p:nvSpPr>
        <p:spPr>
          <a:xfrm>
            <a:off x="4784269" y="2008913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Analogia com o giroscópio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Vídeo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784" name="Google Shape;784;p32"/>
          <p:cNvSpPr txBox="1">
            <a:spLocks noGrp="1"/>
          </p:cNvSpPr>
          <p:nvPr>
            <p:ph type="title"/>
          </p:nvPr>
        </p:nvSpPr>
        <p:spPr>
          <a:xfrm>
            <a:off x="546200" y="1587425"/>
            <a:ext cx="3813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Introdução</a:t>
            </a:r>
            <a:endParaRPr dirty="0"/>
          </a:p>
        </p:txBody>
      </p:sp>
      <p:sp>
        <p:nvSpPr>
          <p:cNvPr id="785" name="Google Shape;785;p32"/>
          <p:cNvSpPr txBox="1">
            <a:spLocks noGrp="1"/>
          </p:cNvSpPr>
          <p:nvPr>
            <p:ph type="title" idx="2"/>
          </p:nvPr>
        </p:nvSpPr>
        <p:spPr>
          <a:xfrm>
            <a:off x="4784281" y="1587400"/>
            <a:ext cx="3813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Revisão</a:t>
            </a:r>
            <a:endParaRPr dirty="0"/>
          </a:p>
        </p:txBody>
      </p:sp>
      <p:sp>
        <p:nvSpPr>
          <p:cNvPr id="786" name="Google Shape;786;p32"/>
          <p:cNvSpPr txBox="1">
            <a:spLocks noGrp="1"/>
          </p:cNvSpPr>
          <p:nvPr>
            <p:ph type="subTitle" idx="5"/>
          </p:nvPr>
        </p:nvSpPr>
        <p:spPr>
          <a:xfrm>
            <a:off x="4784269" y="3531638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Referências bibliográficas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Dúvidas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787" name="Google Shape;787;p32"/>
          <p:cNvSpPr txBox="1">
            <a:spLocks noGrp="1"/>
          </p:cNvSpPr>
          <p:nvPr>
            <p:ph type="title" idx="4"/>
          </p:nvPr>
        </p:nvSpPr>
        <p:spPr>
          <a:xfrm>
            <a:off x="4784281" y="3110127"/>
            <a:ext cx="3813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Encerramento</a:t>
            </a:r>
            <a:endParaRPr dirty="0"/>
          </a:p>
        </p:txBody>
      </p:sp>
      <p:sp>
        <p:nvSpPr>
          <p:cNvPr id="788" name="Google Shape;788;p32"/>
          <p:cNvSpPr txBox="1">
            <a:spLocks noGrp="1"/>
          </p:cNvSpPr>
          <p:nvPr>
            <p:ph type="title" idx="9"/>
          </p:nvPr>
        </p:nvSpPr>
        <p:spPr>
          <a:xfrm>
            <a:off x="546200" y="3110150"/>
            <a:ext cx="3813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Análise  </a:t>
            </a:r>
            <a:endParaRPr dirty="0"/>
          </a:p>
        </p:txBody>
      </p:sp>
      <p:sp>
        <p:nvSpPr>
          <p:cNvPr id="789" name="Google Shape;789;p32"/>
          <p:cNvSpPr txBox="1">
            <a:spLocks noGrp="1"/>
          </p:cNvSpPr>
          <p:nvPr>
            <p:ph type="subTitle" idx="13"/>
          </p:nvPr>
        </p:nvSpPr>
        <p:spPr>
          <a:xfrm>
            <a:off x="2672984" y="3531638"/>
            <a:ext cx="16866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Modelo físico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Hipóteses simplificadoras</a:t>
            </a:r>
            <a:endParaRPr dirty="0"/>
          </a:p>
        </p:txBody>
      </p:sp>
      <p:grpSp>
        <p:nvGrpSpPr>
          <p:cNvPr id="790" name="Google Shape;790;p32"/>
          <p:cNvGrpSpPr/>
          <p:nvPr/>
        </p:nvGrpSpPr>
        <p:grpSpPr>
          <a:xfrm>
            <a:off x="7139866" y="2630747"/>
            <a:ext cx="760931" cy="761040"/>
            <a:chOff x="4810900" y="3749900"/>
            <a:chExt cx="699000" cy="699100"/>
          </a:xfrm>
        </p:grpSpPr>
        <p:sp>
          <p:nvSpPr>
            <p:cNvPr id="791" name="Google Shape;791;p32"/>
            <p:cNvSpPr/>
            <p:nvPr/>
          </p:nvSpPr>
          <p:spPr>
            <a:xfrm>
              <a:off x="4867025" y="3760375"/>
              <a:ext cx="208125" cy="148925"/>
            </a:xfrm>
            <a:custGeom>
              <a:avLst/>
              <a:gdLst/>
              <a:ahLst/>
              <a:cxnLst/>
              <a:rect l="l" t="t" r="r" b="b"/>
              <a:pathLst>
                <a:path w="8325" h="5957" extrusionOk="0">
                  <a:moveTo>
                    <a:pt x="8325" y="0"/>
                  </a:moveTo>
                  <a:lnTo>
                    <a:pt x="8325" y="0"/>
                  </a:lnTo>
                  <a:cubicBezTo>
                    <a:pt x="8215" y="27"/>
                    <a:pt x="8107" y="57"/>
                    <a:pt x="8002" y="83"/>
                  </a:cubicBezTo>
                  <a:cubicBezTo>
                    <a:pt x="7886" y="116"/>
                    <a:pt x="7774" y="149"/>
                    <a:pt x="7659" y="185"/>
                  </a:cubicBezTo>
                  <a:lnTo>
                    <a:pt x="392" y="5386"/>
                  </a:lnTo>
                  <a:cubicBezTo>
                    <a:pt x="323" y="5481"/>
                    <a:pt x="254" y="5580"/>
                    <a:pt x="188" y="5679"/>
                  </a:cubicBezTo>
                  <a:cubicBezTo>
                    <a:pt x="122" y="5768"/>
                    <a:pt x="63" y="5864"/>
                    <a:pt x="0" y="5956"/>
                  </a:cubicBezTo>
                  <a:lnTo>
                    <a:pt x="8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4830850" y="3749900"/>
              <a:ext cx="325125" cy="232700"/>
            </a:xfrm>
            <a:custGeom>
              <a:avLst/>
              <a:gdLst/>
              <a:ahLst/>
              <a:cxnLst/>
              <a:rect l="l" t="t" r="r" b="b"/>
              <a:pathLst>
                <a:path w="13005" h="9308" extrusionOk="0">
                  <a:moveTo>
                    <a:pt x="13004" y="1"/>
                  </a:moveTo>
                  <a:cubicBezTo>
                    <a:pt x="12935" y="1"/>
                    <a:pt x="12866" y="4"/>
                    <a:pt x="12794" y="4"/>
                  </a:cubicBezTo>
                  <a:cubicBezTo>
                    <a:pt x="12724" y="8"/>
                    <a:pt x="12652" y="11"/>
                    <a:pt x="12583" y="11"/>
                  </a:cubicBezTo>
                  <a:lnTo>
                    <a:pt x="148" y="8909"/>
                  </a:lnTo>
                  <a:cubicBezTo>
                    <a:pt x="122" y="8975"/>
                    <a:pt x="96" y="9044"/>
                    <a:pt x="73" y="9110"/>
                  </a:cubicBezTo>
                  <a:cubicBezTo>
                    <a:pt x="46" y="9176"/>
                    <a:pt x="23" y="9242"/>
                    <a:pt x="1" y="9308"/>
                  </a:cubicBezTo>
                  <a:lnTo>
                    <a:pt x="13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4815675" y="3753050"/>
              <a:ext cx="400350" cy="287725"/>
            </a:xfrm>
            <a:custGeom>
              <a:avLst/>
              <a:gdLst/>
              <a:ahLst/>
              <a:cxnLst/>
              <a:rect l="l" t="t" r="r" b="b"/>
              <a:pathLst>
                <a:path w="16014" h="11509" extrusionOk="0">
                  <a:moveTo>
                    <a:pt x="15678" y="1"/>
                  </a:moveTo>
                  <a:lnTo>
                    <a:pt x="63" y="11176"/>
                  </a:lnTo>
                  <a:cubicBezTo>
                    <a:pt x="51" y="11232"/>
                    <a:pt x="40" y="11287"/>
                    <a:pt x="31" y="11343"/>
                  </a:cubicBezTo>
                  <a:cubicBezTo>
                    <a:pt x="21" y="11400"/>
                    <a:pt x="11" y="11453"/>
                    <a:pt x="1" y="11509"/>
                  </a:cubicBezTo>
                  <a:lnTo>
                    <a:pt x="16014" y="50"/>
                  </a:lnTo>
                  <a:cubicBezTo>
                    <a:pt x="15961" y="40"/>
                    <a:pt x="15905" y="33"/>
                    <a:pt x="15849" y="24"/>
                  </a:cubicBezTo>
                  <a:cubicBezTo>
                    <a:pt x="15793" y="17"/>
                    <a:pt x="15734" y="7"/>
                    <a:pt x="15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4810900" y="3763925"/>
              <a:ext cx="454975" cy="327675"/>
            </a:xfrm>
            <a:custGeom>
              <a:avLst/>
              <a:gdLst/>
              <a:ahLst/>
              <a:cxnLst/>
              <a:rect l="l" t="t" r="r" b="b"/>
              <a:pathLst>
                <a:path w="18199" h="13107" extrusionOk="0">
                  <a:moveTo>
                    <a:pt x="17912" y="1"/>
                  </a:moveTo>
                  <a:lnTo>
                    <a:pt x="11" y="12810"/>
                  </a:lnTo>
                  <a:cubicBezTo>
                    <a:pt x="8" y="12860"/>
                    <a:pt x="8" y="12909"/>
                    <a:pt x="4" y="12958"/>
                  </a:cubicBezTo>
                  <a:cubicBezTo>
                    <a:pt x="4" y="13008"/>
                    <a:pt x="0" y="13057"/>
                    <a:pt x="0" y="13106"/>
                  </a:cubicBezTo>
                  <a:lnTo>
                    <a:pt x="18199" y="86"/>
                  </a:lnTo>
                  <a:cubicBezTo>
                    <a:pt x="18149" y="73"/>
                    <a:pt x="18103" y="56"/>
                    <a:pt x="18057" y="43"/>
                  </a:cubicBezTo>
                  <a:cubicBezTo>
                    <a:pt x="18007" y="27"/>
                    <a:pt x="17962" y="13"/>
                    <a:pt x="17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4812225" y="3779975"/>
              <a:ext cx="496500" cy="357700"/>
            </a:xfrm>
            <a:custGeom>
              <a:avLst/>
              <a:gdLst/>
              <a:ahLst/>
              <a:cxnLst/>
              <a:rect l="l" t="t" r="r" b="b"/>
              <a:pathLst>
                <a:path w="19860" h="14308" extrusionOk="0">
                  <a:moveTo>
                    <a:pt x="19609" y="1"/>
                  </a:moveTo>
                  <a:lnTo>
                    <a:pt x="0" y="14034"/>
                  </a:lnTo>
                  <a:cubicBezTo>
                    <a:pt x="4" y="14079"/>
                    <a:pt x="7" y="14125"/>
                    <a:pt x="11" y="14169"/>
                  </a:cubicBezTo>
                  <a:cubicBezTo>
                    <a:pt x="17" y="14215"/>
                    <a:pt x="20" y="14261"/>
                    <a:pt x="27" y="14307"/>
                  </a:cubicBezTo>
                  <a:lnTo>
                    <a:pt x="19859" y="113"/>
                  </a:lnTo>
                  <a:cubicBezTo>
                    <a:pt x="19816" y="93"/>
                    <a:pt x="19777" y="77"/>
                    <a:pt x="19734" y="57"/>
                  </a:cubicBezTo>
                  <a:cubicBezTo>
                    <a:pt x="19695" y="37"/>
                    <a:pt x="19652" y="21"/>
                    <a:pt x="19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4818650" y="3800025"/>
              <a:ext cx="527625" cy="379825"/>
            </a:xfrm>
            <a:custGeom>
              <a:avLst/>
              <a:gdLst/>
              <a:ahLst/>
              <a:cxnLst/>
              <a:rect l="l" t="t" r="r" b="b"/>
              <a:pathLst>
                <a:path w="21105" h="15193" extrusionOk="0">
                  <a:moveTo>
                    <a:pt x="20884" y="0"/>
                  </a:moveTo>
                  <a:lnTo>
                    <a:pt x="1" y="14942"/>
                  </a:lnTo>
                  <a:cubicBezTo>
                    <a:pt x="11" y="14984"/>
                    <a:pt x="20" y="15024"/>
                    <a:pt x="31" y="15067"/>
                  </a:cubicBezTo>
                  <a:cubicBezTo>
                    <a:pt x="40" y="15110"/>
                    <a:pt x="46" y="15150"/>
                    <a:pt x="57" y="15192"/>
                  </a:cubicBezTo>
                  <a:lnTo>
                    <a:pt x="21105" y="131"/>
                  </a:lnTo>
                  <a:cubicBezTo>
                    <a:pt x="21069" y="112"/>
                    <a:pt x="21033" y="89"/>
                    <a:pt x="20996" y="66"/>
                  </a:cubicBezTo>
                  <a:cubicBezTo>
                    <a:pt x="20957" y="43"/>
                    <a:pt x="20920" y="20"/>
                    <a:pt x="20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829675" y="3823150"/>
              <a:ext cx="549725" cy="395750"/>
            </a:xfrm>
            <a:custGeom>
              <a:avLst/>
              <a:gdLst/>
              <a:ahLst/>
              <a:cxnLst/>
              <a:rect l="l" t="t" r="r" b="b"/>
              <a:pathLst>
                <a:path w="21989" h="15830" extrusionOk="0">
                  <a:moveTo>
                    <a:pt x="21798" y="1"/>
                  </a:moveTo>
                  <a:lnTo>
                    <a:pt x="1" y="15598"/>
                  </a:lnTo>
                  <a:cubicBezTo>
                    <a:pt x="14" y="15635"/>
                    <a:pt x="28" y="15674"/>
                    <a:pt x="40" y="15714"/>
                  </a:cubicBezTo>
                  <a:cubicBezTo>
                    <a:pt x="54" y="15753"/>
                    <a:pt x="70" y="15790"/>
                    <a:pt x="84" y="15829"/>
                  </a:cubicBezTo>
                  <a:lnTo>
                    <a:pt x="21989" y="156"/>
                  </a:lnTo>
                  <a:cubicBezTo>
                    <a:pt x="21956" y="129"/>
                    <a:pt x="21926" y="103"/>
                    <a:pt x="21894" y="76"/>
                  </a:cubicBezTo>
                  <a:cubicBezTo>
                    <a:pt x="21860" y="54"/>
                    <a:pt x="21827" y="27"/>
                    <a:pt x="21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4844700" y="3849200"/>
              <a:ext cx="564050" cy="405950"/>
            </a:xfrm>
            <a:custGeom>
              <a:avLst/>
              <a:gdLst/>
              <a:ahLst/>
              <a:cxnLst/>
              <a:rect l="l" t="t" r="r" b="b"/>
              <a:pathLst>
                <a:path w="22562" h="16238" extrusionOk="0">
                  <a:moveTo>
                    <a:pt x="22390" y="0"/>
                  </a:moveTo>
                  <a:lnTo>
                    <a:pt x="0" y="16023"/>
                  </a:lnTo>
                  <a:cubicBezTo>
                    <a:pt x="17" y="16059"/>
                    <a:pt x="33" y="16096"/>
                    <a:pt x="52" y="16132"/>
                  </a:cubicBezTo>
                  <a:cubicBezTo>
                    <a:pt x="69" y="16168"/>
                    <a:pt x="86" y="16201"/>
                    <a:pt x="105" y="16237"/>
                  </a:cubicBezTo>
                  <a:lnTo>
                    <a:pt x="22561" y="169"/>
                  </a:lnTo>
                  <a:cubicBezTo>
                    <a:pt x="22531" y="142"/>
                    <a:pt x="22505" y="113"/>
                    <a:pt x="22475" y="86"/>
                  </a:cubicBezTo>
                  <a:lnTo>
                    <a:pt x="22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4863300" y="3877775"/>
              <a:ext cx="571150" cy="411050"/>
            </a:xfrm>
            <a:custGeom>
              <a:avLst/>
              <a:gdLst/>
              <a:ahLst/>
              <a:cxnLst/>
              <a:rect l="l" t="t" r="r" b="b"/>
              <a:pathLst>
                <a:path w="22846" h="16442" extrusionOk="0">
                  <a:moveTo>
                    <a:pt x="22697" y="1"/>
                  </a:moveTo>
                  <a:lnTo>
                    <a:pt x="0" y="16241"/>
                  </a:lnTo>
                  <a:cubicBezTo>
                    <a:pt x="20" y="16274"/>
                    <a:pt x="44" y="16311"/>
                    <a:pt x="64" y="16343"/>
                  </a:cubicBezTo>
                  <a:cubicBezTo>
                    <a:pt x="87" y="16376"/>
                    <a:pt x="106" y="16409"/>
                    <a:pt x="129" y="16442"/>
                  </a:cubicBezTo>
                  <a:lnTo>
                    <a:pt x="22846" y="185"/>
                  </a:lnTo>
                  <a:cubicBezTo>
                    <a:pt x="22823" y="156"/>
                    <a:pt x="22796" y="126"/>
                    <a:pt x="22773" y="93"/>
                  </a:cubicBezTo>
                  <a:cubicBezTo>
                    <a:pt x="22747" y="63"/>
                    <a:pt x="22720" y="34"/>
                    <a:pt x="2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885475" y="3908925"/>
              <a:ext cx="571225" cy="411050"/>
            </a:xfrm>
            <a:custGeom>
              <a:avLst/>
              <a:gdLst/>
              <a:ahLst/>
              <a:cxnLst/>
              <a:rect l="l" t="t" r="r" b="b"/>
              <a:pathLst>
                <a:path w="22849" h="16442" extrusionOk="0">
                  <a:moveTo>
                    <a:pt x="22719" y="1"/>
                  </a:moveTo>
                  <a:lnTo>
                    <a:pt x="0" y="16257"/>
                  </a:lnTo>
                  <a:cubicBezTo>
                    <a:pt x="23" y="16291"/>
                    <a:pt x="50" y="16320"/>
                    <a:pt x="73" y="16350"/>
                  </a:cubicBezTo>
                  <a:cubicBezTo>
                    <a:pt x="99" y="16382"/>
                    <a:pt x="122" y="16412"/>
                    <a:pt x="149" y="16442"/>
                  </a:cubicBezTo>
                  <a:lnTo>
                    <a:pt x="22848" y="198"/>
                  </a:lnTo>
                  <a:cubicBezTo>
                    <a:pt x="22829" y="165"/>
                    <a:pt x="22806" y="133"/>
                    <a:pt x="22786" y="99"/>
                  </a:cubicBezTo>
                  <a:cubicBezTo>
                    <a:pt x="22762" y="66"/>
                    <a:pt x="22742" y="34"/>
                    <a:pt x="22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911000" y="3942475"/>
              <a:ext cx="564475" cy="406275"/>
            </a:xfrm>
            <a:custGeom>
              <a:avLst/>
              <a:gdLst/>
              <a:ahLst/>
              <a:cxnLst/>
              <a:rect l="l" t="t" r="r" b="b"/>
              <a:pathLst>
                <a:path w="22579" h="16251" extrusionOk="0">
                  <a:moveTo>
                    <a:pt x="22473" y="0"/>
                  </a:moveTo>
                  <a:lnTo>
                    <a:pt x="1" y="16079"/>
                  </a:lnTo>
                  <a:cubicBezTo>
                    <a:pt x="30" y="16108"/>
                    <a:pt x="57" y="16138"/>
                    <a:pt x="86" y="16164"/>
                  </a:cubicBezTo>
                  <a:cubicBezTo>
                    <a:pt x="113" y="16194"/>
                    <a:pt x="143" y="16220"/>
                    <a:pt x="173" y="16250"/>
                  </a:cubicBezTo>
                  <a:lnTo>
                    <a:pt x="22579" y="218"/>
                  </a:lnTo>
                  <a:cubicBezTo>
                    <a:pt x="22562" y="181"/>
                    <a:pt x="22542" y="145"/>
                    <a:pt x="22526" y="108"/>
                  </a:cubicBezTo>
                  <a:cubicBezTo>
                    <a:pt x="22509" y="72"/>
                    <a:pt x="22489" y="36"/>
                    <a:pt x="2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4940175" y="3978625"/>
              <a:ext cx="550375" cy="396225"/>
            </a:xfrm>
            <a:custGeom>
              <a:avLst/>
              <a:gdLst/>
              <a:ahLst/>
              <a:cxnLst/>
              <a:rect l="l" t="t" r="r" b="b"/>
              <a:pathLst>
                <a:path w="22015" h="15849" extrusionOk="0">
                  <a:moveTo>
                    <a:pt x="21932" y="1"/>
                  </a:moveTo>
                  <a:lnTo>
                    <a:pt x="1" y="15694"/>
                  </a:lnTo>
                  <a:cubicBezTo>
                    <a:pt x="34" y="15720"/>
                    <a:pt x="66" y="15746"/>
                    <a:pt x="96" y="15773"/>
                  </a:cubicBezTo>
                  <a:cubicBezTo>
                    <a:pt x="129" y="15796"/>
                    <a:pt x="162" y="15822"/>
                    <a:pt x="195" y="15848"/>
                  </a:cubicBezTo>
                  <a:lnTo>
                    <a:pt x="22014" y="235"/>
                  </a:lnTo>
                  <a:cubicBezTo>
                    <a:pt x="22002" y="195"/>
                    <a:pt x="21988" y="156"/>
                    <a:pt x="21975" y="116"/>
                  </a:cubicBezTo>
                  <a:cubicBezTo>
                    <a:pt x="21962" y="80"/>
                    <a:pt x="21949" y="40"/>
                    <a:pt x="21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4973225" y="4017600"/>
              <a:ext cx="528525" cy="380575"/>
            </a:xfrm>
            <a:custGeom>
              <a:avLst/>
              <a:gdLst/>
              <a:ahLst/>
              <a:cxnLst/>
              <a:rect l="l" t="t" r="r" b="b"/>
              <a:pathLst>
                <a:path w="21141" h="15223" extrusionOk="0">
                  <a:moveTo>
                    <a:pt x="21085" y="1"/>
                  </a:moveTo>
                  <a:lnTo>
                    <a:pt x="0" y="15087"/>
                  </a:lnTo>
                  <a:cubicBezTo>
                    <a:pt x="37" y="15110"/>
                    <a:pt x="72" y="15133"/>
                    <a:pt x="109" y="15153"/>
                  </a:cubicBezTo>
                  <a:cubicBezTo>
                    <a:pt x="145" y="15176"/>
                    <a:pt x="181" y="15199"/>
                    <a:pt x="218" y="15223"/>
                  </a:cubicBezTo>
                  <a:lnTo>
                    <a:pt x="21141" y="250"/>
                  </a:lnTo>
                  <a:cubicBezTo>
                    <a:pt x="21131" y="208"/>
                    <a:pt x="21121" y="165"/>
                    <a:pt x="21111" y="126"/>
                  </a:cubicBezTo>
                  <a:cubicBezTo>
                    <a:pt x="21104" y="83"/>
                    <a:pt x="21095" y="43"/>
                    <a:pt x="2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010600" y="4059700"/>
              <a:ext cx="497825" cy="358575"/>
            </a:xfrm>
            <a:custGeom>
              <a:avLst/>
              <a:gdLst/>
              <a:ahLst/>
              <a:cxnLst/>
              <a:rect l="l" t="t" r="r" b="b"/>
              <a:pathLst>
                <a:path w="19913" h="14343" extrusionOk="0">
                  <a:moveTo>
                    <a:pt x="19883" y="0"/>
                  </a:moveTo>
                  <a:lnTo>
                    <a:pt x="1" y="14227"/>
                  </a:lnTo>
                  <a:cubicBezTo>
                    <a:pt x="40" y="14247"/>
                    <a:pt x="84" y="14266"/>
                    <a:pt x="123" y="14286"/>
                  </a:cubicBezTo>
                  <a:cubicBezTo>
                    <a:pt x="166" y="14306"/>
                    <a:pt x="206" y="14323"/>
                    <a:pt x="248" y="14342"/>
                  </a:cubicBezTo>
                  <a:lnTo>
                    <a:pt x="19912" y="271"/>
                  </a:lnTo>
                  <a:cubicBezTo>
                    <a:pt x="19909" y="224"/>
                    <a:pt x="19903" y="182"/>
                    <a:pt x="19900" y="136"/>
                  </a:cubicBezTo>
                  <a:cubicBezTo>
                    <a:pt x="19893" y="89"/>
                    <a:pt x="19889" y="46"/>
                    <a:pt x="19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053225" y="4105500"/>
              <a:ext cx="456675" cy="329000"/>
            </a:xfrm>
            <a:custGeom>
              <a:avLst/>
              <a:gdLst/>
              <a:ahLst/>
              <a:cxnLst/>
              <a:rect l="l" t="t" r="r" b="b"/>
              <a:pathLst>
                <a:path w="18267" h="13160" extrusionOk="0">
                  <a:moveTo>
                    <a:pt x="18267" y="1"/>
                  </a:moveTo>
                  <a:lnTo>
                    <a:pt x="0" y="13071"/>
                  </a:lnTo>
                  <a:cubicBezTo>
                    <a:pt x="46" y="13087"/>
                    <a:pt x="95" y="13104"/>
                    <a:pt x="142" y="13117"/>
                  </a:cubicBezTo>
                  <a:cubicBezTo>
                    <a:pt x="188" y="13130"/>
                    <a:pt x="238" y="13146"/>
                    <a:pt x="283" y="13160"/>
                  </a:cubicBezTo>
                  <a:lnTo>
                    <a:pt x="18257" y="298"/>
                  </a:lnTo>
                  <a:cubicBezTo>
                    <a:pt x="18260" y="248"/>
                    <a:pt x="18260" y="199"/>
                    <a:pt x="18264" y="149"/>
                  </a:cubicBezTo>
                  <a:cubicBezTo>
                    <a:pt x="18264" y="100"/>
                    <a:pt x="18267" y="50"/>
                    <a:pt x="18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102725" y="4156175"/>
              <a:ext cx="402650" cy="289450"/>
            </a:xfrm>
            <a:custGeom>
              <a:avLst/>
              <a:gdLst/>
              <a:ahLst/>
              <a:cxnLst/>
              <a:rect l="l" t="t" r="r" b="b"/>
              <a:pathLst>
                <a:path w="16106" h="11578" extrusionOk="0">
                  <a:moveTo>
                    <a:pt x="16106" y="0"/>
                  </a:moveTo>
                  <a:lnTo>
                    <a:pt x="1" y="11525"/>
                  </a:lnTo>
                  <a:cubicBezTo>
                    <a:pt x="57" y="11534"/>
                    <a:pt x="109" y="11542"/>
                    <a:pt x="165" y="11551"/>
                  </a:cubicBezTo>
                  <a:cubicBezTo>
                    <a:pt x="221" y="11561"/>
                    <a:pt x="278" y="11568"/>
                    <a:pt x="334" y="11578"/>
                  </a:cubicBezTo>
                  <a:lnTo>
                    <a:pt x="16046" y="333"/>
                  </a:lnTo>
                  <a:cubicBezTo>
                    <a:pt x="16057" y="277"/>
                    <a:pt x="16066" y="221"/>
                    <a:pt x="16076" y="165"/>
                  </a:cubicBezTo>
                  <a:cubicBezTo>
                    <a:pt x="16086" y="110"/>
                    <a:pt x="16096" y="57"/>
                    <a:pt x="16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162375" y="4214000"/>
              <a:ext cx="328350" cy="235000"/>
            </a:xfrm>
            <a:custGeom>
              <a:avLst/>
              <a:gdLst/>
              <a:ahLst/>
              <a:cxnLst/>
              <a:rect l="l" t="t" r="r" b="b"/>
              <a:pathLst>
                <a:path w="13134" h="9400" extrusionOk="0">
                  <a:moveTo>
                    <a:pt x="13133" y="1"/>
                  </a:moveTo>
                  <a:lnTo>
                    <a:pt x="0" y="9399"/>
                  </a:lnTo>
                  <a:lnTo>
                    <a:pt x="205" y="9399"/>
                  </a:lnTo>
                  <a:cubicBezTo>
                    <a:pt x="277" y="9396"/>
                    <a:pt x="347" y="9396"/>
                    <a:pt x="419" y="9393"/>
                  </a:cubicBezTo>
                  <a:lnTo>
                    <a:pt x="12991" y="396"/>
                  </a:lnTo>
                  <a:cubicBezTo>
                    <a:pt x="13018" y="331"/>
                    <a:pt x="13041" y="264"/>
                    <a:pt x="13064" y="199"/>
                  </a:cubicBezTo>
                  <a:cubicBezTo>
                    <a:pt x="13087" y="133"/>
                    <a:pt x="13110" y="66"/>
                    <a:pt x="13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241950" y="4286425"/>
              <a:ext cx="213825" cy="153025"/>
            </a:xfrm>
            <a:custGeom>
              <a:avLst/>
              <a:gdLst/>
              <a:ahLst/>
              <a:cxnLst/>
              <a:rect l="l" t="t" r="r" b="b"/>
              <a:pathLst>
                <a:path w="8553" h="6121" extrusionOk="0">
                  <a:moveTo>
                    <a:pt x="8553" y="1"/>
                  </a:moveTo>
                  <a:lnTo>
                    <a:pt x="1" y="6120"/>
                  </a:lnTo>
                  <a:cubicBezTo>
                    <a:pt x="107" y="6097"/>
                    <a:pt x="209" y="6071"/>
                    <a:pt x="314" y="6041"/>
                  </a:cubicBezTo>
                  <a:cubicBezTo>
                    <a:pt x="426" y="6012"/>
                    <a:pt x="535" y="5982"/>
                    <a:pt x="647" y="5949"/>
                  </a:cubicBezTo>
                  <a:lnTo>
                    <a:pt x="8180" y="558"/>
                  </a:lnTo>
                  <a:cubicBezTo>
                    <a:pt x="8246" y="465"/>
                    <a:pt x="8312" y="370"/>
                    <a:pt x="8375" y="274"/>
                  </a:cubicBezTo>
                  <a:cubicBezTo>
                    <a:pt x="8434" y="185"/>
                    <a:pt x="8494" y="93"/>
                    <a:pt x="8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32"/>
          <p:cNvGrpSpPr/>
          <p:nvPr/>
        </p:nvGrpSpPr>
        <p:grpSpPr>
          <a:xfrm rot="-5400000">
            <a:off x="-401177" y="2552591"/>
            <a:ext cx="1587098" cy="38299"/>
            <a:chOff x="834898" y="4444541"/>
            <a:chExt cx="1587098" cy="38299"/>
          </a:xfrm>
        </p:grpSpPr>
        <p:sp>
          <p:nvSpPr>
            <p:cNvPr id="810" name="Google Shape;810;p32"/>
            <p:cNvSpPr/>
            <p:nvPr/>
          </p:nvSpPr>
          <p:spPr>
            <a:xfrm>
              <a:off x="834898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100699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1179093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70" y="988"/>
                    <a:pt x="988" y="765"/>
                    <a:pt x="988" y="495"/>
                  </a:cubicBezTo>
                  <a:cubicBezTo>
                    <a:pt x="988" y="223"/>
                    <a:pt x="770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1351190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9" y="988"/>
                    <a:pt x="988" y="765"/>
                    <a:pt x="988" y="495"/>
                  </a:cubicBezTo>
                  <a:cubicBezTo>
                    <a:pt x="988" y="223"/>
                    <a:pt x="769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52328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1695346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5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5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1867444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3" y="1"/>
                    <a:pt x="1" y="223"/>
                    <a:pt x="1" y="495"/>
                  </a:cubicBezTo>
                  <a:cubicBezTo>
                    <a:pt x="1" y="765"/>
                    <a:pt x="223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2039541" y="4444541"/>
              <a:ext cx="38299" cy="38299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494" y="1"/>
                  </a:moveTo>
                  <a:cubicBezTo>
                    <a:pt x="222" y="1"/>
                    <a:pt x="1" y="223"/>
                    <a:pt x="1" y="495"/>
                  </a:cubicBezTo>
                  <a:cubicBezTo>
                    <a:pt x="1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2211638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22" y="1"/>
                    <a:pt x="0" y="223"/>
                    <a:pt x="0" y="495"/>
                  </a:cubicBezTo>
                  <a:cubicBezTo>
                    <a:pt x="0" y="765"/>
                    <a:pt x="222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2383736" y="4444541"/>
              <a:ext cx="38260" cy="38299"/>
            </a:xfrm>
            <a:custGeom>
              <a:avLst/>
              <a:gdLst/>
              <a:ahLst/>
              <a:cxnLst/>
              <a:rect l="l" t="t" r="r" b="b"/>
              <a:pathLst>
                <a:path w="988" h="989" extrusionOk="0">
                  <a:moveTo>
                    <a:pt x="494" y="1"/>
                  </a:moveTo>
                  <a:cubicBezTo>
                    <a:pt x="217" y="1"/>
                    <a:pt x="0" y="223"/>
                    <a:pt x="0" y="495"/>
                  </a:cubicBezTo>
                  <a:cubicBezTo>
                    <a:pt x="0" y="765"/>
                    <a:pt x="217" y="988"/>
                    <a:pt x="494" y="988"/>
                  </a:cubicBezTo>
                  <a:cubicBezTo>
                    <a:pt x="765" y="988"/>
                    <a:pt x="988" y="765"/>
                    <a:pt x="988" y="495"/>
                  </a:cubicBezTo>
                  <a:cubicBezTo>
                    <a:pt x="988" y="223"/>
                    <a:pt x="765" y="1"/>
                    <a:pt x="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2"/>
          <p:cNvGrpSpPr/>
          <p:nvPr/>
        </p:nvGrpSpPr>
        <p:grpSpPr>
          <a:xfrm>
            <a:off x="1466426" y="1540126"/>
            <a:ext cx="433199" cy="89400"/>
            <a:chOff x="1466426" y="1540126"/>
            <a:chExt cx="433199" cy="89400"/>
          </a:xfrm>
        </p:grpSpPr>
        <p:sp>
          <p:nvSpPr>
            <p:cNvPr id="821" name="Google Shape;821;p32"/>
            <p:cNvSpPr/>
            <p:nvPr/>
          </p:nvSpPr>
          <p:spPr>
            <a:xfrm>
              <a:off x="1466426" y="1540126"/>
              <a:ext cx="433199" cy="21791"/>
            </a:xfrm>
            <a:custGeom>
              <a:avLst/>
              <a:gdLst/>
              <a:ahLst/>
              <a:cxnLst/>
              <a:rect l="l" t="t" r="r" b="b"/>
              <a:pathLst>
                <a:path w="15506" h="780" extrusionOk="0">
                  <a:moveTo>
                    <a:pt x="0" y="0"/>
                  </a:moveTo>
                  <a:lnTo>
                    <a:pt x="0" y="300"/>
                  </a:lnTo>
                  <a:cubicBezTo>
                    <a:pt x="523" y="300"/>
                    <a:pt x="780" y="411"/>
                    <a:pt x="1046" y="527"/>
                  </a:cubicBezTo>
                  <a:cubicBezTo>
                    <a:pt x="1332" y="653"/>
                    <a:pt x="1633" y="780"/>
                    <a:pt x="2214" y="780"/>
                  </a:cubicBezTo>
                  <a:cubicBezTo>
                    <a:pt x="2799" y="780"/>
                    <a:pt x="3099" y="653"/>
                    <a:pt x="3385" y="527"/>
                  </a:cubicBezTo>
                  <a:cubicBezTo>
                    <a:pt x="3651" y="411"/>
                    <a:pt x="3908" y="300"/>
                    <a:pt x="4430" y="300"/>
                  </a:cubicBezTo>
                  <a:cubicBezTo>
                    <a:pt x="4953" y="300"/>
                    <a:pt x="5210" y="411"/>
                    <a:pt x="5476" y="527"/>
                  </a:cubicBezTo>
                  <a:cubicBezTo>
                    <a:pt x="5762" y="653"/>
                    <a:pt x="6061" y="780"/>
                    <a:pt x="6642" y="780"/>
                  </a:cubicBezTo>
                  <a:cubicBezTo>
                    <a:pt x="7228" y="780"/>
                    <a:pt x="7523" y="653"/>
                    <a:pt x="7813" y="527"/>
                  </a:cubicBezTo>
                  <a:cubicBezTo>
                    <a:pt x="8081" y="411"/>
                    <a:pt x="8336" y="300"/>
                    <a:pt x="8859" y="300"/>
                  </a:cubicBezTo>
                  <a:cubicBezTo>
                    <a:pt x="9382" y="300"/>
                    <a:pt x="9639" y="411"/>
                    <a:pt x="9905" y="527"/>
                  </a:cubicBezTo>
                  <a:cubicBezTo>
                    <a:pt x="10190" y="653"/>
                    <a:pt x="10491" y="780"/>
                    <a:pt x="11072" y="780"/>
                  </a:cubicBezTo>
                  <a:cubicBezTo>
                    <a:pt x="11658" y="780"/>
                    <a:pt x="11958" y="653"/>
                    <a:pt x="12243" y="527"/>
                  </a:cubicBezTo>
                  <a:cubicBezTo>
                    <a:pt x="12509" y="411"/>
                    <a:pt x="12766" y="300"/>
                    <a:pt x="13289" y="300"/>
                  </a:cubicBezTo>
                  <a:cubicBezTo>
                    <a:pt x="13812" y="300"/>
                    <a:pt x="14068" y="411"/>
                    <a:pt x="14339" y="527"/>
                  </a:cubicBezTo>
                  <a:cubicBezTo>
                    <a:pt x="14625" y="653"/>
                    <a:pt x="14920" y="780"/>
                    <a:pt x="15506" y="780"/>
                  </a:cubicBezTo>
                  <a:lnTo>
                    <a:pt x="15506" y="479"/>
                  </a:lnTo>
                  <a:cubicBezTo>
                    <a:pt x="14983" y="479"/>
                    <a:pt x="14726" y="367"/>
                    <a:pt x="14455" y="251"/>
                  </a:cubicBezTo>
                  <a:cubicBezTo>
                    <a:pt x="14170" y="125"/>
                    <a:pt x="13874" y="0"/>
                    <a:pt x="13289" y="0"/>
                  </a:cubicBezTo>
                  <a:cubicBezTo>
                    <a:pt x="12703" y="0"/>
                    <a:pt x="12408" y="125"/>
                    <a:pt x="12122" y="251"/>
                  </a:cubicBezTo>
                  <a:cubicBezTo>
                    <a:pt x="11851" y="367"/>
                    <a:pt x="11595" y="479"/>
                    <a:pt x="11072" y="479"/>
                  </a:cubicBezTo>
                  <a:cubicBezTo>
                    <a:pt x="10554" y="479"/>
                    <a:pt x="10297" y="367"/>
                    <a:pt x="10027" y="251"/>
                  </a:cubicBezTo>
                  <a:cubicBezTo>
                    <a:pt x="9741" y="125"/>
                    <a:pt x="9446" y="0"/>
                    <a:pt x="8859" y="0"/>
                  </a:cubicBezTo>
                  <a:cubicBezTo>
                    <a:pt x="8273" y="0"/>
                    <a:pt x="7978" y="125"/>
                    <a:pt x="7693" y="251"/>
                  </a:cubicBezTo>
                  <a:cubicBezTo>
                    <a:pt x="7422" y="367"/>
                    <a:pt x="7165" y="479"/>
                    <a:pt x="6642" y="479"/>
                  </a:cubicBezTo>
                  <a:cubicBezTo>
                    <a:pt x="6124" y="479"/>
                    <a:pt x="5867" y="367"/>
                    <a:pt x="5597" y="251"/>
                  </a:cubicBezTo>
                  <a:cubicBezTo>
                    <a:pt x="5311" y="125"/>
                    <a:pt x="5016" y="0"/>
                    <a:pt x="4430" y="0"/>
                  </a:cubicBezTo>
                  <a:cubicBezTo>
                    <a:pt x="3845" y="0"/>
                    <a:pt x="3550" y="125"/>
                    <a:pt x="3264" y="251"/>
                  </a:cubicBezTo>
                  <a:cubicBezTo>
                    <a:pt x="2992" y="367"/>
                    <a:pt x="2736" y="479"/>
                    <a:pt x="2214" y="479"/>
                  </a:cubicBezTo>
                  <a:cubicBezTo>
                    <a:pt x="1695" y="479"/>
                    <a:pt x="1439" y="367"/>
                    <a:pt x="1168" y="251"/>
                  </a:cubicBezTo>
                  <a:cubicBezTo>
                    <a:pt x="882" y="125"/>
                    <a:pt x="58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1466426" y="1607595"/>
              <a:ext cx="433199" cy="21931"/>
            </a:xfrm>
            <a:custGeom>
              <a:avLst/>
              <a:gdLst/>
              <a:ahLst/>
              <a:cxnLst/>
              <a:rect l="l" t="t" r="r" b="b"/>
              <a:pathLst>
                <a:path w="15506" h="785" extrusionOk="0">
                  <a:moveTo>
                    <a:pt x="0" y="0"/>
                  </a:moveTo>
                  <a:lnTo>
                    <a:pt x="0" y="300"/>
                  </a:lnTo>
                  <a:cubicBezTo>
                    <a:pt x="523" y="300"/>
                    <a:pt x="780" y="412"/>
                    <a:pt x="1046" y="528"/>
                  </a:cubicBezTo>
                  <a:cubicBezTo>
                    <a:pt x="1332" y="653"/>
                    <a:pt x="1633" y="785"/>
                    <a:pt x="2214" y="785"/>
                  </a:cubicBezTo>
                  <a:cubicBezTo>
                    <a:pt x="2799" y="785"/>
                    <a:pt x="3099" y="653"/>
                    <a:pt x="3385" y="528"/>
                  </a:cubicBezTo>
                  <a:cubicBezTo>
                    <a:pt x="3651" y="412"/>
                    <a:pt x="3908" y="300"/>
                    <a:pt x="4430" y="300"/>
                  </a:cubicBezTo>
                  <a:cubicBezTo>
                    <a:pt x="4953" y="300"/>
                    <a:pt x="5210" y="412"/>
                    <a:pt x="5476" y="528"/>
                  </a:cubicBezTo>
                  <a:cubicBezTo>
                    <a:pt x="5762" y="653"/>
                    <a:pt x="6061" y="785"/>
                    <a:pt x="6642" y="785"/>
                  </a:cubicBezTo>
                  <a:cubicBezTo>
                    <a:pt x="7228" y="785"/>
                    <a:pt x="7523" y="653"/>
                    <a:pt x="7813" y="528"/>
                  </a:cubicBezTo>
                  <a:cubicBezTo>
                    <a:pt x="8081" y="412"/>
                    <a:pt x="8336" y="300"/>
                    <a:pt x="8859" y="300"/>
                  </a:cubicBezTo>
                  <a:cubicBezTo>
                    <a:pt x="9382" y="300"/>
                    <a:pt x="9639" y="412"/>
                    <a:pt x="9905" y="528"/>
                  </a:cubicBezTo>
                  <a:cubicBezTo>
                    <a:pt x="10190" y="653"/>
                    <a:pt x="10491" y="785"/>
                    <a:pt x="11072" y="785"/>
                  </a:cubicBezTo>
                  <a:cubicBezTo>
                    <a:pt x="11658" y="785"/>
                    <a:pt x="11958" y="653"/>
                    <a:pt x="12243" y="528"/>
                  </a:cubicBezTo>
                  <a:cubicBezTo>
                    <a:pt x="12509" y="412"/>
                    <a:pt x="12766" y="300"/>
                    <a:pt x="13289" y="300"/>
                  </a:cubicBezTo>
                  <a:cubicBezTo>
                    <a:pt x="13812" y="300"/>
                    <a:pt x="14068" y="412"/>
                    <a:pt x="14339" y="528"/>
                  </a:cubicBezTo>
                  <a:cubicBezTo>
                    <a:pt x="14625" y="653"/>
                    <a:pt x="14920" y="785"/>
                    <a:pt x="15506" y="785"/>
                  </a:cubicBezTo>
                  <a:lnTo>
                    <a:pt x="15506" y="485"/>
                  </a:lnTo>
                  <a:cubicBezTo>
                    <a:pt x="14983" y="485"/>
                    <a:pt x="14726" y="373"/>
                    <a:pt x="14455" y="252"/>
                  </a:cubicBezTo>
                  <a:cubicBezTo>
                    <a:pt x="14170" y="130"/>
                    <a:pt x="13874" y="0"/>
                    <a:pt x="13289" y="0"/>
                  </a:cubicBezTo>
                  <a:cubicBezTo>
                    <a:pt x="12703" y="0"/>
                    <a:pt x="12408" y="130"/>
                    <a:pt x="12122" y="252"/>
                  </a:cubicBezTo>
                  <a:cubicBezTo>
                    <a:pt x="11851" y="373"/>
                    <a:pt x="11595" y="485"/>
                    <a:pt x="11072" y="485"/>
                  </a:cubicBezTo>
                  <a:cubicBezTo>
                    <a:pt x="10554" y="485"/>
                    <a:pt x="10297" y="373"/>
                    <a:pt x="10027" y="252"/>
                  </a:cubicBezTo>
                  <a:cubicBezTo>
                    <a:pt x="9741" y="130"/>
                    <a:pt x="9446" y="0"/>
                    <a:pt x="8859" y="0"/>
                  </a:cubicBezTo>
                  <a:cubicBezTo>
                    <a:pt x="8273" y="0"/>
                    <a:pt x="7978" y="130"/>
                    <a:pt x="7693" y="252"/>
                  </a:cubicBezTo>
                  <a:cubicBezTo>
                    <a:pt x="7422" y="373"/>
                    <a:pt x="7165" y="485"/>
                    <a:pt x="6642" y="485"/>
                  </a:cubicBezTo>
                  <a:cubicBezTo>
                    <a:pt x="6124" y="485"/>
                    <a:pt x="5867" y="373"/>
                    <a:pt x="5597" y="252"/>
                  </a:cubicBezTo>
                  <a:cubicBezTo>
                    <a:pt x="5311" y="130"/>
                    <a:pt x="5016" y="0"/>
                    <a:pt x="4430" y="0"/>
                  </a:cubicBezTo>
                  <a:cubicBezTo>
                    <a:pt x="3845" y="0"/>
                    <a:pt x="3550" y="130"/>
                    <a:pt x="3264" y="252"/>
                  </a:cubicBezTo>
                  <a:cubicBezTo>
                    <a:pt x="2992" y="373"/>
                    <a:pt x="2736" y="485"/>
                    <a:pt x="2214" y="485"/>
                  </a:cubicBezTo>
                  <a:cubicBezTo>
                    <a:pt x="1695" y="485"/>
                    <a:pt x="1439" y="373"/>
                    <a:pt x="1168" y="252"/>
                  </a:cubicBezTo>
                  <a:cubicBezTo>
                    <a:pt x="882" y="130"/>
                    <a:pt x="58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32"/>
          <p:cNvSpPr/>
          <p:nvPr/>
        </p:nvSpPr>
        <p:spPr>
          <a:xfrm>
            <a:off x="5502250" y="4632850"/>
            <a:ext cx="178500" cy="178500"/>
          </a:xfrm>
          <a:prstGeom prst="mathPlus">
            <a:avLst>
              <a:gd name="adj1" fmla="val 23520"/>
            </a:avLst>
          </a:prstGeom>
          <a:gradFill>
            <a:gsLst>
              <a:gs pos="0">
                <a:srgbClr val="DE4223"/>
              </a:gs>
              <a:gs pos="100000">
                <a:srgbClr val="B6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CaixaDeTexto 47"/>
          <p:cNvSpPr txBox="1"/>
          <p:nvPr/>
        </p:nvSpPr>
        <p:spPr>
          <a:xfrm>
            <a:off x="8208818" y="4585855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7"/>
          <p:cNvSpPr txBox="1">
            <a:spLocks noGrp="1"/>
          </p:cNvSpPr>
          <p:nvPr>
            <p:ph type="title"/>
          </p:nvPr>
        </p:nvSpPr>
        <p:spPr>
          <a:xfrm flipH="1">
            <a:off x="3395440" y="1402666"/>
            <a:ext cx="5513032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Plataformas estabilizadoras </a:t>
            </a:r>
            <a:endParaRPr sz="2800" dirty="0"/>
          </a:p>
        </p:txBody>
      </p:sp>
      <p:sp>
        <p:nvSpPr>
          <p:cNvPr id="944" name="Google Shape;944;p37"/>
          <p:cNvSpPr txBox="1">
            <a:spLocks noGrp="1"/>
          </p:cNvSpPr>
          <p:nvPr>
            <p:ph type="subTitle" idx="1"/>
          </p:nvPr>
        </p:nvSpPr>
        <p:spPr>
          <a:xfrm flipH="1">
            <a:off x="4539424" y="2313293"/>
            <a:ext cx="4314547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pt-BR" sz="1800" dirty="0"/>
              <a:t>Plataformas inercialmente estabilizadas são mecanismos que têm como finalidade isolar algum objeto de um movimento externo.</a:t>
            </a:r>
            <a:endParaRPr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39" y="166279"/>
            <a:ext cx="2903321" cy="23555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6" y="2655743"/>
            <a:ext cx="3055311" cy="23051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08818" y="4585855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3</a:t>
            </a:r>
            <a:endParaRPr lang="pt-BR" dirty="0">
              <a:solidFill>
                <a:srgbClr val="F8F8F8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58642" y="4642260"/>
            <a:ext cx="436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Fonte: </a:t>
            </a:r>
            <a:r>
              <a:rPr lang="pt-BR" dirty="0" err="1" smtClean="0">
                <a:solidFill>
                  <a:srgbClr val="F8F8F8"/>
                </a:solidFill>
              </a:rPr>
              <a:t>Leghmizi</a:t>
            </a:r>
            <a:r>
              <a:rPr lang="pt-BR" dirty="0" smtClean="0">
                <a:solidFill>
                  <a:srgbClr val="F8F8F8"/>
                </a:solidFill>
              </a:rPr>
              <a:t> e Liu, 2011 (1); </a:t>
            </a:r>
            <a:r>
              <a:rPr lang="pt-BR" dirty="0" err="1" smtClean="0">
                <a:solidFill>
                  <a:srgbClr val="F8F8F8"/>
                </a:solidFill>
              </a:rPr>
              <a:t>Grober</a:t>
            </a:r>
            <a:r>
              <a:rPr lang="pt-BR" dirty="0" smtClean="0">
                <a:solidFill>
                  <a:srgbClr val="F8F8F8"/>
                </a:solidFill>
              </a:rPr>
              <a:t>, 2008 (2)</a:t>
            </a:r>
            <a:endParaRPr lang="pt-BR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7"/>
          <p:cNvSpPr txBox="1">
            <a:spLocks noGrp="1"/>
          </p:cNvSpPr>
          <p:nvPr>
            <p:ph type="title"/>
          </p:nvPr>
        </p:nvSpPr>
        <p:spPr>
          <a:xfrm flipH="1">
            <a:off x="181993" y="1442247"/>
            <a:ext cx="3457852" cy="7505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Otimização de transmissão de dados</a:t>
            </a:r>
            <a:endParaRPr sz="2800" dirty="0"/>
          </a:p>
        </p:txBody>
      </p:sp>
      <p:sp>
        <p:nvSpPr>
          <p:cNvPr id="3" name="Retângulo 2"/>
          <p:cNvSpPr/>
          <p:nvPr/>
        </p:nvSpPr>
        <p:spPr>
          <a:xfrm>
            <a:off x="75461" y="2379767"/>
            <a:ext cx="4150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Plataforma </a:t>
            </a:r>
            <a:r>
              <a:rPr lang="pt-BR" dirty="0">
                <a:solidFill>
                  <a:srgbClr val="F8F8F8"/>
                </a:solidFill>
              </a:rPr>
              <a:t>com três graus de liberdade composta por dois aros retangulares externos à plataforma que será posteriormente estabilizada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90" y="669889"/>
            <a:ext cx="4228451" cy="370125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85909" y="4689764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4</a:t>
            </a:r>
            <a:endParaRPr lang="pt-BR" dirty="0">
              <a:solidFill>
                <a:srgbClr val="F8F8F8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37018" y="4674936"/>
            <a:ext cx="3248891" cy="31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Fonte: Said e </a:t>
            </a:r>
            <a:r>
              <a:rPr lang="pt-BR" dirty="0" err="1" smtClean="0">
                <a:solidFill>
                  <a:srgbClr val="F8F8F8"/>
                </a:solidFill>
              </a:rPr>
              <a:t>Latifa</a:t>
            </a:r>
            <a:r>
              <a:rPr lang="pt-BR" dirty="0" smtClean="0">
                <a:solidFill>
                  <a:srgbClr val="F8F8F8"/>
                </a:solidFill>
              </a:rPr>
              <a:t>, 2011</a:t>
            </a:r>
            <a:endParaRPr lang="pt-BR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7"/>
          <p:cNvSpPr txBox="1">
            <a:spLocks noGrp="1"/>
          </p:cNvSpPr>
          <p:nvPr>
            <p:ph type="title"/>
          </p:nvPr>
        </p:nvSpPr>
        <p:spPr>
          <a:xfrm flipH="1">
            <a:off x="4749202" y="1285229"/>
            <a:ext cx="4043778" cy="7505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Analogia com o giroscópio</a:t>
            </a:r>
            <a:endParaRPr sz="2800" dirty="0"/>
          </a:p>
        </p:txBody>
      </p:sp>
      <p:sp>
        <p:nvSpPr>
          <p:cNvPr id="3" name="Retângulo 2"/>
          <p:cNvSpPr/>
          <p:nvPr/>
        </p:nvSpPr>
        <p:spPr>
          <a:xfrm>
            <a:off x="4502458" y="2299584"/>
            <a:ext cx="41503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>
                <a:solidFill>
                  <a:srgbClr val="F8F8F8"/>
                </a:solidFill>
              </a:rPr>
              <a:t>A </a:t>
            </a:r>
            <a:r>
              <a:rPr lang="pt-BR" dirty="0">
                <a:solidFill>
                  <a:srgbClr val="F8F8F8"/>
                </a:solidFill>
              </a:rPr>
              <a:t>inércia </a:t>
            </a:r>
            <a:r>
              <a:rPr lang="pt-BR" dirty="0" err="1">
                <a:solidFill>
                  <a:srgbClr val="F8F8F8"/>
                </a:solidFill>
              </a:rPr>
              <a:t>giroscópica</a:t>
            </a:r>
            <a:r>
              <a:rPr lang="pt-BR" dirty="0">
                <a:solidFill>
                  <a:srgbClr val="F8F8F8"/>
                </a:solidFill>
              </a:rPr>
              <a:t> faz com que o eixo de rotação tenda a conservar sua direção com relação ao ponto fixo que define o </a:t>
            </a:r>
            <a:r>
              <a:rPr lang="pt-BR" dirty="0" smtClean="0">
                <a:solidFill>
                  <a:srgbClr val="F8F8F8"/>
                </a:solidFill>
              </a:rPr>
              <a:t>referencial</a:t>
            </a:r>
          </a:p>
          <a:p>
            <a:pPr algn="r"/>
            <a:endParaRPr lang="pt-BR" dirty="0">
              <a:solidFill>
                <a:srgbClr val="F8F8F8"/>
              </a:solidFill>
            </a:endParaRPr>
          </a:p>
          <a:p>
            <a:pPr algn="r"/>
            <a:r>
              <a:rPr lang="pt-BR" dirty="0" smtClean="0">
                <a:solidFill>
                  <a:srgbClr val="F8F8F8"/>
                </a:solidFill>
              </a:rPr>
              <a:t>Representação através de ângulos de Euler</a:t>
            </a:r>
            <a:endParaRPr lang="pt-BR" dirty="0">
              <a:solidFill>
                <a:srgbClr val="F8F8F8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6" y="833562"/>
            <a:ext cx="4013264" cy="29320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08818" y="4585855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5</a:t>
            </a:r>
            <a:endParaRPr lang="pt-BR" dirty="0">
              <a:solidFill>
                <a:srgbClr val="F8F8F8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7472" y="4106899"/>
            <a:ext cx="3248891" cy="31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Fonte: Trindade, 1996</a:t>
            </a:r>
            <a:endParaRPr lang="pt-BR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6"/>
          <p:cNvSpPr/>
          <p:nvPr/>
        </p:nvSpPr>
        <p:spPr>
          <a:xfrm rot="5400000">
            <a:off x="3996526" y="1842214"/>
            <a:ext cx="917400" cy="752700"/>
          </a:xfrm>
          <a:prstGeom prst="homePlate">
            <a:avLst>
              <a:gd name="adj" fmla="val 24899"/>
            </a:avLst>
          </a:prstGeom>
          <a:gradFill>
            <a:gsLst>
              <a:gs pos="0">
                <a:srgbClr val="DE4223"/>
              </a:gs>
              <a:gs pos="100000">
                <a:srgbClr val="B6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6"/>
          <p:cNvSpPr/>
          <p:nvPr/>
        </p:nvSpPr>
        <p:spPr>
          <a:xfrm rot="5400000">
            <a:off x="1713425" y="1808006"/>
            <a:ext cx="917400" cy="752700"/>
          </a:xfrm>
          <a:prstGeom prst="homePlate">
            <a:avLst>
              <a:gd name="adj" fmla="val 24899"/>
            </a:avLst>
          </a:prstGeom>
          <a:gradFill>
            <a:gsLst>
              <a:gs pos="0">
                <a:srgbClr val="DE4223"/>
              </a:gs>
              <a:gs pos="100000">
                <a:srgbClr val="B6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6"/>
          <p:cNvSpPr/>
          <p:nvPr/>
        </p:nvSpPr>
        <p:spPr>
          <a:xfrm rot="5400000">
            <a:off x="6487280" y="1832819"/>
            <a:ext cx="917400" cy="752700"/>
          </a:xfrm>
          <a:prstGeom prst="homePlate">
            <a:avLst>
              <a:gd name="adj" fmla="val 24899"/>
            </a:avLst>
          </a:prstGeom>
          <a:gradFill>
            <a:gsLst>
              <a:gs pos="0">
                <a:srgbClr val="DE4223"/>
              </a:gs>
              <a:gs pos="100000">
                <a:srgbClr val="B6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6"/>
          <p:cNvSpPr txBox="1">
            <a:spLocks noGrp="1"/>
          </p:cNvSpPr>
          <p:nvPr>
            <p:ph type="title" idx="6"/>
          </p:nvPr>
        </p:nvSpPr>
        <p:spPr>
          <a:xfrm>
            <a:off x="1508315" y="477579"/>
            <a:ext cx="6216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Principais referências</a:t>
            </a:r>
            <a:endParaRPr dirty="0"/>
          </a:p>
        </p:txBody>
      </p:sp>
      <p:sp>
        <p:nvSpPr>
          <p:cNvPr id="887" name="Google Shape;887;p36"/>
          <p:cNvSpPr txBox="1">
            <a:spLocks noGrp="1"/>
          </p:cNvSpPr>
          <p:nvPr>
            <p:ph type="title"/>
          </p:nvPr>
        </p:nvSpPr>
        <p:spPr>
          <a:xfrm>
            <a:off x="5871211" y="2983179"/>
            <a:ext cx="2346974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BR" sz="1800" dirty="0"/>
              <a:t>FANG, J.; YIN, R.; LEI, </a:t>
            </a:r>
            <a:r>
              <a:rPr lang="pt-BR" sz="1800" dirty="0" smtClean="0"/>
              <a:t>X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2015</a:t>
            </a:r>
            <a:endParaRPr sz="1800" dirty="0"/>
          </a:p>
        </p:txBody>
      </p:sp>
      <p:sp>
        <p:nvSpPr>
          <p:cNvPr id="888" name="Google Shape;888;p36"/>
          <p:cNvSpPr txBox="1">
            <a:spLocks noGrp="1"/>
          </p:cNvSpPr>
          <p:nvPr>
            <p:ph type="subTitle" idx="1"/>
          </p:nvPr>
        </p:nvSpPr>
        <p:spPr>
          <a:xfrm>
            <a:off x="5891503" y="3378153"/>
            <a:ext cx="2326682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Utilização de redes neurais para melhorar o desempenho de uma plataforma estabilizadora, objetiva reduzir os efeitos da não linearidade do problema</a:t>
            </a:r>
            <a:endParaRPr sz="1400" dirty="0"/>
          </a:p>
        </p:txBody>
      </p:sp>
      <p:sp>
        <p:nvSpPr>
          <p:cNvPr id="889" name="Google Shape;889;p36"/>
          <p:cNvSpPr txBox="1">
            <a:spLocks noGrp="1"/>
          </p:cNvSpPr>
          <p:nvPr>
            <p:ph type="title" idx="2"/>
          </p:nvPr>
        </p:nvSpPr>
        <p:spPr>
          <a:xfrm>
            <a:off x="3651375" y="3000934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BR" sz="1800" dirty="0"/>
              <a:t>BARNES, F. </a:t>
            </a:r>
            <a:r>
              <a:rPr lang="pt-BR" sz="1800" dirty="0" smtClean="0"/>
              <a:t>N</a:t>
            </a:r>
            <a:br>
              <a:rPr lang="pt-BR" sz="1800" dirty="0" smtClean="0"/>
            </a:br>
            <a:r>
              <a:rPr lang="pt-BR" sz="1800" dirty="0" smtClean="0"/>
              <a:t>1971</a:t>
            </a:r>
            <a:endParaRPr sz="1800" dirty="0"/>
          </a:p>
        </p:txBody>
      </p:sp>
      <p:sp>
        <p:nvSpPr>
          <p:cNvPr id="890" name="Google Shape;890;p36"/>
          <p:cNvSpPr txBox="1">
            <a:spLocks noGrp="1"/>
          </p:cNvSpPr>
          <p:nvPr>
            <p:ph type="subTitle" idx="3"/>
          </p:nvPr>
        </p:nvSpPr>
        <p:spPr>
          <a:xfrm>
            <a:off x="3526082" y="3378039"/>
            <a:ext cx="2091986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Descreve as equações que regem o movimento da plataforma que será estudada pelo grupo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891" name="Google Shape;891;p36"/>
          <p:cNvSpPr txBox="1">
            <a:spLocks noGrp="1"/>
          </p:cNvSpPr>
          <p:nvPr>
            <p:ph type="title" idx="4"/>
          </p:nvPr>
        </p:nvSpPr>
        <p:spPr>
          <a:xfrm>
            <a:off x="1007476" y="3014588"/>
            <a:ext cx="2319242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BR" sz="1800" dirty="0"/>
              <a:t>ZHOU, X.; ZHANG, H.; YU, </a:t>
            </a:r>
            <a:r>
              <a:rPr lang="pt-BR" sz="1800" dirty="0" smtClean="0"/>
              <a:t>R 2014</a:t>
            </a:r>
            <a:endParaRPr sz="1800" dirty="0"/>
          </a:p>
        </p:txBody>
      </p:sp>
      <p:sp>
        <p:nvSpPr>
          <p:cNvPr id="892" name="Google Shape;892;p36"/>
          <p:cNvSpPr txBox="1">
            <a:spLocks noGrp="1"/>
          </p:cNvSpPr>
          <p:nvPr>
            <p:ph type="subTitle" idx="5"/>
          </p:nvPr>
        </p:nvSpPr>
        <p:spPr>
          <a:xfrm>
            <a:off x="1031225" y="3428548"/>
            <a:ext cx="2221422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Plataforma estabilizadora acoplada a uma aeronave com o intuito de controlar um dispositivo de verificação </a:t>
            </a:r>
            <a:endParaRPr sz="1400" dirty="0"/>
          </a:p>
        </p:txBody>
      </p:sp>
      <p:sp>
        <p:nvSpPr>
          <p:cNvPr id="893" name="Google Shape;893;p36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6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4287134" y="1926176"/>
            <a:ext cx="69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8F8F8"/>
                </a:solidFill>
                <a:latin typeface="Anton" panose="020B0604020202020204" charset="0"/>
              </a:rPr>
              <a:t>1</a:t>
            </a:r>
            <a:endParaRPr lang="pt-BR" sz="3200" dirty="0">
              <a:solidFill>
                <a:srgbClr val="F8F8F8"/>
              </a:solidFill>
              <a:latin typeface="Anton" panose="020B060402020202020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948088" y="1926176"/>
            <a:ext cx="96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8F8F8"/>
                </a:solidFill>
                <a:latin typeface="Anton" panose="020B0604020202020204" charset="0"/>
              </a:rPr>
              <a:t>2</a:t>
            </a:r>
            <a:endParaRPr lang="pt-BR" sz="3200" dirty="0">
              <a:solidFill>
                <a:srgbClr val="F8F8F8"/>
              </a:solidFill>
              <a:latin typeface="Anton" panose="020B060402020202020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6763052" y="1939504"/>
            <a:ext cx="96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8F8F8"/>
                </a:solidFill>
                <a:latin typeface="Anton" panose="020B0604020202020204" charset="0"/>
              </a:rPr>
              <a:t>3</a:t>
            </a:r>
            <a:endParaRPr lang="pt-BR" sz="3200" dirty="0">
              <a:solidFill>
                <a:srgbClr val="F8F8F8"/>
              </a:solidFill>
              <a:latin typeface="Anto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7"/>
          <p:cNvSpPr txBox="1">
            <a:spLocks noGrp="1"/>
          </p:cNvSpPr>
          <p:nvPr>
            <p:ph type="title"/>
          </p:nvPr>
        </p:nvSpPr>
        <p:spPr>
          <a:xfrm flipH="1">
            <a:off x="1010641" y="1399308"/>
            <a:ext cx="6512377" cy="7505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Plataformas estabilizadoras - Vídeo</a:t>
            </a:r>
            <a:endParaRPr sz="3600" dirty="0"/>
          </a:p>
        </p:txBody>
      </p:sp>
      <p:sp>
        <p:nvSpPr>
          <p:cNvPr id="3" name="Retângulo 2"/>
          <p:cNvSpPr/>
          <p:nvPr/>
        </p:nvSpPr>
        <p:spPr>
          <a:xfrm>
            <a:off x="2160570" y="2539093"/>
            <a:ext cx="4510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8F8F8"/>
                </a:solidFill>
              </a:rPr>
              <a:t>https://www.youtube.com/watch?v=Ae55V3q6tls&amp;ab_channel=DIMEIFacultadIngenier%C3%ADaUNAM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08818" y="4689764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6</a:t>
            </a:r>
            <a:endParaRPr lang="pt-BR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4343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7"/>
          <p:cNvSpPr txBox="1">
            <a:spLocks noGrp="1"/>
          </p:cNvSpPr>
          <p:nvPr>
            <p:ph type="title"/>
          </p:nvPr>
        </p:nvSpPr>
        <p:spPr>
          <a:xfrm flipH="1">
            <a:off x="198834" y="901919"/>
            <a:ext cx="3669571" cy="7505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Modelo físico</a:t>
            </a:r>
            <a:endParaRPr sz="2800" dirty="0"/>
          </a:p>
        </p:txBody>
      </p:sp>
      <p:sp>
        <p:nvSpPr>
          <p:cNvPr id="3" name="Retângulo 2"/>
          <p:cNvSpPr/>
          <p:nvPr/>
        </p:nvSpPr>
        <p:spPr>
          <a:xfrm>
            <a:off x="148034" y="1768825"/>
            <a:ext cx="4150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Plataforma, </a:t>
            </a:r>
            <a:r>
              <a:rPr lang="pt-BR" dirty="0">
                <a:solidFill>
                  <a:srgbClr val="F8F8F8"/>
                </a:solidFill>
              </a:rPr>
              <a:t>s</a:t>
            </a:r>
            <a:r>
              <a:rPr lang="pt-BR" dirty="0" smtClean="0">
                <a:solidFill>
                  <a:srgbClr val="F8F8F8"/>
                </a:solidFill>
              </a:rPr>
              <a:t>uporte </a:t>
            </a:r>
            <a:r>
              <a:rPr lang="pt-BR" dirty="0" err="1">
                <a:solidFill>
                  <a:srgbClr val="F8F8F8"/>
                </a:solidFill>
              </a:rPr>
              <a:t>cardan</a:t>
            </a:r>
            <a:r>
              <a:rPr lang="pt-BR" dirty="0">
                <a:solidFill>
                  <a:srgbClr val="F8F8F8"/>
                </a:solidFill>
              </a:rPr>
              <a:t> interno, suporte </a:t>
            </a:r>
            <a:r>
              <a:rPr lang="pt-BR" dirty="0" err="1">
                <a:solidFill>
                  <a:srgbClr val="F8F8F8"/>
                </a:solidFill>
              </a:rPr>
              <a:t>cardan</a:t>
            </a:r>
            <a:r>
              <a:rPr lang="pt-BR" dirty="0">
                <a:solidFill>
                  <a:srgbClr val="F8F8F8"/>
                </a:solidFill>
              </a:rPr>
              <a:t> externo e </a:t>
            </a:r>
            <a:r>
              <a:rPr lang="pt-BR" dirty="0" smtClean="0">
                <a:solidFill>
                  <a:srgbClr val="F8F8F8"/>
                </a:solidFill>
              </a:rPr>
              <a:t>base</a:t>
            </a:r>
          </a:p>
          <a:p>
            <a:endParaRPr lang="pt-BR" dirty="0">
              <a:solidFill>
                <a:srgbClr val="F8F8F8"/>
              </a:solidFill>
            </a:endParaRPr>
          </a:p>
          <a:p>
            <a:r>
              <a:rPr lang="pt-BR" dirty="0" smtClean="0">
                <a:solidFill>
                  <a:srgbClr val="F8F8F8"/>
                </a:solidFill>
              </a:rPr>
              <a:t>Sistema de </a:t>
            </a:r>
            <a:r>
              <a:rPr lang="pt-BR" dirty="0">
                <a:solidFill>
                  <a:srgbClr val="F8F8F8"/>
                </a:solidFill>
              </a:rPr>
              <a:t>6ª ordem, pois envolve as segundas derivadas no tempo dos ângulos de </a:t>
            </a:r>
            <a:r>
              <a:rPr lang="pt-BR" dirty="0" smtClean="0">
                <a:solidFill>
                  <a:srgbClr val="F8F8F8"/>
                </a:solidFill>
              </a:rPr>
              <a:t>Euler</a:t>
            </a:r>
          </a:p>
          <a:p>
            <a:endParaRPr lang="pt-BR" dirty="0">
              <a:solidFill>
                <a:srgbClr val="F8F8F8"/>
              </a:solidFill>
            </a:endParaRPr>
          </a:p>
          <a:p>
            <a:r>
              <a:rPr lang="pt-BR" dirty="0" smtClean="0">
                <a:solidFill>
                  <a:srgbClr val="F8F8F8"/>
                </a:solidFill>
              </a:rPr>
              <a:t>Sensores </a:t>
            </a:r>
            <a:r>
              <a:rPr lang="pt-BR" dirty="0">
                <a:solidFill>
                  <a:srgbClr val="F8F8F8"/>
                </a:solidFill>
              </a:rPr>
              <a:t>são os giroscópios e </a:t>
            </a:r>
            <a:r>
              <a:rPr lang="pt-BR" dirty="0" smtClean="0">
                <a:solidFill>
                  <a:srgbClr val="F8F8F8"/>
                </a:solidFill>
              </a:rPr>
              <a:t>acelerômetros</a:t>
            </a:r>
          </a:p>
          <a:p>
            <a:endParaRPr lang="pt-BR" dirty="0">
              <a:solidFill>
                <a:srgbClr val="F8F8F8"/>
              </a:solidFill>
            </a:endParaRPr>
          </a:p>
          <a:p>
            <a:r>
              <a:rPr lang="pt-BR" dirty="0">
                <a:solidFill>
                  <a:srgbClr val="F8F8F8"/>
                </a:solidFill>
              </a:rPr>
              <a:t>A</a:t>
            </a:r>
            <a:r>
              <a:rPr lang="pt-BR" dirty="0" smtClean="0">
                <a:solidFill>
                  <a:srgbClr val="F8F8F8"/>
                </a:solidFill>
              </a:rPr>
              <a:t>tuadores </a:t>
            </a:r>
            <a:r>
              <a:rPr lang="pt-BR" dirty="0">
                <a:solidFill>
                  <a:srgbClr val="F8F8F8"/>
                </a:solidFill>
              </a:rPr>
              <a:t>são servos-motores que aplicam torques </a:t>
            </a:r>
            <a:r>
              <a:rPr lang="pt-BR" dirty="0" smtClean="0">
                <a:solidFill>
                  <a:srgbClr val="F8F8F8"/>
                </a:solidFill>
              </a:rPr>
              <a:t>restauradores</a:t>
            </a:r>
          </a:p>
          <a:p>
            <a:endParaRPr lang="pt-BR" dirty="0">
              <a:solidFill>
                <a:srgbClr val="F8F8F8"/>
              </a:solidFill>
            </a:endParaRPr>
          </a:p>
          <a:p>
            <a:r>
              <a:rPr lang="pt-BR" dirty="0" smtClean="0">
                <a:solidFill>
                  <a:srgbClr val="F8F8F8"/>
                </a:solidFill>
              </a:rPr>
              <a:t>Entradas </a:t>
            </a:r>
            <a:r>
              <a:rPr lang="pt-BR" dirty="0">
                <a:solidFill>
                  <a:srgbClr val="F8F8F8"/>
                </a:solidFill>
              </a:rPr>
              <a:t>correspondem aos movimentos externos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59" y="642181"/>
            <a:ext cx="4228451" cy="3701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08818" y="4620492"/>
            <a:ext cx="93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7</a:t>
            </a:r>
            <a:endParaRPr lang="pt-BR" dirty="0">
              <a:solidFill>
                <a:srgbClr val="F8F8F8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27518" y="4681863"/>
            <a:ext cx="3248891" cy="31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8F8F8"/>
                </a:solidFill>
              </a:rPr>
              <a:t>Fonte: Said e </a:t>
            </a:r>
            <a:r>
              <a:rPr lang="pt-BR" dirty="0" err="1" smtClean="0">
                <a:solidFill>
                  <a:srgbClr val="F8F8F8"/>
                </a:solidFill>
              </a:rPr>
              <a:t>Latifa</a:t>
            </a:r>
            <a:r>
              <a:rPr lang="pt-BR" dirty="0" smtClean="0">
                <a:solidFill>
                  <a:srgbClr val="F8F8F8"/>
                </a:solidFill>
              </a:rPr>
              <a:t>, 2011</a:t>
            </a:r>
            <a:endParaRPr lang="pt-BR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Friday by Slidesgo">
  <a:themeElements>
    <a:clrScheme name="Office">
      <a:dk1>
        <a:srgbClr val="202020"/>
      </a:dk1>
      <a:lt1>
        <a:srgbClr val="434343"/>
      </a:lt1>
      <a:dk2>
        <a:srgbClr val="E69138"/>
      </a:dk2>
      <a:lt2>
        <a:srgbClr val="FFAD2C"/>
      </a:lt2>
      <a:accent1>
        <a:srgbClr val="FFC002"/>
      </a:accent1>
      <a:accent2>
        <a:srgbClr val="B64040"/>
      </a:accent2>
      <a:accent3>
        <a:srgbClr val="DE4223"/>
      </a:accent3>
      <a:accent4>
        <a:srgbClr val="202020"/>
      </a:accent4>
      <a:accent5>
        <a:srgbClr val="434343"/>
      </a:accent5>
      <a:accent6>
        <a:srgbClr val="E69138"/>
      </a:accent6>
      <a:hlink>
        <a:srgbClr val="FFAD2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819</Words>
  <Application>Microsoft Office PowerPoint</Application>
  <PresentationFormat>Apresentação na tela (16:9)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Abel</vt:lpstr>
      <vt:lpstr>Joti One</vt:lpstr>
      <vt:lpstr>Arial</vt:lpstr>
      <vt:lpstr>Anton</vt:lpstr>
      <vt:lpstr>Black Friday by Slidesgo</vt:lpstr>
      <vt:lpstr>PLATAFORMAS ESTABILIZADORAS</vt:lpstr>
      <vt:lpstr>Plataforma estabilizadora para otimização da transmissão de dados</vt:lpstr>
      <vt:lpstr>02</vt:lpstr>
      <vt:lpstr>Plataformas estabilizadoras </vt:lpstr>
      <vt:lpstr>Otimização de transmissão de dados</vt:lpstr>
      <vt:lpstr>Analogia com o giroscópio</vt:lpstr>
      <vt:lpstr>Principais referências</vt:lpstr>
      <vt:lpstr>Plataformas estabilizadoras - Vídeo</vt:lpstr>
      <vt:lpstr>Modelo físico</vt:lpstr>
      <vt:lpstr>Hipóteses simplificadoras</vt:lpstr>
      <vt:lpstr>Referências bibliográficas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T0 – PME</dc:title>
  <dc:creator>Rogerio Yukio Tamaoki Rodriguez</dc:creator>
  <cp:lastModifiedBy>5511963526578</cp:lastModifiedBy>
  <cp:revision>17</cp:revision>
  <dcterms:modified xsi:type="dcterms:W3CDTF">2020-10-06T14:01:50Z</dcterms:modified>
</cp:coreProperties>
</file>