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3fd15ea83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3fd15ea83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fd15ea83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fd15ea83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3fd15ea83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3fd15ea83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fd15ea83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fd15ea83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3fd15ea83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3fd15ea83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fd15ea83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fd15ea83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fd15ea83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fd15ea83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3fd15ea83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3fd15ea83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3fd15ea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3fd15ea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3fd15ea83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3fd15ea83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3fd15ea8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3fd15ea8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3fd15ea83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3fd15ea83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fd15ea83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fd15ea83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3fd15ea83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3fd15ea83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3fd15ea83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3fd15ea83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Rei Roberto Carlos no Brasil e a música popular brasileira MPB.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fd15ea83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3fd15ea83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eQc_y42mVz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oogle.com/search?q=didier+francfort&amp;sxsrf=ALeKk005la86exqeUwM67JviZIewpScdSw:1604629039413&amp;tbm=isch&amp;source=iu&amp;ictx=1&amp;fir=gEROhPUATW93rM%252CL2Du2mQHIF-E4M%252C%252Fg%252F113vdd992&amp;vet=1&amp;usg=AI4_-kQx7S4N92sdS8nV54sXcTHOx-mVSQ&amp;sa=X&amp;ved=2ahUKEwjLs4__7OzsAhWTILkGHa2gBQgQ_B16BAgQEAI#imgrc=gEROhPUATW93rM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65033" y="149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Seminário  de Etnomusicologia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/>
              <a:t>MÚSICAS POPULARES E MÚSICAS ERUDITAS: UMA DISTINÇÃO INOPERANTE?</a:t>
            </a:r>
            <a:endParaRPr b="1" sz="34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34825" y="4060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Anderson Pereira de Oliveira </a:t>
            </a:r>
            <a:endParaRPr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NºUSP 9786956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2.  das práticas de não-diferenciação</a:t>
            </a:r>
            <a:endParaRPr b="1" sz="2400">
              <a:solidFill>
                <a:schemeClr val="accent3"/>
              </a:solidFill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Desde a primeira guerra mundial a difusão da música erudita por discos ocorreu comitantemente com a da música popular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 </a:t>
            </a:r>
            <a:r>
              <a:rPr lang="pt-BR"/>
              <a:t>música</a:t>
            </a:r>
            <a:r>
              <a:rPr lang="pt-BR"/>
              <a:t> Erudita teve que sofrer adaptações, com novos arranjos, cortes e  novas interpretações.</a:t>
            </a:r>
            <a:endParaRPr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“As adaptações não chegam todas a 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deslegitimar</a:t>
            </a: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obra mas o risco está sempre lá.A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 popular comercial busca uma forma de legitimação ao adaptar um clássico que perde um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pouco de seu prestígio na utilização excessivamente frequente e deturpada. (...) O sucesso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comercial é legitimado por uma ambição democrática, colocar os clássicos à disposição de todos.”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2762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Os </a:t>
            </a:r>
            <a:r>
              <a:rPr lang="pt-BR"/>
              <a:t>vendilhões</a:t>
            </a:r>
            <a:r>
              <a:rPr lang="pt-BR"/>
              <a:t> do Templo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Em maio de 1890 se inicia as vendas desenfreadas dos virtuosos e peças monumentais da música erudita, começando com Paderewski a ideia de músico superstar, e nessa onda cabe de tudo um pouco desde maestros, intérpretes, compositores a “manuscritos descobertos” (adagio de Albinoni).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E dessa forma a música erudita passar ser um hit denominado de clássico, facilmente encontrado entre hard rock e música popular nas estantes, e não só em áudio mas também em outros meios de comunicação como a TV.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249625" y="21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 popular ao erudito (ida-e-volta)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249625" y="930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A busca de um espírito nacional em velhas melodias populares entusiasmou colecionadores e músicos do século XIX.,bem como músicas folclóricas danças e Pseudo-populares.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 que não está muito longe da ideia que Villa Lobos vendia de suas músicas.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com isso vemos também a diferença entre o autêntico popular e o popular falsificado, bem como o erudito respeitoso do espírito popular e o erudito desprovido de popularidade. O que de certa forma começou e rejeitar as novas músicas populares (autênticas)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Bartók via o dano que isso causaria, vendo a aceitação dos populares estrangeiros      e a negação do “ ultranacionalismo musical”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passagem pela imagem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58475" y="1134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 advento do cinema passa  modificar a percepção de música, trazendo um público ainda maior, com Hollywood colocando pra trabalhar compositores que fugiram do nazismo, e revelando compositores escondidos, trazendo a música erudita em sua totalidade além de criar parâmetros musicais diferenciados ( música eletroacústica, com a ausência de intérprete)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Encontros fortuitos?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64925" y="1214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 a esse ponto a difusão de vários gêneros está tão grande, que o músico que atua em concertos, está lançando standards de Jazz e tocando músicas contemporâneas 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Música « do meio » abertas às transferências</a:t>
            </a:r>
            <a:r>
              <a:rPr b="1"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nesse estágio os diferentes gêneros que perpetuam dentro do popular e erudito  já criaram suas lógicas próprias, o que faz com que os músicos transitem nesses meios se deparam com diferentes linguagens. seja com apreço a partitura ou com o não uso dela. O jazz como caso citado 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transita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 por ambos os lados, tanto popular quanto erudito.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Essa música é erudita ou popular ? 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BAIÃO DE QUATRO TOQUES (Luiz Tatit e Zé Miguel Wisnik) - Mônica Salmaso e Luis Leite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https://www.youtube.com/watch?v=eQc_y42mVzU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3607750"/>
            <a:ext cx="85206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205275" y="343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Obrigado !!!</a:t>
            </a:r>
            <a:endParaRPr b="1"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 flipH="1" rot="10800000">
            <a:off x="311700" y="4568725"/>
            <a:ext cx="8520600" cy="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Texto original em Francês, escrito por Didier Frankfurt.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Professor na universidade Lorraine na França.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Trabalha com 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studos Culturais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História do século 20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Artes e Humanidades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Antropologia Social e Cultural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Multiculturalismo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História do século 19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História contemporânea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História do mundo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t-BR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Estudos Interculturais</a:t>
            </a:r>
            <a:endParaRPr sz="11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525" y="1099075"/>
            <a:ext cx="2751874" cy="3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/>
              <a:t>Há uma grande parcela de trabalhos que </a:t>
            </a:r>
            <a:r>
              <a:rPr lang="pt-BR"/>
              <a:t>classifica</a:t>
            </a:r>
            <a:r>
              <a:rPr lang="pt-BR"/>
              <a:t> a música como popular ou erudita .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798675"/>
            <a:ext cx="8520600" cy="31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Esse trabalhos estão no </a:t>
            </a:r>
            <a:r>
              <a:rPr lang="pt-BR"/>
              <a:t>âmbito</a:t>
            </a:r>
            <a:r>
              <a:rPr lang="pt-BR"/>
              <a:t> das </a:t>
            </a:r>
            <a:r>
              <a:rPr lang="pt-BR"/>
              <a:t>disciplinas</a:t>
            </a:r>
            <a:r>
              <a:rPr lang="pt-BR"/>
              <a:t> de Sociologia, musicologia, </a:t>
            </a:r>
            <a:r>
              <a:rPr lang="pt-BR"/>
              <a:t>história</a:t>
            </a:r>
            <a:r>
              <a:rPr lang="pt-BR"/>
              <a:t> cultural e </a:t>
            </a:r>
            <a:r>
              <a:rPr lang="pt-BR"/>
              <a:t>filosofia.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Geralmente buscam legitimar a verdadeira arte, separando a alta cultura musical dos espetáculos comerciais. </a:t>
            </a:r>
            <a:endParaRPr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“De um lado, as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músicas « comerciais », os modos efêmeros obedientes às leis do mercado, a música, arte menor,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cançonetas, as músicas fáceis, leves, o rock comercial, a main stream, a prática de amadores,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festas de bairro, os grupos urbanos de jovens... Do outro lado, a « Grande Música », a música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séria, clássica e também contemporânea, experimental, barroca, o free jazz, a música institucional”</a:t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 do trabalho: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2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Estudar a evolução dessa bi partição das práticas e das sensibilidades musicais, a partir do século XIX.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AutoNum type="arabicPeriod"/>
            </a:pPr>
            <a:r>
              <a:rPr b="1" i="1" lang="pt-BR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Diferenciação da música popular e da música erudita </a:t>
            </a:r>
            <a:endParaRPr b="1" sz="3500">
              <a:solidFill>
                <a:schemeClr val="accent3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Bi partição no século XIX ligada a prática e representação do que é arte musical.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Charles Koechlin procurava difundir a verdadeira música popular e não a falsificada comercial.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Bartók e Kodály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Linhas de Demarcação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Arial"/>
                <a:ea typeface="Arial"/>
                <a:cs typeface="Arial"/>
                <a:sym typeface="Arial"/>
              </a:rPr>
              <a:t>A música erudita </a:t>
            </a:r>
            <a:r>
              <a:rPr b="1" lang="pt-BR"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b="1" lang="pt-BR">
                <a:latin typeface="Arial"/>
                <a:ea typeface="Arial"/>
                <a:cs typeface="Arial"/>
                <a:sym typeface="Arial"/>
              </a:rPr>
              <a:t> ligada principalmente a quem toca, como se  aprende e onde toca.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 música é considerada erudita se é composta e executada por músicos profissionais. O século XIX fixa o estatuto profissional dos músicos e legitima as instituições específicas de formação no modelo do conservatório”</a:t>
            </a:r>
            <a:endParaRPr i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Apropriação </a:t>
            </a:r>
            <a:r>
              <a:rPr lang="pt-BR"/>
              <a:t>Doméstica</a:t>
            </a:r>
            <a:r>
              <a:rPr lang="pt-BR"/>
              <a:t> 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>
                <a:latin typeface="Arial"/>
                <a:ea typeface="Arial"/>
                <a:cs typeface="Arial"/>
                <a:sym typeface="Arial"/>
              </a:rPr>
              <a:t>Uma apropriação ligado aos afazeres e objetos (pianos, bustos), que legitimam a sua erudição comumente praticado pela burguesia ( tendo erudição como excesso de cultura conhecimento) .</a:t>
            </a:r>
            <a:endParaRPr b="1"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>
                <a:latin typeface="Arial"/>
                <a:ea typeface="Arial"/>
                <a:cs typeface="Arial"/>
                <a:sym typeface="Arial"/>
              </a:rPr>
              <a:t> Freud - tinha como paciente Mahler e dizia que não sabia nada de música e que cantava desafinado.</a:t>
            </a:r>
            <a:endParaRPr b="1"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>
                <a:latin typeface="Arial"/>
                <a:ea typeface="Arial"/>
                <a:cs typeface="Arial"/>
                <a:sym typeface="Arial"/>
              </a:rPr>
              <a:t>Citasse Canonis da música a partir de figura que representam o panteão nacional, mais do que as </a:t>
            </a:r>
            <a:r>
              <a:rPr b="1" i="1" lang="pt-BR">
                <a:latin typeface="Arial"/>
                <a:ea typeface="Arial"/>
                <a:cs typeface="Arial"/>
                <a:sym typeface="Arial"/>
              </a:rPr>
              <a:t>próprias</a:t>
            </a:r>
            <a:r>
              <a:rPr b="1" i="1" lang="pt-BR">
                <a:latin typeface="Arial"/>
                <a:ea typeface="Arial"/>
                <a:cs typeface="Arial"/>
                <a:sym typeface="Arial"/>
              </a:rPr>
              <a:t> obras.</a:t>
            </a:r>
            <a:endParaRPr b="1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As vias de canonização e de classificação no grande repertório</a:t>
            </a:r>
            <a:endParaRPr b="1" sz="1800">
              <a:solidFill>
                <a:schemeClr val="accent3"/>
              </a:solidFill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canonização está diretamente ligado ao reconhecimento dos compositores, por </a:t>
            </a:r>
            <a:r>
              <a:rPr lang="pt-BR"/>
              <a:t>inúmeras</a:t>
            </a:r>
            <a:r>
              <a:rPr lang="pt-BR"/>
              <a:t> formas, de bustos em museu a selos em cartões postais.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Além do reconhecimento a canonização também é refletida por uma grande carga emotiva coletiva e </a:t>
            </a:r>
            <a:r>
              <a:rPr lang="pt-BR"/>
              <a:t>política</a:t>
            </a:r>
            <a:r>
              <a:rPr lang="pt-BR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O Rei Roberto Carlos no Brasil e a música popular brasileira MPB.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Propriedades </a:t>
            </a:r>
            <a:r>
              <a:rPr lang="pt-BR"/>
              <a:t>distintivas</a:t>
            </a:r>
            <a:r>
              <a:rPr lang="pt-BR"/>
              <a:t> ?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Dentro da própria música há </a:t>
            </a:r>
            <a:r>
              <a:rPr lang="pt-BR"/>
              <a:t>também</a:t>
            </a:r>
            <a:r>
              <a:rPr lang="pt-BR"/>
              <a:t> uma hierarquia de tipos, vista como arte menor aquela “</a:t>
            </a:r>
            <a:r>
              <a:rPr i="1" lang="pt-BR"/>
              <a:t>mais ligeira</a:t>
            </a:r>
            <a:r>
              <a:rPr lang="pt-BR"/>
              <a:t>”  e de menor divulgação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« diferença entre música clássica e canção », « separação entre ópera e opereta », entre música contemporânea e música antiga. « Também entre as obras musicais, o Cravo bem temperado e o Concerto para mão esquerda”</a:t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Roger Pouivet diz que a 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distinção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 entre grande arte e a pequena arte se dá por aspectos positivos (para grande arte) e negativos (para pequena arte)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referente a formalidade, complexidade, precisão 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expressiva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 e valor moral.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i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