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2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0508F8C-34C9-47CE-A359-A4A6E5139144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A851AB-A264-48DA-A3C8-5BAA8482B55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dh7Wf3Uq-s" TargetMode="External"/><Relationship Id="rId2" Type="http://schemas.openxmlformats.org/officeDocument/2006/relationships/hyperlink" Target="https://www.youtube.com/watch?v=HlXDJhLeShg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NCPM8DEsvm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53892" cy="614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4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Bach morreu em 28 de julho de </a:t>
            </a:r>
            <a:r>
              <a:rPr lang="pt-BR" dirty="0" smtClean="0"/>
              <a:t>1750 </a:t>
            </a:r>
            <a:r>
              <a:rPr lang="pt-BR" dirty="0" smtClean="0"/>
              <a:t>aos 65 anos.</a:t>
            </a:r>
          </a:p>
          <a:p>
            <a:endParaRPr lang="pt-BR" dirty="0" smtClean="0"/>
          </a:p>
          <a:p>
            <a:r>
              <a:rPr lang="pt-BR" b="1" dirty="0" err="1"/>
              <a:t>Mendelssohn</a:t>
            </a:r>
            <a:r>
              <a:rPr lang="pt-BR" b="1" dirty="0"/>
              <a:t> promoveu ressurreição de Bach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Tudo </a:t>
            </a:r>
            <a:r>
              <a:rPr lang="pt-BR" dirty="0"/>
              <a:t>começou a mudar no início do século XIX, quando uma avó resolveu presentear seu neto com uma cópia da partitura da </a:t>
            </a:r>
            <a:r>
              <a:rPr lang="pt-BR" dirty="0" smtClean="0"/>
              <a:t>”</a:t>
            </a:r>
            <a:r>
              <a:rPr lang="pt-BR" b="1" i="1" u="sng" dirty="0" smtClean="0"/>
              <a:t>Paixão </a:t>
            </a:r>
            <a:r>
              <a:rPr lang="pt-BR" b="1" i="1" u="sng" dirty="0"/>
              <a:t>segundo São </a:t>
            </a:r>
            <a:r>
              <a:rPr lang="pt-BR" b="1" i="1" u="sng" dirty="0" smtClean="0"/>
              <a:t>Mateus</a:t>
            </a:r>
            <a:r>
              <a:rPr lang="pt-BR" i="1" dirty="0" smtClean="0"/>
              <a:t>”,</a:t>
            </a:r>
            <a:r>
              <a:rPr lang="pt-BR" i="1" dirty="0"/>
              <a:t> </a:t>
            </a:r>
            <a:r>
              <a:rPr lang="pt-BR" dirty="0" smtClean="0"/>
              <a:t>o </a:t>
            </a:r>
            <a:r>
              <a:rPr lang="pt-BR" dirty="0"/>
              <a:t>neto era o compositor Felix </a:t>
            </a:r>
            <a:r>
              <a:rPr lang="pt-BR" dirty="0" err="1"/>
              <a:t>Mendelssohn</a:t>
            </a:r>
            <a:r>
              <a:rPr lang="pt-BR" dirty="0"/>
              <a:t>, um romântico </a:t>
            </a:r>
            <a:r>
              <a:rPr lang="pt-BR" dirty="0" smtClean="0"/>
              <a:t>que, </a:t>
            </a:r>
            <a:r>
              <a:rPr lang="pt-BR" dirty="0"/>
              <a:t>enlouquecido com a carga dramática da obra, resolveu promover sua ressurreição. Para isso, </a:t>
            </a:r>
            <a:r>
              <a:rPr lang="pt-BR" dirty="0" err="1" smtClean="0"/>
              <a:t>Mendelssohn</a:t>
            </a:r>
            <a:r>
              <a:rPr lang="pt-BR" dirty="0" smtClean="0"/>
              <a:t> </a:t>
            </a:r>
            <a:r>
              <a:rPr lang="pt-BR" dirty="0" smtClean="0"/>
              <a:t>reuniu </a:t>
            </a:r>
            <a:r>
              <a:rPr lang="pt-BR" dirty="0"/>
              <a:t>um coro de 158 cantores, solistas e grande orquestra, uma formação bem ao gosto exagerado do romantismo e que jamais caberia na pequena igreja de São Tomás da época de Bach. A estreia foi em 1829, em Berlim, e recebeu uma plateia ilustre onde se encontravam o rei, membros da corte, o compositor </a:t>
            </a:r>
            <a:r>
              <a:rPr lang="pt-BR" dirty="0" err="1"/>
              <a:t>Spontini</a:t>
            </a:r>
            <a:r>
              <a:rPr lang="pt-BR" dirty="0"/>
              <a:t>, o poeta Heine e o filósofo Hegel, entre outros.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 morte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25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Bach </a:t>
            </a:r>
            <a:r>
              <a:rPr lang="pt-BR" dirty="0"/>
              <a:t>é considerado o “pai” da era musical barroca, embora não tenha introduzido novas formas de música, ele enriqueceu o estilo alemão com sua técnica contrapontística. Suas obras ainda estão sendo tocadas, ouvidas e apreciadas por pessoas de todo o mundo.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Contribuições.</a:t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62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20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pt-B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Quem foi </a:t>
            </a:r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Bach?</a:t>
            </a:r>
          </a:p>
          <a:p>
            <a:pPr>
              <a:buClr>
                <a:schemeClr val="tx1"/>
              </a:buClr>
            </a:pPr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Infância.</a:t>
            </a:r>
          </a:p>
          <a:p>
            <a:pPr>
              <a:buClr>
                <a:schemeClr val="tx1"/>
              </a:buClr>
            </a:pPr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Família.</a:t>
            </a:r>
            <a:endParaRPr lang="pt-BR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Vida profissional.</a:t>
            </a:r>
          </a:p>
          <a:p>
            <a:pPr>
              <a:buClr>
                <a:schemeClr val="tx1"/>
              </a:buClr>
            </a:pPr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Composições </a:t>
            </a:r>
            <a:r>
              <a:rPr lang="pt-BR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musicais.</a:t>
            </a:r>
            <a:endParaRPr lang="pt-BR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</a:pPr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Morte.</a:t>
            </a:r>
            <a:endParaRPr lang="pt-BR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910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Johann Sebastian </a:t>
            </a:r>
            <a:r>
              <a:rPr lang="pt-BR" dirty="0" smtClean="0"/>
              <a:t>Bach nasceu em </a:t>
            </a:r>
            <a:r>
              <a:rPr lang="pt-BR" dirty="0" err="1"/>
              <a:t>Eisenach</a:t>
            </a:r>
            <a:r>
              <a:rPr lang="pt-BR" dirty="0"/>
              <a:t> </a:t>
            </a:r>
            <a:r>
              <a:rPr lang="pt-BR" dirty="0" smtClean="0"/>
              <a:t>– Alemanha e </a:t>
            </a:r>
            <a:r>
              <a:rPr lang="pt-BR" dirty="0"/>
              <a:t>foi </a:t>
            </a:r>
            <a:r>
              <a:rPr lang="pt-BR" dirty="0" smtClean="0"/>
              <a:t>um compositor</a:t>
            </a:r>
            <a:r>
              <a:rPr lang="pt-BR" dirty="0"/>
              <a:t>, cantor, </a:t>
            </a:r>
            <a:r>
              <a:rPr lang="pt-BR" dirty="0" smtClean="0"/>
              <a:t>maestro, professor</a:t>
            </a:r>
            <a:r>
              <a:rPr lang="pt-BR" dirty="0"/>
              <a:t>, organista, </a:t>
            </a:r>
            <a:r>
              <a:rPr lang="pt-BR" dirty="0" smtClean="0"/>
              <a:t>cravista e </a:t>
            </a:r>
            <a:r>
              <a:rPr lang="pt-BR" dirty="0"/>
              <a:t>violinista</a:t>
            </a:r>
            <a:r>
              <a:rPr lang="pt-BR" dirty="0" smtClean="0"/>
              <a:t>.</a:t>
            </a:r>
          </a:p>
          <a:p>
            <a:r>
              <a:rPr lang="pt-BR" dirty="0"/>
              <a:t>Desempenhou vários cargos </a:t>
            </a:r>
            <a:r>
              <a:rPr lang="pt-BR" dirty="0" smtClean="0"/>
              <a:t>em cortes </a:t>
            </a:r>
            <a:r>
              <a:rPr lang="pt-BR" dirty="0"/>
              <a:t>e igrejas </a:t>
            </a:r>
            <a:r>
              <a:rPr lang="pt-BR" dirty="0" smtClean="0"/>
              <a:t>alemãs.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Quem foi Bach?</a:t>
            </a:r>
            <a:b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99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Bach nasceu </a:t>
            </a:r>
            <a:r>
              <a:rPr lang="pt-BR" dirty="0"/>
              <a:t>em uma família de </a:t>
            </a:r>
            <a:r>
              <a:rPr lang="pt-BR" dirty="0" smtClean="0"/>
              <a:t>músicos e seu </a:t>
            </a:r>
            <a:r>
              <a:rPr lang="pt-BR" dirty="0"/>
              <a:t>pai o ensinou a tocar violino e cravo.</a:t>
            </a:r>
          </a:p>
          <a:p>
            <a:r>
              <a:rPr lang="pt-BR" dirty="0"/>
              <a:t>Os pais de Bach morreram quando ele tinha 10 anos. </a:t>
            </a:r>
          </a:p>
          <a:p>
            <a:r>
              <a:rPr lang="pt-BR" dirty="0"/>
              <a:t>F</a:t>
            </a:r>
            <a:r>
              <a:rPr lang="pt-BR" dirty="0" smtClean="0"/>
              <a:t>oi </a:t>
            </a:r>
            <a:r>
              <a:rPr lang="pt-BR" dirty="0"/>
              <a:t>morar com seu </a:t>
            </a:r>
            <a:r>
              <a:rPr lang="pt-BR" dirty="0" smtClean="0"/>
              <a:t>irmão </a:t>
            </a:r>
            <a:r>
              <a:rPr lang="pt-BR" dirty="0"/>
              <a:t>mais velho Johan </a:t>
            </a:r>
            <a:r>
              <a:rPr lang="pt-BR" dirty="0" err="1" smtClean="0"/>
              <a:t>Christoph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Infância</a:t>
            </a:r>
            <a:r>
              <a:rPr lang="pt-BR" b="1" dirty="0" smtClean="0"/>
              <a:t>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763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Bach trabalhou em várias igrejas como um compositor, performer e diretor musical, mas suas funções mais destacadas foram a de 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cantor da Igreja de São Tomás e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Diretor Musical da cidade de Leipzig, onde desenvolveu a parte final e mais importante de sua carreira.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 profissional.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456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Weimar a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Mühlhausen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(1703–1708)</a:t>
            </a:r>
          </a:p>
          <a:p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Período de Weimar (1708-1717)</a:t>
            </a:r>
          </a:p>
          <a:p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Köthen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(1717-1723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Leipzig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(1723-1750)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50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O Catálogo de suas Obras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registro ou catálogo de suas obras, que abrange no total 1.127 obras, foi elaborado por Wolfgang </a:t>
            </a:r>
            <a:r>
              <a:rPr lang="pt-BR" dirty="0" err="1" smtClean="0"/>
              <a:t>Schmieder</a:t>
            </a:r>
            <a:r>
              <a:rPr lang="pt-BR" dirty="0" smtClean="0"/>
              <a:t> em 1950, após a Segunda Guerra Mundial.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Composições musicais.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869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001-200: Cantatas Religiosas.	       439-524: </a:t>
            </a:r>
            <a:r>
              <a:rPr lang="pt-BR" b="1" dirty="0" err="1"/>
              <a:t>Lieder</a:t>
            </a:r>
            <a:r>
              <a:rPr lang="pt-BR" b="1" dirty="0"/>
              <a:t> e árias.    </a:t>
            </a:r>
            <a:endParaRPr lang="pt-BR" dirty="0"/>
          </a:p>
          <a:p>
            <a:r>
              <a:rPr lang="pt-BR" b="1" dirty="0"/>
              <a:t>201-215: Cantatas Profanas.            525-771: Obras para órgão.          </a:t>
            </a:r>
            <a:endParaRPr lang="pt-BR" dirty="0"/>
          </a:p>
          <a:p>
            <a:r>
              <a:rPr lang="pt-BR" b="1" dirty="0"/>
              <a:t>216-224: Outras cantatas.                 772-994: Trabalhos para cravo.               </a:t>
            </a:r>
            <a:endParaRPr lang="pt-BR" dirty="0"/>
          </a:p>
          <a:p>
            <a:r>
              <a:rPr lang="pt-BR" b="1" dirty="0"/>
              <a:t>225-231: </a:t>
            </a:r>
            <a:r>
              <a:rPr lang="pt-BR" b="1" dirty="0" err="1"/>
              <a:t>Motetos</a:t>
            </a:r>
            <a:r>
              <a:rPr lang="pt-BR" b="1" dirty="0"/>
              <a:t>.                             995-1000: Funciona para alaúde.       </a:t>
            </a:r>
            <a:endParaRPr lang="pt-BR" dirty="0"/>
          </a:p>
          <a:p>
            <a:r>
              <a:rPr lang="pt-BR" b="1" dirty="0"/>
              <a:t>232-242: Missas.                    1001-1013: Obras para solistas instrumentais.                  </a:t>
            </a:r>
            <a:endParaRPr lang="pt-BR" dirty="0"/>
          </a:p>
          <a:p>
            <a:r>
              <a:rPr lang="pt-BR" b="1" dirty="0"/>
              <a:t>243: O Magnificat.                            1014-1040: Música de câmara.                    </a:t>
            </a:r>
            <a:endParaRPr lang="pt-BR" dirty="0"/>
          </a:p>
          <a:p>
            <a:r>
              <a:rPr lang="pt-BR" b="1" dirty="0"/>
              <a:t>244-247: Paixões.                              1041-1071: Concertos.</a:t>
            </a:r>
            <a:endParaRPr lang="pt-BR" dirty="0"/>
          </a:p>
          <a:p>
            <a:r>
              <a:rPr lang="pt-BR" b="1" dirty="0"/>
              <a:t>248-249: Oratórios.</a:t>
            </a:r>
            <a:endParaRPr lang="pt-BR" dirty="0"/>
          </a:p>
          <a:p>
            <a:r>
              <a:rPr lang="pt-BR" b="1" dirty="0"/>
              <a:t>250-438: Composições corais.  </a:t>
            </a:r>
            <a:endParaRPr lang="pt-BR" dirty="0"/>
          </a:p>
          <a:p>
            <a:pPr algn="ctr"/>
            <a:r>
              <a:rPr lang="pt-BR" b="1" dirty="0"/>
              <a:t>1072-1080: Obras de contraponto (ou seja, cânones e outros).</a:t>
            </a:r>
            <a:endParaRPr lang="pt-BR" dirty="0"/>
          </a:p>
          <a:p>
            <a:pPr algn="ctr"/>
            <a:r>
              <a:rPr lang="pt-BR" b="1" dirty="0"/>
              <a:t>1081-1127: Trabalhos encontrados após 1950.</a:t>
            </a:r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Catálogo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79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i="1" dirty="0">
                <a:latin typeface="Arial" pitchFamily="34" charset="0"/>
                <a:cs typeface="Arial" pitchFamily="34" charset="0"/>
              </a:rPr>
              <a:t>O Cravo Bem 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Temperado.</a:t>
            </a:r>
          </a:p>
          <a:p>
            <a:pPr marL="0" lvl="0" indent="0">
              <a:buNone/>
            </a:pPr>
            <a:r>
              <a:rPr lang="pt-BR" sz="2000" dirty="0">
                <a:hlinkClick r:id="rId2"/>
              </a:rPr>
              <a:t>https://</a:t>
            </a:r>
            <a:r>
              <a:rPr lang="pt-BR" sz="2000" dirty="0" smtClean="0">
                <a:hlinkClick r:id="rId2"/>
              </a:rPr>
              <a:t>www.youtube.com/watch?v=HlXDJhLeShg&amp;feature=youtu.be</a:t>
            </a:r>
            <a:endParaRPr lang="pt-BR" sz="2000" b="1" i="1" dirty="0" smtClean="0"/>
          </a:p>
          <a:p>
            <a:endParaRPr lang="pt-BR" sz="2400" b="1" i="1" dirty="0" smtClean="0"/>
          </a:p>
          <a:p>
            <a:r>
              <a:rPr lang="pt-BR" sz="2400" b="1" i="1" dirty="0" smtClean="0"/>
              <a:t> 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A Paixão segundo São 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Mateus.</a:t>
            </a:r>
            <a:r>
              <a:rPr lang="pt-BR" sz="2400" b="1" i="1" dirty="0">
                <a:latin typeface="Arial" pitchFamily="34" charset="0"/>
                <a:cs typeface="Arial" pitchFamily="34" charset="0"/>
              </a:rPr>
              <a:t> 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  <a:hlinkClick r:id="rId3"/>
              </a:rPr>
              <a:t>https://youtu.be/vdh7Wf3Uq-s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b="1" i="1" dirty="0">
                <a:latin typeface="Arial" pitchFamily="34" charset="0"/>
                <a:cs typeface="Arial" pitchFamily="34" charset="0"/>
              </a:rPr>
              <a:t>Concerto de </a:t>
            </a:r>
            <a:r>
              <a:rPr lang="pt-BR" sz="2400" b="1" i="1" dirty="0" err="1" smtClean="0">
                <a:latin typeface="Arial" pitchFamily="34" charset="0"/>
                <a:cs typeface="Arial" pitchFamily="34" charset="0"/>
              </a:rPr>
              <a:t>Brandenburg</a:t>
            </a:r>
            <a:r>
              <a:rPr lang="pt-BR" sz="24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  <a:hlinkClick r:id="rId4"/>
              </a:rPr>
              <a:t>https://youtu.be/NCPM8DEsvmc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Composições musicais.</a:t>
            </a:r>
            <a: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704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a Dura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pa Dur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a Dur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168</TotalTime>
  <Words>288</Words>
  <Application>Microsoft Office PowerPoint</Application>
  <PresentationFormat>Apresentação na tela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Capa Dura</vt:lpstr>
      <vt:lpstr>Apresentação do PowerPoint</vt:lpstr>
      <vt:lpstr>Apresentação do PowerPoint</vt:lpstr>
      <vt:lpstr>Quem foi Bach? </vt:lpstr>
      <vt:lpstr>Infância. </vt:lpstr>
      <vt:lpstr>Vida profissional. </vt:lpstr>
      <vt:lpstr>Apresentação do PowerPoint</vt:lpstr>
      <vt:lpstr>Composições musicais. </vt:lpstr>
      <vt:lpstr>Catálogo</vt:lpstr>
      <vt:lpstr>Composições musicais. </vt:lpstr>
      <vt:lpstr>Sua morte</vt:lpstr>
      <vt:lpstr>Contribuições.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13</cp:revision>
  <dcterms:created xsi:type="dcterms:W3CDTF">2020-11-02T14:22:03Z</dcterms:created>
  <dcterms:modified xsi:type="dcterms:W3CDTF">2020-11-02T17:10:19Z</dcterms:modified>
</cp:coreProperties>
</file>