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sldIdLst>
    <p:sldId id="256" r:id="rId5"/>
    <p:sldId id="257" r:id="rId6"/>
    <p:sldId id="258" r:id="rId7"/>
    <p:sldId id="259" r:id="rId8"/>
    <p:sldId id="266" r:id="rId9"/>
    <p:sldId id="267" r:id="rId10"/>
    <p:sldId id="261" r:id="rId11"/>
    <p:sldId id="281" r:id="rId12"/>
    <p:sldId id="264" r:id="rId13"/>
    <p:sldId id="265" r:id="rId14"/>
    <p:sldId id="268" r:id="rId15"/>
    <p:sldId id="269" r:id="rId16"/>
    <p:sldId id="283" r:id="rId17"/>
    <p:sldId id="282" r:id="rId18"/>
    <p:sldId id="270" r:id="rId19"/>
    <p:sldId id="271" r:id="rId20"/>
    <p:sldId id="272" r:id="rId21"/>
    <p:sldId id="273" r:id="rId22"/>
    <p:sldId id="275" r:id="rId23"/>
    <p:sldId id="276" r:id="rId24"/>
    <p:sldId id="274" r:id="rId25"/>
    <p:sldId id="279" r:id="rId26"/>
    <p:sldId id="263"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17F83-B117-4C21-A062-3F5571872D1E}" v="2021" dt="2020-12-01T07:17:12.387"/>
    <p1510:client id="{BF3B8773-4574-422D-BD31-0CA78C22F710}" v="6488" dt="2020-12-01T07:17:17.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icio Leiman" userId="418b8175-fa34-4616-ac86-71cb5fc71007" providerId="ADAL" clId="{3B67DBA1-EF8A-4662-A9F2-E7BBECD7215D}"/>
    <pc:docChg chg="undo custSel addSld modSld">
      <pc:chgData name="Mauricio Leiman" userId="418b8175-fa34-4616-ac86-71cb5fc71007" providerId="ADAL" clId="{3B67DBA1-EF8A-4662-A9F2-E7BBECD7215D}" dt="2020-11-28T23:05:44.433" v="548"/>
      <pc:docMkLst>
        <pc:docMk/>
      </pc:docMkLst>
      <pc:sldChg chg="addSp delSp modSp mod delAnim modAnim">
        <pc:chgData name="Mauricio Leiman" userId="418b8175-fa34-4616-ac86-71cb5fc71007" providerId="ADAL" clId="{3B67DBA1-EF8A-4662-A9F2-E7BBECD7215D}" dt="2020-11-28T22:59:15.463" v="502"/>
        <pc:sldMkLst>
          <pc:docMk/>
          <pc:sldMk cId="3781856897" sldId="259"/>
        </pc:sldMkLst>
        <pc:spChg chg="mod">
          <ac:chgData name="Mauricio Leiman" userId="418b8175-fa34-4616-ac86-71cb5fc71007" providerId="ADAL" clId="{3B67DBA1-EF8A-4662-A9F2-E7BBECD7215D}" dt="2020-11-28T22:48:49.254" v="419" actId="20577"/>
          <ac:spMkLst>
            <pc:docMk/>
            <pc:sldMk cId="3781856897" sldId="259"/>
            <ac:spMk id="3" creationId="{2947E8DD-E980-4C5F-8F9F-5D20D761A439}"/>
          </ac:spMkLst>
        </pc:spChg>
        <pc:spChg chg="add mod">
          <ac:chgData name="Mauricio Leiman" userId="418b8175-fa34-4616-ac86-71cb5fc71007" providerId="ADAL" clId="{3B67DBA1-EF8A-4662-A9F2-E7BBECD7215D}" dt="2020-11-28T22:49:59.992" v="444" actId="1076"/>
          <ac:spMkLst>
            <pc:docMk/>
            <pc:sldMk cId="3781856897" sldId="259"/>
            <ac:spMk id="5" creationId="{F4EC6203-0904-4EDC-8D37-127F872E1814}"/>
          </ac:spMkLst>
        </pc:spChg>
        <pc:spChg chg="add mod">
          <ac:chgData name="Mauricio Leiman" userId="418b8175-fa34-4616-ac86-71cb5fc71007" providerId="ADAL" clId="{3B67DBA1-EF8A-4662-A9F2-E7BBECD7215D}" dt="2020-11-28T22:43:54.639" v="390" actId="5793"/>
          <ac:spMkLst>
            <pc:docMk/>
            <pc:sldMk cId="3781856897" sldId="259"/>
            <ac:spMk id="7" creationId="{CC321D5C-95BC-4046-ACAE-4BEC113D9D7B}"/>
          </ac:spMkLst>
        </pc:spChg>
        <pc:spChg chg="add mod">
          <ac:chgData name="Mauricio Leiman" userId="418b8175-fa34-4616-ac86-71cb5fc71007" providerId="ADAL" clId="{3B67DBA1-EF8A-4662-A9F2-E7BBECD7215D}" dt="2020-11-28T22:50:34.450" v="454" actId="114"/>
          <ac:spMkLst>
            <pc:docMk/>
            <pc:sldMk cId="3781856897" sldId="259"/>
            <ac:spMk id="12" creationId="{2C46D44F-43DD-4B87-86F8-D6AB15111D9B}"/>
          </ac:spMkLst>
        </pc:spChg>
        <pc:picChg chg="add mod">
          <ac:chgData name="Mauricio Leiman" userId="418b8175-fa34-4616-ac86-71cb5fc71007" providerId="ADAL" clId="{3B67DBA1-EF8A-4662-A9F2-E7BBECD7215D}" dt="2020-11-28T22:49:03.425" v="424" actId="1076"/>
          <ac:picMkLst>
            <pc:docMk/>
            <pc:sldMk cId="3781856897" sldId="259"/>
            <ac:picMk id="8" creationId="{5AD674ED-CA82-425B-9E44-9FEA949582F0}"/>
          </ac:picMkLst>
        </pc:picChg>
        <pc:picChg chg="add del mod">
          <ac:chgData name="Mauricio Leiman" userId="418b8175-fa34-4616-ac86-71cb5fc71007" providerId="ADAL" clId="{3B67DBA1-EF8A-4662-A9F2-E7BBECD7215D}" dt="2020-11-28T22:53:07.890" v="459" actId="478"/>
          <ac:picMkLst>
            <pc:docMk/>
            <pc:sldMk cId="3781856897" sldId="259"/>
            <ac:picMk id="9" creationId="{16905059-8137-4302-8232-B8EB1FD71E4A}"/>
          </ac:picMkLst>
        </pc:picChg>
        <pc:picChg chg="add del mod">
          <ac:chgData name="Mauricio Leiman" userId="418b8175-fa34-4616-ac86-71cb5fc71007" providerId="ADAL" clId="{3B67DBA1-EF8A-4662-A9F2-E7BBECD7215D}" dt="2020-11-28T22:53:10.699" v="460" actId="478"/>
          <ac:picMkLst>
            <pc:docMk/>
            <pc:sldMk cId="3781856897" sldId="259"/>
            <ac:picMk id="11" creationId="{8BE61448-B8D2-40D4-B0C7-5299E3BD97CE}"/>
          </ac:picMkLst>
        </pc:picChg>
      </pc:sldChg>
      <pc:sldChg chg="addSp delSp modSp add mod addAnim delAnim modAnim">
        <pc:chgData name="Mauricio Leiman" userId="418b8175-fa34-4616-ac86-71cb5fc71007" providerId="ADAL" clId="{3B67DBA1-EF8A-4662-A9F2-E7BBECD7215D}" dt="2020-11-28T23:00:34.182" v="514"/>
        <pc:sldMkLst>
          <pc:docMk/>
          <pc:sldMk cId="337348533" sldId="266"/>
        </pc:sldMkLst>
        <pc:spChg chg="mod">
          <ac:chgData name="Mauricio Leiman" userId="418b8175-fa34-4616-ac86-71cb5fc71007" providerId="ADAL" clId="{3B67DBA1-EF8A-4662-A9F2-E7BBECD7215D}" dt="2020-11-28T22:55:18.836" v="473" actId="20577"/>
          <ac:spMkLst>
            <pc:docMk/>
            <pc:sldMk cId="337348533" sldId="266"/>
            <ac:spMk id="5" creationId="{F4EC6203-0904-4EDC-8D37-127F872E1814}"/>
          </ac:spMkLst>
        </pc:spChg>
        <pc:spChg chg="mod">
          <ac:chgData name="Mauricio Leiman" userId="418b8175-fa34-4616-ac86-71cb5fc71007" providerId="ADAL" clId="{3B67DBA1-EF8A-4662-A9F2-E7BBECD7215D}" dt="2020-11-28T22:56:17.234" v="480" actId="20577"/>
          <ac:spMkLst>
            <pc:docMk/>
            <pc:sldMk cId="337348533" sldId="266"/>
            <ac:spMk id="12" creationId="{2C46D44F-43DD-4B87-86F8-D6AB15111D9B}"/>
          </ac:spMkLst>
        </pc:spChg>
        <pc:picChg chg="add del">
          <ac:chgData name="Mauricio Leiman" userId="418b8175-fa34-4616-ac86-71cb5fc71007" providerId="ADAL" clId="{3B67DBA1-EF8A-4662-A9F2-E7BBECD7215D}" dt="2020-11-28T22:54:48.848" v="464" actId="478"/>
          <ac:picMkLst>
            <pc:docMk/>
            <pc:sldMk cId="337348533" sldId="266"/>
            <ac:picMk id="8" creationId="{5AD674ED-CA82-425B-9E44-9FEA949582F0}"/>
          </ac:picMkLst>
        </pc:picChg>
        <pc:picChg chg="mod">
          <ac:chgData name="Mauricio Leiman" userId="418b8175-fa34-4616-ac86-71cb5fc71007" providerId="ADAL" clId="{3B67DBA1-EF8A-4662-A9F2-E7BBECD7215D}" dt="2020-11-28T22:55:06.255" v="467" actId="1076"/>
          <ac:picMkLst>
            <pc:docMk/>
            <pc:sldMk cId="337348533" sldId="266"/>
            <ac:picMk id="9" creationId="{16905059-8137-4302-8232-B8EB1FD71E4A}"/>
          </ac:picMkLst>
        </pc:picChg>
        <pc:picChg chg="del">
          <ac:chgData name="Mauricio Leiman" userId="418b8175-fa34-4616-ac86-71cb5fc71007" providerId="ADAL" clId="{3B67DBA1-EF8A-4662-A9F2-E7BBECD7215D}" dt="2020-11-28T22:56:33.016" v="482" actId="478"/>
          <ac:picMkLst>
            <pc:docMk/>
            <pc:sldMk cId="337348533" sldId="266"/>
            <ac:picMk id="11" creationId="{8BE61448-B8D2-40D4-B0C7-5299E3BD97CE}"/>
          </ac:picMkLst>
        </pc:picChg>
      </pc:sldChg>
      <pc:sldChg chg="delSp modSp add mod delAnim modAnim">
        <pc:chgData name="Mauricio Leiman" userId="418b8175-fa34-4616-ac86-71cb5fc71007" providerId="ADAL" clId="{3B67DBA1-EF8A-4662-A9F2-E7BBECD7215D}" dt="2020-11-28T23:05:44.433" v="548"/>
        <pc:sldMkLst>
          <pc:docMk/>
          <pc:sldMk cId="45367767" sldId="267"/>
        </pc:sldMkLst>
        <pc:spChg chg="mod">
          <ac:chgData name="Mauricio Leiman" userId="418b8175-fa34-4616-ac86-71cb5fc71007" providerId="ADAL" clId="{3B67DBA1-EF8A-4662-A9F2-E7BBECD7215D}" dt="2020-11-28T23:01:13.471" v="533" actId="20577"/>
          <ac:spMkLst>
            <pc:docMk/>
            <pc:sldMk cId="45367767" sldId="267"/>
            <ac:spMk id="5" creationId="{F4EC6203-0904-4EDC-8D37-127F872E1814}"/>
          </ac:spMkLst>
        </pc:spChg>
        <pc:spChg chg="mod">
          <ac:chgData name="Mauricio Leiman" userId="418b8175-fa34-4616-ac86-71cb5fc71007" providerId="ADAL" clId="{3B67DBA1-EF8A-4662-A9F2-E7BBECD7215D}" dt="2020-11-28T23:01:17.278" v="540" actId="20577"/>
          <ac:spMkLst>
            <pc:docMk/>
            <pc:sldMk cId="45367767" sldId="267"/>
            <ac:spMk id="12" creationId="{2C46D44F-43DD-4B87-86F8-D6AB15111D9B}"/>
          </ac:spMkLst>
        </pc:spChg>
        <pc:picChg chg="del">
          <ac:chgData name="Mauricio Leiman" userId="418b8175-fa34-4616-ac86-71cb5fc71007" providerId="ADAL" clId="{3B67DBA1-EF8A-4662-A9F2-E7BBECD7215D}" dt="2020-11-28T22:56:38.527" v="483" actId="478"/>
          <ac:picMkLst>
            <pc:docMk/>
            <pc:sldMk cId="45367767" sldId="267"/>
            <ac:picMk id="9" creationId="{16905059-8137-4302-8232-B8EB1FD71E4A}"/>
          </ac:picMkLst>
        </pc:picChg>
        <pc:picChg chg="mod">
          <ac:chgData name="Mauricio Leiman" userId="418b8175-fa34-4616-ac86-71cb5fc71007" providerId="ADAL" clId="{3B67DBA1-EF8A-4662-A9F2-E7BBECD7215D}" dt="2020-11-28T22:57:03.999" v="495" actId="1076"/>
          <ac:picMkLst>
            <pc:docMk/>
            <pc:sldMk cId="45367767" sldId="267"/>
            <ac:picMk id="11" creationId="{8BE61448-B8D2-40D4-B0C7-5299E3BD97CE}"/>
          </ac:picMkLst>
        </pc:picChg>
      </pc:sldChg>
    </pc:docChg>
  </pc:docChgLst>
  <pc:docChgLst>
    <pc:chgData name="Ives Vieira" userId="498ce5970fb18186" providerId="Windows Live" clId="Web-{90C361A9-FB40-4A16-87DA-FF39266A770C}"/>
    <pc:docChg chg="modSld">
      <pc:chgData name="Ives Vieira" userId="498ce5970fb18186" providerId="Windows Live" clId="Web-{90C361A9-FB40-4A16-87DA-FF39266A770C}" dt="2020-12-01T00:31:06.969" v="287"/>
      <pc:docMkLst>
        <pc:docMk/>
      </pc:docMkLst>
      <pc:sldChg chg="modNotes">
        <pc:chgData name="Ives Vieira" userId="498ce5970fb18186" providerId="Windows Live" clId="Web-{90C361A9-FB40-4A16-87DA-FF39266A770C}" dt="2020-12-01T00:29:56.795" v="282"/>
        <pc:sldMkLst>
          <pc:docMk/>
          <pc:sldMk cId="3781856897" sldId="259"/>
        </pc:sldMkLst>
      </pc:sldChg>
      <pc:sldChg chg="modNotes">
        <pc:chgData name="Ives Vieira" userId="498ce5970fb18186" providerId="Windows Live" clId="Web-{90C361A9-FB40-4A16-87DA-FF39266A770C}" dt="2020-12-01T00:31:02.266" v="286"/>
        <pc:sldMkLst>
          <pc:docMk/>
          <pc:sldMk cId="337348533" sldId="266"/>
        </pc:sldMkLst>
      </pc:sldChg>
      <pc:sldChg chg="modNotes">
        <pc:chgData name="Ives Vieira" userId="498ce5970fb18186" providerId="Windows Live" clId="Web-{90C361A9-FB40-4A16-87DA-FF39266A770C}" dt="2020-12-01T00:31:06.969" v="287"/>
        <pc:sldMkLst>
          <pc:docMk/>
          <pc:sldMk cId="45367767" sldId="267"/>
        </pc:sldMkLst>
      </pc:sldChg>
    </pc:docChg>
  </pc:docChgLst>
  <pc:docChgLst>
    <pc:chgData name="Ives Caero Vieira" userId="d2d8baaf-8c57-4ff3-a18b-6009d1c7d4db" providerId="ADAL" clId="{F1F00A4C-023F-4941-862A-224D22DD1053}"/>
    <pc:docChg chg="undo custSel addSld delSld modSld">
      <pc:chgData name="Ives Caero Vieira" userId="d2d8baaf-8c57-4ff3-a18b-6009d1c7d4db" providerId="ADAL" clId="{F1F00A4C-023F-4941-862A-224D22DD1053}" dt="2020-11-29T10:28:14.114" v="2928" actId="1076"/>
      <pc:docMkLst>
        <pc:docMk/>
      </pc:docMkLst>
      <pc:sldChg chg="addSp delSp modSp mod">
        <pc:chgData name="Ives Caero Vieira" userId="d2d8baaf-8c57-4ff3-a18b-6009d1c7d4db" providerId="ADAL" clId="{F1F00A4C-023F-4941-862A-224D22DD1053}" dt="2020-11-29T10:28:14.114" v="2928" actId="1076"/>
        <pc:sldMkLst>
          <pc:docMk/>
          <pc:sldMk cId="1691013928" sldId="261"/>
        </pc:sldMkLst>
        <pc:spChg chg="mod">
          <ac:chgData name="Ives Caero Vieira" userId="d2d8baaf-8c57-4ff3-a18b-6009d1c7d4db" providerId="ADAL" clId="{F1F00A4C-023F-4941-862A-224D22DD1053}" dt="2020-11-28T22:40:26.356" v="29" actId="20577"/>
          <ac:spMkLst>
            <pc:docMk/>
            <pc:sldMk cId="1691013928" sldId="261"/>
            <ac:spMk id="2" creationId="{E0F14F88-0B98-487E-AEBC-0B6C3EEE506E}"/>
          </ac:spMkLst>
        </pc:spChg>
        <pc:spChg chg="mod">
          <ac:chgData name="Ives Caero Vieira" userId="d2d8baaf-8c57-4ff3-a18b-6009d1c7d4db" providerId="ADAL" clId="{F1F00A4C-023F-4941-862A-224D22DD1053}" dt="2020-11-29T10:25:00.220" v="2818" actId="20577"/>
          <ac:spMkLst>
            <pc:docMk/>
            <pc:sldMk cId="1691013928" sldId="261"/>
            <ac:spMk id="3" creationId="{2947E8DD-E980-4C5F-8F9F-5D20D761A439}"/>
          </ac:spMkLst>
        </pc:spChg>
        <pc:picChg chg="add del mod">
          <ac:chgData name="Ives Caero Vieira" userId="d2d8baaf-8c57-4ff3-a18b-6009d1c7d4db" providerId="ADAL" clId="{F1F00A4C-023F-4941-862A-224D22DD1053}" dt="2020-11-29T10:27:49.497" v="2920" actId="478"/>
          <ac:picMkLst>
            <pc:docMk/>
            <pc:sldMk cId="1691013928" sldId="261"/>
            <ac:picMk id="7" creationId="{8CA305F1-D434-43DC-B816-946F560FAF9E}"/>
          </ac:picMkLst>
        </pc:picChg>
        <pc:picChg chg="add mod">
          <ac:chgData name="Ives Caero Vieira" userId="d2d8baaf-8c57-4ff3-a18b-6009d1c7d4db" providerId="ADAL" clId="{F1F00A4C-023F-4941-862A-224D22DD1053}" dt="2020-11-29T10:28:14.114" v="2928" actId="1076"/>
          <ac:picMkLst>
            <pc:docMk/>
            <pc:sldMk cId="1691013928" sldId="261"/>
            <ac:picMk id="8" creationId="{D7F06493-32E2-4D76-9BF1-C52796E7376C}"/>
          </ac:picMkLst>
        </pc:picChg>
        <pc:picChg chg="add mod">
          <ac:chgData name="Ives Caero Vieira" userId="d2d8baaf-8c57-4ff3-a18b-6009d1c7d4db" providerId="ADAL" clId="{F1F00A4C-023F-4941-862A-224D22DD1053}" dt="2020-11-29T10:25:04.505" v="2820" actId="1076"/>
          <ac:picMkLst>
            <pc:docMk/>
            <pc:sldMk cId="1691013928" sldId="261"/>
            <ac:picMk id="9" creationId="{CC99DB70-EEAC-4594-B443-66EB579877D5}"/>
          </ac:picMkLst>
        </pc:picChg>
      </pc:sldChg>
      <pc:sldChg chg="new del">
        <pc:chgData name="Ives Caero Vieira" userId="d2d8baaf-8c57-4ff3-a18b-6009d1c7d4db" providerId="ADAL" clId="{F1F00A4C-023F-4941-862A-224D22DD1053}" dt="2020-11-28T22:40:19.738" v="4" actId="47"/>
        <pc:sldMkLst>
          <pc:docMk/>
          <pc:sldMk cId="136092018" sldId="262"/>
        </pc:sldMkLst>
      </pc:sldChg>
      <pc:sldChg chg="add">
        <pc:chgData name="Ives Caero Vieira" userId="d2d8baaf-8c57-4ff3-a18b-6009d1c7d4db" providerId="ADAL" clId="{F1F00A4C-023F-4941-862A-224D22DD1053}" dt="2020-11-28T22:40:18.051" v="3"/>
        <pc:sldMkLst>
          <pc:docMk/>
          <pc:sldMk cId="771025208" sldId="263"/>
        </pc:sldMkLst>
      </pc:sldChg>
      <pc:sldChg chg="addSp delSp modSp add mod">
        <pc:chgData name="Ives Caero Vieira" userId="d2d8baaf-8c57-4ff3-a18b-6009d1c7d4db" providerId="ADAL" clId="{F1F00A4C-023F-4941-862A-224D22DD1053}" dt="2020-11-28T23:25:08.633" v="1053" actId="1076"/>
        <pc:sldMkLst>
          <pc:docMk/>
          <pc:sldMk cId="620126245" sldId="264"/>
        </pc:sldMkLst>
        <pc:spChg chg="mod">
          <ac:chgData name="Ives Caero Vieira" userId="d2d8baaf-8c57-4ff3-a18b-6009d1c7d4db" providerId="ADAL" clId="{F1F00A4C-023F-4941-862A-224D22DD1053}" dt="2020-11-28T23:24:22.287" v="1041" actId="20577"/>
          <ac:spMkLst>
            <pc:docMk/>
            <pc:sldMk cId="620126245" sldId="264"/>
            <ac:spMk id="3" creationId="{2947E8DD-E980-4C5F-8F9F-5D20D761A439}"/>
          </ac:spMkLst>
        </pc:spChg>
        <pc:picChg chg="add del mod">
          <ac:chgData name="Ives Caero Vieira" userId="d2d8baaf-8c57-4ff3-a18b-6009d1c7d4db" providerId="ADAL" clId="{F1F00A4C-023F-4941-862A-224D22DD1053}" dt="2020-11-28T23:24:42.231" v="1043" actId="478"/>
          <ac:picMkLst>
            <pc:docMk/>
            <pc:sldMk cId="620126245" sldId="264"/>
            <ac:picMk id="7" creationId="{314A7E88-FE72-44A0-80B2-354C239FCD05}"/>
          </ac:picMkLst>
        </pc:picChg>
        <pc:picChg chg="add mod">
          <ac:chgData name="Ives Caero Vieira" userId="d2d8baaf-8c57-4ff3-a18b-6009d1c7d4db" providerId="ADAL" clId="{F1F00A4C-023F-4941-862A-224D22DD1053}" dt="2020-11-28T23:25:08.633" v="1053" actId="1076"/>
          <ac:picMkLst>
            <pc:docMk/>
            <pc:sldMk cId="620126245" sldId="264"/>
            <ac:picMk id="9" creationId="{79363A5C-8D1F-41D6-AFD0-2D8D0E5A58C9}"/>
          </ac:picMkLst>
        </pc:picChg>
      </pc:sldChg>
      <pc:sldChg chg="addSp modSp add mod modAnim">
        <pc:chgData name="Ives Caero Vieira" userId="d2d8baaf-8c57-4ff3-a18b-6009d1c7d4db" providerId="ADAL" clId="{F1F00A4C-023F-4941-862A-224D22DD1053}" dt="2020-11-29T09:40:17.289" v="1616" actId="1076"/>
        <pc:sldMkLst>
          <pc:docMk/>
          <pc:sldMk cId="1631993825" sldId="265"/>
        </pc:sldMkLst>
        <pc:spChg chg="mod">
          <ac:chgData name="Ives Caero Vieira" userId="d2d8baaf-8c57-4ff3-a18b-6009d1c7d4db" providerId="ADAL" clId="{F1F00A4C-023F-4941-862A-224D22DD1053}" dt="2020-11-28T23:28:28.579" v="1233" actId="14100"/>
          <ac:spMkLst>
            <pc:docMk/>
            <pc:sldMk cId="1631993825" sldId="265"/>
            <ac:spMk id="3" creationId="{2947E8DD-E980-4C5F-8F9F-5D20D761A439}"/>
          </ac:spMkLst>
        </pc:spChg>
        <pc:spChg chg="add mod">
          <ac:chgData name="Ives Caero Vieira" userId="d2d8baaf-8c57-4ff3-a18b-6009d1c7d4db" providerId="ADAL" clId="{F1F00A4C-023F-4941-862A-224D22DD1053}" dt="2020-11-28T23:39:25.456" v="1487" actId="1076"/>
          <ac:spMkLst>
            <pc:docMk/>
            <pc:sldMk cId="1631993825" sldId="265"/>
            <ac:spMk id="15" creationId="{9BDF4C15-5E30-491F-8425-AA79CDD65FB6}"/>
          </ac:spMkLst>
        </pc:spChg>
        <pc:spChg chg="add mod">
          <ac:chgData name="Ives Caero Vieira" userId="d2d8baaf-8c57-4ff3-a18b-6009d1c7d4db" providerId="ADAL" clId="{F1F00A4C-023F-4941-862A-224D22DD1053}" dt="2020-11-28T23:38:33.249" v="1475" actId="1076"/>
          <ac:spMkLst>
            <pc:docMk/>
            <pc:sldMk cId="1631993825" sldId="265"/>
            <ac:spMk id="17" creationId="{B193110D-AC16-4645-A226-E22ECE90A60C}"/>
          </ac:spMkLst>
        </pc:spChg>
        <pc:spChg chg="add mod">
          <ac:chgData name="Ives Caero Vieira" userId="d2d8baaf-8c57-4ff3-a18b-6009d1c7d4db" providerId="ADAL" clId="{F1F00A4C-023F-4941-862A-224D22DD1053}" dt="2020-11-29T09:26:57.999" v="1611" actId="20577"/>
          <ac:spMkLst>
            <pc:docMk/>
            <pc:sldMk cId="1631993825" sldId="265"/>
            <ac:spMk id="19" creationId="{646CE0E9-3595-4EA1-AC64-F0E4CDDB5CAB}"/>
          </ac:spMkLst>
        </pc:spChg>
        <pc:spChg chg="add mod">
          <ac:chgData name="Ives Caero Vieira" userId="d2d8baaf-8c57-4ff3-a18b-6009d1c7d4db" providerId="ADAL" clId="{F1F00A4C-023F-4941-862A-224D22DD1053}" dt="2020-11-29T09:40:17.289" v="1616" actId="1076"/>
          <ac:spMkLst>
            <pc:docMk/>
            <pc:sldMk cId="1631993825" sldId="265"/>
            <ac:spMk id="21" creationId="{35A9BD45-2732-4BE5-B6C8-60EEFA0DD744}"/>
          </ac:spMkLst>
        </pc:spChg>
        <pc:picChg chg="add mod modCrop">
          <ac:chgData name="Ives Caero Vieira" userId="d2d8baaf-8c57-4ff3-a18b-6009d1c7d4db" providerId="ADAL" clId="{F1F00A4C-023F-4941-862A-224D22DD1053}" dt="2020-11-28T23:38:11.184" v="1466" actId="1076"/>
          <ac:picMkLst>
            <pc:docMk/>
            <pc:sldMk cId="1631993825" sldId="265"/>
            <ac:picMk id="7" creationId="{A41A2477-118A-45F4-87CA-7771EAEDADE8}"/>
          </ac:picMkLst>
        </pc:picChg>
        <pc:picChg chg="add mod modCrop">
          <ac:chgData name="Ives Caero Vieira" userId="d2d8baaf-8c57-4ff3-a18b-6009d1c7d4db" providerId="ADAL" clId="{F1F00A4C-023F-4941-862A-224D22DD1053}" dt="2020-11-28T23:38:31.717" v="1474" actId="1076"/>
          <ac:picMkLst>
            <pc:docMk/>
            <pc:sldMk cId="1631993825" sldId="265"/>
            <ac:picMk id="9" creationId="{4B920FDC-F28A-4495-85D0-6BE72245F8BC}"/>
          </ac:picMkLst>
        </pc:picChg>
        <pc:picChg chg="add mod modCrop">
          <ac:chgData name="Ives Caero Vieira" userId="d2d8baaf-8c57-4ff3-a18b-6009d1c7d4db" providerId="ADAL" clId="{F1F00A4C-023F-4941-862A-224D22DD1053}" dt="2020-11-28T23:38:51.055" v="1485" actId="1076"/>
          <ac:picMkLst>
            <pc:docMk/>
            <pc:sldMk cId="1631993825" sldId="265"/>
            <ac:picMk id="12" creationId="{02DDA899-CDB6-4F7E-9B7E-C9043D24FC93}"/>
          </ac:picMkLst>
        </pc:picChg>
        <pc:picChg chg="add mod modCrop">
          <ac:chgData name="Ives Caero Vieira" userId="d2d8baaf-8c57-4ff3-a18b-6009d1c7d4db" providerId="ADAL" clId="{F1F00A4C-023F-4941-862A-224D22DD1053}" dt="2020-11-28T23:39:27.892" v="1489" actId="1076"/>
          <ac:picMkLst>
            <pc:docMk/>
            <pc:sldMk cId="1631993825" sldId="265"/>
            <ac:picMk id="14" creationId="{6FF0CD4B-13C0-474E-A3E2-E43FEEAC2427}"/>
          </ac:picMkLst>
        </pc:picChg>
      </pc:sldChg>
      <pc:sldChg chg="addSp delSp modSp add mod modAnim">
        <pc:chgData name="Ives Caero Vieira" userId="d2d8baaf-8c57-4ff3-a18b-6009d1c7d4db" providerId="ADAL" clId="{F1F00A4C-023F-4941-862A-224D22DD1053}" dt="2020-11-29T09:56:36.274" v="2239" actId="1076"/>
        <pc:sldMkLst>
          <pc:docMk/>
          <pc:sldMk cId="3631446745" sldId="268"/>
        </pc:sldMkLst>
        <pc:spChg chg="mod">
          <ac:chgData name="Ives Caero Vieira" userId="d2d8baaf-8c57-4ff3-a18b-6009d1c7d4db" providerId="ADAL" clId="{F1F00A4C-023F-4941-862A-224D22DD1053}" dt="2020-11-29T09:56:05.379" v="2210"/>
          <ac:spMkLst>
            <pc:docMk/>
            <pc:sldMk cId="3631446745" sldId="268"/>
            <ac:spMk id="2" creationId="{E0F14F88-0B98-487E-AEBC-0B6C3EEE506E}"/>
          </ac:spMkLst>
        </pc:spChg>
        <pc:spChg chg="mod">
          <ac:chgData name="Ives Caero Vieira" userId="d2d8baaf-8c57-4ff3-a18b-6009d1c7d4db" providerId="ADAL" clId="{F1F00A4C-023F-4941-862A-224D22DD1053}" dt="2020-11-29T09:52:21.940" v="2185" actId="1076"/>
          <ac:spMkLst>
            <pc:docMk/>
            <pc:sldMk cId="3631446745" sldId="268"/>
            <ac:spMk id="3" creationId="{2947E8DD-E980-4C5F-8F9F-5D20D761A439}"/>
          </ac:spMkLst>
        </pc:spChg>
        <pc:spChg chg="add mod">
          <ac:chgData name="Ives Caero Vieira" userId="d2d8baaf-8c57-4ff3-a18b-6009d1c7d4db" providerId="ADAL" clId="{F1F00A4C-023F-4941-862A-224D22DD1053}" dt="2020-11-29T09:52:31.959" v="2188" actId="1076"/>
          <ac:spMkLst>
            <pc:docMk/>
            <pc:sldMk cId="3631446745" sldId="268"/>
            <ac:spMk id="12" creationId="{D1464FA0-241C-4D9F-8577-F3414E61A233}"/>
          </ac:spMkLst>
        </pc:spChg>
        <pc:spChg chg="add mod">
          <ac:chgData name="Ives Caero Vieira" userId="d2d8baaf-8c57-4ff3-a18b-6009d1c7d4db" providerId="ADAL" clId="{F1F00A4C-023F-4941-862A-224D22DD1053}" dt="2020-11-29T09:52:38.426" v="2190" actId="1076"/>
          <ac:spMkLst>
            <pc:docMk/>
            <pc:sldMk cId="3631446745" sldId="268"/>
            <ac:spMk id="16" creationId="{9CDAE12C-449D-4A77-85B2-D54C3B37C19A}"/>
          </ac:spMkLst>
        </pc:spChg>
        <pc:spChg chg="add mod">
          <ac:chgData name="Ives Caero Vieira" userId="d2d8baaf-8c57-4ff3-a18b-6009d1c7d4db" providerId="ADAL" clId="{F1F00A4C-023F-4941-862A-224D22DD1053}" dt="2020-11-29T09:52:48.608" v="2192" actId="1076"/>
          <ac:spMkLst>
            <pc:docMk/>
            <pc:sldMk cId="3631446745" sldId="268"/>
            <ac:spMk id="18" creationId="{91276DDF-5DEC-4EC3-9FE5-9C30188C1346}"/>
          </ac:spMkLst>
        </pc:spChg>
        <pc:spChg chg="add mod">
          <ac:chgData name="Ives Caero Vieira" userId="d2d8baaf-8c57-4ff3-a18b-6009d1c7d4db" providerId="ADAL" clId="{F1F00A4C-023F-4941-862A-224D22DD1053}" dt="2020-11-29T09:56:36.274" v="2239" actId="1076"/>
          <ac:spMkLst>
            <pc:docMk/>
            <pc:sldMk cId="3631446745" sldId="268"/>
            <ac:spMk id="29" creationId="{5C0E6F4F-D048-494C-8C47-2443C4FE37FD}"/>
          </ac:spMkLst>
        </pc:spChg>
        <pc:picChg chg="add del">
          <ac:chgData name="Ives Caero Vieira" userId="d2d8baaf-8c57-4ff3-a18b-6009d1c7d4db" providerId="ADAL" clId="{F1F00A4C-023F-4941-862A-224D22DD1053}" dt="2020-11-29T09:42:52.054" v="1863" actId="22"/>
          <ac:picMkLst>
            <pc:docMk/>
            <pc:sldMk cId="3631446745" sldId="268"/>
            <ac:picMk id="15" creationId="{1E36137C-4307-4F1E-B2DB-98F7AEF2866A}"/>
          </ac:picMkLst>
        </pc:picChg>
        <pc:picChg chg="add mod">
          <ac:chgData name="Ives Caero Vieira" userId="d2d8baaf-8c57-4ff3-a18b-6009d1c7d4db" providerId="ADAL" clId="{F1F00A4C-023F-4941-862A-224D22DD1053}" dt="2020-11-29T09:54:58.785" v="2204" actId="1076"/>
          <ac:picMkLst>
            <pc:docMk/>
            <pc:sldMk cId="3631446745" sldId="268"/>
            <ac:picMk id="23" creationId="{8DC64224-3032-40AC-9CDB-D4B78DE1EC3E}"/>
          </ac:picMkLst>
        </pc:picChg>
        <pc:picChg chg="add mod">
          <ac:chgData name="Ives Caero Vieira" userId="d2d8baaf-8c57-4ff3-a18b-6009d1c7d4db" providerId="ADAL" clId="{F1F00A4C-023F-4941-862A-224D22DD1053}" dt="2020-11-29T09:55:01.362" v="2205" actId="1076"/>
          <ac:picMkLst>
            <pc:docMk/>
            <pc:sldMk cId="3631446745" sldId="268"/>
            <ac:picMk id="25" creationId="{68D6D227-84C4-4384-BFD1-49D2317755CC}"/>
          </ac:picMkLst>
        </pc:picChg>
        <pc:picChg chg="add mod">
          <ac:chgData name="Ives Caero Vieira" userId="d2d8baaf-8c57-4ff3-a18b-6009d1c7d4db" providerId="ADAL" clId="{F1F00A4C-023F-4941-862A-224D22DD1053}" dt="2020-11-29T09:55:06.678" v="2208" actId="1076"/>
          <ac:picMkLst>
            <pc:docMk/>
            <pc:sldMk cId="3631446745" sldId="268"/>
            <ac:picMk id="27" creationId="{57BB7953-8F48-4EBE-B3EF-C64AE19B77EA}"/>
          </ac:picMkLst>
        </pc:picChg>
        <pc:cxnChg chg="add mod">
          <ac:chgData name="Ives Caero Vieira" userId="d2d8baaf-8c57-4ff3-a18b-6009d1c7d4db" providerId="ADAL" clId="{F1F00A4C-023F-4941-862A-224D22DD1053}" dt="2020-11-29T09:52:44.385" v="2191" actId="14100"/>
          <ac:cxnSpMkLst>
            <pc:docMk/>
            <pc:sldMk cId="3631446745" sldId="268"/>
            <ac:cxnSpMk id="7" creationId="{BAA5C6EA-D81C-4E11-8AB3-34844E02FD34}"/>
          </ac:cxnSpMkLst>
        </pc:cxnChg>
        <pc:cxnChg chg="add mod">
          <ac:chgData name="Ives Caero Vieira" userId="d2d8baaf-8c57-4ff3-a18b-6009d1c7d4db" providerId="ADAL" clId="{F1F00A4C-023F-4941-862A-224D22DD1053}" dt="2020-11-29T09:52:26.466" v="2186" actId="1076"/>
          <ac:cxnSpMkLst>
            <pc:docMk/>
            <pc:sldMk cId="3631446745" sldId="268"/>
            <ac:cxnSpMk id="11" creationId="{464ED29F-B94A-42B1-965F-304006584A58}"/>
          </ac:cxnSpMkLst>
        </pc:cxnChg>
      </pc:sldChg>
      <pc:sldChg chg="addSp modSp add mod">
        <pc:chgData name="Ives Caero Vieira" userId="d2d8baaf-8c57-4ff3-a18b-6009d1c7d4db" providerId="ADAL" clId="{F1F00A4C-023F-4941-862A-224D22DD1053}" dt="2020-11-29T10:25:44.070" v="2896" actId="20577"/>
        <pc:sldMkLst>
          <pc:docMk/>
          <pc:sldMk cId="932463897" sldId="269"/>
        </pc:sldMkLst>
        <pc:spChg chg="mod">
          <ac:chgData name="Ives Caero Vieira" userId="d2d8baaf-8c57-4ff3-a18b-6009d1c7d4db" providerId="ADAL" clId="{F1F00A4C-023F-4941-862A-224D22DD1053}" dt="2020-11-29T09:44:21.598" v="1965" actId="20577"/>
          <ac:spMkLst>
            <pc:docMk/>
            <pc:sldMk cId="932463897" sldId="269"/>
            <ac:spMk id="2" creationId="{E0F14F88-0B98-487E-AEBC-0B6C3EEE506E}"/>
          </ac:spMkLst>
        </pc:spChg>
        <pc:spChg chg="mod">
          <ac:chgData name="Ives Caero Vieira" userId="d2d8baaf-8c57-4ff3-a18b-6009d1c7d4db" providerId="ADAL" clId="{F1F00A4C-023F-4941-862A-224D22DD1053}" dt="2020-11-29T10:25:44.070" v="2896" actId="20577"/>
          <ac:spMkLst>
            <pc:docMk/>
            <pc:sldMk cId="932463897" sldId="269"/>
            <ac:spMk id="3" creationId="{2947E8DD-E980-4C5F-8F9F-5D20D761A439}"/>
          </ac:spMkLst>
        </pc:spChg>
        <pc:spChg chg="add mod">
          <ac:chgData name="Ives Caero Vieira" userId="d2d8baaf-8c57-4ff3-a18b-6009d1c7d4db" providerId="ADAL" clId="{F1F00A4C-023F-4941-862A-224D22DD1053}" dt="2020-11-29T10:08:47.636" v="2767" actId="1076"/>
          <ac:spMkLst>
            <pc:docMk/>
            <pc:sldMk cId="932463897" sldId="269"/>
            <ac:spMk id="8" creationId="{53260F25-E532-4333-8FB9-13391639FEA8}"/>
          </ac:spMkLst>
        </pc:spChg>
        <pc:picChg chg="add mod">
          <ac:chgData name="Ives Caero Vieira" userId="d2d8baaf-8c57-4ff3-a18b-6009d1c7d4db" providerId="ADAL" clId="{F1F00A4C-023F-4941-862A-224D22DD1053}" dt="2020-11-29T10:08:22.468" v="2746" actId="1076"/>
          <ac:picMkLst>
            <pc:docMk/>
            <pc:sldMk cId="932463897" sldId="269"/>
            <ac:picMk id="7" creationId="{94C45C4F-4861-406C-876B-4B107B6E99B3}"/>
          </ac:picMkLst>
        </pc:picChg>
        <pc:picChg chg="add mod">
          <ac:chgData name="Ives Caero Vieira" userId="d2d8baaf-8c57-4ff3-a18b-6009d1c7d4db" providerId="ADAL" clId="{F1F00A4C-023F-4941-862A-224D22DD1053}" dt="2020-11-29T10:20:58.940" v="2815" actId="1076"/>
          <ac:picMkLst>
            <pc:docMk/>
            <pc:sldMk cId="932463897" sldId="269"/>
            <ac:picMk id="11" creationId="{DE5EA692-E314-49DD-95C0-DB5204442FA9}"/>
          </ac:picMkLst>
        </pc:picChg>
        <pc:picChg chg="add mod">
          <ac:chgData name="Ives Caero Vieira" userId="d2d8baaf-8c57-4ff3-a18b-6009d1c7d4db" providerId="ADAL" clId="{F1F00A4C-023F-4941-862A-224D22DD1053}" dt="2020-11-29T10:20:56.823" v="2814" actId="1076"/>
          <ac:picMkLst>
            <pc:docMk/>
            <pc:sldMk cId="932463897" sldId="269"/>
            <ac:picMk id="13" creationId="{7EBA4F53-59E9-4500-9F56-A483E5E5D39F}"/>
          </ac:picMkLst>
        </pc:picChg>
        <pc:picChg chg="add mod">
          <ac:chgData name="Ives Caero Vieira" userId="d2d8baaf-8c57-4ff3-a18b-6009d1c7d4db" providerId="ADAL" clId="{F1F00A4C-023F-4941-862A-224D22DD1053}" dt="2020-11-29T10:20:49.617" v="2811" actId="1076"/>
          <ac:picMkLst>
            <pc:docMk/>
            <pc:sldMk cId="932463897" sldId="269"/>
            <ac:picMk id="15" creationId="{7CCB7F25-2E2A-4D5E-BB00-722C9A2876B8}"/>
          </ac:picMkLst>
        </pc:picChg>
        <pc:picChg chg="add mod">
          <ac:chgData name="Ives Caero Vieira" userId="d2d8baaf-8c57-4ff3-a18b-6009d1c7d4db" providerId="ADAL" clId="{F1F00A4C-023F-4941-862A-224D22DD1053}" dt="2020-11-29T10:20:54.316" v="2813" actId="1076"/>
          <ac:picMkLst>
            <pc:docMk/>
            <pc:sldMk cId="932463897" sldId="269"/>
            <ac:picMk id="17" creationId="{845112A6-09B1-48EE-967C-CEF38407C8BA}"/>
          </ac:picMkLst>
        </pc:picChg>
        <pc:picChg chg="add mod">
          <ac:chgData name="Ives Caero Vieira" userId="d2d8baaf-8c57-4ff3-a18b-6009d1c7d4db" providerId="ADAL" clId="{F1F00A4C-023F-4941-862A-224D22DD1053}" dt="2020-11-29T10:20:48.530" v="2810" actId="1076"/>
          <ac:picMkLst>
            <pc:docMk/>
            <pc:sldMk cId="932463897" sldId="269"/>
            <ac:picMk id="19" creationId="{82655B37-4971-49A3-85FD-D06C93614534}"/>
          </ac:picMkLst>
        </pc:picChg>
      </pc:sldChg>
      <pc:sldChg chg="modSp add mod">
        <pc:chgData name="Ives Caero Vieira" userId="d2d8baaf-8c57-4ff3-a18b-6009d1c7d4db" providerId="ADAL" clId="{F1F00A4C-023F-4941-862A-224D22DD1053}" dt="2020-11-29T09:59:25.791" v="2273" actId="20577"/>
        <pc:sldMkLst>
          <pc:docMk/>
          <pc:sldMk cId="172547870" sldId="270"/>
        </pc:sldMkLst>
        <pc:spChg chg="mod">
          <ac:chgData name="Ives Caero Vieira" userId="d2d8baaf-8c57-4ff3-a18b-6009d1c7d4db" providerId="ADAL" clId="{F1F00A4C-023F-4941-862A-224D22DD1053}" dt="2020-11-29T09:59:25.791" v="2273" actId="20577"/>
          <ac:spMkLst>
            <pc:docMk/>
            <pc:sldMk cId="172547870" sldId="270"/>
            <ac:spMk id="2" creationId="{E0F14F88-0B98-487E-AEBC-0B6C3EEE506E}"/>
          </ac:spMkLst>
        </pc:spChg>
      </pc:sldChg>
      <pc:sldChg chg="addSp modSp add mod">
        <pc:chgData name="Ives Caero Vieira" userId="d2d8baaf-8c57-4ff3-a18b-6009d1c7d4db" providerId="ADAL" clId="{F1F00A4C-023F-4941-862A-224D22DD1053}" dt="2020-11-29T10:03:54.404" v="2443" actId="1076"/>
        <pc:sldMkLst>
          <pc:docMk/>
          <pc:sldMk cId="671334258" sldId="271"/>
        </pc:sldMkLst>
        <pc:spChg chg="mod">
          <ac:chgData name="Ives Caero Vieira" userId="d2d8baaf-8c57-4ff3-a18b-6009d1c7d4db" providerId="ADAL" clId="{F1F00A4C-023F-4941-862A-224D22DD1053}" dt="2020-11-29T09:59:48.836" v="2326" actId="20577"/>
          <ac:spMkLst>
            <pc:docMk/>
            <pc:sldMk cId="671334258" sldId="271"/>
            <ac:spMk id="2" creationId="{E0F14F88-0B98-487E-AEBC-0B6C3EEE506E}"/>
          </ac:spMkLst>
        </pc:spChg>
        <pc:spChg chg="mod">
          <ac:chgData name="Ives Caero Vieira" userId="d2d8baaf-8c57-4ff3-a18b-6009d1c7d4db" providerId="ADAL" clId="{F1F00A4C-023F-4941-862A-224D22DD1053}" dt="2020-11-29T10:03:49.040" v="2440" actId="14100"/>
          <ac:spMkLst>
            <pc:docMk/>
            <pc:sldMk cId="671334258" sldId="271"/>
            <ac:spMk id="3" creationId="{2947E8DD-E980-4C5F-8F9F-5D20D761A439}"/>
          </ac:spMkLst>
        </pc:spChg>
        <pc:picChg chg="add mod">
          <ac:chgData name="Ives Caero Vieira" userId="d2d8baaf-8c57-4ff3-a18b-6009d1c7d4db" providerId="ADAL" clId="{F1F00A4C-023F-4941-862A-224D22DD1053}" dt="2020-11-29T10:03:54.404" v="2443" actId="1076"/>
          <ac:picMkLst>
            <pc:docMk/>
            <pc:sldMk cId="671334258" sldId="271"/>
            <ac:picMk id="7" creationId="{F96D43AF-EA40-41EF-AE4D-1F263C3DEA91}"/>
          </ac:picMkLst>
        </pc:picChg>
      </pc:sldChg>
      <pc:sldChg chg="add del">
        <pc:chgData name="Ives Caero Vieira" userId="d2d8baaf-8c57-4ff3-a18b-6009d1c7d4db" providerId="ADAL" clId="{F1F00A4C-023F-4941-862A-224D22DD1053}" dt="2020-11-29T10:26:22.298" v="2919"/>
        <pc:sldMkLst>
          <pc:docMk/>
          <pc:sldMk cId="3827296282" sldId="272"/>
        </pc:sldMkLst>
      </pc:sldChg>
      <pc:sldChg chg="modSp add del mod">
        <pc:chgData name="Ives Caero Vieira" userId="d2d8baaf-8c57-4ff3-a18b-6009d1c7d4db" providerId="ADAL" clId="{F1F00A4C-023F-4941-862A-224D22DD1053}" dt="2020-11-29T10:26:19.907" v="2918"/>
        <pc:sldMkLst>
          <pc:docMk/>
          <pc:sldMk cId="2902700260" sldId="273"/>
        </pc:sldMkLst>
        <pc:spChg chg="mod">
          <ac:chgData name="Ives Caero Vieira" userId="d2d8baaf-8c57-4ff3-a18b-6009d1c7d4db" providerId="ADAL" clId="{F1F00A4C-023F-4941-862A-224D22DD1053}" dt="2020-11-29T10:26:18.317" v="2914" actId="20577"/>
          <ac:spMkLst>
            <pc:docMk/>
            <pc:sldMk cId="2902700260" sldId="273"/>
            <ac:spMk id="2" creationId="{E0F14F88-0B98-487E-AEBC-0B6C3EEE506E}"/>
          </ac:spMkLst>
        </pc:spChg>
      </pc:sldChg>
      <pc:sldChg chg="add del">
        <pc:chgData name="Ives Caero Vieira" userId="d2d8baaf-8c57-4ff3-a18b-6009d1c7d4db" providerId="ADAL" clId="{F1F00A4C-023F-4941-862A-224D22DD1053}" dt="2020-11-29T10:26:19.435" v="2917"/>
        <pc:sldMkLst>
          <pc:docMk/>
          <pc:sldMk cId="2735662350" sldId="274"/>
        </pc:sldMkLst>
      </pc:sldChg>
      <pc:sldChg chg="add del">
        <pc:chgData name="Ives Caero Vieira" userId="d2d8baaf-8c57-4ff3-a18b-6009d1c7d4db" providerId="ADAL" clId="{F1F00A4C-023F-4941-862A-224D22DD1053}" dt="2020-11-29T10:26:19.053" v="2916"/>
        <pc:sldMkLst>
          <pc:docMk/>
          <pc:sldMk cId="13473347" sldId="275"/>
        </pc:sldMkLst>
      </pc:sldChg>
      <pc:sldChg chg="add del">
        <pc:chgData name="Ives Caero Vieira" userId="d2d8baaf-8c57-4ff3-a18b-6009d1c7d4db" providerId="ADAL" clId="{F1F00A4C-023F-4941-862A-224D22DD1053}" dt="2020-11-29T10:26:18.578" v="2915"/>
        <pc:sldMkLst>
          <pc:docMk/>
          <pc:sldMk cId="3900232145" sldId="276"/>
        </pc:sldMkLst>
      </pc:sldChg>
    </pc:docChg>
  </pc:docChgLst>
  <pc:docChgLst>
    <pc:chgData name="Mauricio Leiman" userId="bbe046de36abf2c4" providerId="LiveId" clId="{BF3B8773-4574-422D-BD31-0CA78C22F710}"/>
    <pc:docChg chg="undo custSel addSld delSld modSld sldOrd">
      <pc:chgData name="Mauricio Leiman" userId="bbe046de36abf2c4" providerId="LiveId" clId="{BF3B8773-4574-422D-BD31-0CA78C22F710}" dt="2020-12-01T07:17:17.629" v="6500" actId="20577"/>
      <pc:docMkLst>
        <pc:docMk/>
      </pc:docMkLst>
      <pc:sldChg chg="modSp mod">
        <pc:chgData name="Mauricio Leiman" userId="bbe046de36abf2c4" providerId="LiveId" clId="{BF3B8773-4574-422D-BD31-0CA78C22F710}" dt="2020-11-30T21:02:41.094" v="16" actId="1037"/>
        <pc:sldMkLst>
          <pc:docMk/>
          <pc:sldMk cId="2259439256" sldId="256"/>
        </pc:sldMkLst>
        <pc:spChg chg="mod">
          <ac:chgData name="Mauricio Leiman" userId="bbe046de36abf2c4" providerId="LiveId" clId="{BF3B8773-4574-422D-BD31-0CA78C22F710}" dt="2020-11-30T21:02:41.094" v="16" actId="1037"/>
          <ac:spMkLst>
            <pc:docMk/>
            <pc:sldMk cId="2259439256" sldId="256"/>
            <ac:spMk id="6" creationId="{7348D28B-4C51-42AF-BC13-E691CC95302E}"/>
          </ac:spMkLst>
        </pc:spChg>
        <pc:spChg chg="mod">
          <ac:chgData name="Mauricio Leiman" userId="bbe046de36abf2c4" providerId="LiveId" clId="{BF3B8773-4574-422D-BD31-0CA78C22F710}" dt="2020-11-30T19:11:19.298" v="12" actId="20577"/>
          <ac:spMkLst>
            <pc:docMk/>
            <pc:sldMk cId="2259439256" sldId="256"/>
            <ac:spMk id="13" creationId="{3661D6AA-50EE-4224-8B9D-A20869F69E4B}"/>
          </ac:spMkLst>
        </pc:spChg>
      </pc:sldChg>
      <pc:sldChg chg="modNotesTx">
        <pc:chgData name="Mauricio Leiman" userId="bbe046de36abf2c4" providerId="LiveId" clId="{BF3B8773-4574-422D-BD31-0CA78C22F710}" dt="2020-12-01T02:52:07.174" v="57" actId="20577"/>
        <pc:sldMkLst>
          <pc:docMk/>
          <pc:sldMk cId="1805462635" sldId="257"/>
        </pc:sldMkLst>
      </pc:sldChg>
      <pc:sldChg chg="modNotesTx">
        <pc:chgData name="Mauricio Leiman" userId="bbe046de36abf2c4" providerId="LiveId" clId="{BF3B8773-4574-422D-BD31-0CA78C22F710}" dt="2020-12-01T02:56:23.971" v="431" actId="20577"/>
        <pc:sldMkLst>
          <pc:docMk/>
          <pc:sldMk cId="3781856897" sldId="259"/>
        </pc:sldMkLst>
      </pc:sldChg>
      <pc:sldChg chg="addSp delSp modSp mod modNotesTx">
        <pc:chgData name="Mauricio Leiman" userId="bbe046de36abf2c4" providerId="LiveId" clId="{BF3B8773-4574-422D-BD31-0CA78C22F710}" dt="2020-12-01T03:43:59.477" v="1198" actId="20577"/>
        <pc:sldMkLst>
          <pc:docMk/>
          <pc:sldMk cId="780613389" sldId="260"/>
        </pc:sldMkLst>
        <pc:spChg chg="mod">
          <ac:chgData name="Mauricio Leiman" userId="bbe046de36abf2c4" providerId="LiveId" clId="{BF3B8773-4574-422D-BD31-0CA78C22F710}" dt="2020-11-30T21:02:30.292" v="13" actId="14100"/>
          <ac:spMkLst>
            <pc:docMk/>
            <pc:sldMk cId="780613389" sldId="260"/>
            <ac:spMk id="6" creationId="{7348D28B-4C51-42AF-BC13-E691CC95302E}"/>
          </ac:spMkLst>
        </pc:spChg>
        <pc:picChg chg="del">
          <ac:chgData name="Mauricio Leiman" userId="bbe046de36abf2c4" providerId="LiveId" clId="{BF3B8773-4574-422D-BD31-0CA78C22F710}" dt="2020-12-01T03:42:52.612" v="1126" actId="478"/>
          <ac:picMkLst>
            <pc:docMk/>
            <pc:sldMk cId="780613389" sldId="260"/>
            <ac:picMk id="2" creationId="{FE89EF4E-D769-4A38-957A-E1CF126AAD06}"/>
          </ac:picMkLst>
        </pc:picChg>
        <pc:picChg chg="add mod ord modCrop">
          <ac:chgData name="Mauricio Leiman" userId="bbe046de36abf2c4" providerId="LiveId" clId="{BF3B8773-4574-422D-BD31-0CA78C22F710}" dt="2020-12-01T03:43:19.524" v="1133" actId="1076"/>
          <ac:picMkLst>
            <pc:docMk/>
            <pc:sldMk cId="780613389" sldId="260"/>
            <ac:picMk id="7" creationId="{4F7C1ABA-9208-4558-82A9-2DDBE23D0884}"/>
          </ac:picMkLst>
        </pc:picChg>
      </pc:sldChg>
      <pc:sldChg chg="modSp mod modNotesTx">
        <pc:chgData name="Mauricio Leiman" userId="bbe046de36abf2c4" providerId="LiveId" clId="{BF3B8773-4574-422D-BD31-0CA78C22F710}" dt="2020-12-01T06:41:09.193" v="6013" actId="20577"/>
        <pc:sldMkLst>
          <pc:docMk/>
          <pc:sldMk cId="771025208" sldId="263"/>
        </pc:sldMkLst>
        <pc:spChg chg="mod">
          <ac:chgData name="Mauricio Leiman" userId="bbe046de36abf2c4" providerId="LiveId" clId="{BF3B8773-4574-422D-BD31-0CA78C22F710}" dt="2020-12-01T05:34:10.712" v="4391" actId="20577"/>
          <ac:spMkLst>
            <pc:docMk/>
            <pc:sldMk cId="771025208" sldId="263"/>
            <ac:spMk id="2" creationId="{E0F14F88-0B98-487E-AEBC-0B6C3EEE506E}"/>
          </ac:spMkLst>
        </pc:spChg>
        <pc:spChg chg="mod">
          <ac:chgData name="Mauricio Leiman" userId="bbe046de36abf2c4" providerId="LiveId" clId="{BF3B8773-4574-422D-BD31-0CA78C22F710}" dt="2020-12-01T06:12:53.680" v="4757" actId="1036"/>
          <ac:spMkLst>
            <pc:docMk/>
            <pc:sldMk cId="771025208" sldId="263"/>
            <ac:spMk id="3" creationId="{2947E8DD-E980-4C5F-8F9F-5D20D761A439}"/>
          </ac:spMkLst>
        </pc:spChg>
        <pc:spChg chg="mod">
          <ac:chgData name="Mauricio Leiman" userId="bbe046de36abf2c4" providerId="LiveId" clId="{BF3B8773-4574-422D-BD31-0CA78C22F710}" dt="2020-12-01T06:12:46.859" v="4724" actId="1036"/>
          <ac:spMkLst>
            <pc:docMk/>
            <pc:sldMk cId="771025208" sldId="263"/>
            <ac:spMk id="6" creationId="{1C86DBCF-FFC2-43C4-857A-E487A6878520}"/>
          </ac:spMkLst>
        </pc:spChg>
      </pc:sldChg>
      <pc:sldChg chg="modSp mod">
        <pc:chgData name="Mauricio Leiman" userId="bbe046de36abf2c4" providerId="LiveId" clId="{BF3B8773-4574-422D-BD31-0CA78C22F710}" dt="2020-11-30T16:39:05.160" v="1" actId="167"/>
        <pc:sldMkLst>
          <pc:docMk/>
          <pc:sldMk cId="620126245" sldId="264"/>
        </pc:sldMkLst>
        <pc:picChg chg="ord">
          <ac:chgData name="Mauricio Leiman" userId="bbe046de36abf2c4" providerId="LiveId" clId="{BF3B8773-4574-422D-BD31-0CA78C22F710}" dt="2020-11-30T16:39:05.160" v="1" actId="167"/>
          <ac:picMkLst>
            <pc:docMk/>
            <pc:sldMk cId="620126245" sldId="264"/>
            <ac:picMk id="9" creationId="{79363A5C-8D1F-41D6-AFD0-2D8D0E5A58C9}"/>
          </ac:picMkLst>
        </pc:picChg>
      </pc:sldChg>
      <pc:sldChg chg="addSp delSp modSp mod delAnim modAnim">
        <pc:chgData name="Mauricio Leiman" userId="bbe046de36abf2c4" providerId="LiveId" clId="{BF3B8773-4574-422D-BD31-0CA78C22F710}" dt="2020-12-01T05:12:35.085" v="3216"/>
        <pc:sldMkLst>
          <pc:docMk/>
          <pc:sldMk cId="1631993825" sldId="265"/>
        </pc:sldMkLst>
        <pc:spChg chg="mod">
          <ac:chgData name="Mauricio Leiman" userId="bbe046de36abf2c4" providerId="LiveId" clId="{BF3B8773-4574-422D-BD31-0CA78C22F710}" dt="2020-12-01T05:10:55.810" v="3196" actId="2711"/>
          <ac:spMkLst>
            <pc:docMk/>
            <pc:sldMk cId="1631993825" sldId="265"/>
            <ac:spMk id="15" creationId="{9BDF4C15-5E30-491F-8425-AA79CDD65FB6}"/>
          </ac:spMkLst>
        </pc:spChg>
        <pc:spChg chg="mod">
          <ac:chgData name="Mauricio Leiman" userId="bbe046de36abf2c4" providerId="LiveId" clId="{BF3B8773-4574-422D-BD31-0CA78C22F710}" dt="2020-12-01T05:11:04.179" v="3197" actId="2711"/>
          <ac:spMkLst>
            <pc:docMk/>
            <pc:sldMk cId="1631993825" sldId="265"/>
            <ac:spMk id="17" creationId="{B193110D-AC16-4645-A226-E22ECE90A60C}"/>
          </ac:spMkLst>
        </pc:spChg>
        <pc:spChg chg="mod">
          <ac:chgData name="Mauricio Leiman" userId="bbe046de36abf2c4" providerId="LiveId" clId="{BF3B8773-4574-422D-BD31-0CA78C22F710}" dt="2020-12-01T05:11:08.839" v="3198" actId="2711"/>
          <ac:spMkLst>
            <pc:docMk/>
            <pc:sldMk cId="1631993825" sldId="265"/>
            <ac:spMk id="19" creationId="{646CE0E9-3595-4EA1-AC64-F0E4CDDB5CAB}"/>
          </ac:spMkLst>
        </pc:spChg>
        <pc:spChg chg="mod">
          <ac:chgData name="Mauricio Leiman" userId="bbe046de36abf2c4" providerId="LiveId" clId="{BF3B8773-4574-422D-BD31-0CA78C22F710}" dt="2020-12-01T05:11:13.477" v="3199" actId="2711"/>
          <ac:spMkLst>
            <pc:docMk/>
            <pc:sldMk cId="1631993825" sldId="265"/>
            <ac:spMk id="21" creationId="{35A9BD45-2732-4BE5-B6C8-60EEFA0DD744}"/>
          </ac:spMkLst>
        </pc:spChg>
        <pc:picChg chg="add del mod">
          <ac:chgData name="Mauricio Leiman" userId="bbe046de36abf2c4" providerId="LiveId" clId="{BF3B8773-4574-422D-BD31-0CA78C22F710}" dt="2020-12-01T05:08:14.695" v="3166" actId="21"/>
          <ac:picMkLst>
            <pc:docMk/>
            <pc:sldMk cId="1631993825" sldId="265"/>
            <ac:picMk id="5" creationId="{2EF65D0D-F485-4801-93E9-D227FE822648}"/>
          </ac:picMkLst>
        </pc:picChg>
        <pc:picChg chg="del">
          <ac:chgData name="Mauricio Leiman" userId="bbe046de36abf2c4" providerId="LiveId" clId="{BF3B8773-4574-422D-BD31-0CA78C22F710}" dt="2020-12-01T05:08:22.057" v="3167" actId="478"/>
          <ac:picMkLst>
            <pc:docMk/>
            <pc:sldMk cId="1631993825" sldId="265"/>
            <ac:picMk id="7" creationId="{A41A2477-118A-45F4-87CA-7771EAEDADE8}"/>
          </ac:picMkLst>
        </pc:picChg>
        <pc:picChg chg="add mod">
          <ac:chgData name="Mauricio Leiman" userId="bbe046de36abf2c4" providerId="LiveId" clId="{BF3B8773-4574-422D-BD31-0CA78C22F710}" dt="2020-12-01T05:10:14.081" v="3183" actId="1076"/>
          <ac:picMkLst>
            <pc:docMk/>
            <pc:sldMk cId="1631993825" sldId="265"/>
            <ac:picMk id="8" creationId="{61744BC2-B193-447C-981C-8680B01E736D}"/>
          </ac:picMkLst>
        </pc:picChg>
        <pc:picChg chg="del">
          <ac:chgData name="Mauricio Leiman" userId="bbe046de36abf2c4" providerId="LiveId" clId="{BF3B8773-4574-422D-BD31-0CA78C22F710}" dt="2020-12-01T05:09:57.846" v="3180" actId="478"/>
          <ac:picMkLst>
            <pc:docMk/>
            <pc:sldMk cId="1631993825" sldId="265"/>
            <ac:picMk id="9" creationId="{4B920FDC-F28A-4495-85D0-6BE72245F8BC}"/>
          </ac:picMkLst>
        </pc:picChg>
        <pc:picChg chg="add mod">
          <ac:chgData name="Mauricio Leiman" userId="bbe046de36abf2c4" providerId="LiveId" clId="{BF3B8773-4574-422D-BD31-0CA78C22F710}" dt="2020-12-01T05:11:48.393" v="3204" actId="1076"/>
          <ac:picMkLst>
            <pc:docMk/>
            <pc:sldMk cId="1631993825" sldId="265"/>
            <ac:picMk id="11" creationId="{7AE41F1B-46DC-4399-9D7F-54D8E4C5E42B}"/>
          </ac:picMkLst>
        </pc:picChg>
        <pc:picChg chg="del">
          <ac:chgData name="Mauricio Leiman" userId="bbe046de36abf2c4" providerId="LiveId" clId="{BF3B8773-4574-422D-BD31-0CA78C22F710}" dt="2020-12-01T05:11:30.608" v="3200" actId="478"/>
          <ac:picMkLst>
            <pc:docMk/>
            <pc:sldMk cId="1631993825" sldId="265"/>
            <ac:picMk id="12" creationId="{02DDA899-CDB6-4F7E-9B7E-C9043D24FC93}"/>
          </ac:picMkLst>
        </pc:picChg>
        <pc:picChg chg="add mod">
          <ac:chgData name="Mauricio Leiman" userId="bbe046de36abf2c4" providerId="LiveId" clId="{BF3B8773-4574-422D-BD31-0CA78C22F710}" dt="2020-12-01T05:12:27.745" v="3214" actId="1076"/>
          <ac:picMkLst>
            <pc:docMk/>
            <pc:sldMk cId="1631993825" sldId="265"/>
            <ac:picMk id="13" creationId="{2DBEDEA7-BFB0-44A0-924E-9344B654DDAA}"/>
          </ac:picMkLst>
        </pc:picChg>
        <pc:picChg chg="del">
          <ac:chgData name="Mauricio Leiman" userId="bbe046de36abf2c4" providerId="LiveId" clId="{BF3B8773-4574-422D-BD31-0CA78C22F710}" dt="2020-12-01T05:12:11.572" v="3209" actId="478"/>
          <ac:picMkLst>
            <pc:docMk/>
            <pc:sldMk cId="1631993825" sldId="265"/>
            <ac:picMk id="14" creationId="{6FF0CD4B-13C0-474E-A3E2-E43FEEAC2427}"/>
          </ac:picMkLst>
        </pc:picChg>
        <pc:picChg chg="add mod">
          <ac:chgData name="Mauricio Leiman" userId="bbe046de36abf2c4" providerId="LiveId" clId="{BF3B8773-4574-422D-BD31-0CA78C22F710}" dt="2020-12-01T05:10:21.665" v="3184" actId="1076"/>
          <ac:picMkLst>
            <pc:docMk/>
            <pc:sldMk cId="1631993825" sldId="265"/>
            <ac:picMk id="16" creationId="{CB2A1B85-7B6D-4976-92A3-31814ABF7010}"/>
          </ac:picMkLst>
        </pc:picChg>
      </pc:sldChg>
      <pc:sldChg chg="modNotesTx">
        <pc:chgData name="Mauricio Leiman" userId="bbe046de36abf2c4" providerId="LiveId" clId="{BF3B8773-4574-422D-BD31-0CA78C22F710}" dt="2020-12-01T02:58:15.593" v="689" actId="20577"/>
        <pc:sldMkLst>
          <pc:docMk/>
          <pc:sldMk cId="337348533" sldId="266"/>
        </pc:sldMkLst>
      </pc:sldChg>
      <pc:sldChg chg="modAnim modNotesTx">
        <pc:chgData name="Mauricio Leiman" userId="bbe046de36abf2c4" providerId="LiveId" clId="{BF3B8773-4574-422D-BD31-0CA78C22F710}" dt="2020-12-01T03:27:14.051" v="886" actId="20577"/>
        <pc:sldMkLst>
          <pc:docMk/>
          <pc:sldMk cId="45367767" sldId="267"/>
        </pc:sldMkLst>
      </pc:sldChg>
      <pc:sldChg chg="addSp delSp modSp mod delAnim modAnim">
        <pc:chgData name="Mauricio Leiman" userId="bbe046de36abf2c4" providerId="LiveId" clId="{BF3B8773-4574-422D-BD31-0CA78C22F710}" dt="2020-12-01T05:20:05.249" v="3267" actId="1038"/>
        <pc:sldMkLst>
          <pc:docMk/>
          <pc:sldMk cId="3631446745" sldId="268"/>
        </pc:sldMkLst>
        <pc:picChg chg="add mod">
          <ac:chgData name="Mauricio Leiman" userId="bbe046de36abf2c4" providerId="LiveId" clId="{BF3B8773-4574-422D-BD31-0CA78C22F710}" dt="2020-12-01T05:20:05.249" v="3267" actId="1038"/>
          <ac:picMkLst>
            <pc:docMk/>
            <pc:sldMk cId="3631446745" sldId="268"/>
            <ac:picMk id="5" creationId="{8F2502A7-DB00-4FDC-8A54-B037B5547162}"/>
          </ac:picMkLst>
        </pc:picChg>
        <pc:picChg chg="add mod">
          <ac:chgData name="Mauricio Leiman" userId="bbe046de36abf2c4" providerId="LiveId" clId="{BF3B8773-4574-422D-BD31-0CA78C22F710}" dt="2020-12-01T05:20:05.249" v="3267" actId="1038"/>
          <ac:picMkLst>
            <pc:docMk/>
            <pc:sldMk cId="3631446745" sldId="268"/>
            <ac:picMk id="8" creationId="{B78170A0-B02A-44A0-8E86-467B412CA8F8}"/>
          </ac:picMkLst>
        </pc:picChg>
        <pc:picChg chg="add del mod">
          <ac:chgData name="Mauricio Leiman" userId="bbe046de36abf2c4" providerId="LiveId" clId="{BF3B8773-4574-422D-BD31-0CA78C22F710}" dt="2020-12-01T05:17:18.209" v="3237" actId="478"/>
          <ac:picMkLst>
            <pc:docMk/>
            <pc:sldMk cId="3631446745" sldId="268"/>
            <ac:picMk id="9" creationId="{80D86260-0839-4B69-82E2-97B2D81B27FE}"/>
          </ac:picMkLst>
        </pc:picChg>
        <pc:picChg chg="add mod">
          <ac:chgData name="Mauricio Leiman" userId="bbe046de36abf2c4" providerId="LiveId" clId="{BF3B8773-4574-422D-BD31-0CA78C22F710}" dt="2020-12-01T05:20:05.249" v="3267" actId="1038"/>
          <ac:picMkLst>
            <pc:docMk/>
            <pc:sldMk cId="3631446745" sldId="268"/>
            <ac:picMk id="13" creationId="{D423387E-14DC-41B2-814B-4CB8DD5095AD}"/>
          </ac:picMkLst>
        </pc:picChg>
        <pc:picChg chg="del">
          <ac:chgData name="Mauricio Leiman" userId="bbe046de36abf2c4" providerId="LiveId" clId="{BF3B8773-4574-422D-BD31-0CA78C22F710}" dt="2020-12-01T05:14:38.440" v="3217" actId="478"/>
          <ac:picMkLst>
            <pc:docMk/>
            <pc:sldMk cId="3631446745" sldId="268"/>
            <ac:picMk id="23" creationId="{8DC64224-3032-40AC-9CDB-D4B78DE1EC3E}"/>
          </ac:picMkLst>
        </pc:picChg>
        <pc:picChg chg="del">
          <ac:chgData name="Mauricio Leiman" userId="bbe046de36abf2c4" providerId="LiveId" clId="{BF3B8773-4574-422D-BD31-0CA78C22F710}" dt="2020-12-01T05:15:49.631" v="3228" actId="478"/>
          <ac:picMkLst>
            <pc:docMk/>
            <pc:sldMk cId="3631446745" sldId="268"/>
            <ac:picMk id="25" creationId="{68D6D227-84C4-4384-BFD1-49D2317755CC}"/>
          </ac:picMkLst>
        </pc:picChg>
        <pc:picChg chg="del">
          <ac:chgData name="Mauricio Leiman" userId="bbe046de36abf2c4" providerId="LiveId" clId="{BF3B8773-4574-422D-BD31-0CA78C22F710}" dt="2020-12-01T05:16:16.009" v="3233" actId="478"/>
          <ac:picMkLst>
            <pc:docMk/>
            <pc:sldMk cId="3631446745" sldId="268"/>
            <ac:picMk id="27" creationId="{57BB7953-8F48-4EBE-B3EF-C64AE19B77EA}"/>
          </ac:picMkLst>
        </pc:picChg>
      </pc:sldChg>
      <pc:sldChg chg="modSp mod modNotesTx">
        <pc:chgData name="Mauricio Leiman" userId="bbe046de36abf2c4" providerId="LiveId" clId="{BF3B8773-4574-422D-BD31-0CA78C22F710}" dt="2020-12-01T03:34:10.761" v="931" actId="20577"/>
        <pc:sldMkLst>
          <pc:docMk/>
          <pc:sldMk cId="932463897" sldId="269"/>
        </pc:sldMkLst>
        <pc:picChg chg="ord">
          <ac:chgData name="Mauricio Leiman" userId="bbe046de36abf2c4" providerId="LiveId" clId="{BF3B8773-4574-422D-BD31-0CA78C22F710}" dt="2020-12-01T02:49:42.796" v="17" actId="167"/>
          <ac:picMkLst>
            <pc:docMk/>
            <pc:sldMk cId="932463897" sldId="269"/>
            <ac:picMk id="15" creationId="{7CCB7F25-2E2A-4D5E-BB00-722C9A2876B8}"/>
          </ac:picMkLst>
        </pc:picChg>
      </pc:sldChg>
      <pc:sldChg chg="addSp delSp modSp mod modNotesTx">
        <pc:chgData name="Mauricio Leiman" userId="bbe046de36abf2c4" providerId="LiveId" clId="{BF3B8773-4574-422D-BD31-0CA78C22F710}" dt="2020-12-01T06:59:01.414" v="6498" actId="478"/>
        <pc:sldMkLst>
          <pc:docMk/>
          <pc:sldMk cId="671334258" sldId="271"/>
        </pc:sldMkLst>
        <pc:picChg chg="add del mod">
          <ac:chgData name="Mauricio Leiman" userId="bbe046de36abf2c4" providerId="LiveId" clId="{BF3B8773-4574-422D-BD31-0CA78C22F710}" dt="2020-12-01T06:59:00.947" v="6497"/>
          <ac:picMkLst>
            <pc:docMk/>
            <pc:sldMk cId="671334258" sldId="271"/>
            <ac:picMk id="5" creationId="{57CE3B25-939E-44C1-8071-A7F9E5488B10}"/>
          </ac:picMkLst>
        </pc:picChg>
        <pc:picChg chg="add del">
          <ac:chgData name="Mauricio Leiman" userId="bbe046de36abf2c4" providerId="LiveId" clId="{BF3B8773-4574-422D-BD31-0CA78C22F710}" dt="2020-12-01T06:59:01.414" v="6498" actId="478"/>
          <ac:picMkLst>
            <pc:docMk/>
            <pc:sldMk cId="671334258" sldId="271"/>
            <ac:picMk id="7" creationId="{F96D43AF-EA40-41EF-AE4D-1F263C3DEA91}"/>
          </ac:picMkLst>
        </pc:picChg>
      </pc:sldChg>
      <pc:sldChg chg="modNotesTx">
        <pc:chgData name="Mauricio Leiman" userId="bbe046de36abf2c4" providerId="LiveId" clId="{BF3B8773-4574-422D-BD31-0CA78C22F710}" dt="2020-12-01T05:33:51.873" v="4365" actId="20577"/>
        <pc:sldMkLst>
          <pc:docMk/>
          <pc:sldMk cId="2369225594" sldId="272"/>
        </pc:sldMkLst>
      </pc:sldChg>
      <pc:sldChg chg="modSp mod ord modNotesTx">
        <pc:chgData name="Mauricio Leiman" userId="bbe046de36abf2c4" providerId="LiveId" clId="{BF3B8773-4574-422D-BD31-0CA78C22F710}" dt="2020-12-01T06:55:07.134" v="6418" actId="166"/>
        <pc:sldMkLst>
          <pc:docMk/>
          <pc:sldMk cId="3927110234" sldId="274"/>
        </pc:sldMkLst>
        <pc:picChg chg="mod ord">
          <ac:chgData name="Mauricio Leiman" userId="bbe046de36abf2c4" providerId="LiveId" clId="{BF3B8773-4574-422D-BD31-0CA78C22F710}" dt="2020-12-01T06:55:07.134" v="6418" actId="166"/>
          <ac:picMkLst>
            <pc:docMk/>
            <pc:sldMk cId="3927110234" sldId="274"/>
            <ac:picMk id="7" creationId="{CA0EDCD6-F0CB-4E7C-8386-71C1CCDDC749}"/>
          </ac:picMkLst>
        </pc:picChg>
        <pc:picChg chg="mod">
          <ac:chgData name="Mauricio Leiman" userId="bbe046de36abf2c4" providerId="LiveId" clId="{BF3B8773-4574-422D-BD31-0CA78C22F710}" dt="2020-12-01T04:11:28.450" v="1236" actId="1076"/>
          <ac:picMkLst>
            <pc:docMk/>
            <pc:sldMk cId="3927110234" sldId="274"/>
            <ac:picMk id="9" creationId="{1ECC3133-550D-42D8-A31B-E01EF9B97E4A}"/>
          </ac:picMkLst>
        </pc:picChg>
      </pc:sldChg>
      <pc:sldChg chg="modSp mod modNotesTx">
        <pc:chgData name="Mauricio Leiman" userId="bbe046de36abf2c4" providerId="LiveId" clId="{BF3B8773-4574-422D-BD31-0CA78C22F710}" dt="2020-12-01T05:06:11.144" v="3155" actId="20577"/>
        <pc:sldMkLst>
          <pc:docMk/>
          <pc:sldMk cId="2742832132" sldId="275"/>
        </pc:sldMkLst>
        <pc:picChg chg="mod">
          <ac:chgData name="Mauricio Leiman" userId="bbe046de36abf2c4" providerId="LiveId" clId="{BF3B8773-4574-422D-BD31-0CA78C22F710}" dt="2020-12-01T04:11:37.442" v="1242" actId="1076"/>
          <ac:picMkLst>
            <pc:docMk/>
            <pc:sldMk cId="2742832132" sldId="275"/>
            <ac:picMk id="7" creationId="{E2200701-E71D-448C-9328-0E9E2D3BB90C}"/>
          </ac:picMkLst>
        </pc:picChg>
        <pc:picChg chg="mod">
          <ac:chgData name="Mauricio Leiman" userId="bbe046de36abf2c4" providerId="LiveId" clId="{BF3B8773-4574-422D-BD31-0CA78C22F710}" dt="2020-12-01T04:11:52.621" v="1248" actId="1076"/>
          <ac:picMkLst>
            <pc:docMk/>
            <pc:sldMk cId="2742832132" sldId="275"/>
            <ac:picMk id="9" creationId="{4972AE14-4928-40D0-A704-F2EF685AE3E6}"/>
          </ac:picMkLst>
        </pc:picChg>
      </pc:sldChg>
      <pc:sldChg chg="modSp mod modNotesTx">
        <pc:chgData name="Mauricio Leiman" userId="bbe046de36abf2c4" providerId="LiveId" clId="{BF3B8773-4574-422D-BD31-0CA78C22F710}" dt="2020-12-01T05:00:21.715" v="2339" actId="20577"/>
        <pc:sldMkLst>
          <pc:docMk/>
          <pc:sldMk cId="3441312840" sldId="276"/>
        </pc:sldMkLst>
        <pc:picChg chg="mod">
          <ac:chgData name="Mauricio Leiman" userId="bbe046de36abf2c4" providerId="LiveId" clId="{BF3B8773-4574-422D-BD31-0CA78C22F710}" dt="2020-12-01T04:12:01.626" v="1252" actId="1076"/>
          <ac:picMkLst>
            <pc:docMk/>
            <pc:sldMk cId="3441312840" sldId="276"/>
            <ac:picMk id="7" creationId="{A3E53705-7E59-4428-94B4-6E8A2B1CEB63}"/>
          </ac:picMkLst>
        </pc:picChg>
        <pc:picChg chg="mod">
          <ac:chgData name="Mauricio Leiman" userId="bbe046de36abf2c4" providerId="LiveId" clId="{BF3B8773-4574-422D-BD31-0CA78C22F710}" dt="2020-12-01T04:12:05.835" v="1258" actId="1076"/>
          <ac:picMkLst>
            <pc:docMk/>
            <pc:sldMk cId="3441312840" sldId="276"/>
            <ac:picMk id="9" creationId="{E162D3B9-F707-4391-9DD3-86089851064E}"/>
          </ac:picMkLst>
        </pc:picChg>
      </pc:sldChg>
      <pc:sldChg chg="modSp del mod modNotesTx">
        <pc:chgData name="Mauricio Leiman" userId="bbe046de36abf2c4" providerId="LiveId" clId="{BF3B8773-4574-422D-BD31-0CA78C22F710}" dt="2020-12-01T06:56:10.014" v="6419" actId="47"/>
        <pc:sldMkLst>
          <pc:docMk/>
          <pc:sldMk cId="2042350383" sldId="278"/>
        </pc:sldMkLst>
        <pc:spChg chg="mod">
          <ac:chgData name="Mauricio Leiman" userId="bbe046de36abf2c4" providerId="LiveId" clId="{BF3B8773-4574-422D-BD31-0CA78C22F710}" dt="2020-12-01T06:53:45.971" v="6407" actId="2711"/>
          <ac:spMkLst>
            <pc:docMk/>
            <pc:sldMk cId="2042350383" sldId="278"/>
            <ac:spMk id="11" creationId="{965308F8-7B44-4070-BBDE-8593BA0DE374}"/>
          </ac:spMkLst>
        </pc:spChg>
        <pc:spChg chg="mod">
          <ac:chgData name="Mauricio Leiman" userId="bbe046de36abf2c4" providerId="LiveId" clId="{BF3B8773-4574-422D-BD31-0CA78C22F710}" dt="2020-12-01T06:54:16.743" v="6412" actId="114"/>
          <ac:spMkLst>
            <pc:docMk/>
            <pc:sldMk cId="2042350383" sldId="278"/>
            <ac:spMk id="14" creationId="{B414DDFB-9C7A-4D16-A8AA-6A102022E2C6}"/>
          </ac:spMkLst>
        </pc:spChg>
        <pc:picChg chg="mod">
          <ac:chgData name="Mauricio Leiman" userId="bbe046de36abf2c4" providerId="LiveId" clId="{BF3B8773-4574-422D-BD31-0CA78C22F710}" dt="2020-12-01T04:12:18.186" v="1263" actId="1076"/>
          <ac:picMkLst>
            <pc:docMk/>
            <pc:sldMk cId="2042350383" sldId="278"/>
            <ac:picMk id="9" creationId="{AC38922D-E0D3-44C4-AAC6-0DB48B3121FC}"/>
          </ac:picMkLst>
        </pc:picChg>
        <pc:picChg chg="mod">
          <ac:chgData name="Mauricio Leiman" userId="bbe046de36abf2c4" providerId="LiveId" clId="{BF3B8773-4574-422D-BD31-0CA78C22F710}" dt="2020-12-01T04:12:24.202" v="1269" actId="1076"/>
          <ac:picMkLst>
            <pc:docMk/>
            <pc:sldMk cId="2042350383" sldId="278"/>
            <ac:picMk id="13" creationId="{2D4331B6-64CA-4796-BC82-E9AB9573E3A5}"/>
          </ac:picMkLst>
        </pc:picChg>
      </pc:sldChg>
      <pc:sldChg chg="addSp delSp modSp mod modNotesTx">
        <pc:chgData name="Mauricio Leiman" userId="bbe046de36abf2c4" providerId="LiveId" clId="{BF3B8773-4574-422D-BD31-0CA78C22F710}" dt="2020-12-01T06:57:12.357" v="6490" actId="20577"/>
        <pc:sldMkLst>
          <pc:docMk/>
          <pc:sldMk cId="2742869216" sldId="279"/>
        </pc:sldMkLst>
        <pc:spChg chg="del">
          <ac:chgData name="Mauricio Leiman" userId="bbe046de36abf2c4" providerId="LiveId" clId="{BF3B8773-4574-422D-BD31-0CA78C22F710}" dt="2020-12-01T06:54:43.606" v="6414" actId="478"/>
          <ac:spMkLst>
            <pc:docMk/>
            <pc:sldMk cId="2742869216" sldId="279"/>
            <ac:spMk id="8" creationId="{6F7385DE-E63A-4595-BF21-A6B5C52F7B45}"/>
          </ac:spMkLst>
        </pc:spChg>
        <pc:spChg chg="del mod">
          <ac:chgData name="Mauricio Leiman" userId="bbe046de36abf2c4" providerId="LiveId" clId="{BF3B8773-4574-422D-BD31-0CA78C22F710}" dt="2020-12-01T06:54:56.104" v="6416" actId="478"/>
          <ac:spMkLst>
            <pc:docMk/>
            <pc:sldMk cId="2742869216" sldId="279"/>
            <ac:spMk id="12" creationId="{439CFC39-C0AB-4423-92BA-B165C6393851}"/>
          </ac:spMkLst>
        </pc:spChg>
        <pc:spChg chg="add mod">
          <ac:chgData name="Mauricio Leiman" userId="bbe046de36abf2c4" providerId="LiveId" clId="{BF3B8773-4574-422D-BD31-0CA78C22F710}" dt="2020-12-01T06:54:48.209" v="6415"/>
          <ac:spMkLst>
            <pc:docMk/>
            <pc:sldMk cId="2742869216" sldId="279"/>
            <ac:spMk id="13" creationId="{3BF3691E-2F60-44C3-B067-FCC0BE9E39A5}"/>
          </ac:spMkLst>
        </pc:spChg>
        <pc:spChg chg="add mod">
          <ac:chgData name="Mauricio Leiman" userId="bbe046de36abf2c4" providerId="LiveId" clId="{BF3B8773-4574-422D-BD31-0CA78C22F710}" dt="2020-12-01T06:54:56.978" v="6417"/>
          <ac:spMkLst>
            <pc:docMk/>
            <pc:sldMk cId="2742869216" sldId="279"/>
            <ac:spMk id="14" creationId="{3FF199BA-6546-40D6-B7FA-43EBB4252160}"/>
          </ac:spMkLst>
        </pc:spChg>
        <pc:picChg chg="mod">
          <ac:chgData name="Mauricio Leiman" userId="bbe046de36abf2c4" providerId="LiveId" clId="{BF3B8773-4574-422D-BD31-0CA78C22F710}" dt="2020-12-01T04:12:47.444" v="1275" actId="1076"/>
          <ac:picMkLst>
            <pc:docMk/>
            <pc:sldMk cId="2742869216" sldId="279"/>
            <ac:picMk id="7" creationId="{5D783374-312E-48EF-ACA3-113904716618}"/>
          </ac:picMkLst>
        </pc:picChg>
        <pc:picChg chg="mod">
          <ac:chgData name="Mauricio Leiman" userId="bbe046de36abf2c4" providerId="LiveId" clId="{BF3B8773-4574-422D-BD31-0CA78C22F710}" dt="2020-12-01T04:12:52.946" v="1280" actId="1076"/>
          <ac:picMkLst>
            <pc:docMk/>
            <pc:sldMk cId="2742869216" sldId="279"/>
            <ac:picMk id="11" creationId="{A32FD950-80B4-436B-B10C-A5ED41066368}"/>
          </ac:picMkLst>
        </pc:picChg>
      </pc:sldChg>
      <pc:sldChg chg="add del mod ord modShow">
        <pc:chgData name="Mauricio Leiman" userId="bbe046de36abf2c4" providerId="LiveId" clId="{BF3B8773-4574-422D-BD31-0CA78C22F710}" dt="2020-12-01T06:42:15.507" v="6014" actId="47"/>
        <pc:sldMkLst>
          <pc:docMk/>
          <pc:sldMk cId="4104063884" sldId="280"/>
        </pc:sldMkLst>
      </pc:sldChg>
      <pc:sldChg chg="addSp modSp add mod modShow">
        <pc:chgData name="Mauricio Leiman" userId="bbe046de36abf2c4" providerId="LiveId" clId="{BF3B8773-4574-422D-BD31-0CA78C22F710}" dt="2020-12-01T06:22:41.265" v="4786" actId="1076"/>
        <pc:sldMkLst>
          <pc:docMk/>
          <pc:sldMk cId="3384326981" sldId="281"/>
        </pc:sldMkLst>
        <pc:spChg chg="mod">
          <ac:chgData name="Mauricio Leiman" userId="bbe046de36abf2c4" providerId="LiveId" clId="{BF3B8773-4574-422D-BD31-0CA78C22F710}" dt="2020-12-01T06:21:57.524" v="4781" actId="20577"/>
          <ac:spMkLst>
            <pc:docMk/>
            <pc:sldMk cId="3384326981" sldId="281"/>
            <ac:spMk id="3" creationId="{2947E8DD-E980-4C5F-8F9F-5D20D761A439}"/>
          </ac:spMkLst>
        </pc:spChg>
        <pc:picChg chg="add mod">
          <ac:chgData name="Mauricio Leiman" userId="bbe046de36abf2c4" providerId="LiveId" clId="{BF3B8773-4574-422D-BD31-0CA78C22F710}" dt="2020-12-01T06:21:16.521" v="4766" actId="1076"/>
          <ac:picMkLst>
            <pc:docMk/>
            <pc:sldMk cId="3384326981" sldId="281"/>
            <ac:picMk id="5" creationId="{2B2F18DA-D1B4-4C8D-B238-80AAB0F21228}"/>
          </ac:picMkLst>
        </pc:picChg>
        <pc:picChg chg="add mod">
          <ac:chgData name="Mauricio Leiman" userId="bbe046de36abf2c4" providerId="LiveId" clId="{BF3B8773-4574-422D-BD31-0CA78C22F710}" dt="2020-12-01T06:21:52.009" v="4770" actId="1076"/>
          <ac:picMkLst>
            <pc:docMk/>
            <pc:sldMk cId="3384326981" sldId="281"/>
            <ac:picMk id="7" creationId="{7834CA44-98AF-4376-80DE-BF8A5507852D}"/>
          </ac:picMkLst>
        </pc:picChg>
        <pc:picChg chg="add mod">
          <ac:chgData name="Mauricio Leiman" userId="bbe046de36abf2c4" providerId="LiveId" clId="{BF3B8773-4574-422D-BD31-0CA78C22F710}" dt="2020-12-01T06:22:23.162" v="4784" actId="1076"/>
          <ac:picMkLst>
            <pc:docMk/>
            <pc:sldMk cId="3384326981" sldId="281"/>
            <ac:picMk id="11" creationId="{7132C6B2-3965-4D54-BE51-2F41A216E845}"/>
          </ac:picMkLst>
        </pc:picChg>
        <pc:picChg chg="add mod">
          <ac:chgData name="Mauricio Leiman" userId="bbe046de36abf2c4" providerId="LiveId" clId="{BF3B8773-4574-422D-BD31-0CA78C22F710}" dt="2020-12-01T06:22:41.265" v="4786" actId="1076"/>
          <ac:picMkLst>
            <pc:docMk/>
            <pc:sldMk cId="3384326981" sldId="281"/>
            <ac:picMk id="12" creationId="{975F39D7-4F90-402F-9619-4D077B8AE68E}"/>
          </ac:picMkLst>
        </pc:picChg>
      </pc:sldChg>
      <pc:sldChg chg="addSp delSp modSp add mod modShow modNotesTx">
        <pc:chgData name="Mauricio Leiman" userId="bbe046de36abf2c4" providerId="LiveId" clId="{BF3B8773-4574-422D-BD31-0CA78C22F710}" dt="2020-12-01T07:17:17.629" v="6500" actId="20577"/>
        <pc:sldMkLst>
          <pc:docMk/>
          <pc:sldMk cId="3217443444" sldId="282"/>
        </pc:sldMkLst>
        <pc:spChg chg="mod ord">
          <ac:chgData name="Mauricio Leiman" userId="bbe046de36abf2c4" providerId="LiveId" clId="{BF3B8773-4574-422D-BD31-0CA78C22F710}" dt="2020-12-01T06:35:52.909" v="5396" actId="20577"/>
          <ac:spMkLst>
            <pc:docMk/>
            <pc:sldMk cId="3217443444" sldId="282"/>
            <ac:spMk id="3" creationId="{2947E8DD-E980-4C5F-8F9F-5D20D761A439}"/>
          </ac:spMkLst>
        </pc:spChg>
        <pc:spChg chg="mod">
          <ac:chgData name="Mauricio Leiman" userId="bbe046de36abf2c4" providerId="LiveId" clId="{BF3B8773-4574-422D-BD31-0CA78C22F710}" dt="2020-12-01T06:35:12.224" v="5377" actId="1076"/>
          <ac:spMkLst>
            <pc:docMk/>
            <pc:sldMk cId="3217443444" sldId="282"/>
            <ac:spMk id="6" creationId="{1C86DBCF-FFC2-43C4-857A-E487A6878520}"/>
          </ac:spMkLst>
        </pc:spChg>
        <pc:picChg chg="add del mod">
          <ac:chgData name="Mauricio Leiman" userId="bbe046de36abf2c4" providerId="LiveId" clId="{BF3B8773-4574-422D-BD31-0CA78C22F710}" dt="2020-12-01T06:34:16.128" v="5317" actId="478"/>
          <ac:picMkLst>
            <pc:docMk/>
            <pc:sldMk cId="3217443444" sldId="282"/>
            <ac:picMk id="5" creationId="{A01B924B-32D3-414A-B413-CE8773BFCAD0}"/>
          </ac:picMkLst>
        </pc:picChg>
        <pc:picChg chg="mod">
          <ac:chgData name="Mauricio Leiman" userId="bbe046de36abf2c4" providerId="LiveId" clId="{BF3B8773-4574-422D-BD31-0CA78C22F710}" dt="2020-12-01T06:29:55.965" v="5067" actId="1076"/>
          <ac:picMkLst>
            <pc:docMk/>
            <pc:sldMk cId="3217443444" sldId="282"/>
            <ac:picMk id="7" creationId="{94C45C4F-4861-406C-876B-4B107B6E99B3}"/>
          </ac:picMkLst>
        </pc:picChg>
        <pc:picChg chg="add mod">
          <ac:chgData name="Mauricio Leiman" userId="bbe046de36abf2c4" providerId="LiveId" clId="{BF3B8773-4574-422D-BD31-0CA78C22F710}" dt="2020-12-01T06:35:35.659" v="5395" actId="1035"/>
          <ac:picMkLst>
            <pc:docMk/>
            <pc:sldMk cId="3217443444" sldId="282"/>
            <ac:picMk id="9" creationId="{D37C86EF-F37C-4D90-B838-8E91BF3ADA3E}"/>
          </ac:picMkLst>
        </pc:picChg>
        <pc:picChg chg="del mod">
          <ac:chgData name="Mauricio Leiman" userId="bbe046de36abf2c4" providerId="LiveId" clId="{BF3B8773-4574-422D-BD31-0CA78C22F710}" dt="2020-12-01T06:34:17.582" v="5319" actId="478"/>
          <ac:picMkLst>
            <pc:docMk/>
            <pc:sldMk cId="3217443444" sldId="282"/>
            <ac:picMk id="11" creationId="{DE5EA692-E314-49DD-95C0-DB5204442FA9}"/>
          </ac:picMkLst>
        </pc:picChg>
        <pc:picChg chg="add mod">
          <ac:chgData name="Mauricio Leiman" userId="bbe046de36abf2c4" providerId="LiveId" clId="{BF3B8773-4574-422D-BD31-0CA78C22F710}" dt="2020-12-01T06:36:12.264" v="5401" actId="1037"/>
          <ac:picMkLst>
            <pc:docMk/>
            <pc:sldMk cId="3217443444" sldId="282"/>
            <ac:picMk id="12" creationId="{F5FCB5BD-A595-497A-8A76-946DE5E7EA55}"/>
          </ac:picMkLst>
        </pc:picChg>
        <pc:picChg chg="del mod ord">
          <ac:chgData name="Mauricio Leiman" userId="bbe046de36abf2c4" providerId="LiveId" clId="{BF3B8773-4574-422D-BD31-0CA78C22F710}" dt="2020-12-01T06:36:10.708" v="5400" actId="478"/>
          <ac:picMkLst>
            <pc:docMk/>
            <pc:sldMk cId="3217443444" sldId="282"/>
            <ac:picMk id="13" creationId="{7EBA4F53-59E9-4500-9F56-A483E5E5D39F}"/>
          </ac:picMkLst>
        </pc:picChg>
        <pc:picChg chg="add mod">
          <ac:chgData name="Mauricio Leiman" userId="bbe046de36abf2c4" providerId="LiveId" clId="{BF3B8773-4574-422D-BD31-0CA78C22F710}" dt="2020-12-01T06:36:55.928" v="5405" actId="1076"/>
          <ac:picMkLst>
            <pc:docMk/>
            <pc:sldMk cId="3217443444" sldId="282"/>
            <ac:picMk id="14" creationId="{C4248759-0945-4E5A-A6E5-5B16AE09E5D4}"/>
          </ac:picMkLst>
        </pc:picChg>
        <pc:picChg chg="mod ord">
          <ac:chgData name="Mauricio Leiman" userId="bbe046de36abf2c4" providerId="LiveId" clId="{BF3B8773-4574-422D-BD31-0CA78C22F710}" dt="2020-12-01T06:34:57.433" v="5374" actId="1035"/>
          <ac:picMkLst>
            <pc:docMk/>
            <pc:sldMk cId="3217443444" sldId="282"/>
            <ac:picMk id="15" creationId="{7CCB7F25-2E2A-4D5E-BB00-722C9A2876B8}"/>
          </ac:picMkLst>
        </pc:picChg>
        <pc:picChg chg="del mod">
          <ac:chgData name="Mauricio Leiman" userId="bbe046de36abf2c4" providerId="LiveId" clId="{BF3B8773-4574-422D-BD31-0CA78C22F710}" dt="2020-12-01T06:34:16.938" v="5318" actId="478"/>
          <ac:picMkLst>
            <pc:docMk/>
            <pc:sldMk cId="3217443444" sldId="282"/>
            <ac:picMk id="17" creationId="{845112A6-09B1-48EE-967C-CEF38407C8BA}"/>
          </ac:picMkLst>
        </pc:picChg>
        <pc:picChg chg="del mod ord">
          <ac:chgData name="Mauricio Leiman" userId="bbe046de36abf2c4" providerId="LiveId" clId="{BF3B8773-4574-422D-BD31-0CA78C22F710}" dt="2020-12-01T06:36:48.617" v="5403" actId="478"/>
          <ac:picMkLst>
            <pc:docMk/>
            <pc:sldMk cId="3217443444" sldId="282"/>
            <ac:picMk id="19" creationId="{82655B37-4971-49A3-85FD-D06C93614534}"/>
          </ac:picMkLst>
        </pc:picChg>
      </pc:sldChg>
      <pc:sldChg chg="addSp delSp modSp add mod ord modNotesTx">
        <pc:chgData name="Mauricio Leiman" userId="bbe046de36abf2c4" providerId="LiveId" clId="{BF3B8773-4574-422D-BD31-0CA78C22F710}" dt="2020-12-01T07:17:15.147" v="6499" actId="20577"/>
        <pc:sldMkLst>
          <pc:docMk/>
          <pc:sldMk cId="746052651" sldId="283"/>
        </pc:sldMkLst>
        <pc:spChg chg="mod ord">
          <ac:chgData name="Mauricio Leiman" userId="bbe046de36abf2c4" providerId="LiveId" clId="{BF3B8773-4574-422D-BD31-0CA78C22F710}" dt="2020-12-01T06:33:46.809" v="5307" actId="1076"/>
          <ac:spMkLst>
            <pc:docMk/>
            <pc:sldMk cId="746052651" sldId="283"/>
            <ac:spMk id="3" creationId="{2947E8DD-E980-4C5F-8F9F-5D20D761A439}"/>
          </ac:spMkLst>
        </pc:spChg>
        <pc:picChg chg="add del mod ord">
          <ac:chgData name="Mauricio Leiman" userId="bbe046de36abf2c4" providerId="LiveId" clId="{BF3B8773-4574-422D-BD31-0CA78C22F710}" dt="2020-12-01T06:33:36.428" v="5297" actId="478"/>
          <ac:picMkLst>
            <pc:docMk/>
            <pc:sldMk cId="746052651" sldId="283"/>
            <ac:picMk id="9" creationId="{6C753A7A-AA46-4406-BF77-90D41602EF0D}"/>
          </ac:picMkLst>
        </pc:picChg>
        <pc:picChg chg="add mod">
          <ac:chgData name="Mauricio Leiman" userId="bbe046de36abf2c4" providerId="LiveId" clId="{BF3B8773-4574-422D-BD31-0CA78C22F710}" dt="2020-12-01T06:34:01.407" v="5312" actId="1076"/>
          <ac:picMkLst>
            <pc:docMk/>
            <pc:sldMk cId="746052651" sldId="283"/>
            <ac:picMk id="12" creationId="{B4F072EB-4355-4BCF-BA74-2DC89F7A8EC5}"/>
          </ac:picMkLst>
        </pc:picChg>
        <pc:picChg chg="mod ord">
          <ac:chgData name="Mauricio Leiman" userId="bbe046de36abf2c4" providerId="LiveId" clId="{BF3B8773-4574-422D-BD31-0CA78C22F710}" dt="2020-12-01T06:31:22.681" v="5220" actId="166"/>
          <ac:picMkLst>
            <pc:docMk/>
            <pc:sldMk cId="746052651" sldId="283"/>
            <ac:picMk id="13" creationId="{7EBA4F53-59E9-4500-9F56-A483E5E5D39F}"/>
          </ac:picMkLst>
        </pc:picChg>
        <pc:picChg chg="del mod">
          <ac:chgData name="Mauricio Leiman" userId="bbe046de36abf2c4" providerId="LiveId" clId="{BF3B8773-4574-422D-BD31-0CA78C22F710}" dt="2020-12-01T06:33:41.453" v="5303" actId="478"/>
          <ac:picMkLst>
            <pc:docMk/>
            <pc:sldMk cId="746052651" sldId="283"/>
            <ac:picMk id="15" creationId="{7CCB7F25-2E2A-4D5E-BB00-722C9A2876B8}"/>
          </ac:picMkLst>
        </pc:picChg>
        <pc:picChg chg="del mod">
          <ac:chgData name="Mauricio Leiman" userId="bbe046de36abf2c4" providerId="LiveId" clId="{BF3B8773-4574-422D-BD31-0CA78C22F710}" dt="2020-12-01T06:33:37.072" v="5298" actId="478"/>
          <ac:picMkLst>
            <pc:docMk/>
            <pc:sldMk cId="746052651" sldId="283"/>
            <ac:picMk id="17" creationId="{845112A6-09B1-48EE-967C-CEF38407C8BA}"/>
          </ac:picMkLst>
        </pc:picChg>
        <pc:picChg chg="del mod">
          <ac:chgData name="Mauricio Leiman" userId="bbe046de36abf2c4" providerId="LiveId" clId="{BF3B8773-4574-422D-BD31-0CA78C22F710}" dt="2020-12-01T06:33:42.024" v="5304" actId="478"/>
          <ac:picMkLst>
            <pc:docMk/>
            <pc:sldMk cId="746052651" sldId="283"/>
            <ac:picMk id="19" creationId="{82655B37-4971-49A3-85FD-D06C93614534}"/>
          </ac:picMkLst>
        </pc:picChg>
      </pc:sldChg>
    </pc:docChg>
  </pc:docChgLst>
  <pc:docChgLst>
    <pc:chgData name="Ives Vieira" userId="498ce5970fb18186" providerId="LiveId" clId="{0EF17F83-B117-4C21-A062-3F5571872D1E}"/>
    <pc:docChg chg="undo custSel addSld delSld modSld">
      <pc:chgData name="Ives Vieira" userId="498ce5970fb18186" providerId="LiveId" clId="{0EF17F83-B117-4C21-A062-3F5571872D1E}" dt="2020-12-01T07:17:12.387" v="6200" actId="20577"/>
      <pc:docMkLst>
        <pc:docMk/>
      </pc:docMkLst>
      <pc:sldChg chg="modSp mod modNotesTx">
        <pc:chgData name="Ives Vieira" userId="498ce5970fb18186" providerId="LiveId" clId="{0EF17F83-B117-4C21-A062-3F5571872D1E}" dt="2020-11-30T21:29:41.673" v="906" actId="20577"/>
        <pc:sldMkLst>
          <pc:docMk/>
          <pc:sldMk cId="2259439256" sldId="256"/>
        </pc:sldMkLst>
        <pc:spChg chg="mod">
          <ac:chgData name="Ives Vieira" userId="498ce5970fb18186" providerId="LiveId" clId="{0EF17F83-B117-4C21-A062-3F5571872D1E}" dt="2020-11-30T20:29:09.009" v="0" actId="1076"/>
          <ac:spMkLst>
            <pc:docMk/>
            <pc:sldMk cId="2259439256" sldId="256"/>
            <ac:spMk id="6" creationId="{7348D28B-4C51-42AF-BC13-E691CC95302E}"/>
          </ac:spMkLst>
        </pc:spChg>
      </pc:sldChg>
      <pc:sldChg chg="modNotesTx">
        <pc:chgData name="Ives Vieira" userId="498ce5970fb18186" providerId="LiveId" clId="{0EF17F83-B117-4C21-A062-3F5571872D1E}" dt="2020-11-30T21:43:16.944" v="1615" actId="20577"/>
        <pc:sldMkLst>
          <pc:docMk/>
          <pc:sldMk cId="1805462635" sldId="257"/>
        </pc:sldMkLst>
      </pc:sldChg>
      <pc:sldChg chg="modNotesTx">
        <pc:chgData name="Ives Vieira" userId="498ce5970fb18186" providerId="LiveId" clId="{0EF17F83-B117-4C21-A062-3F5571872D1E}" dt="2020-11-30T21:49:02.395" v="1995" actId="20577"/>
        <pc:sldMkLst>
          <pc:docMk/>
          <pc:sldMk cId="2052825004" sldId="258"/>
        </pc:sldMkLst>
      </pc:sldChg>
      <pc:sldChg chg="modNotesTx">
        <pc:chgData name="Ives Vieira" userId="498ce5970fb18186" providerId="LiveId" clId="{0EF17F83-B117-4C21-A062-3F5571872D1E}" dt="2020-12-01T00:51:01.788" v="2958" actId="20577"/>
        <pc:sldMkLst>
          <pc:docMk/>
          <pc:sldMk cId="1691013928" sldId="261"/>
        </pc:sldMkLst>
      </pc:sldChg>
      <pc:sldChg chg="modNotesTx">
        <pc:chgData name="Ives Vieira" userId="498ce5970fb18186" providerId="LiveId" clId="{0EF17F83-B117-4C21-A062-3F5571872D1E}" dt="2020-12-01T00:52:12.730" v="3202" actId="20577"/>
        <pc:sldMkLst>
          <pc:docMk/>
          <pc:sldMk cId="620126245" sldId="264"/>
        </pc:sldMkLst>
      </pc:sldChg>
      <pc:sldChg chg="modSp mod modNotesTx">
        <pc:chgData name="Ives Vieira" userId="498ce5970fb18186" providerId="LiveId" clId="{0EF17F83-B117-4C21-A062-3F5571872D1E}" dt="2020-12-01T00:57:00.568" v="3443" actId="14100"/>
        <pc:sldMkLst>
          <pc:docMk/>
          <pc:sldMk cId="1631993825" sldId="265"/>
        </pc:sldMkLst>
        <pc:spChg chg="mod">
          <ac:chgData name="Ives Vieira" userId="498ce5970fb18186" providerId="LiveId" clId="{0EF17F83-B117-4C21-A062-3F5571872D1E}" dt="2020-12-01T00:57:00.568" v="3443" actId="14100"/>
          <ac:spMkLst>
            <pc:docMk/>
            <pc:sldMk cId="1631993825" sldId="265"/>
            <ac:spMk id="3" creationId="{2947E8DD-E980-4C5F-8F9F-5D20D761A439}"/>
          </ac:spMkLst>
        </pc:spChg>
      </pc:sldChg>
      <pc:sldChg chg="modSp modNotesTx">
        <pc:chgData name="Ives Vieira" userId="498ce5970fb18186" providerId="LiveId" clId="{0EF17F83-B117-4C21-A062-3F5571872D1E}" dt="2020-12-01T07:17:12.387" v="6200" actId="20577"/>
        <pc:sldMkLst>
          <pc:docMk/>
          <pc:sldMk cId="3631446745" sldId="268"/>
        </pc:sldMkLst>
        <pc:spChg chg="mod">
          <ac:chgData name="Ives Vieira" userId="498ce5970fb18186" providerId="LiveId" clId="{0EF17F83-B117-4C21-A062-3F5571872D1E}" dt="2020-12-01T06:25:15.044" v="6190" actId="20577"/>
          <ac:spMkLst>
            <pc:docMk/>
            <pc:sldMk cId="3631446745" sldId="268"/>
            <ac:spMk id="3" creationId="{2947E8DD-E980-4C5F-8F9F-5D20D761A439}"/>
          </ac:spMkLst>
        </pc:spChg>
        <pc:spChg chg="mod">
          <ac:chgData name="Ives Vieira" userId="498ce5970fb18186" providerId="LiveId" clId="{0EF17F83-B117-4C21-A062-3F5571872D1E}" dt="2020-12-01T07:17:12.387" v="6200" actId="20577"/>
          <ac:spMkLst>
            <pc:docMk/>
            <pc:sldMk cId="3631446745" sldId="268"/>
            <ac:spMk id="29" creationId="{5C0E6F4F-D048-494C-8C47-2443C4FE37FD}"/>
          </ac:spMkLst>
        </pc:spChg>
      </pc:sldChg>
      <pc:sldChg chg="addSp modSp mod modNotesTx">
        <pc:chgData name="Ives Vieira" userId="498ce5970fb18186" providerId="LiveId" clId="{0EF17F83-B117-4C21-A062-3F5571872D1E}" dt="2020-12-01T01:27:50.810" v="4633" actId="20577"/>
        <pc:sldMkLst>
          <pc:docMk/>
          <pc:sldMk cId="172547870" sldId="270"/>
        </pc:sldMkLst>
        <pc:spChg chg="mod">
          <ac:chgData name="Ives Vieira" userId="498ce5970fb18186" providerId="LiveId" clId="{0EF17F83-B117-4C21-A062-3F5571872D1E}" dt="2020-11-30T20:29:29.101" v="59" actId="20577"/>
          <ac:spMkLst>
            <pc:docMk/>
            <pc:sldMk cId="172547870" sldId="270"/>
            <ac:spMk id="2" creationId="{E0F14F88-0B98-487E-AEBC-0B6C3EEE506E}"/>
          </ac:spMkLst>
        </pc:spChg>
        <pc:spChg chg="mod">
          <ac:chgData name="Ives Vieira" userId="498ce5970fb18186" providerId="LiveId" clId="{0EF17F83-B117-4C21-A062-3F5571872D1E}" dt="2020-11-30T20:29:51.310" v="145" actId="14100"/>
          <ac:spMkLst>
            <pc:docMk/>
            <pc:sldMk cId="172547870" sldId="270"/>
            <ac:spMk id="3" creationId="{2947E8DD-E980-4C5F-8F9F-5D20D761A439}"/>
          </ac:spMkLst>
        </pc:spChg>
        <pc:grpChg chg="add mod">
          <ac:chgData name="Ives Vieira" userId="498ce5970fb18186" providerId="LiveId" clId="{0EF17F83-B117-4C21-A062-3F5571872D1E}" dt="2020-11-30T20:33:03.710" v="162" actId="1076"/>
          <ac:grpSpMkLst>
            <pc:docMk/>
            <pc:sldMk cId="172547870" sldId="270"/>
            <ac:grpSpMk id="19" creationId="{91C1B026-2572-4AF1-B8F7-86DF9768809E}"/>
          </ac:grpSpMkLst>
        </pc:grpChg>
        <pc:picChg chg="add mod">
          <ac:chgData name="Ives Vieira" userId="498ce5970fb18186" providerId="LiveId" clId="{0EF17F83-B117-4C21-A062-3F5571872D1E}" dt="2020-11-30T20:32:49.151" v="159" actId="164"/>
          <ac:picMkLst>
            <pc:docMk/>
            <pc:sldMk cId="172547870" sldId="270"/>
            <ac:picMk id="7" creationId="{FF696D2F-CD85-4F95-9810-8405392392A9}"/>
          </ac:picMkLst>
        </pc:picChg>
        <pc:picChg chg="add mod">
          <ac:chgData name="Ives Vieira" userId="498ce5970fb18186" providerId="LiveId" clId="{0EF17F83-B117-4C21-A062-3F5571872D1E}" dt="2020-11-30T20:32:49.151" v="159" actId="164"/>
          <ac:picMkLst>
            <pc:docMk/>
            <pc:sldMk cId="172547870" sldId="270"/>
            <ac:picMk id="9" creationId="{611EDFCC-7C0A-4492-8565-A96B8B9267CE}"/>
          </ac:picMkLst>
        </pc:picChg>
        <pc:picChg chg="add mod">
          <ac:chgData name="Ives Vieira" userId="498ce5970fb18186" providerId="LiveId" clId="{0EF17F83-B117-4C21-A062-3F5571872D1E}" dt="2020-11-30T20:32:49.151" v="159" actId="164"/>
          <ac:picMkLst>
            <pc:docMk/>
            <pc:sldMk cId="172547870" sldId="270"/>
            <ac:picMk id="12" creationId="{3EE0310D-2BB6-4306-8775-496EE61574A8}"/>
          </ac:picMkLst>
        </pc:picChg>
        <pc:picChg chg="add mod">
          <ac:chgData name="Ives Vieira" userId="498ce5970fb18186" providerId="LiveId" clId="{0EF17F83-B117-4C21-A062-3F5571872D1E}" dt="2020-11-30T20:32:49.151" v="159" actId="164"/>
          <ac:picMkLst>
            <pc:docMk/>
            <pc:sldMk cId="172547870" sldId="270"/>
            <ac:picMk id="14" creationId="{BA189A48-E5C5-44AD-AE32-07A55E0449CC}"/>
          </ac:picMkLst>
        </pc:picChg>
        <pc:picChg chg="add mod">
          <ac:chgData name="Ives Vieira" userId="498ce5970fb18186" providerId="LiveId" clId="{0EF17F83-B117-4C21-A062-3F5571872D1E}" dt="2020-11-30T20:32:49.151" v="159" actId="164"/>
          <ac:picMkLst>
            <pc:docMk/>
            <pc:sldMk cId="172547870" sldId="270"/>
            <ac:picMk id="16" creationId="{48E98B3B-F5EB-45BA-8B37-C02BD3C46D73}"/>
          </ac:picMkLst>
        </pc:picChg>
        <pc:picChg chg="add mod">
          <ac:chgData name="Ives Vieira" userId="498ce5970fb18186" providerId="LiveId" clId="{0EF17F83-B117-4C21-A062-3F5571872D1E}" dt="2020-11-30T20:32:49.151" v="159" actId="164"/>
          <ac:picMkLst>
            <pc:docMk/>
            <pc:sldMk cId="172547870" sldId="270"/>
            <ac:picMk id="18" creationId="{5A8BA2EE-9D52-4A0F-8E5E-A563E78AF66A}"/>
          </ac:picMkLst>
        </pc:picChg>
      </pc:sldChg>
      <pc:sldChg chg="modSp mod modNotesTx">
        <pc:chgData name="Ives Vieira" userId="498ce5970fb18186" providerId="LiveId" clId="{0EF17F83-B117-4C21-A062-3F5571872D1E}" dt="2020-12-01T01:30:11.582" v="4846" actId="20577"/>
        <pc:sldMkLst>
          <pc:docMk/>
          <pc:sldMk cId="671334258" sldId="271"/>
        </pc:sldMkLst>
        <pc:spChg chg="mod">
          <ac:chgData name="Ives Vieira" userId="498ce5970fb18186" providerId="LiveId" clId="{0EF17F83-B117-4C21-A062-3F5571872D1E}" dt="2020-12-01T01:28:03.057" v="4647" actId="20577"/>
          <ac:spMkLst>
            <pc:docMk/>
            <pc:sldMk cId="671334258" sldId="271"/>
            <ac:spMk id="3" creationId="{2947E8DD-E980-4C5F-8F9F-5D20D761A439}"/>
          </ac:spMkLst>
        </pc:spChg>
      </pc:sldChg>
      <pc:sldChg chg="new del">
        <pc:chgData name="Ives Vieira" userId="498ce5970fb18186" providerId="LiveId" clId="{0EF17F83-B117-4C21-A062-3F5571872D1E}" dt="2020-11-30T20:33:15.157" v="164" actId="680"/>
        <pc:sldMkLst>
          <pc:docMk/>
          <pc:sldMk cId="714795841" sldId="272"/>
        </pc:sldMkLst>
      </pc:sldChg>
      <pc:sldChg chg="addSp modSp add mod modNotesTx">
        <pc:chgData name="Ives Vieira" userId="498ce5970fb18186" providerId="LiveId" clId="{0EF17F83-B117-4C21-A062-3F5571872D1E}" dt="2020-12-01T01:34:50.556" v="5318" actId="20577"/>
        <pc:sldMkLst>
          <pc:docMk/>
          <pc:sldMk cId="2369225594" sldId="272"/>
        </pc:sldMkLst>
        <pc:spChg chg="mod">
          <ac:chgData name="Ives Vieira" userId="498ce5970fb18186" providerId="LiveId" clId="{0EF17F83-B117-4C21-A062-3F5571872D1E}" dt="2020-11-30T20:34:22.967" v="190" actId="20577"/>
          <ac:spMkLst>
            <pc:docMk/>
            <pc:sldMk cId="2369225594" sldId="272"/>
            <ac:spMk id="2" creationId="{E0F14F88-0B98-487E-AEBC-0B6C3EEE506E}"/>
          </ac:spMkLst>
        </pc:spChg>
        <pc:spChg chg="mod">
          <ac:chgData name="Ives Vieira" userId="498ce5970fb18186" providerId="LiveId" clId="{0EF17F83-B117-4C21-A062-3F5571872D1E}" dt="2020-11-30T20:34:33.585" v="245" actId="20577"/>
          <ac:spMkLst>
            <pc:docMk/>
            <pc:sldMk cId="2369225594" sldId="272"/>
            <ac:spMk id="3" creationId="{2947E8DD-E980-4C5F-8F9F-5D20D761A439}"/>
          </ac:spMkLst>
        </pc:spChg>
        <pc:picChg chg="add mod">
          <ac:chgData name="Ives Vieira" userId="498ce5970fb18186" providerId="LiveId" clId="{0EF17F83-B117-4C21-A062-3F5571872D1E}" dt="2020-11-30T20:38:12.430" v="380" actId="1076"/>
          <ac:picMkLst>
            <pc:docMk/>
            <pc:sldMk cId="2369225594" sldId="272"/>
            <ac:picMk id="7" creationId="{A3154423-A526-40BD-BBD8-26E3078DCC5E}"/>
          </ac:picMkLst>
        </pc:picChg>
      </pc:sldChg>
      <pc:sldChg chg="addSp modSp add mod modAnim modNotesTx">
        <pc:chgData name="Ives Vieira" userId="498ce5970fb18186" providerId="LiveId" clId="{0EF17F83-B117-4C21-A062-3F5571872D1E}" dt="2020-12-01T01:39:10.073" v="6090" actId="20577"/>
        <pc:sldMkLst>
          <pc:docMk/>
          <pc:sldMk cId="2696058022" sldId="273"/>
        </pc:sldMkLst>
        <pc:spChg chg="mod">
          <ac:chgData name="Ives Vieira" userId="498ce5970fb18186" providerId="LiveId" clId="{0EF17F83-B117-4C21-A062-3F5571872D1E}" dt="2020-11-30T20:36:48.558" v="308" actId="20577"/>
          <ac:spMkLst>
            <pc:docMk/>
            <pc:sldMk cId="2696058022" sldId="273"/>
            <ac:spMk id="3" creationId="{2947E8DD-E980-4C5F-8F9F-5D20D761A439}"/>
          </ac:spMkLst>
        </pc:spChg>
        <pc:spChg chg="add mod">
          <ac:chgData name="Ives Vieira" userId="498ce5970fb18186" providerId="LiveId" clId="{0EF17F83-B117-4C21-A062-3F5571872D1E}" dt="2020-11-30T20:46:15.450" v="526" actId="207"/>
          <ac:spMkLst>
            <pc:docMk/>
            <pc:sldMk cId="2696058022" sldId="273"/>
            <ac:spMk id="8" creationId="{B6838C04-3B12-4FF7-9A93-396FDEFB6DE7}"/>
          </ac:spMkLst>
        </pc:spChg>
        <pc:spChg chg="add mod">
          <ac:chgData name="Ives Vieira" userId="498ce5970fb18186" providerId="LiveId" clId="{0EF17F83-B117-4C21-A062-3F5571872D1E}" dt="2020-11-30T20:46:58.304" v="586" actId="1076"/>
          <ac:spMkLst>
            <pc:docMk/>
            <pc:sldMk cId="2696058022" sldId="273"/>
            <ac:spMk id="12" creationId="{A336A16A-B198-4A93-9D9E-992F26D657A6}"/>
          </ac:spMkLst>
        </pc:spChg>
        <pc:picChg chg="add mod">
          <ac:chgData name="Ives Vieira" userId="498ce5970fb18186" providerId="LiveId" clId="{0EF17F83-B117-4C21-A062-3F5571872D1E}" dt="2020-11-30T20:45:39.248" v="522" actId="1076"/>
          <ac:picMkLst>
            <pc:docMk/>
            <pc:sldMk cId="2696058022" sldId="273"/>
            <ac:picMk id="7" creationId="{11A56A40-EEDF-4F85-9623-0B5359252BDE}"/>
          </ac:picMkLst>
        </pc:picChg>
        <pc:cxnChg chg="add mod">
          <ac:chgData name="Ives Vieira" userId="498ce5970fb18186" providerId="LiveId" clId="{0EF17F83-B117-4C21-A062-3F5571872D1E}" dt="2020-11-30T20:46:26.327" v="528" actId="1076"/>
          <ac:cxnSpMkLst>
            <pc:docMk/>
            <pc:sldMk cId="2696058022" sldId="273"/>
            <ac:cxnSpMk id="11" creationId="{3E05F66A-64E3-4160-8386-A6F42B4A8C65}"/>
          </ac:cxnSpMkLst>
        </pc:cxnChg>
      </pc:sldChg>
      <pc:sldChg chg="addSp modSp add mod">
        <pc:chgData name="Ives Vieira" userId="498ce5970fb18186" providerId="LiveId" clId="{0EF17F83-B117-4C21-A062-3F5571872D1E}" dt="2020-12-01T03:11:44.891" v="6127" actId="1076"/>
        <pc:sldMkLst>
          <pc:docMk/>
          <pc:sldMk cId="3927110234" sldId="274"/>
        </pc:sldMkLst>
        <pc:spChg chg="mod">
          <ac:chgData name="Ives Vieira" userId="498ce5970fb18186" providerId="LiveId" clId="{0EF17F83-B117-4C21-A062-3F5571872D1E}" dt="2020-11-30T20:37:01.096" v="327" actId="20577"/>
          <ac:spMkLst>
            <pc:docMk/>
            <pc:sldMk cId="3927110234" sldId="274"/>
            <ac:spMk id="2" creationId="{E0F14F88-0B98-487E-AEBC-0B6C3EEE506E}"/>
          </ac:spMkLst>
        </pc:spChg>
        <pc:spChg chg="mod">
          <ac:chgData name="Ives Vieira" userId="498ce5970fb18186" providerId="LiveId" clId="{0EF17F83-B117-4C21-A062-3F5571872D1E}" dt="2020-11-30T20:37:07.593" v="347" actId="20577"/>
          <ac:spMkLst>
            <pc:docMk/>
            <pc:sldMk cId="3927110234" sldId="274"/>
            <ac:spMk id="3" creationId="{2947E8DD-E980-4C5F-8F9F-5D20D761A439}"/>
          </ac:spMkLst>
        </pc:spChg>
        <pc:picChg chg="add mod">
          <ac:chgData name="Ives Vieira" userId="498ce5970fb18186" providerId="LiveId" clId="{0EF17F83-B117-4C21-A062-3F5571872D1E}" dt="2020-12-01T03:11:43.697" v="6126" actId="1076"/>
          <ac:picMkLst>
            <pc:docMk/>
            <pc:sldMk cId="3927110234" sldId="274"/>
            <ac:picMk id="7" creationId="{CA0EDCD6-F0CB-4E7C-8386-71C1CCDDC749}"/>
          </ac:picMkLst>
        </pc:picChg>
        <pc:picChg chg="add mod">
          <ac:chgData name="Ives Vieira" userId="498ce5970fb18186" providerId="LiveId" clId="{0EF17F83-B117-4C21-A062-3F5571872D1E}" dt="2020-12-01T03:11:44.891" v="6127" actId="1076"/>
          <ac:picMkLst>
            <pc:docMk/>
            <pc:sldMk cId="3927110234" sldId="274"/>
            <ac:picMk id="9" creationId="{1ECC3133-550D-42D8-A31B-E01EF9B97E4A}"/>
          </ac:picMkLst>
        </pc:picChg>
      </pc:sldChg>
      <pc:sldChg chg="addSp modSp add mod">
        <pc:chgData name="Ives Vieira" userId="498ce5970fb18186" providerId="LiveId" clId="{0EF17F83-B117-4C21-A062-3F5571872D1E}" dt="2020-12-01T03:11:39.747" v="6125" actId="1076"/>
        <pc:sldMkLst>
          <pc:docMk/>
          <pc:sldMk cId="2742832132" sldId="275"/>
        </pc:sldMkLst>
        <pc:spChg chg="mod">
          <ac:chgData name="Ives Vieira" userId="498ce5970fb18186" providerId="LiveId" clId="{0EF17F83-B117-4C21-A062-3F5571872D1E}" dt="2020-11-30T20:37:17.419" v="362" actId="20577"/>
          <ac:spMkLst>
            <pc:docMk/>
            <pc:sldMk cId="2742832132" sldId="275"/>
            <ac:spMk id="3" creationId="{2947E8DD-E980-4C5F-8F9F-5D20D761A439}"/>
          </ac:spMkLst>
        </pc:spChg>
        <pc:picChg chg="add mod">
          <ac:chgData name="Ives Vieira" userId="498ce5970fb18186" providerId="LiveId" clId="{0EF17F83-B117-4C21-A062-3F5571872D1E}" dt="2020-12-01T03:11:32.884" v="6124" actId="1076"/>
          <ac:picMkLst>
            <pc:docMk/>
            <pc:sldMk cId="2742832132" sldId="275"/>
            <ac:picMk id="7" creationId="{E2200701-E71D-448C-9328-0E9E2D3BB90C}"/>
          </ac:picMkLst>
        </pc:picChg>
        <pc:picChg chg="add mod">
          <ac:chgData name="Ives Vieira" userId="498ce5970fb18186" providerId="LiveId" clId="{0EF17F83-B117-4C21-A062-3F5571872D1E}" dt="2020-12-01T03:11:39.747" v="6125" actId="1076"/>
          <ac:picMkLst>
            <pc:docMk/>
            <pc:sldMk cId="2742832132" sldId="275"/>
            <ac:picMk id="9" creationId="{4972AE14-4928-40D0-A704-F2EF685AE3E6}"/>
          </ac:picMkLst>
        </pc:picChg>
      </pc:sldChg>
      <pc:sldChg chg="addSp modSp add mod">
        <pc:chgData name="Ives Vieira" userId="498ce5970fb18186" providerId="LiveId" clId="{0EF17F83-B117-4C21-A062-3F5571872D1E}" dt="2020-12-01T03:11:50.896" v="6128" actId="1076"/>
        <pc:sldMkLst>
          <pc:docMk/>
          <pc:sldMk cId="3441312840" sldId="276"/>
        </pc:sldMkLst>
        <pc:spChg chg="mod">
          <ac:chgData name="Ives Vieira" userId="498ce5970fb18186" providerId="LiveId" clId="{0EF17F83-B117-4C21-A062-3F5571872D1E}" dt="2020-11-30T20:37:22.332" v="374" actId="20577"/>
          <ac:spMkLst>
            <pc:docMk/>
            <pc:sldMk cId="3441312840" sldId="276"/>
            <ac:spMk id="3" creationId="{2947E8DD-E980-4C5F-8F9F-5D20D761A439}"/>
          </ac:spMkLst>
        </pc:spChg>
        <pc:picChg chg="add mod">
          <ac:chgData name="Ives Vieira" userId="498ce5970fb18186" providerId="LiveId" clId="{0EF17F83-B117-4C21-A062-3F5571872D1E}" dt="2020-12-01T03:11:50.896" v="6128" actId="1076"/>
          <ac:picMkLst>
            <pc:docMk/>
            <pc:sldMk cId="3441312840" sldId="276"/>
            <ac:picMk id="7" creationId="{A3E53705-7E59-4428-94B4-6E8A2B1CEB63}"/>
          </ac:picMkLst>
        </pc:picChg>
        <pc:picChg chg="add mod">
          <ac:chgData name="Ives Vieira" userId="498ce5970fb18186" providerId="LiveId" clId="{0EF17F83-B117-4C21-A062-3F5571872D1E}" dt="2020-12-01T03:11:07.916" v="6119" actId="1076"/>
          <ac:picMkLst>
            <pc:docMk/>
            <pc:sldMk cId="3441312840" sldId="276"/>
            <ac:picMk id="9" creationId="{E162D3B9-F707-4391-9DD3-86089851064E}"/>
          </ac:picMkLst>
        </pc:picChg>
      </pc:sldChg>
      <pc:sldChg chg="modSp add del mod">
        <pc:chgData name="Ives Vieira" userId="498ce5970fb18186" providerId="LiveId" clId="{0EF17F83-B117-4C21-A062-3F5571872D1E}" dt="2020-12-01T03:11:59.376" v="6129" actId="47"/>
        <pc:sldMkLst>
          <pc:docMk/>
          <pc:sldMk cId="4068820918" sldId="277"/>
        </pc:sldMkLst>
        <pc:spChg chg="mod">
          <ac:chgData name="Ives Vieira" userId="498ce5970fb18186" providerId="LiveId" clId="{0EF17F83-B117-4C21-A062-3F5571872D1E}" dt="2020-11-30T20:39:15.249" v="410" actId="20577"/>
          <ac:spMkLst>
            <pc:docMk/>
            <pc:sldMk cId="4068820918" sldId="277"/>
            <ac:spMk id="2" creationId="{E0F14F88-0B98-487E-AEBC-0B6C3EEE506E}"/>
          </ac:spMkLst>
        </pc:spChg>
        <pc:spChg chg="mod">
          <ac:chgData name="Ives Vieira" userId="498ce5970fb18186" providerId="LiveId" clId="{0EF17F83-B117-4C21-A062-3F5571872D1E}" dt="2020-11-30T20:39:23.604" v="431" actId="20577"/>
          <ac:spMkLst>
            <pc:docMk/>
            <pc:sldMk cId="4068820918" sldId="277"/>
            <ac:spMk id="3" creationId="{2947E8DD-E980-4C5F-8F9F-5D20D761A439}"/>
          </ac:spMkLst>
        </pc:spChg>
      </pc:sldChg>
      <pc:sldChg chg="addSp delSp modSp add mod">
        <pc:chgData name="Ives Vieira" userId="498ce5970fb18186" providerId="LiveId" clId="{0EF17F83-B117-4C21-A062-3F5571872D1E}" dt="2020-12-01T06:27:51.960" v="6197" actId="1076"/>
        <pc:sldMkLst>
          <pc:docMk/>
          <pc:sldMk cId="2042350383" sldId="278"/>
        </pc:sldMkLst>
        <pc:spChg chg="mod">
          <ac:chgData name="Ives Vieira" userId="498ce5970fb18186" providerId="LiveId" clId="{0EF17F83-B117-4C21-A062-3F5571872D1E}" dt="2020-11-30T20:40:06.058" v="483" actId="20577"/>
          <ac:spMkLst>
            <pc:docMk/>
            <pc:sldMk cId="2042350383" sldId="278"/>
            <ac:spMk id="2" creationId="{E0F14F88-0B98-487E-AEBC-0B6C3EEE506E}"/>
          </ac:spMkLst>
        </pc:spChg>
        <pc:spChg chg="mod">
          <ac:chgData name="Ives Vieira" userId="498ce5970fb18186" providerId="LiveId" clId="{0EF17F83-B117-4C21-A062-3F5571872D1E}" dt="2020-11-30T20:40:15.094" v="511" actId="20577"/>
          <ac:spMkLst>
            <pc:docMk/>
            <pc:sldMk cId="2042350383" sldId="278"/>
            <ac:spMk id="3" creationId="{2947E8DD-E980-4C5F-8F9F-5D20D761A439}"/>
          </ac:spMkLst>
        </pc:spChg>
        <pc:spChg chg="add mod">
          <ac:chgData name="Ives Vieira" userId="498ce5970fb18186" providerId="LiveId" clId="{0EF17F83-B117-4C21-A062-3F5571872D1E}" dt="2020-12-01T06:27:51.960" v="6197" actId="1076"/>
          <ac:spMkLst>
            <pc:docMk/>
            <pc:sldMk cId="2042350383" sldId="278"/>
            <ac:spMk id="11" creationId="{965308F8-7B44-4070-BBDE-8593BA0DE374}"/>
          </ac:spMkLst>
        </pc:spChg>
        <pc:spChg chg="add mod">
          <ac:chgData name="Ives Vieira" userId="498ce5970fb18186" providerId="LiveId" clId="{0EF17F83-B117-4C21-A062-3F5571872D1E}" dt="2020-12-01T06:27:51.960" v="6197" actId="1076"/>
          <ac:spMkLst>
            <pc:docMk/>
            <pc:sldMk cId="2042350383" sldId="278"/>
            <ac:spMk id="14" creationId="{B414DDFB-9C7A-4D16-A8AA-6A102022E2C6}"/>
          </ac:spMkLst>
        </pc:spChg>
        <pc:picChg chg="add del mod">
          <ac:chgData name="Ives Vieira" userId="498ce5970fb18186" providerId="LiveId" clId="{0EF17F83-B117-4C21-A062-3F5571872D1E}" dt="2020-12-01T03:22:50.923" v="6135" actId="478"/>
          <ac:picMkLst>
            <pc:docMk/>
            <pc:sldMk cId="2042350383" sldId="278"/>
            <ac:picMk id="7" creationId="{43AB3155-B4D9-4955-BDC4-D333B6200C93}"/>
          </ac:picMkLst>
        </pc:picChg>
        <pc:picChg chg="add mod">
          <ac:chgData name="Ives Vieira" userId="498ce5970fb18186" providerId="LiveId" clId="{0EF17F83-B117-4C21-A062-3F5571872D1E}" dt="2020-12-01T06:27:01.796" v="6193" actId="1076"/>
          <ac:picMkLst>
            <pc:docMk/>
            <pc:sldMk cId="2042350383" sldId="278"/>
            <ac:picMk id="9" creationId="{AC38922D-E0D3-44C4-AAC6-0DB48B3121FC}"/>
          </ac:picMkLst>
        </pc:picChg>
        <pc:picChg chg="add mod">
          <ac:chgData name="Ives Vieira" userId="498ce5970fb18186" providerId="LiveId" clId="{0EF17F83-B117-4C21-A062-3F5571872D1E}" dt="2020-12-01T03:23:30.546" v="6146" actId="1076"/>
          <ac:picMkLst>
            <pc:docMk/>
            <pc:sldMk cId="2042350383" sldId="278"/>
            <ac:picMk id="13" creationId="{2D4331B6-64CA-4796-BC82-E9AB9573E3A5}"/>
          </ac:picMkLst>
        </pc:picChg>
        <pc:picChg chg="add del mod">
          <ac:chgData name="Ives Vieira" userId="498ce5970fb18186" providerId="LiveId" clId="{0EF17F83-B117-4C21-A062-3F5571872D1E}" dt="2020-12-01T03:24:00.114" v="6157" actId="478"/>
          <ac:picMkLst>
            <pc:docMk/>
            <pc:sldMk cId="2042350383" sldId="278"/>
            <ac:picMk id="16" creationId="{A6A5C2B8-C708-406D-97AD-8A058CB232CD}"/>
          </ac:picMkLst>
        </pc:picChg>
      </pc:sldChg>
      <pc:sldChg chg="addSp modSp add mod">
        <pc:chgData name="Ives Vieira" userId="498ce5970fb18186" providerId="LiveId" clId="{0EF17F83-B117-4C21-A062-3F5571872D1E}" dt="2020-12-01T06:28:05.989" v="6198" actId="1076"/>
        <pc:sldMkLst>
          <pc:docMk/>
          <pc:sldMk cId="2742869216" sldId="279"/>
        </pc:sldMkLst>
        <pc:spChg chg="add mod">
          <ac:chgData name="Ives Vieira" userId="498ce5970fb18186" providerId="LiveId" clId="{0EF17F83-B117-4C21-A062-3F5571872D1E}" dt="2020-12-01T06:28:05.989" v="6198" actId="1076"/>
          <ac:spMkLst>
            <pc:docMk/>
            <pc:sldMk cId="2742869216" sldId="279"/>
            <ac:spMk id="8" creationId="{6F7385DE-E63A-4595-BF21-A6B5C52F7B45}"/>
          </ac:spMkLst>
        </pc:spChg>
        <pc:spChg chg="add mod">
          <ac:chgData name="Ives Vieira" userId="498ce5970fb18186" providerId="LiveId" clId="{0EF17F83-B117-4C21-A062-3F5571872D1E}" dt="2020-12-01T06:28:05.989" v="6198" actId="1076"/>
          <ac:spMkLst>
            <pc:docMk/>
            <pc:sldMk cId="2742869216" sldId="279"/>
            <ac:spMk id="12" creationId="{439CFC39-C0AB-4423-92BA-B165C6393851}"/>
          </ac:spMkLst>
        </pc:spChg>
        <pc:picChg chg="add mod">
          <ac:chgData name="Ives Vieira" userId="498ce5970fb18186" providerId="LiveId" clId="{0EF17F83-B117-4C21-A062-3F5571872D1E}" dt="2020-12-01T03:24:30.479" v="6160" actId="1076"/>
          <ac:picMkLst>
            <pc:docMk/>
            <pc:sldMk cId="2742869216" sldId="279"/>
            <ac:picMk id="7" creationId="{5D783374-312E-48EF-ACA3-113904716618}"/>
          </ac:picMkLst>
        </pc:picChg>
        <pc:picChg chg="add mod">
          <ac:chgData name="Ives Vieira" userId="498ce5970fb18186" providerId="LiveId" clId="{0EF17F83-B117-4C21-A062-3F5571872D1E}" dt="2020-12-01T03:25:20.236" v="6167" actId="1076"/>
          <ac:picMkLst>
            <pc:docMk/>
            <pc:sldMk cId="2742869216" sldId="279"/>
            <ac:picMk id="11" creationId="{A32FD950-80B4-436B-B10C-A5ED41066368}"/>
          </ac:picMkLst>
        </pc:picChg>
      </pc:sldChg>
      <pc:sldChg chg="add del">
        <pc:chgData name="Ives Vieira" userId="498ce5970fb18186" providerId="LiveId" clId="{0EF17F83-B117-4C21-A062-3F5571872D1E}" dt="2020-12-01T03:23:35.905" v="6148"/>
        <pc:sldMkLst>
          <pc:docMk/>
          <pc:sldMk cId="2585065313"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85238-B06C-42F4-BBA6-463F00DFF4C7}" type="datetimeFigureOut">
              <a:rPr lang="pt-BR" smtClean="0"/>
              <a:t>30/11/2020</a:t>
            </a:fld>
            <a:endParaRPr lang="pt-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B7113-75FE-4C60-9495-42E631D50592}" type="slidenum">
              <a:rPr lang="pt-BR" smtClean="0"/>
              <a:t>‹#›</a:t>
            </a:fld>
            <a:endParaRPr lang="pt-BR"/>
          </a:p>
        </p:txBody>
      </p:sp>
    </p:spTree>
    <p:extLst>
      <p:ext uri="{BB962C8B-B14F-4D97-AF65-F5344CB8AC3E}">
        <p14:creationId xmlns:p14="http://schemas.microsoft.com/office/powerpoint/2010/main" val="398294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Olá meu é ___________ e , junto com _________-, _________-, __________vamos  apresentar o projeto de Modelagem do nosso grupo: uma modelagem do movimento longitudinal em cruzeiro de uma aeronave </a:t>
            </a:r>
            <a:r>
              <a:rPr lang="pt-BR" err="1"/>
              <a:t>biplana</a:t>
            </a:r>
            <a:r>
              <a:rPr lang="pt-BR"/>
              <a:t> </a:t>
            </a:r>
            <a:r>
              <a:rPr lang="pt-BR" err="1"/>
              <a:t>radiocontrolada</a:t>
            </a:r>
            <a:r>
              <a:rPr lang="pt-BR"/>
              <a:t>.</a:t>
            </a: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1</a:t>
            </a:fld>
            <a:endParaRPr lang="pt-BR"/>
          </a:p>
        </p:txBody>
      </p:sp>
    </p:spTree>
    <p:extLst>
      <p:ext uri="{BB962C8B-B14F-4D97-AF65-F5344CB8AC3E}">
        <p14:creationId xmlns:p14="http://schemas.microsoft.com/office/powerpoint/2010/main" val="366062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Utilizando as variáveis de estado definidas anteriormente, pode-se determinar, segundo Phillips, as equações de movimento para as derivadas das variáveis de estado, mostradas abaixo.</a:t>
            </a: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10</a:t>
            </a:fld>
            <a:endParaRPr lang="pt-BR"/>
          </a:p>
        </p:txBody>
      </p:sp>
    </p:spTree>
    <p:extLst>
      <p:ext uri="{BB962C8B-B14F-4D97-AF65-F5344CB8AC3E}">
        <p14:creationId xmlns:p14="http://schemas.microsoft.com/office/powerpoint/2010/main" val="286103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Para realizar a linearização, utilizou-se a hipótese de pequenas perturbações, na qual uma variável qualquer pode ser escrita como a soma de uma componente no seu estado de equilíbrio de uma componente de perturbação. </a:t>
            </a:r>
            <a:br>
              <a:rPr lang="pt-BR"/>
            </a:br>
            <a:r>
              <a:rPr lang="pt-BR"/>
              <a:t>Adotando aproximação para pequenos ângulos para os ângulos de Euler, foi possível chegar num sistema linearizado para as perturbações das 12 variáveis de estados definidas anteriormente. Como estamos interessados apenas no movimento longitudinal da aeronave e ele é suposto desacoplado, a parte </a:t>
            </a:r>
            <a:r>
              <a:rPr lang="pt-BR" err="1"/>
              <a:t>latero</a:t>
            </a:r>
            <a:r>
              <a:rPr lang="pt-BR"/>
              <a:t>-direcional do problema foi desprezada.</a:t>
            </a: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11</a:t>
            </a:fld>
            <a:endParaRPr lang="pt-BR"/>
          </a:p>
        </p:txBody>
      </p:sp>
    </p:spTree>
    <p:extLst>
      <p:ext uri="{BB962C8B-B14F-4D97-AF65-F5344CB8AC3E}">
        <p14:creationId xmlns:p14="http://schemas.microsoft.com/office/powerpoint/2010/main" val="2066785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Falar alguma coisa sobre as derivadas</a:t>
            </a: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12</a:t>
            </a:fld>
            <a:endParaRPr lang="pt-BR"/>
          </a:p>
        </p:txBody>
      </p:sp>
    </p:spTree>
    <p:extLst>
      <p:ext uri="{BB962C8B-B14F-4D97-AF65-F5344CB8AC3E}">
        <p14:creationId xmlns:p14="http://schemas.microsoft.com/office/powerpoint/2010/main" val="2874258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13</a:t>
            </a:fld>
            <a:endParaRPr lang="pt-BR"/>
          </a:p>
        </p:txBody>
      </p:sp>
    </p:spTree>
    <p:extLst>
      <p:ext uri="{BB962C8B-B14F-4D97-AF65-F5344CB8AC3E}">
        <p14:creationId xmlns:p14="http://schemas.microsoft.com/office/powerpoint/2010/main" val="3576008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14</a:t>
            </a:fld>
            <a:endParaRPr lang="pt-BR"/>
          </a:p>
        </p:txBody>
      </p:sp>
    </p:spTree>
    <p:extLst>
      <p:ext uri="{BB962C8B-B14F-4D97-AF65-F5344CB8AC3E}">
        <p14:creationId xmlns:p14="http://schemas.microsoft.com/office/powerpoint/2010/main" val="3623625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Com os sistemas de equações que regem o comportamento do sistema definido, foi possível formular as funções de transferência para cada </a:t>
            </a:r>
            <a:r>
              <a:rPr lang="pt-BR" err="1"/>
              <a:t>varíavel</a:t>
            </a:r>
            <a:r>
              <a:rPr lang="pt-BR"/>
              <a:t> de estado utilizando as transformadas de Laplace, listadas abaixo. </a:t>
            </a:r>
          </a:p>
          <a:p>
            <a:endParaRPr lang="pt-BR"/>
          </a:p>
          <a:p>
            <a:r>
              <a:rPr lang="pt-BR"/>
              <a:t>-Falar alguma coisa sobre essas funções de </a:t>
            </a:r>
            <a:r>
              <a:rPr lang="pt-BR" err="1"/>
              <a:t>transferencia</a:t>
            </a:r>
            <a:endParaRPr lang="pt-B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15</a:t>
            </a:fld>
            <a:endParaRPr lang="pt-BR"/>
          </a:p>
        </p:txBody>
      </p:sp>
    </p:spTree>
    <p:extLst>
      <p:ext uri="{BB962C8B-B14F-4D97-AF65-F5344CB8AC3E}">
        <p14:creationId xmlns:p14="http://schemas.microsoft.com/office/powerpoint/2010/main" val="2086213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Os parâmetros numéricos utilizados na simulação foram gentilmente fornecidos pela </a:t>
            </a:r>
            <a:r>
              <a:rPr lang="pt-BR" err="1"/>
              <a:t>keep</a:t>
            </a:r>
            <a:r>
              <a:rPr lang="pt-BR"/>
              <a:t> </a:t>
            </a:r>
            <a:r>
              <a:rPr lang="pt-BR" err="1"/>
              <a:t>flying</a:t>
            </a:r>
            <a:r>
              <a:rPr lang="pt-BR"/>
              <a:t> para a aeronave de estudo, o biplano convencional da competição de 2020. Os coeficientes de sustentação utilizados são obtidos através de um VLM linear, cujos resultados são considerados aceitáveis para baixos ângulos de ataque. </a:t>
            </a: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16</a:t>
            </a:fld>
            <a:endParaRPr lang="pt-BR"/>
          </a:p>
        </p:txBody>
      </p:sp>
    </p:spTree>
    <p:extLst>
      <p:ext uri="{BB962C8B-B14F-4D97-AF65-F5344CB8AC3E}">
        <p14:creationId xmlns:p14="http://schemas.microsoft.com/office/powerpoint/2010/main" val="2578846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Através das funções de transferência encontradas, pode-se realizar o estudo da estabilidade do sistema através da determinação de seus polos e zeros. Como visto na figura, não há polos com componente real positiva, indicando que o sistema em questão é estável para as entradas consideradas.</a:t>
            </a:r>
          </a:p>
          <a:p>
            <a:r>
              <a:rPr lang="pt-BR"/>
              <a:t>Os zeros, por sua vez, indicam características particulares da dinâmica de cada variável de estado.</a:t>
            </a:r>
          </a:p>
          <a:p>
            <a:r>
              <a:rPr lang="pt-BR"/>
              <a:t>Para a variável u temos, com exceção do zero nulo, apenas zeros rápidos que não interferem na resposta do sistema</a:t>
            </a:r>
          </a:p>
          <a:p>
            <a:endParaRPr lang="pt-BR"/>
          </a:p>
          <a:p>
            <a:r>
              <a:rPr lang="pt-BR"/>
              <a:t>Em relação a variável w, temos dois zeros lentos e estáveis (gerando sobressinal), zero nulo e um zero rápido, porém instável, já que possui parte real positiva</a:t>
            </a:r>
          </a:p>
          <a:p>
            <a:endParaRPr lang="pt-BR"/>
          </a:p>
          <a:p>
            <a:r>
              <a:rPr lang="pt-BR"/>
              <a:t>Já para a variável q há um zero rápido e estável (que </a:t>
            </a:r>
            <a:r>
              <a:rPr lang="pt-BR" err="1"/>
              <a:t>nao</a:t>
            </a:r>
            <a:r>
              <a:rPr lang="pt-BR"/>
              <a:t> interfere no sistema), um zero lento e estável (que gera sobressinal), e o zero nulo</a:t>
            </a:r>
          </a:p>
          <a:p>
            <a:endParaRPr lang="pt-BR"/>
          </a:p>
          <a:p>
            <a:r>
              <a:rPr lang="pt-BR"/>
              <a:t>Para </a:t>
            </a:r>
            <a:r>
              <a:rPr lang="pt-BR" err="1"/>
              <a:t>xf</a:t>
            </a:r>
            <a:r>
              <a:rPr lang="pt-BR"/>
              <a:t> temos três zeros rápidos e estáveis (que </a:t>
            </a:r>
            <a:r>
              <a:rPr lang="pt-BR" err="1"/>
              <a:t>nao</a:t>
            </a:r>
            <a:r>
              <a:rPr lang="pt-BR"/>
              <a:t> interferem na resposta do sistema) e o zero nulo</a:t>
            </a:r>
          </a:p>
          <a:p>
            <a:endParaRPr lang="pt-BR"/>
          </a:p>
          <a:p>
            <a:r>
              <a:rPr lang="pt-BR"/>
              <a:t>No caso de </a:t>
            </a:r>
            <a:r>
              <a:rPr lang="pt-BR" err="1"/>
              <a:t>zf</a:t>
            </a:r>
            <a:r>
              <a:rPr lang="pt-BR"/>
              <a:t> há três zeros lentos e estáveis (gerando sobressinal) e o nulo</a:t>
            </a:r>
          </a:p>
          <a:p>
            <a:endParaRPr lang="pt-BR"/>
          </a:p>
          <a:p>
            <a:r>
              <a:rPr lang="pt-BR"/>
              <a:t>Por fim, para </a:t>
            </a:r>
            <a:r>
              <a:rPr lang="pt-BR" err="1"/>
              <a:t>theta</a:t>
            </a:r>
            <a:r>
              <a:rPr lang="pt-BR"/>
              <a:t> encontra-se um zero rápido e estável (que </a:t>
            </a:r>
            <a:r>
              <a:rPr lang="pt-BR" err="1"/>
              <a:t>nao</a:t>
            </a:r>
            <a:r>
              <a:rPr lang="pt-BR"/>
              <a:t> gera resposta no sistema), um zero lento e estável (que gera sobressinal) e mais uma vez o nulo</a:t>
            </a: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17</a:t>
            </a:fld>
            <a:endParaRPr lang="pt-BR"/>
          </a:p>
        </p:txBody>
      </p:sp>
    </p:spTree>
    <p:extLst>
      <p:ext uri="{BB962C8B-B14F-4D97-AF65-F5344CB8AC3E}">
        <p14:creationId xmlns:p14="http://schemas.microsoft.com/office/powerpoint/2010/main" val="130754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Uma outra forma de realizar a análise da estabilidade do sistema é através do critério de </a:t>
            </a:r>
            <a:r>
              <a:rPr lang="pt-BR" err="1"/>
              <a:t>routh-hurwitz</a:t>
            </a:r>
            <a:r>
              <a:rPr lang="pt-BR"/>
              <a:t>, na qual se dispõe dos coeficientes da equação característica da função de transferência em um arranjo conhecido como arranjo de </a:t>
            </a:r>
            <a:r>
              <a:rPr lang="pt-BR" err="1"/>
              <a:t>routh</a:t>
            </a:r>
            <a:r>
              <a:rPr lang="pt-BR"/>
              <a:t>. Calcula-se os valores presentes nas linhas posteriores por métodos iterativos com os valores já obtidos, de modo a zerar totalmente uma linha do sistema. </a:t>
            </a:r>
          </a:p>
          <a:p>
            <a:r>
              <a:rPr lang="pt-BR"/>
              <a:t>Como os termos da primeira coluna foram todos positivos, pode-se dizer que o sistema é estável, confirmando o julgamento realizado pela análise do diagrama de polos e zeros.</a:t>
            </a: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18</a:t>
            </a:fld>
            <a:endParaRPr lang="pt-BR"/>
          </a:p>
        </p:txBody>
      </p:sp>
    </p:spTree>
    <p:extLst>
      <p:ext uri="{BB962C8B-B14F-4D97-AF65-F5344CB8AC3E}">
        <p14:creationId xmlns:p14="http://schemas.microsoft.com/office/powerpoint/2010/main" val="2644000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A seguir serão apresentados os resultados obtidos pelos métodos linear e não linear acerca do comportamento da aeronave quando submetida a perturbações dos tipos degrau, rampa e impulso no </a:t>
            </a:r>
            <a:r>
              <a:rPr lang="pt-BR" err="1"/>
              <a:t>profundor</a:t>
            </a:r>
            <a:r>
              <a:rPr lang="pt-BR"/>
              <a:t>.</a:t>
            </a:r>
          </a:p>
          <a:p>
            <a:r>
              <a:rPr lang="pt-BR"/>
              <a:t>Para as perturbações do tipo degrau vê-se maiores amortecimento e estabilidade na solução não linear, algo já esperado. Apesar de ocorrer divergência no decorrer da simulação, nota-se que para os instantes iniciais as soluções apresentam valores razoavelmente próximos</a:t>
            </a:r>
          </a:p>
        </p:txBody>
      </p:sp>
      <p:sp>
        <p:nvSpPr>
          <p:cNvPr id="4" name="Slide Number Placeholder 3"/>
          <p:cNvSpPr>
            <a:spLocks noGrp="1"/>
          </p:cNvSpPr>
          <p:nvPr>
            <p:ph type="sldNum" sz="quarter" idx="5"/>
          </p:nvPr>
        </p:nvSpPr>
        <p:spPr/>
        <p:txBody>
          <a:bodyPr/>
          <a:lstStyle/>
          <a:p>
            <a:fld id="{B90B7113-75FE-4C60-9495-42E631D50592}" type="slidenum">
              <a:rPr lang="pt-BR" smtClean="0"/>
              <a:t>19</a:t>
            </a:fld>
            <a:endParaRPr lang="pt-BR"/>
          </a:p>
        </p:txBody>
      </p:sp>
    </p:spTree>
    <p:extLst>
      <p:ext uri="{BB962C8B-B14F-4D97-AF65-F5344CB8AC3E}">
        <p14:creationId xmlns:p14="http://schemas.microsoft.com/office/powerpoint/2010/main" val="4136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Como objeto de estudo, consideramos a aeronave projetada pela </a:t>
            </a:r>
            <a:r>
              <a:rPr lang="pt-BR" err="1"/>
              <a:t>Keep</a:t>
            </a:r>
            <a:r>
              <a:rPr lang="pt-BR"/>
              <a:t> </a:t>
            </a:r>
            <a:r>
              <a:rPr lang="pt-BR" err="1"/>
              <a:t>Flying</a:t>
            </a:r>
            <a:r>
              <a:rPr lang="pt-BR"/>
              <a:t> para a categoria regular da competição SAE </a:t>
            </a:r>
            <a:r>
              <a:rPr lang="pt-BR" err="1"/>
              <a:t>BrasilAerodesign</a:t>
            </a:r>
            <a:r>
              <a:rPr lang="pt-BR"/>
              <a:t> no ano de 2020: Um biplano convencional de propulsão elétrica.  Da análise do regulamento da competição, observamos que a aeronave deve completar a missão subdividida em 6 etapas: Decolagem, Subida, Manobra, Cruzeiro, Descida e Pouso. Para este projeto, objetivou-se modelar o seu comportamento longitudinal durante a etapa de cruzeiro.</a:t>
            </a: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2</a:t>
            </a:fld>
            <a:endParaRPr lang="pt-BR"/>
          </a:p>
        </p:txBody>
      </p:sp>
    </p:spTree>
    <p:extLst>
      <p:ext uri="{BB962C8B-B14F-4D97-AF65-F5344CB8AC3E}">
        <p14:creationId xmlns:p14="http://schemas.microsoft.com/office/powerpoint/2010/main" val="94782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Já para perturbação do tipo rampa observa-se fenômenos semelhantes. No entanto, há uma divergência significativa nos resultados da velocidade vertical da aeronave, o que pode ser explicado pela característica da excitação do tipo rampa, a qual corresponde a uma atuação abrupta e contínua do </a:t>
            </a:r>
            <a:r>
              <a:rPr lang="pt-BR" err="1"/>
              <a:t>profundor</a:t>
            </a:r>
            <a:r>
              <a:rPr lang="pt-BR"/>
              <a:t> com deflexão de 8 graus, o que gera uma arfagem durante todo o tempo de simulação</a:t>
            </a:r>
          </a:p>
        </p:txBody>
      </p:sp>
      <p:sp>
        <p:nvSpPr>
          <p:cNvPr id="4" name="Slide Number Placeholder 3"/>
          <p:cNvSpPr>
            <a:spLocks noGrp="1"/>
          </p:cNvSpPr>
          <p:nvPr>
            <p:ph type="sldNum" sz="quarter" idx="5"/>
          </p:nvPr>
        </p:nvSpPr>
        <p:spPr/>
        <p:txBody>
          <a:bodyPr/>
          <a:lstStyle/>
          <a:p>
            <a:fld id="{B90B7113-75FE-4C60-9495-42E631D50592}" type="slidenum">
              <a:rPr lang="pt-BR" smtClean="0"/>
              <a:t>20</a:t>
            </a:fld>
            <a:endParaRPr lang="pt-BR"/>
          </a:p>
        </p:txBody>
      </p:sp>
    </p:spTree>
    <p:extLst>
      <p:ext uri="{BB962C8B-B14F-4D97-AF65-F5344CB8AC3E}">
        <p14:creationId xmlns:p14="http://schemas.microsoft.com/office/powerpoint/2010/main" val="497800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Por fim, para as perturbações do tipo impulso verifica-se um comportamento oscilatório da solução não linear nos casos das variáveis </a:t>
            </a:r>
            <a:r>
              <a:rPr lang="pt-BR" err="1"/>
              <a:t>theta</a:t>
            </a:r>
            <a:r>
              <a:rPr lang="pt-BR"/>
              <a:t> e q. Novamente há uma discrepância significativa nos resultados da velocidade vertical w, porém, desta vez os resultados deixam de divergir após certo tempo e voltam a convergir, o que pode ser explicado pelo fato de a excitação do tipo impulso, apesar de significativa, ter uma curta duração.</a:t>
            </a:r>
          </a:p>
        </p:txBody>
      </p:sp>
      <p:sp>
        <p:nvSpPr>
          <p:cNvPr id="4" name="Slide Number Placeholder 3"/>
          <p:cNvSpPr>
            <a:spLocks noGrp="1"/>
          </p:cNvSpPr>
          <p:nvPr>
            <p:ph type="sldNum" sz="quarter" idx="5"/>
          </p:nvPr>
        </p:nvSpPr>
        <p:spPr/>
        <p:txBody>
          <a:bodyPr/>
          <a:lstStyle/>
          <a:p>
            <a:fld id="{B90B7113-75FE-4C60-9495-42E631D50592}" type="slidenum">
              <a:rPr lang="pt-BR" smtClean="0"/>
              <a:t>21</a:t>
            </a:fld>
            <a:endParaRPr lang="pt-BR"/>
          </a:p>
        </p:txBody>
      </p:sp>
    </p:spTree>
    <p:extLst>
      <p:ext uri="{BB962C8B-B14F-4D97-AF65-F5344CB8AC3E}">
        <p14:creationId xmlns:p14="http://schemas.microsoft.com/office/powerpoint/2010/main" val="335842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No diagrama de bode de ganho referente à variável q verifica-se que há u</a:t>
            </a:r>
            <a:r>
              <a:rPr lang="pt-BR" b="0" i="0">
                <a:effectLst/>
                <a:latin typeface="Arial" panose="020B0604020202020204" pitchFamily="34" charset="0"/>
              </a:rPr>
              <a:t>m fator de amortecimento para curto período superior ao para o efeito de </a:t>
            </a:r>
            <a:r>
              <a:rPr lang="pt-BR" b="0" i="0" err="1">
                <a:effectLst/>
                <a:latin typeface="Arial" panose="020B0604020202020204" pitchFamily="34" charset="0"/>
              </a:rPr>
              <a:t>fugoide</a:t>
            </a:r>
            <a:r>
              <a:rPr lang="pt-BR" b="0" i="0">
                <a:effectLst/>
                <a:latin typeface="Arial" panose="020B0604020202020204" pitchFamily="34" charset="0"/>
              </a:rPr>
              <a:t>. Já no de fase, nota-se que não há inversão de fase, o que indica </a:t>
            </a:r>
            <a:r>
              <a:rPr lang="pt-BR" b="0" i="0" err="1">
                <a:effectLst/>
                <a:latin typeface="Arial" panose="020B0604020202020204" pitchFamily="34" charset="0"/>
              </a:rPr>
              <a:t>controlabilidade</a:t>
            </a:r>
            <a:r>
              <a:rPr lang="pt-BR" b="0" i="0">
                <a:effectLst/>
                <a:latin typeface="Arial" panose="020B0604020202020204" pitchFamily="34" charset="0"/>
              </a:rPr>
              <a:t> do comando de entrada.</a:t>
            </a:r>
          </a:p>
          <a:p>
            <a:endParaRPr lang="pt-BR" b="0" i="0">
              <a:effectLst/>
              <a:latin typeface="Arial" panose="020B0604020202020204" pitchFamily="34" charset="0"/>
            </a:endParaRPr>
          </a:p>
          <a:p>
            <a:r>
              <a:rPr lang="pt-BR" b="0" i="0">
                <a:effectLst/>
                <a:latin typeface="Arial" panose="020B0604020202020204" pitchFamily="34" charset="0"/>
              </a:rPr>
              <a:t>Ao se analisar a fase do diagrama da variável </a:t>
            </a:r>
            <a:r>
              <a:rPr lang="pt-BR" b="0" i="0" err="1">
                <a:effectLst/>
                <a:latin typeface="Arial" panose="020B0604020202020204" pitchFamily="34" charset="0"/>
              </a:rPr>
              <a:t>theta</a:t>
            </a:r>
            <a:r>
              <a:rPr lang="pt-BR" b="0" i="0">
                <a:effectLst/>
                <a:latin typeface="Arial" panose="020B0604020202020204" pitchFamily="34" charset="0"/>
              </a:rPr>
              <a:t> percebe-se que há uma iminente inversão de fase, oque pode ser justificado pela alta complexidade do projeto e pelas aeronaves do </a:t>
            </a:r>
            <a:r>
              <a:rPr lang="pt-BR" b="0" i="0" err="1">
                <a:effectLst/>
                <a:latin typeface="Arial" panose="020B0604020202020204" pitchFamily="34" charset="0"/>
              </a:rPr>
              <a:t>Aerodesign</a:t>
            </a:r>
            <a:r>
              <a:rPr lang="pt-BR" b="0" i="0">
                <a:effectLst/>
                <a:latin typeface="Arial" panose="020B0604020202020204" pitchFamily="34" charset="0"/>
              </a:rPr>
              <a:t> se encontrarem em seu limite operacional, operando com pequenas margens de segurança</a:t>
            </a:r>
            <a:endParaRPr lang="pt-BR"/>
          </a:p>
          <a:p>
            <a:endParaRPr lang="pt-BR"/>
          </a:p>
        </p:txBody>
      </p:sp>
      <p:sp>
        <p:nvSpPr>
          <p:cNvPr id="4" name="Slide Number Placeholder 3"/>
          <p:cNvSpPr>
            <a:spLocks noGrp="1"/>
          </p:cNvSpPr>
          <p:nvPr>
            <p:ph type="sldNum" sz="quarter" idx="5"/>
          </p:nvPr>
        </p:nvSpPr>
        <p:spPr/>
        <p:txBody>
          <a:bodyPr/>
          <a:lstStyle/>
          <a:p>
            <a:fld id="{B90B7113-75FE-4C60-9495-42E631D50592}" type="slidenum">
              <a:rPr lang="pt-BR" smtClean="0"/>
              <a:t>22</a:t>
            </a:fld>
            <a:endParaRPr lang="pt-BR"/>
          </a:p>
        </p:txBody>
      </p:sp>
    </p:spTree>
    <p:extLst>
      <p:ext uri="{BB962C8B-B14F-4D97-AF65-F5344CB8AC3E}">
        <p14:creationId xmlns:p14="http://schemas.microsoft.com/office/powerpoint/2010/main" val="208169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Concluiu-se que com o projeto foi possível determinar o comportamento dinâmico do movimento longitudinal do biplano de 2020 durante o cruzeiro. Além disso, notou-se que os resultados obtidos apresentaram boa convergência durante os instantes iniciais das simulações. Por fim, ressalta-se que os comportamentos observados após as perturbações foram condizentes com o que era esperado pelo grupo.</a:t>
            </a:r>
          </a:p>
        </p:txBody>
      </p:sp>
      <p:sp>
        <p:nvSpPr>
          <p:cNvPr id="4" name="Slide Number Placeholder 3"/>
          <p:cNvSpPr>
            <a:spLocks noGrp="1"/>
          </p:cNvSpPr>
          <p:nvPr>
            <p:ph type="sldNum" sz="quarter" idx="5"/>
          </p:nvPr>
        </p:nvSpPr>
        <p:spPr/>
        <p:txBody>
          <a:bodyPr/>
          <a:lstStyle/>
          <a:p>
            <a:fld id="{B90B7113-75FE-4C60-9495-42E631D50592}" type="slidenum">
              <a:rPr lang="pt-BR" smtClean="0"/>
              <a:t>23</a:t>
            </a:fld>
            <a:endParaRPr lang="pt-BR"/>
          </a:p>
        </p:txBody>
      </p:sp>
    </p:spTree>
    <p:extLst>
      <p:ext uri="{BB962C8B-B14F-4D97-AF65-F5344CB8AC3E}">
        <p14:creationId xmlns:p14="http://schemas.microsoft.com/office/powerpoint/2010/main" val="1355792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Agradecemos pela atenção e abrimos agora para perguntas</a:t>
            </a:r>
          </a:p>
        </p:txBody>
      </p:sp>
      <p:sp>
        <p:nvSpPr>
          <p:cNvPr id="4" name="Slide Number Placeholder 3"/>
          <p:cNvSpPr>
            <a:spLocks noGrp="1"/>
          </p:cNvSpPr>
          <p:nvPr>
            <p:ph type="sldNum" sz="quarter" idx="5"/>
          </p:nvPr>
        </p:nvSpPr>
        <p:spPr/>
        <p:txBody>
          <a:bodyPr/>
          <a:lstStyle/>
          <a:p>
            <a:fld id="{B90B7113-75FE-4C60-9495-42E631D50592}" type="slidenum">
              <a:rPr lang="pt-BR" smtClean="0"/>
              <a:t>24</a:t>
            </a:fld>
            <a:endParaRPr lang="pt-BR"/>
          </a:p>
        </p:txBody>
      </p:sp>
    </p:spTree>
    <p:extLst>
      <p:ext uri="{BB962C8B-B14F-4D97-AF65-F5344CB8AC3E}">
        <p14:creationId xmlns:p14="http://schemas.microsoft.com/office/powerpoint/2010/main" val="129836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Para tanto, buscou-se na literatura algumas referências acerca do problema e selecionou-se as que mais influenciaram o andamento do projeto. Foram elas:</a:t>
            </a:r>
          </a:p>
          <a:p>
            <a:r>
              <a:rPr lang="pt-BR"/>
              <a:t>Basicamente ler o slide e complementar</a:t>
            </a: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3</a:t>
            </a:fld>
            <a:endParaRPr lang="pt-BR"/>
          </a:p>
        </p:txBody>
      </p:sp>
    </p:spTree>
    <p:extLst>
      <p:ext uri="{BB962C8B-B14F-4D97-AF65-F5344CB8AC3E}">
        <p14:creationId xmlns:p14="http://schemas.microsoft.com/office/powerpoint/2010/main" val="165953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a:cs typeface="Calibri"/>
              </a:rPr>
              <a:t>A </a:t>
            </a:r>
            <a:r>
              <a:rPr lang="en-US" err="1">
                <a:cs typeface="Calibri"/>
              </a:rPr>
              <a:t>partir</a:t>
            </a:r>
            <a:r>
              <a:rPr lang="en-US">
                <a:cs typeface="Calibri"/>
              </a:rPr>
              <a:t> das </a:t>
            </a:r>
            <a:r>
              <a:rPr lang="en-US" err="1">
                <a:cs typeface="Calibri"/>
              </a:rPr>
              <a:t>informações</a:t>
            </a:r>
            <a:r>
              <a:rPr lang="en-US">
                <a:cs typeface="Calibri"/>
              </a:rPr>
              <a:t> </a:t>
            </a:r>
            <a:r>
              <a:rPr lang="en-US" err="1">
                <a:cs typeface="Calibri"/>
              </a:rPr>
              <a:t>obtidas</a:t>
            </a:r>
            <a:r>
              <a:rPr lang="en-US">
                <a:cs typeface="Calibri"/>
              </a:rPr>
              <a:t> </a:t>
            </a:r>
            <a:r>
              <a:rPr lang="en-US" err="1">
                <a:cs typeface="Calibri"/>
              </a:rPr>
              <a:t>através</a:t>
            </a:r>
            <a:r>
              <a:rPr lang="en-US">
                <a:cs typeface="Calibri"/>
              </a:rPr>
              <a:t> da </a:t>
            </a:r>
            <a:r>
              <a:rPr lang="en-US" err="1">
                <a:cs typeface="Calibri"/>
              </a:rPr>
              <a:t>leitura</a:t>
            </a:r>
            <a:r>
              <a:rPr lang="en-US">
                <a:cs typeface="Calibri"/>
              </a:rPr>
              <a:t> das </a:t>
            </a:r>
            <a:r>
              <a:rPr lang="en-US" err="1">
                <a:cs typeface="Calibri"/>
              </a:rPr>
              <a:t>referências</a:t>
            </a:r>
            <a:r>
              <a:rPr lang="en-US">
                <a:cs typeface="Calibri"/>
              </a:rPr>
              <a:t> </a:t>
            </a:r>
            <a:r>
              <a:rPr lang="en-US" err="1">
                <a:cs typeface="Calibri"/>
              </a:rPr>
              <a:t>bibliográficas</a:t>
            </a:r>
            <a:r>
              <a:rPr lang="en-US">
                <a:cs typeface="Calibri"/>
              </a:rPr>
              <a:t> e </a:t>
            </a:r>
            <a:r>
              <a:rPr lang="en-US" err="1">
                <a:cs typeface="Calibri"/>
              </a:rPr>
              <a:t>nos</a:t>
            </a:r>
            <a:r>
              <a:rPr lang="en-US">
                <a:cs typeface="Calibri"/>
              </a:rPr>
              <a:t> </a:t>
            </a:r>
            <a:r>
              <a:rPr lang="en-US" err="1">
                <a:cs typeface="Calibri"/>
              </a:rPr>
              <a:t>conhecimentos</a:t>
            </a:r>
            <a:r>
              <a:rPr lang="en-US">
                <a:cs typeface="Calibri"/>
              </a:rPr>
              <a:t> </a:t>
            </a:r>
            <a:r>
              <a:rPr lang="en-US" err="1">
                <a:cs typeface="Calibri"/>
              </a:rPr>
              <a:t>adquiridos</a:t>
            </a:r>
            <a:r>
              <a:rPr lang="en-US">
                <a:cs typeface="Calibri"/>
              </a:rPr>
              <a:t> pela </a:t>
            </a:r>
            <a:r>
              <a:rPr lang="en-US" err="1">
                <a:cs typeface="Calibri"/>
              </a:rPr>
              <a:t>disciplina</a:t>
            </a:r>
            <a:r>
              <a:rPr lang="en-US">
                <a:cs typeface="Calibri"/>
              </a:rPr>
              <a:t>, </a:t>
            </a:r>
            <a:r>
              <a:rPr lang="en-US" err="1">
                <a:cs typeface="Calibri"/>
              </a:rPr>
              <a:t>foi</a:t>
            </a:r>
            <a:r>
              <a:rPr lang="en-US">
                <a:cs typeface="Calibri"/>
              </a:rPr>
              <a:t> </a:t>
            </a:r>
            <a:r>
              <a:rPr lang="en-US" err="1">
                <a:cs typeface="Calibri"/>
              </a:rPr>
              <a:t>elaborado</a:t>
            </a:r>
            <a:r>
              <a:rPr lang="en-US">
                <a:cs typeface="Calibri"/>
              </a:rPr>
              <a:t> um </a:t>
            </a:r>
            <a:r>
              <a:rPr lang="en-US" err="1">
                <a:cs typeface="Calibri"/>
              </a:rPr>
              <a:t>modelo</a:t>
            </a:r>
            <a:r>
              <a:rPr lang="en-US">
                <a:cs typeface="Calibri"/>
              </a:rPr>
              <a:t> </a:t>
            </a:r>
            <a:r>
              <a:rPr lang="en-US" err="1">
                <a:cs typeface="Calibri"/>
              </a:rPr>
              <a:t>físico</a:t>
            </a:r>
            <a:r>
              <a:rPr lang="en-US">
                <a:cs typeface="Calibri"/>
              </a:rPr>
              <a:t> da </a:t>
            </a:r>
            <a:r>
              <a:rPr lang="en-US" err="1">
                <a:cs typeface="Calibri"/>
              </a:rPr>
              <a:t>aeronave</a:t>
            </a:r>
            <a:r>
              <a:rPr lang="en-US">
                <a:cs typeface="Calibri"/>
              </a:rPr>
              <a:t> </a:t>
            </a:r>
            <a:r>
              <a:rPr lang="en-US" err="1">
                <a:cs typeface="Calibri"/>
              </a:rPr>
              <a:t>utilizando</a:t>
            </a:r>
            <a:r>
              <a:rPr lang="en-US">
                <a:cs typeface="Calibri"/>
              </a:rPr>
              <a:t> </a:t>
            </a:r>
            <a:r>
              <a:rPr lang="en-US" err="1">
                <a:cs typeface="Calibri"/>
              </a:rPr>
              <a:t>algumas</a:t>
            </a:r>
            <a:r>
              <a:rPr lang="en-US">
                <a:cs typeface="Calibri"/>
              </a:rPr>
              <a:t> </a:t>
            </a:r>
            <a:r>
              <a:rPr lang="en-US" err="1">
                <a:cs typeface="Calibri"/>
              </a:rPr>
              <a:t>considerações</a:t>
            </a:r>
            <a:r>
              <a:rPr lang="en-US">
                <a:cs typeface="Calibri"/>
              </a:rPr>
              <a:t> </a:t>
            </a:r>
            <a:r>
              <a:rPr lang="en-US" err="1">
                <a:cs typeface="Calibri"/>
              </a:rPr>
              <a:t>iniciais</a:t>
            </a:r>
            <a:r>
              <a:rPr lang="en-US">
                <a:cs typeface="Calibri"/>
              </a:rPr>
              <a:t>, </a:t>
            </a:r>
            <a:r>
              <a:rPr lang="en-US" err="1">
                <a:cs typeface="Calibri"/>
              </a:rPr>
              <a:t>sendo</a:t>
            </a:r>
            <a:r>
              <a:rPr lang="en-US">
                <a:cs typeface="Calibri"/>
              </a:rPr>
              <a:t> </a:t>
            </a:r>
            <a:r>
              <a:rPr lang="en-US" err="1">
                <a:cs typeface="Calibri"/>
              </a:rPr>
              <a:t>estas</a:t>
            </a:r>
            <a:r>
              <a:rPr lang="en-US">
                <a:cs typeface="Calibri"/>
              </a:rPr>
              <a:t>:</a:t>
            </a:r>
          </a:p>
          <a:p>
            <a:r>
              <a:rPr lang="en-US">
                <a:cs typeface="Calibri"/>
              </a:rPr>
              <a:t>-A </a:t>
            </a:r>
            <a:r>
              <a:rPr lang="en-US" err="1">
                <a:cs typeface="Calibri"/>
              </a:rPr>
              <a:t>estrutura</a:t>
            </a:r>
            <a:r>
              <a:rPr lang="en-US">
                <a:cs typeface="Calibri"/>
              </a:rPr>
              <a:t> da </a:t>
            </a:r>
            <a:r>
              <a:rPr lang="en-US" err="1">
                <a:cs typeface="Calibri"/>
              </a:rPr>
              <a:t>aeronave</a:t>
            </a:r>
            <a:r>
              <a:rPr lang="en-US">
                <a:cs typeface="Calibri"/>
              </a:rPr>
              <a:t> se </a:t>
            </a:r>
            <a:r>
              <a:rPr lang="en-US" err="1">
                <a:cs typeface="Calibri"/>
              </a:rPr>
              <a:t>comporta</a:t>
            </a:r>
            <a:r>
              <a:rPr lang="en-US">
                <a:cs typeface="Calibri"/>
              </a:rPr>
              <a:t> </a:t>
            </a:r>
            <a:r>
              <a:rPr lang="en-US" err="1">
                <a:cs typeface="Calibri"/>
              </a:rPr>
              <a:t>como</a:t>
            </a:r>
            <a:r>
              <a:rPr lang="en-US">
                <a:cs typeface="Calibri"/>
              </a:rPr>
              <a:t> um </a:t>
            </a:r>
            <a:r>
              <a:rPr lang="en-US" err="1">
                <a:cs typeface="Calibri"/>
              </a:rPr>
              <a:t>corpo</a:t>
            </a:r>
            <a:r>
              <a:rPr lang="en-US">
                <a:cs typeface="Calibri"/>
              </a:rPr>
              <a:t> </a:t>
            </a:r>
            <a:r>
              <a:rPr lang="en-US" err="1">
                <a:cs typeface="Calibri"/>
              </a:rPr>
              <a:t>rígido</a:t>
            </a:r>
            <a:endParaRPr lang="en-US">
              <a:cs typeface="Calibri"/>
            </a:endParaRPr>
          </a:p>
          <a:p>
            <a:r>
              <a:rPr lang="en-US">
                <a:cs typeface="Calibri"/>
              </a:rPr>
              <a:t>-A </a:t>
            </a:r>
            <a:r>
              <a:rPr lang="en-US" err="1">
                <a:cs typeface="Calibri"/>
              </a:rPr>
              <a:t>massa</a:t>
            </a:r>
            <a:r>
              <a:rPr lang="en-US">
                <a:cs typeface="Calibri"/>
              </a:rPr>
              <a:t> da </a:t>
            </a:r>
            <a:r>
              <a:rPr lang="en-US" err="1">
                <a:cs typeface="Calibri"/>
              </a:rPr>
              <a:t>aeronave</a:t>
            </a:r>
            <a:r>
              <a:rPr lang="en-US">
                <a:cs typeface="Calibri"/>
              </a:rPr>
              <a:t> é </a:t>
            </a:r>
            <a:r>
              <a:rPr lang="en-US" err="1">
                <a:cs typeface="Calibri"/>
              </a:rPr>
              <a:t>constante</a:t>
            </a:r>
            <a:r>
              <a:rPr lang="en-US">
                <a:cs typeface="Calibri"/>
              </a:rPr>
              <a:t> (</a:t>
            </a:r>
            <a:r>
              <a:rPr lang="en-US" err="1">
                <a:cs typeface="Calibri"/>
              </a:rPr>
              <a:t>devido</a:t>
            </a:r>
            <a:r>
              <a:rPr lang="en-US">
                <a:cs typeface="Calibri"/>
              </a:rPr>
              <a:t> </a:t>
            </a:r>
            <a:r>
              <a:rPr lang="en-US" err="1">
                <a:cs typeface="Calibri"/>
              </a:rPr>
              <a:t>ao</a:t>
            </a:r>
            <a:r>
              <a:rPr lang="en-US">
                <a:cs typeface="Calibri"/>
              </a:rPr>
              <a:t> </a:t>
            </a:r>
            <a:r>
              <a:rPr lang="en-US" err="1">
                <a:cs typeface="Calibri"/>
              </a:rPr>
              <a:t>fato</a:t>
            </a:r>
            <a:r>
              <a:rPr lang="en-US">
                <a:cs typeface="Calibri"/>
              </a:rPr>
              <a:t> da </a:t>
            </a:r>
            <a:r>
              <a:rPr lang="en-US" err="1">
                <a:cs typeface="Calibri"/>
              </a:rPr>
              <a:t>propulsão</a:t>
            </a:r>
            <a:r>
              <a:rPr lang="en-US">
                <a:cs typeface="Calibri"/>
              </a:rPr>
              <a:t> ser </a:t>
            </a:r>
            <a:r>
              <a:rPr lang="en-US" err="1">
                <a:cs typeface="Calibri"/>
              </a:rPr>
              <a:t>elétrica</a:t>
            </a:r>
            <a:r>
              <a:rPr lang="en-US">
                <a:cs typeface="Calibri"/>
              </a:rPr>
              <a:t>, </a:t>
            </a:r>
            <a:r>
              <a:rPr lang="en-US" err="1">
                <a:cs typeface="Calibri"/>
              </a:rPr>
              <a:t>não</a:t>
            </a:r>
            <a:r>
              <a:rPr lang="en-US">
                <a:cs typeface="Calibri"/>
              </a:rPr>
              <a:t> </a:t>
            </a:r>
            <a:r>
              <a:rPr lang="en-US" err="1">
                <a:cs typeface="Calibri"/>
              </a:rPr>
              <a:t>há</a:t>
            </a:r>
            <a:r>
              <a:rPr lang="en-US">
                <a:cs typeface="Calibri"/>
              </a:rPr>
              <a:t> </a:t>
            </a:r>
            <a:r>
              <a:rPr lang="en-US" err="1">
                <a:cs typeface="Calibri"/>
              </a:rPr>
              <a:t>perda</a:t>
            </a:r>
            <a:r>
              <a:rPr lang="en-US">
                <a:cs typeface="Calibri"/>
              </a:rPr>
              <a:t> de </a:t>
            </a:r>
            <a:r>
              <a:rPr lang="en-US" err="1">
                <a:cs typeface="Calibri"/>
              </a:rPr>
              <a:t>massa</a:t>
            </a:r>
            <a:r>
              <a:rPr lang="en-US">
                <a:cs typeface="Calibri"/>
              </a:rPr>
              <a:t> </a:t>
            </a:r>
            <a:r>
              <a:rPr lang="en-US" err="1">
                <a:cs typeface="Calibri"/>
              </a:rPr>
              <a:t>em</a:t>
            </a:r>
            <a:r>
              <a:rPr lang="en-US">
                <a:cs typeface="Calibri"/>
              </a:rPr>
              <a:t> </a:t>
            </a:r>
            <a:r>
              <a:rPr lang="en-US" err="1">
                <a:cs typeface="Calibri"/>
              </a:rPr>
              <a:t>função</a:t>
            </a:r>
            <a:r>
              <a:rPr lang="en-US">
                <a:cs typeface="Calibri"/>
              </a:rPr>
              <a:t> do </a:t>
            </a:r>
            <a:r>
              <a:rPr lang="en-US" err="1">
                <a:cs typeface="Calibri"/>
              </a:rPr>
              <a:t>consumo</a:t>
            </a:r>
            <a:r>
              <a:rPr lang="en-US">
                <a:cs typeface="Calibri"/>
              </a:rPr>
              <a:t> de </a:t>
            </a:r>
            <a:r>
              <a:rPr lang="en-US" err="1">
                <a:cs typeface="Calibri"/>
              </a:rPr>
              <a:t>combustível</a:t>
            </a:r>
            <a:r>
              <a:rPr lang="en-US">
                <a:cs typeface="Calibri"/>
              </a:rPr>
              <a:t>)</a:t>
            </a:r>
          </a:p>
          <a:p>
            <a:r>
              <a:rPr lang="en-US">
                <a:cs typeface="Calibri"/>
              </a:rPr>
              <a:t>-As superficies de </a:t>
            </a:r>
            <a:r>
              <a:rPr lang="en-US" err="1">
                <a:cs typeface="Calibri"/>
              </a:rPr>
              <a:t>controle</a:t>
            </a:r>
            <a:r>
              <a:rPr lang="en-US">
                <a:cs typeface="Calibri"/>
              </a:rPr>
              <a:t> </a:t>
            </a:r>
            <a:r>
              <a:rPr lang="en-US" err="1">
                <a:cs typeface="Calibri"/>
              </a:rPr>
              <a:t>não</a:t>
            </a:r>
            <a:r>
              <a:rPr lang="en-US">
                <a:cs typeface="Calibri"/>
              </a:rPr>
              <a:t> </a:t>
            </a:r>
            <a:r>
              <a:rPr lang="en-US" err="1">
                <a:cs typeface="Calibri"/>
              </a:rPr>
              <a:t>tem</a:t>
            </a:r>
            <a:r>
              <a:rPr lang="en-US">
                <a:cs typeface="Calibri"/>
              </a:rPr>
              <a:t> </a:t>
            </a:r>
            <a:r>
              <a:rPr lang="en-US" err="1">
                <a:cs typeface="Calibri"/>
              </a:rPr>
              <a:t>perda</a:t>
            </a:r>
            <a:r>
              <a:rPr lang="en-US">
                <a:cs typeface="Calibri"/>
              </a:rPr>
              <a:t> de </a:t>
            </a:r>
            <a:r>
              <a:rPr lang="en-US" err="1">
                <a:cs typeface="Calibri"/>
              </a:rPr>
              <a:t>eficiencia</a:t>
            </a:r>
            <a:r>
              <a:rPr lang="en-US">
                <a:cs typeface="Calibri"/>
              </a:rPr>
              <a:t> no regime de </a:t>
            </a:r>
            <a:r>
              <a:rPr lang="en-US" err="1">
                <a:cs typeface="Calibri"/>
              </a:rPr>
              <a:t>operação</a:t>
            </a:r>
            <a:r>
              <a:rPr lang="en-US">
                <a:cs typeface="Calibri"/>
              </a:rPr>
              <a:t>, </a:t>
            </a:r>
            <a:r>
              <a:rPr lang="en-US" err="1">
                <a:cs typeface="Calibri"/>
              </a:rPr>
              <a:t>uma</a:t>
            </a:r>
            <a:r>
              <a:rPr lang="en-US">
                <a:cs typeface="Calibri"/>
              </a:rPr>
              <a:t> </a:t>
            </a:r>
            <a:r>
              <a:rPr lang="en-US" err="1">
                <a:cs typeface="Calibri"/>
              </a:rPr>
              <a:t>vez</a:t>
            </a:r>
            <a:r>
              <a:rPr lang="en-US">
                <a:cs typeface="Calibri"/>
              </a:rPr>
              <a:t> que a </a:t>
            </a:r>
            <a:r>
              <a:rPr lang="en-US" err="1">
                <a:cs typeface="Calibri"/>
              </a:rPr>
              <a:t>metodologia</a:t>
            </a:r>
            <a:r>
              <a:rPr lang="en-US">
                <a:cs typeface="Calibri"/>
              </a:rPr>
              <a:t> para </a:t>
            </a:r>
            <a:r>
              <a:rPr lang="en-US" err="1">
                <a:cs typeface="Calibri"/>
              </a:rPr>
              <a:t>cálculo</a:t>
            </a:r>
            <a:r>
              <a:rPr lang="en-US">
                <a:cs typeface="Calibri"/>
              </a:rPr>
              <a:t> dos </a:t>
            </a:r>
            <a:r>
              <a:rPr lang="en-US" err="1">
                <a:cs typeface="Calibri"/>
              </a:rPr>
              <a:t>coeficientes</a:t>
            </a:r>
            <a:r>
              <a:rPr lang="en-US">
                <a:cs typeface="Calibri"/>
              </a:rPr>
              <a:t> </a:t>
            </a:r>
            <a:r>
              <a:rPr lang="en-US" err="1">
                <a:cs typeface="Calibri"/>
              </a:rPr>
              <a:t>aerodinâmicos</a:t>
            </a:r>
            <a:r>
              <a:rPr lang="en-US">
                <a:cs typeface="Calibri"/>
              </a:rPr>
              <a:t> </a:t>
            </a:r>
            <a:r>
              <a:rPr lang="en-US" err="1">
                <a:cs typeface="Calibri"/>
              </a:rPr>
              <a:t>já</a:t>
            </a:r>
            <a:r>
              <a:rPr lang="en-US">
                <a:cs typeface="Calibri"/>
              </a:rPr>
              <a:t> leva </a:t>
            </a:r>
            <a:r>
              <a:rPr lang="en-US" err="1">
                <a:cs typeface="Calibri"/>
              </a:rPr>
              <a:t>em</a:t>
            </a:r>
            <a:r>
              <a:rPr lang="en-US">
                <a:cs typeface="Calibri"/>
              </a:rPr>
              <a:t> </a:t>
            </a:r>
            <a:r>
              <a:rPr lang="en-US" err="1">
                <a:cs typeface="Calibri"/>
              </a:rPr>
              <a:t>consideração</a:t>
            </a:r>
            <a:r>
              <a:rPr lang="en-US">
                <a:cs typeface="Calibri"/>
              </a:rPr>
              <a:t> a </a:t>
            </a:r>
            <a:r>
              <a:rPr lang="en-US" err="1">
                <a:cs typeface="Calibri"/>
              </a:rPr>
              <a:t>influencia</a:t>
            </a:r>
            <a:r>
              <a:rPr lang="en-US">
                <a:cs typeface="Calibri"/>
              </a:rPr>
              <a:t> das </a:t>
            </a:r>
            <a:r>
              <a:rPr lang="en-US" err="1">
                <a:cs typeface="Calibri"/>
              </a:rPr>
              <a:t>asas</a:t>
            </a:r>
            <a:r>
              <a:rPr lang="en-US">
                <a:cs typeface="Calibri"/>
              </a:rPr>
              <a:t> </a:t>
            </a:r>
            <a:r>
              <a:rPr lang="en-US" err="1">
                <a:cs typeface="Calibri"/>
              </a:rPr>
              <a:t>sobre</a:t>
            </a:r>
            <a:r>
              <a:rPr lang="en-US">
                <a:cs typeface="Calibri"/>
              </a:rPr>
              <a:t> a cauda.</a:t>
            </a:r>
          </a:p>
          <a:p>
            <a:r>
              <a:rPr lang="en-US">
                <a:cs typeface="Calibri"/>
              </a:rPr>
              <a:t>- A </a:t>
            </a:r>
            <a:r>
              <a:rPr lang="en-US" err="1">
                <a:cs typeface="Calibri"/>
              </a:rPr>
              <a:t>aeroelasticidade</a:t>
            </a:r>
            <a:r>
              <a:rPr lang="en-US">
                <a:cs typeface="Calibri"/>
              </a:rPr>
              <a:t> do </a:t>
            </a:r>
            <a:r>
              <a:rPr lang="en-US" err="1">
                <a:cs typeface="Calibri"/>
              </a:rPr>
              <a:t>problema</a:t>
            </a:r>
            <a:r>
              <a:rPr lang="en-US">
                <a:cs typeface="Calibri"/>
              </a:rPr>
              <a:t> </a:t>
            </a:r>
            <a:r>
              <a:rPr lang="en-US" err="1">
                <a:cs typeface="Calibri"/>
              </a:rPr>
              <a:t>será</a:t>
            </a:r>
            <a:r>
              <a:rPr lang="en-US">
                <a:cs typeface="Calibri"/>
              </a:rPr>
              <a:t> </a:t>
            </a:r>
            <a:r>
              <a:rPr lang="en-US" err="1">
                <a:cs typeface="Calibri"/>
              </a:rPr>
              <a:t>desconsiderada,uma</a:t>
            </a:r>
            <a:r>
              <a:rPr lang="en-US">
                <a:cs typeface="Calibri"/>
              </a:rPr>
              <a:t> </a:t>
            </a:r>
            <a:r>
              <a:rPr lang="en-US" err="1">
                <a:cs typeface="Calibri"/>
              </a:rPr>
              <a:t>vez</a:t>
            </a:r>
            <a:r>
              <a:rPr lang="en-US">
                <a:cs typeface="Calibri"/>
              </a:rPr>
              <a:t> que a </a:t>
            </a:r>
            <a:r>
              <a:rPr lang="en-US" err="1">
                <a:cs typeface="Calibri"/>
              </a:rPr>
              <a:t>velocidade</a:t>
            </a:r>
            <a:r>
              <a:rPr lang="en-US">
                <a:cs typeface="Calibri"/>
              </a:rPr>
              <a:t> de cruzeiro usual </a:t>
            </a:r>
            <a:r>
              <a:rPr lang="en-US" err="1">
                <a:cs typeface="Calibri"/>
              </a:rPr>
              <a:t>nas</a:t>
            </a:r>
            <a:r>
              <a:rPr lang="en-US">
                <a:cs typeface="Calibri"/>
              </a:rPr>
              <a:t> </a:t>
            </a:r>
            <a:r>
              <a:rPr lang="en-US" err="1">
                <a:cs typeface="Calibri"/>
              </a:rPr>
              <a:t>aeronaves</a:t>
            </a:r>
            <a:r>
              <a:rPr lang="en-US">
                <a:cs typeface="Calibri"/>
              </a:rPr>
              <a:t> da </a:t>
            </a:r>
            <a:r>
              <a:rPr lang="en-US" err="1">
                <a:cs typeface="Calibri"/>
              </a:rPr>
              <a:t>equipe</a:t>
            </a:r>
            <a:r>
              <a:rPr lang="en-US">
                <a:cs typeface="Calibri"/>
              </a:rPr>
              <a:t> se </a:t>
            </a:r>
            <a:r>
              <a:rPr lang="en-US" err="1">
                <a:cs typeface="Calibri"/>
              </a:rPr>
              <a:t>mostra</a:t>
            </a:r>
            <a:r>
              <a:rPr lang="en-US">
                <a:cs typeface="Calibri"/>
              </a:rPr>
              <a:t> sempre </a:t>
            </a:r>
            <a:r>
              <a:rPr lang="en-US" err="1">
                <a:cs typeface="Calibri"/>
              </a:rPr>
              <a:t>muito</a:t>
            </a:r>
            <a:r>
              <a:rPr lang="en-US">
                <a:cs typeface="Calibri"/>
              </a:rPr>
              <a:t> </a:t>
            </a:r>
            <a:r>
              <a:rPr lang="en-US" err="1">
                <a:cs typeface="Calibri"/>
              </a:rPr>
              <a:t>abaixo</a:t>
            </a:r>
            <a:r>
              <a:rPr lang="en-US">
                <a:cs typeface="Calibri"/>
              </a:rPr>
              <a:t> </a:t>
            </a:r>
            <a:r>
              <a:rPr lang="en-US" err="1">
                <a:cs typeface="Calibri"/>
              </a:rPr>
              <a:t>daquela</a:t>
            </a:r>
            <a:r>
              <a:rPr lang="en-US">
                <a:cs typeface="Calibri"/>
              </a:rPr>
              <a:t> </a:t>
            </a:r>
            <a:r>
              <a:rPr lang="en-US" err="1">
                <a:cs typeface="Calibri"/>
              </a:rPr>
              <a:t>na</a:t>
            </a:r>
            <a:r>
              <a:rPr lang="en-US">
                <a:cs typeface="Calibri"/>
              </a:rPr>
              <a:t> qual </a:t>
            </a:r>
            <a:r>
              <a:rPr lang="en-US" err="1">
                <a:cs typeface="Calibri"/>
              </a:rPr>
              <a:t>ocorre</a:t>
            </a:r>
            <a:r>
              <a:rPr lang="en-US">
                <a:cs typeface="Calibri"/>
              </a:rPr>
              <a:t> a </a:t>
            </a:r>
            <a:r>
              <a:rPr lang="en-US" err="1">
                <a:cs typeface="Calibri"/>
              </a:rPr>
              <a:t>reversão</a:t>
            </a:r>
            <a:r>
              <a:rPr lang="en-US">
                <a:cs typeface="Calibri"/>
              </a:rPr>
              <a:t> de </a:t>
            </a:r>
            <a:r>
              <a:rPr lang="en-US" err="1">
                <a:cs typeface="Calibri"/>
              </a:rPr>
              <a:t>comando</a:t>
            </a:r>
            <a:r>
              <a:rPr lang="en-US">
                <a:cs typeface="Calibri"/>
              </a:rPr>
              <a:t>, flutter </a:t>
            </a:r>
            <a:r>
              <a:rPr lang="en-US" err="1">
                <a:cs typeface="Calibri"/>
              </a:rPr>
              <a:t>ou</a:t>
            </a:r>
            <a:r>
              <a:rPr lang="en-US">
                <a:cs typeface="Calibri"/>
              </a:rPr>
              <a:t> </a:t>
            </a:r>
            <a:r>
              <a:rPr lang="en-US" err="1">
                <a:cs typeface="Calibri"/>
              </a:rPr>
              <a:t>demais</a:t>
            </a:r>
            <a:r>
              <a:rPr lang="en-US">
                <a:cs typeface="Calibri"/>
              </a:rPr>
              <a:t> </a:t>
            </a:r>
            <a:r>
              <a:rPr lang="en-US" err="1">
                <a:cs typeface="Calibri"/>
              </a:rPr>
              <a:t>fenomenos</a:t>
            </a:r>
            <a:r>
              <a:rPr lang="en-US">
                <a:cs typeface="Calibri"/>
              </a:rPr>
              <a:t> </a:t>
            </a:r>
            <a:r>
              <a:rPr lang="en-US" err="1">
                <a:cs typeface="Calibri"/>
              </a:rPr>
              <a:t>aeroelásticos</a:t>
            </a:r>
            <a:r>
              <a:rPr lang="en-US">
                <a:cs typeface="Calibri"/>
              </a:rPr>
              <a:t> </a:t>
            </a:r>
            <a:r>
              <a:rPr lang="en-US" err="1">
                <a:cs typeface="Calibri"/>
              </a:rPr>
              <a:t>relevantes</a:t>
            </a:r>
            <a:r>
              <a:rPr lang="en-US">
                <a:cs typeface="Calibri"/>
              </a:rPr>
              <a:t>.</a:t>
            </a:r>
          </a:p>
          <a:p>
            <a:endParaRPr lang="en-US"/>
          </a:p>
          <a:p>
            <a:r>
              <a:rPr lang="en-US" err="1"/>
              <a:t>Delimita</a:t>
            </a:r>
            <a:r>
              <a:rPr lang="en-US"/>
              <a:t>-se </a:t>
            </a:r>
            <a:r>
              <a:rPr lang="en-US" err="1"/>
              <a:t>também</a:t>
            </a:r>
            <a:r>
              <a:rPr lang="en-US"/>
              <a:t> as superficies </a:t>
            </a:r>
            <a:r>
              <a:rPr lang="en-US" err="1"/>
              <a:t>responsáveis</a:t>
            </a:r>
            <a:r>
              <a:rPr lang="en-US"/>
              <a:t> </a:t>
            </a:r>
            <a:r>
              <a:rPr lang="en-US" err="1"/>
              <a:t>pelo</a:t>
            </a:r>
            <a:r>
              <a:rPr lang="en-US"/>
              <a:t> </a:t>
            </a:r>
            <a:r>
              <a:rPr lang="en-US" err="1"/>
              <a:t>controle</a:t>
            </a:r>
            <a:r>
              <a:rPr lang="en-US"/>
              <a:t> da </a:t>
            </a:r>
            <a:r>
              <a:rPr lang="en-US" err="1"/>
              <a:t>aeronave</a:t>
            </a:r>
            <a:r>
              <a:rPr lang="en-US"/>
              <a:t>, com </a:t>
            </a:r>
            <a:r>
              <a:rPr lang="en-US" i="1"/>
              <a:t>ailerons, </a:t>
            </a:r>
            <a:r>
              <a:rPr lang="en-US" i="0" err="1"/>
              <a:t>localizados</a:t>
            </a:r>
            <a:r>
              <a:rPr lang="en-US" i="0"/>
              <a:t> </a:t>
            </a:r>
            <a:r>
              <a:rPr lang="en-US" i="0" err="1"/>
              <a:t>nas</a:t>
            </a:r>
            <a:r>
              <a:rPr lang="en-US" i="0"/>
              <a:t> </a:t>
            </a:r>
            <a:r>
              <a:rPr lang="en-US" i="0" err="1"/>
              <a:t>extremidades</a:t>
            </a:r>
            <a:r>
              <a:rPr lang="en-US" i="0"/>
              <a:t> do </a:t>
            </a:r>
            <a:r>
              <a:rPr lang="en-US" i="0" err="1"/>
              <a:t>bordo</a:t>
            </a:r>
            <a:r>
              <a:rPr lang="en-US" i="0"/>
              <a:t> de </a:t>
            </a:r>
            <a:r>
              <a:rPr lang="en-US" i="0" err="1"/>
              <a:t>fuga</a:t>
            </a:r>
            <a:r>
              <a:rPr lang="en-US" i="0"/>
              <a:t> da </a:t>
            </a:r>
            <a:r>
              <a:rPr lang="en-US" i="0" err="1"/>
              <a:t>asa</a:t>
            </a:r>
            <a:r>
              <a:rPr lang="en-US" i="0"/>
              <a:t> inferior, </a:t>
            </a:r>
            <a:r>
              <a:rPr lang="en-US" i="0" err="1"/>
              <a:t>sendo</a:t>
            </a:r>
            <a:r>
              <a:rPr lang="en-US" i="0"/>
              <a:t> </a:t>
            </a:r>
            <a:r>
              <a:rPr lang="en-US" i="0" err="1"/>
              <a:t>responsáveis</a:t>
            </a:r>
            <a:r>
              <a:rPr lang="en-US" i="0"/>
              <a:t> pela </a:t>
            </a:r>
            <a:r>
              <a:rPr lang="en-US" i="0" err="1"/>
              <a:t>rolagem</a:t>
            </a:r>
            <a:endParaRPr lang="en-US"/>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4</a:t>
            </a:fld>
            <a:endParaRPr lang="pt-BR"/>
          </a:p>
        </p:txBody>
      </p:sp>
    </p:spTree>
    <p:extLst>
      <p:ext uri="{BB962C8B-B14F-4D97-AF65-F5344CB8AC3E}">
        <p14:creationId xmlns:p14="http://schemas.microsoft.com/office/powerpoint/2010/main" val="669829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err="1"/>
              <a:t>Lemes</a:t>
            </a:r>
            <a:r>
              <a:rPr lang="en-US"/>
              <a:t>, </a:t>
            </a:r>
            <a:r>
              <a:rPr lang="en-US" err="1"/>
              <a:t>presentes</a:t>
            </a:r>
            <a:r>
              <a:rPr lang="en-US"/>
              <a:t> </a:t>
            </a:r>
            <a:r>
              <a:rPr lang="en-US" err="1"/>
              <a:t>em</a:t>
            </a:r>
            <a:r>
              <a:rPr lang="en-US"/>
              <a:t> </a:t>
            </a:r>
            <a:r>
              <a:rPr lang="en-US" err="1"/>
              <a:t>empenagens</a:t>
            </a:r>
            <a:r>
              <a:rPr lang="en-US"/>
              <a:t> </a:t>
            </a:r>
            <a:r>
              <a:rPr lang="en-US" err="1"/>
              <a:t>verticais</a:t>
            </a:r>
            <a:r>
              <a:rPr lang="en-US"/>
              <a:t> </a:t>
            </a:r>
            <a:r>
              <a:rPr lang="en-US" err="1"/>
              <a:t>acopladas</a:t>
            </a:r>
            <a:r>
              <a:rPr lang="en-US"/>
              <a:t> </a:t>
            </a:r>
            <a:r>
              <a:rPr lang="en-US" err="1"/>
              <a:t>nas</a:t>
            </a:r>
            <a:r>
              <a:rPr lang="en-US"/>
              <a:t> </a:t>
            </a:r>
            <a:r>
              <a:rPr lang="en-US" err="1"/>
              <a:t>extremidades</a:t>
            </a:r>
            <a:r>
              <a:rPr lang="en-US"/>
              <a:t> da </a:t>
            </a:r>
            <a:r>
              <a:rPr lang="en-US" err="1"/>
              <a:t>empenagem</a:t>
            </a:r>
            <a:r>
              <a:rPr lang="en-US"/>
              <a:t> horizontal (cauda </a:t>
            </a:r>
            <a:r>
              <a:rPr lang="en-US" err="1"/>
              <a:t>em</a:t>
            </a:r>
            <a:r>
              <a:rPr lang="en-US"/>
              <a:t> U </a:t>
            </a:r>
            <a:r>
              <a:rPr lang="en-US" err="1"/>
              <a:t>invertida</a:t>
            </a:r>
            <a:r>
              <a:rPr lang="en-US"/>
              <a:t>), que </a:t>
            </a:r>
            <a:r>
              <a:rPr lang="en-US" err="1"/>
              <a:t>realizam</a:t>
            </a:r>
            <a:r>
              <a:rPr lang="en-US"/>
              <a:t> a </a:t>
            </a:r>
            <a:r>
              <a:rPr lang="en-US" err="1"/>
              <a:t>guinada</a:t>
            </a:r>
            <a:endParaRPr lang="en-US"/>
          </a:p>
          <a:p>
            <a:endParaRPr lang="en-US">
              <a:cs typeface="Calibri"/>
            </a:endParaRP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5</a:t>
            </a:fld>
            <a:endParaRPr lang="pt-BR"/>
          </a:p>
        </p:txBody>
      </p:sp>
    </p:spTree>
    <p:extLst>
      <p:ext uri="{BB962C8B-B14F-4D97-AF65-F5344CB8AC3E}">
        <p14:creationId xmlns:p14="http://schemas.microsoft.com/office/powerpoint/2010/main" val="424444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a:t>E um </a:t>
            </a:r>
            <a:r>
              <a:rPr lang="en-US" err="1"/>
              <a:t>profundor</a:t>
            </a:r>
            <a:r>
              <a:rPr lang="en-US"/>
              <a:t> no </a:t>
            </a:r>
            <a:r>
              <a:rPr lang="en-US" err="1"/>
              <a:t>bordo</a:t>
            </a:r>
            <a:r>
              <a:rPr lang="en-US"/>
              <a:t> de </a:t>
            </a:r>
            <a:r>
              <a:rPr lang="en-US" err="1"/>
              <a:t>fuga</a:t>
            </a:r>
            <a:r>
              <a:rPr lang="en-US"/>
              <a:t> da </a:t>
            </a:r>
            <a:r>
              <a:rPr lang="en-US" err="1"/>
              <a:t>empenagem</a:t>
            </a:r>
            <a:r>
              <a:rPr lang="en-US"/>
              <a:t> horizontal, </a:t>
            </a:r>
            <a:r>
              <a:rPr lang="en-US" err="1"/>
              <a:t>responsável</a:t>
            </a:r>
            <a:r>
              <a:rPr lang="en-US"/>
              <a:t> pela </a:t>
            </a:r>
            <a:r>
              <a:rPr lang="en-US" err="1"/>
              <a:t>arfagem</a:t>
            </a:r>
            <a:r>
              <a:rPr lang="en-US"/>
              <a:t>, que </a:t>
            </a:r>
            <a:r>
              <a:rPr lang="en-US" err="1"/>
              <a:t>será</a:t>
            </a:r>
            <a:r>
              <a:rPr lang="en-US"/>
              <a:t> o principal </a:t>
            </a:r>
            <a:r>
              <a:rPr lang="en-US" err="1"/>
              <a:t>foco</a:t>
            </a:r>
            <a:r>
              <a:rPr lang="en-US"/>
              <a:t> da </a:t>
            </a:r>
            <a:r>
              <a:rPr lang="en-US" err="1"/>
              <a:t>modelagem</a:t>
            </a:r>
            <a:endParaRPr lang="en-US"/>
          </a:p>
          <a:p>
            <a:endParaRPr lang="en-US">
              <a:cs typeface="Calibri"/>
            </a:endParaRP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6</a:t>
            </a:fld>
            <a:endParaRPr lang="pt-BR"/>
          </a:p>
        </p:txBody>
      </p:sp>
    </p:spTree>
    <p:extLst>
      <p:ext uri="{BB962C8B-B14F-4D97-AF65-F5344CB8AC3E}">
        <p14:creationId xmlns:p14="http://schemas.microsoft.com/office/powerpoint/2010/main" val="2397544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Posteriormente, foi concebido um modelo matemático que permitisse descrever a dinâmica do problema em função de equações diferenciais e equações de movimento.</a:t>
            </a:r>
          </a:p>
          <a:p>
            <a:r>
              <a:rPr lang="pt-BR"/>
              <a:t>Para tanto, escolheu-se dois sistemas de eixo para representar e quantificar as variáveis de estado: um sistema fixo no corpo, com origem no seu centro de gravidade e um sistema fixo no espaço, com origem no centro de gravidade do corpo no instante inicial da simulação.</a:t>
            </a:r>
          </a:p>
          <a:p>
            <a:endParaRPr lang="pt-BR"/>
          </a:p>
          <a:p>
            <a:r>
              <a:rPr lang="pt-BR"/>
              <a:t>Após a definição dos eixos adotados, foram definidas as </a:t>
            </a:r>
            <a:r>
              <a:rPr lang="pt-BR" err="1"/>
              <a:t>varíaveis</a:t>
            </a:r>
            <a:r>
              <a:rPr lang="pt-BR"/>
              <a:t> de estado a serem consideradas:</a:t>
            </a:r>
          </a:p>
          <a:p>
            <a:r>
              <a:rPr lang="pt-BR"/>
              <a:t>-Velocidades lineares </a:t>
            </a:r>
            <a:r>
              <a:rPr lang="pt-BR" err="1"/>
              <a:t>u,v,w</a:t>
            </a:r>
            <a:r>
              <a:rPr lang="pt-BR"/>
              <a:t>;</a:t>
            </a:r>
          </a:p>
          <a:p>
            <a:r>
              <a:rPr lang="pt-BR"/>
              <a:t>-Velocidades angulares </a:t>
            </a:r>
            <a:r>
              <a:rPr lang="pt-BR" err="1"/>
              <a:t>p,q,r</a:t>
            </a:r>
            <a:r>
              <a:rPr lang="pt-BR"/>
              <a:t>;</a:t>
            </a:r>
          </a:p>
          <a:p>
            <a:r>
              <a:rPr lang="pt-BR"/>
              <a:t>-Posições </a:t>
            </a:r>
            <a:r>
              <a:rPr lang="pt-BR" err="1"/>
              <a:t>x,y,z</a:t>
            </a:r>
            <a:r>
              <a:rPr lang="pt-BR"/>
              <a:t>;</a:t>
            </a:r>
          </a:p>
          <a:p>
            <a:r>
              <a:rPr lang="pt-BR"/>
              <a:t>-Inclinações </a:t>
            </a:r>
            <a:r>
              <a:rPr lang="pt-BR" err="1"/>
              <a:t>theta</a:t>
            </a:r>
            <a:r>
              <a:rPr lang="pt-BR"/>
              <a:t>, </a:t>
            </a:r>
            <a:r>
              <a:rPr lang="pt-BR" err="1"/>
              <a:t>phi</a:t>
            </a:r>
            <a:r>
              <a:rPr lang="pt-BR"/>
              <a:t>, </a:t>
            </a:r>
            <a:r>
              <a:rPr lang="pt-BR" err="1"/>
              <a:t>psi</a:t>
            </a:r>
            <a:r>
              <a:rPr lang="pt-BR"/>
              <a:t>.</a:t>
            </a:r>
          </a:p>
          <a:p>
            <a:r>
              <a:rPr lang="pt-BR"/>
              <a:t>Também foram definidas as forças e momentos que atuam na aeronave.</a:t>
            </a: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7</a:t>
            </a:fld>
            <a:endParaRPr lang="pt-BR"/>
          </a:p>
        </p:txBody>
      </p:sp>
    </p:spTree>
    <p:extLst>
      <p:ext uri="{BB962C8B-B14F-4D97-AF65-F5344CB8AC3E}">
        <p14:creationId xmlns:p14="http://schemas.microsoft.com/office/powerpoint/2010/main" val="195125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Posteriormente, foi concebido um modelo matemático que permitisse descrever a dinâmica do problema em função de equações diferenciais e equações de movimento.</a:t>
            </a:r>
          </a:p>
          <a:p>
            <a:r>
              <a:rPr lang="pt-BR"/>
              <a:t>Para tanto, escolheu-se dois sistemas de eixo para representar e quantificar as variáveis de estado: um sistema fixo no corpo, com origem no seu centro de gravidade e um sistema fixo no espaço, com origem no centro de gravidade do corpo no instante inicial da simulação.</a:t>
            </a:r>
          </a:p>
          <a:p>
            <a:endParaRPr lang="pt-BR"/>
          </a:p>
          <a:p>
            <a:r>
              <a:rPr lang="pt-BR"/>
              <a:t>Após a definição dos eixos adotados, foram definidas as </a:t>
            </a:r>
            <a:r>
              <a:rPr lang="pt-BR" err="1"/>
              <a:t>varíaveis</a:t>
            </a:r>
            <a:r>
              <a:rPr lang="pt-BR"/>
              <a:t> de estado a serem consideradas:</a:t>
            </a:r>
          </a:p>
          <a:p>
            <a:r>
              <a:rPr lang="pt-BR"/>
              <a:t>-Velocidades lineares </a:t>
            </a:r>
            <a:r>
              <a:rPr lang="pt-BR" err="1"/>
              <a:t>u,v,w</a:t>
            </a:r>
            <a:r>
              <a:rPr lang="pt-BR"/>
              <a:t>;</a:t>
            </a:r>
          </a:p>
          <a:p>
            <a:r>
              <a:rPr lang="pt-BR"/>
              <a:t>-Velocidades angulares </a:t>
            </a:r>
            <a:r>
              <a:rPr lang="pt-BR" err="1"/>
              <a:t>p,q,r</a:t>
            </a:r>
            <a:r>
              <a:rPr lang="pt-BR"/>
              <a:t>;</a:t>
            </a:r>
          </a:p>
          <a:p>
            <a:r>
              <a:rPr lang="pt-BR"/>
              <a:t>-Posições </a:t>
            </a:r>
            <a:r>
              <a:rPr lang="pt-BR" err="1"/>
              <a:t>x,y,z</a:t>
            </a:r>
            <a:r>
              <a:rPr lang="pt-BR"/>
              <a:t>;</a:t>
            </a:r>
          </a:p>
          <a:p>
            <a:r>
              <a:rPr lang="pt-BR"/>
              <a:t>-Inclinações </a:t>
            </a:r>
            <a:r>
              <a:rPr lang="pt-BR" err="1"/>
              <a:t>theta</a:t>
            </a:r>
            <a:r>
              <a:rPr lang="pt-BR"/>
              <a:t>, </a:t>
            </a:r>
            <a:r>
              <a:rPr lang="pt-BR" err="1"/>
              <a:t>phi</a:t>
            </a:r>
            <a:r>
              <a:rPr lang="pt-BR"/>
              <a:t>, </a:t>
            </a:r>
            <a:r>
              <a:rPr lang="pt-BR" err="1"/>
              <a:t>psi</a:t>
            </a:r>
            <a:r>
              <a:rPr lang="pt-BR"/>
              <a:t>.</a:t>
            </a:r>
          </a:p>
          <a:p>
            <a:r>
              <a:rPr lang="pt-BR"/>
              <a:t>Também foram definidas as forças e momentos que atuam na aeronave.</a:t>
            </a: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8</a:t>
            </a:fld>
            <a:endParaRPr lang="pt-BR"/>
          </a:p>
        </p:txBody>
      </p:sp>
    </p:spTree>
    <p:extLst>
      <p:ext uri="{BB962C8B-B14F-4D97-AF65-F5344CB8AC3E}">
        <p14:creationId xmlns:p14="http://schemas.microsoft.com/office/powerpoint/2010/main" val="128864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Foram consideradas também diversas hipóteses simplificadoras para a dinâmica do problema. São elas:</a:t>
            </a:r>
          </a:p>
          <a:p>
            <a:r>
              <a:rPr lang="pt-BR"/>
              <a:t>-Listar as hipóteses e justificar</a:t>
            </a:r>
          </a:p>
        </p:txBody>
      </p:sp>
      <p:sp>
        <p:nvSpPr>
          <p:cNvPr id="4" name="Espaço Reservado para Número de Slide 3"/>
          <p:cNvSpPr>
            <a:spLocks noGrp="1"/>
          </p:cNvSpPr>
          <p:nvPr>
            <p:ph type="sldNum" sz="quarter" idx="5"/>
          </p:nvPr>
        </p:nvSpPr>
        <p:spPr/>
        <p:txBody>
          <a:bodyPr/>
          <a:lstStyle/>
          <a:p>
            <a:fld id="{B90B7113-75FE-4C60-9495-42E631D50592}" type="slidenum">
              <a:rPr lang="pt-BR" smtClean="0"/>
              <a:t>9</a:t>
            </a:fld>
            <a:endParaRPr lang="pt-BR"/>
          </a:p>
        </p:txBody>
      </p:sp>
    </p:spTree>
    <p:extLst>
      <p:ext uri="{BB962C8B-B14F-4D97-AF65-F5344CB8AC3E}">
        <p14:creationId xmlns:p14="http://schemas.microsoft.com/office/powerpoint/2010/main" val="835073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A22E-BE69-4D29-AFDB-441632CF54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687AD3AB-C640-42E3-961A-55A1EA72BB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BBA4030E-BF57-4A60-BC3F-FA7144F6375E}"/>
              </a:ext>
            </a:extLst>
          </p:cNvPr>
          <p:cNvSpPr>
            <a:spLocks noGrp="1"/>
          </p:cNvSpPr>
          <p:nvPr>
            <p:ph type="dt" sz="half" idx="10"/>
          </p:nvPr>
        </p:nvSpPr>
        <p:spPr/>
        <p:txBody>
          <a:bodyPr/>
          <a:lstStyle/>
          <a:p>
            <a:fld id="{CD8DA4C1-C90A-4CC2-BE15-8D87D4749913}" type="datetime1">
              <a:rPr lang="pt-BR" smtClean="0"/>
              <a:t>30/11/2020</a:t>
            </a:fld>
            <a:endParaRPr lang="pt-BR"/>
          </a:p>
        </p:txBody>
      </p:sp>
      <p:sp>
        <p:nvSpPr>
          <p:cNvPr id="5" name="Footer Placeholder 4">
            <a:extLst>
              <a:ext uri="{FF2B5EF4-FFF2-40B4-BE49-F238E27FC236}">
                <a16:creationId xmlns:a16="http://schemas.microsoft.com/office/drawing/2014/main" id="{094E6236-4FF1-4CF2-A898-B2D17F6FBB69}"/>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998058C9-322A-4E0C-8EAB-826D369CF90B}"/>
              </a:ext>
            </a:extLst>
          </p:cNvPr>
          <p:cNvSpPr>
            <a:spLocks noGrp="1"/>
          </p:cNvSpPr>
          <p:nvPr>
            <p:ph type="sldNum" sz="quarter" idx="12"/>
          </p:nvPr>
        </p:nvSpPr>
        <p:spPr/>
        <p:txBody>
          <a:bodyPr/>
          <a:lstStyle/>
          <a:p>
            <a:fld id="{34A53E97-C7CA-4D08-9401-3AF0CF7B84B6}" type="slidenum">
              <a:rPr lang="pt-BR" smtClean="0"/>
              <a:t>‹#›</a:t>
            </a:fld>
            <a:endParaRPr lang="pt-BR"/>
          </a:p>
        </p:txBody>
      </p:sp>
    </p:spTree>
    <p:extLst>
      <p:ext uri="{BB962C8B-B14F-4D97-AF65-F5344CB8AC3E}">
        <p14:creationId xmlns:p14="http://schemas.microsoft.com/office/powerpoint/2010/main" val="3462350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7B7F-05FE-4D34-ACAE-BE5FD2E8E6CE}"/>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2C6BC8C1-7D20-42FC-8DCF-B94D3C12D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AAEE7389-7F2F-461B-B21F-1511F6130296}"/>
              </a:ext>
            </a:extLst>
          </p:cNvPr>
          <p:cNvSpPr>
            <a:spLocks noGrp="1"/>
          </p:cNvSpPr>
          <p:nvPr>
            <p:ph type="dt" sz="half" idx="10"/>
          </p:nvPr>
        </p:nvSpPr>
        <p:spPr/>
        <p:txBody>
          <a:bodyPr/>
          <a:lstStyle/>
          <a:p>
            <a:fld id="{BB2A9718-4752-401F-9AEE-067D0ABC2C5B}" type="datetime1">
              <a:rPr lang="pt-BR" smtClean="0"/>
              <a:t>30/11/2020</a:t>
            </a:fld>
            <a:endParaRPr lang="pt-BR"/>
          </a:p>
        </p:txBody>
      </p:sp>
      <p:sp>
        <p:nvSpPr>
          <p:cNvPr id="5" name="Footer Placeholder 4">
            <a:extLst>
              <a:ext uri="{FF2B5EF4-FFF2-40B4-BE49-F238E27FC236}">
                <a16:creationId xmlns:a16="http://schemas.microsoft.com/office/drawing/2014/main" id="{489269CE-170E-480D-BBD6-113DE650B512}"/>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800FBBCD-AA74-4B32-B8FA-6BCADFE2E8E6}"/>
              </a:ext>
            </a:extLst>
          </p:cNvPr>
          <p:cNvSpPr>
            <a:spLocks noGrp="1"/>
          </p:cNvSpPr>
          <p:nvPr>
            <p:ph type="sldNum" sz="quarter" idx="12"/>
          </p:nvPr>
        </p:nvSpPr>
        <p:spPr/>
        <p:txBody>
          <a:bodyPr/>
          <a:lstStyle/>
          <a:p>
            <a:fld id="{34A53E97-C7CA-4D08-9401-3AF0CF7B84B6}" type="slidenum">
              <a:rPr lang="pt-BR" smtClean="0"/>
              <a:t>‹#›</a:t>
            </a:fld>
            <a:endParaRPr lang="pt-BR"/>
          </a:p>
        </p:txBody>
      </p:sp>
    </p:spTree>
    <p:extLst>
      <p:ext uri="{BB962C8B-B14F-4D97-AF65-F5344CB8AC3E}">
        <p14:creationId xmlns:p14="http://schemas.microsoft.com/office/powerpoint/2010/main" val="215821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1F7339-367F-4C6B-B76C-A0E6606D71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6D1F4A11-DE41-4EAA-8764-80C6290722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5B348E6E-136D-440B-AEC4-FE6D885BF965}"/>
              </a:ext>
            </a:extLst>
          </p:cNvPr>
          <p:cNvSpPr>
            <a:spLocks noGrp="1"/>
          </p:cNvSpPr>
          <p:nvPr>
            <p:ph type="dt" sz="half" idx="10"/>
          </p:nvPr>
        </p:nvSpPr>
        <p:spPr/>
        <p:txBody>
          <a:bodyPr/>
          <a:lstStyle/>
          <a:p>
            <a:fld id="{FB45070F-6AA4-4C0A-81F0-1953926C69AE}" type="datetime1">
              <a:rPr lang="pt-BR" smtClean="0"/>
              <a:t>30/11/2020</a:t>
            </a:fld>
            <a:endParaRPr lang="pt-BR"/>
          </a:p>
        </p:txBody>
      </p:sp>
      <p:sp>
        <p:nvSpPr>
          <p:cNvPr id="5" name="Footer Placeholder 4">
            <a:extLst>
              <a:ext uri="{FF2B5EF4-FFF2-40B4-BE49-F238E27FC236}">
                <a16:creationId xmlns:a16="http://schemas.microsoft.com/office/drawing/2014/main" id="{E88BB6E9-F9C2-4A8F-A7FF-870153DB8875}"/>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9EC5870E-FD91-4C92-A792-27CD238A6A58}"/>
              </a:ext>
            </a:extLst>
          </p:cNvPr>
          <p:cNvSpPr>
            <a:spLocks noGrp="1"/>
          </p:cNvSpPr>
          <p:nvPr>
            <p:ph type="sldNum" sz="quarter" idx="12"/>
          </p:nvPr>
        </p:nvSpPr>
        <p:spPr/>
        <p:txBody>
          <a:bodyPr/>
          <a:lstStyle/>
          <a:p>
            <a:fld id="{34A53E97-C7CA-4D08-9401-3AF0CF7B84B6}" type="slidenum">
              <a:rPr lang="pt-BR" smtClean="0"/>
              <a:t>‹#›</a:t>
            </a:fld>
            <a:endParaRPr lang="pt-BR"/>
          </a:p>
        </p:txBody>
      </p:sp>
    </p:spTree>
    <p:extLst>
      <p:ext uri="{BB962C8B-B14F-4D97-AF65-F5344CB8AC3E}">
        <p14:creationId xmlns:p14="http://schemas.microsoft.com/office/powerpoint/2010/main" val="404315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500E-4A5A-4F97-98E7-FA700E5288F2}"/>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C0166E4-E8B5-484D-AEB4-2546779F1C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4F251B6E-140B-4B67-900C-6FEA6B769B52}"/>
              </a:ext>
            </a:extLst>
          </p:cNvPr>
          <p:cNvSpPr>
            <a:spLocks noGrp="1"/>
          </p:cNvSpPr>
          <p:nvPr>
            <p:ph type="dt" sz="half" idx="10"/>
          </p:nvPr>
        </p:nvSpPr>
        <p:spPr/>
        <p:txBody>
          <a:bodyPr/>
          <a:lstStyle/>
          <a:p>
            <a:fld id="{65D6249A-0EB6-458A-9436-AE433B876614}" type="datetime1">
              <a:rPr lang="pt-BR" smtClean="0"/>
              <a:t>30/11/2020</a:t>
            </a:fld>
            <a:endParaRPr lang="pt-BR"/>
          </a:p>
        </p:txBody>
      </p:sp>
      <p:sp>
        <p:nvSpPr>
          <p:cNvPr id="5" name="Footer Placeholder 4">
            <a:extLst>
              <a:ext uri="{FF2B5EF4-FFF2-40B4-BE49-F238E27FC236}">
                <a16:creationId xmlns:a16="http://schemas.microsoft.com/office/drawing/2014/main" id="{A68BE485-8287-42C5-8DC2-08A1889214BE}"/>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D62CB707-D2C3-4C67-ACDA-1E59D6B694C0}"/>
              </a:ext>
            </a:extLst>
          </p:cNvPr>
          <p:cNvSpPr>
            <a:spLocks noGrp="1"/>
          </p:cNvSpPr>
          <p:nvPr>
            <p:ph type="sldNum" sz="quarter" idx="12"/>
          </p:nvPr>
        </p:nvSpPr>
        <p:spPr/>
        <p:txBody>
          <a:bodyPr/>
          <a:lstStyle/>
          <a:p>
            <a:fld id="{34A53E97-C7CA-4D08-9401-3AF0CF7B84B6}" type="slidenum">
              <a:rPr lang="pt-BR" smtClean="0"/>
              <a:t>‹#›</a:t>
            </a:fld>
            <a:endParaRPr lang="pt-BR"/>
          </a:p>
        </p:txBody>
      </p:sp>
    </p:spTree>
    <p:extLst>
      <p:ext uri="{BB962C8B-B14F-4D97-AF65-F5344CB8AC3E}">
        <p14:creationId xmlns:p14="http://schemas.microsoft.com/office/powerpoint/2010/main" val="114847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BDB5-B2F7-4B03-9232-721F0DBA8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B2CB611E-249F-457D-B355-729DE1CA0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1A8FF3-EE05-4F87-BDA3-62B9A61E9F28}"/>
              </a:ext>
            </a:extLst>
          </p:cNvPr>
          <p:cNvSpPr>
            <a:spLocks noGrp="1"/>
          </p:cNvSpPr>
          <p:nvPr>
            <p:ph type="dt" sz="half" idx="10"/>
          </p:nvPr>
        </p:nvSpPr>
        <p:spPr/>
        <p:txBody>
          <a:bodyPr/>
          <a:lstStyle/>
          <a:p>
            <a:fld id="{5CB46811-DC47-4EBF-A899-9CEE8079012C}" type="datetime1">
              <a:rPr lang="pt-BR" smtClean="0"/>
              <a:t>30/11/2020</a:t>
            </a:fld>
            <a:endParaRPr lang="pt-BR"/>
          </a:p>
        </p:txBody>
      </p:sp>
      <p:sp>
        <p:nvSpPr>
          <p:cNvPr id="5" name="Footer Placeholder 4">
            <a:extLst>
              <a:ext uri="{FF2B5EF4-FFF2-40B4-BE49-F238E27FC236}">
                <a16:creationId xmlns:a16="http://schemas.microsoft.com/office/drawing/2014/main" id="{4ECF8DC0-E4FE-453F-AC15-9B525B5F50FE}"/>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E112AADA-2E70-4F83-A339-3539362B6B32}"/>
              </a:ext>
            </a:extLst>
          </p:cNvPr>
          <p:cNvSpPr>
            <a:spLocks noGrp="1"/>
          </p:cNvSpPr>
          <p:nvPr>
            <p:ph type="sldNum" sz="quarter" idx="12"/>
          </p:nvPr>
        </p:nvSpPr>
        <p:spPr/>
        <p:txBody>
          <a:bodyPr/>
          <a:lstStyle/>
          <a:p>
            <a:fld id="{34A53E97-C7CA-4D08-9401-3AF0CF7B84B6}" type="slidenum">
              <a:rPr lang="pt-BR" smtClean="0"/>
              <a:t>‹#›</a:t>
            </a:fld>
            <a:endParaRPr lang="pt-BR"/>
          </a:p>
        </p:txBody>
      </p:sp>
    </p:spTree>
    <p:extLst>
      <p:ext uri="{BB962C8B-B14F-4D97-AF65-F5344CB8AC3E}">
        <p14:creationId xmlns:p14="http://schemas.microsoft.com/office/powerpoint/2010/main" val="1631201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366CA-2020-4AAC-8DEA-88D70A10FCF2}"/>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039C9915-EB59-4187-8309-A4435BBF93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F81C47E5-B7D4-4362-B788-6FFB53A54B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E9B3F75F-760B-40BE-823A-945C2EFF90A2}"/>
              </a:ext>
            </a:extLst>
          </p:cNvPr>
          <p:cNvSpPr>
            <a:spLocks noGrp="1"/>
          </p:cNvSpPr>
          <p:nvPr>
            <p:ph type="dt" sz="half" idx="10"/>
          </p:nvPr>
        </p:nvSpPr>
        <p:spPr/>
        <p:txBody>
          <a:bodyPr/>
          <a:lstStyle/>
          <a:p>
            <a:fld id="{18B0C137-9A81-42E1-B4FE-C468A42D5287}" type="datetime1">
              <a:rPr lang="pt-BR" smtClean="0"/>
              <a:t>30/11/2020</a:t>
            </a:fld>
            <a:endParaRPr lang="pt-BR"/>
          </a:p>
        </p:txBody>
      </p:sp>
      <p:sp>
        <p:nvSpPr>
          <p:cNvPr id="6" name="Footer Placeholder 5">
            <a:extLst>
              <a:ext uri="{FF2B5EF4-FFF2-40B4-BE49-F238E27FC236}">
                <a16:creationId xmlns:a16="http://schemas.microsoft.com/office/drawing/2014/main" id="{79C341D6-FB57-4E4A-B24A-DF789C4123DC}"/>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305BF2EF-D531-4FCE-A95A-EB4C688FEC33}"/>
              </a:ext>
            </a:extLst>
          </p:cNvPr>
          <p:cNvSpPr>
            <a:spLocks noGrp="1"/>
          </p:cNvSpPr>
          <p:nvPr>
            <p:ph type="sldNum" sz="quarter" idx="12"/>
          </p:nvPr>
        </p:nvSpPr>
        <p:spPr/>
        <p:txBody>
          <a:bodyPr/>
          <a:lstStyle/>
          <a:p>
            <a:fld id="{34A53E97-C7CA-4D08-9401-3AF0CF7B84B6}" type="slidenum">
              <a:rPr lang="pt-BR" smtClean="0"/>
              <a:t>‹#›</a:t>
            </a:fld>
            <a:endParaRPr lang="pt-BR"/>
          </a:p>
        </p:txBody>
      </p:sp>
    </p:spTree>
    <p:extLst>
      <p:ext uri="{BB962C8B-B14F-4D97-AF65-F5344CB8AC3E}">
        <p14:creationId xmlns:p14="http://schemas.microsoft.com/office/powerpoint/2010/main" val="62070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99AFA-692A-44BC-9520-244FA654C334}"/>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A16F303A-807D-4FAE-831D-7158746EC0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BB44E1-BED9-49AA-8254-8C14348F2C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0E0283AC-0BEF-4DF6-8CA7-E5FAD55E8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725580-474F-4BCA-974E-48904D7E61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263AF878-F3FE-4F67-829E-EE3AD94FC076}"/>
              </a:ext>
            </a:extLst>
          </p:cNvPr>
          <p:cNvSpPr>
            <a:spLocks noGrp="1"/>
          </p:cNvSpPr>
          <p:nvPr>
            <p:ph type="dt" sz="half" idx="10"/>
          </p:nvPr>
        </p:nvSpPr>
        <p:spPr/>
        <p:txBody>
          <a:bodyPr/>
          <a:lstStyle/>
          <a:p>
            <a:fld id="{B0DE4B82-2297-4756-96F1-C5085CDA9075}" type="datetime1">
              <a:rPr lang="pt-BR" smtClean="0"/>
              <a:t>30/11/2020</a:t>
            </a:fld>
            <a:endParaRPr lang="pt-BR"/>
          </a:p>
        </p:txBody>
      </p:sp>
      <p:sp>
        <p:nvSpPr>
          <p:cNvPr id="8" name="Footer Placeholder 7">
            <a:extLst>
              <a:ext uri="{FF2B5EF4-FFF2-40B4-BE49-F238E27FC236}">
                <a16:creationId xmlns:a16="http://schemas.microsoft.com/office/drawing/2014/main" id="{99939FC1-7318-46AB-91B9-1924FDA4673A}"/>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DF1511C0-43E5-4CA9-9161-FC94A526682A}"/>
              </a:ext>
            </a:extLst>
          </p:cNvPr>
          <p:cNvSpPr>
            <a:spLocks noGrp="1"/>
          </p:cNvSpPr>
          <p:nvPr>
            <p:ph type="sldNum" sz="quarter" idx="12"/>
          </p:nvPr>
        </p:nvSpPr>
        <p:spPr/>
        <p:txBody>
          <a:bodyPr/>
          <a:lstStyle/>
          <a:p>
            <a:fld id="{34A53E97-C7CA-4D08-9401-3AF0CF7B84B6}" type="slidenum">
              <a:rPr lang="pt-BR" smtClean="0"/>
              <a:t>‹#›</a:t>
            </a:fld>
            <a:endParaRPr lang="pt-BR"/>
          </a:p>
        </p:txBody>
      </p:sp>
    </p:spTree>
    <p:extLst>
      <p:ext uri="{BB962C8B-B14F-4D97-AF65-F5344CB8AC3E}">
        <p14:creationId xmlns:p14="http://schemas.microsoft.com/office/powerpoint/2010/main" val="234416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197E-D35F-4E72-9041-87A2EC1593A5}"/>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09188891-0849-4197-B316-768A379845DF}"/>
              </a:ext>
            </a:extLst>
          </p:cNvPr>
          <p:cNvSpPr>
            <a:spLocks noGrp="1"/>
          </p:cNvSpPr>
          <p:nvPr>
            <p:ph type="dt" sz="half" idx="10"/>
          </p:nvPr>
        </p:nvSpPr>
        <p:spPr/>
        <p:txBody>
          <a:bodyPr/>
          <a:lstStyle/>
          <a:p>
            <a:fld id="{3FFA132E-425E-4F57-BA9F-E15E0511B93A}" type="datetime1">
              <a:rPr lang="pt-BR" smtClean="0"/>
              <a:t>30/11/2020</a:t>
            </a:fld>
            <a:endParaRPr lang="pt-BR"/>
          </a:p>
        </p:txBody>
      </p:sp>
      <p:sp>
        <p:nvSpPr>
          <p:cNvPr id="4" name="Footer Placeholder 3">
            <a:extLst>
              <a:ext uri="{FF2B5EF4-FFF2-40B4-BE49-F238E27FC236}">
                <a16:creationId xmlns:a16="http://schemas.microsoft.com/office/drawing/2014/main" id="{EF3AED56-B1D0-4926-B64C-129E893F2BF6}"/>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3F4949BF-1720-4CC0-BB1F-0D36B9A98CDE}"/>
              </a:ext>
            </a:extLst>
          </p:cNvPr>
          <p:cNvSpPr>
            <a:spLocks noGrp="1"/>
          </p:cNvSpPr>
          <p:nvPr>
            <p:ph type="sldNum" sz="quarter" idx="12"/>
          </p:nvPr>
        </p:nvSpPr>
        <p:spPr/>
        <p:txBody>
          <a:bodyPr/>
          <a:lstStyle/>
          <a:p>
            <a:fld id="{34A53E97-C7CA-4D08-9401-3AF0CF7B84B6}" type="slidenum">
              <a:rPr lang="pt-BR" smtClean="0"/>
              <a:t>‹#›</a:t>
            </a:fld>
            <a:endParaRPr lang="pt-BR"/>
          </a:p>
        </p:txBody>
      </p:sp>
    </p:spTree>
    <p:extLst>
      <p:ext uri="{BB962C8B-B14F-4D97-AF65-F5344CB8AC3E}">
        <p14:creationId xmlns:p14="http://schemas.microsoft.com/office/powerpoint/2010/main" val="40867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28143A-36E3-485C-8859-2C36E53B344D}"/>
              </a:ext>
            </a:extLst>
          </p:cNvPr>
          <p:cNvSpPr>
            <a:spLocks noGrp="1"/>
          </p:cNvSpPr>
          <p:nvPr>
            <p:ph type="dt" sz="half" idx="10"/>
          </p:nvPr>
        </p:nvSpPr>
        <p:spPr/>
        <p:txBody>
          <a:bodyPr/>
          <a:lstStyle/>
          <a:p>
            <a:fld id="{E3513C80-FB2F-4A34-9F59-88CA98CCED37}" type="datetime1">
              <a:rPr lang="pt-BR" smtClean="0"/>
              <a:t>30/11/2020</a:t>
            </a:fld>
            <a:endParaRPr lang="pt-BR"/>
          </a:p>
        </p:txBody>
      </p:sp>
      <p:sp>
        <p:nvSpPr>
          <p:cNvPr id="3" name="Footer Placeholder 2">
            <a:extLst>
              <a:ext uri="{FF2B5EF4-FFF2-40B4-BE49-F238E27FC236}">
                <a16:creationId xmlns:a16="http://schemas.microsoft.com/office/drawing/2014/main" id="{5AAA7CA1-E6A9-4B81-9554-9EA1B2E3D577}"/>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CC26E792-C618-4B91-A4D7-63423F409723}"/>
              </a:ext>
            </a:extLst>
          </p:cNvPr>
          <p:cNvSpPr>
            <a:spLocks noGrp="1"/>
          </p:cNvSpPr>
          <p:nvPr>
            <p:ph type="sldNum" sz="quarter" idx="12"/>
          </p:nvPr>
        </p:nvSpPr>
        <p:spPr/>
        <p:txBody>
          <a:bodyPr/>
          <a:lstStyle/>
          <a:p>
            <a:fld id="{34A53E97-C7CA-4D08-9401-3AF0CF7B84B6}" type="slidenum">
              <a:rPr lang="pt-BR" smtClean="0"/>
              <a:t>‹#›</a:t>
            </a:fld>
            <a:endParaRPr lang="pt-BR"/>
          </a:p>
        </p:txBody>
      </p:sp>
    </p:spTree>
    <p:extLst>
      <p:ext uri="{BB962C8B-B14F-4D97-AF65-F5344CB8AC3E}">
        <p14:creationId xmlns:p14="http://schemas.microsoft.com/office/powerpoint/2010/main" val="269689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7901-30F2-420F-A064-357E46582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016AA263-4B13-4E98-903F-B2E31544BF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4381E842-896D-49D4-9AC5-1AAB3A745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96C4C-214F-4799-8386-220DD4455332}"/>
              </a:ext>
            </a:extLst>
          </p:cNvPr>
          <p:cNvSpPr>
            <a:spLocks noGrp="1"/>
          </p:cNvSpPr>
          <p:nvPr>
            <p:ph type="dt" sz="half" idx="10"/>
          </p:nvPr>
        </p:nvSpPr>
        <p:spPr/>
        <p:txBody>
          <a:bodyPr/>
          <a:lstStyle/>
          <a:p>
            <a:fld id="{46B42E6D-B637-4818-9B74-C49CC35D7B41}" type="datetime1">
              <a:rPr lang="pt-BR" smtClean="0"/>
              <a:t>30/11/2020</a:t>
            </a:fld>
            <a:endParaRPr lang="pt-BR"/>
          </a:p>
        </p:txBody>
      </p:sp>
      <p:sp>
        <p:nvSpPr>
          <p:cNvPr id="6" name="Footer Placeholder 5">
            <a:extLst>
              <a:ext uri="{FF2B5EF4-FFF2-40B4-BE49-F238E27FC236}">
                <a16:creationId xmlns:a16="http://schemas.microsoft.com/office/drawing/2014/main" id="{4DBD0E70-216E-4770-A6C8-52AB9399031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A96E370C-7757-4CE7-8EC2-D624FE40BA53}"/>
              </a:ext>
            </a:extLst>
          </p:cNvPr>
          <p:cNvSpPr>
            <a:spLocks noGrp="1"/>
          </p:cNvSpPr>
          <p:nvPr>
            <p:ph type="sldNum" sz="quarter" idx="12"/>
          </p:nvPr>
        </p:nvSpPr>
        <p:spPr/>
        <p:txBody>
          <a:bodyPr/>
          <a:lstStyle/>
          <a:p>
            <a:fld id="{34A53E97-C7CA-4D08-9401-3AF0CF7B84B6}" type="slidenum">
              <a:rPr lang="pt-BR" smtClean="0"/>
              <a:t>‹#›</a:t>
            </a:fld>
            <a:endParaRPr lang="pt-BR"/>
          </a:p>
        </p:txBody>
      </p:sp>
    </p:spTree>
    <p:extLst>
      <p:ext uri="{BB962C8B-B14F-4D97-AF65-F5344CB8AC3E}">
        <p14:creationId xmlns:p14="http://schemas.microsoft.com/office/powerpoint/2010/main" val="29412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DD32-1A1F-47BA-902D-6A8043BE9D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239A24EB-BD63-49B8-ADFB-F6CDFD5DF7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7F6DEBED-F413-43A9-AFA7-F79E4C6B5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CC0D59-FAF2-45B0-BB5F-C40A5469DAEF}"/>
              </a:ext>
            </a:extLst>
          </p:cNvPr>
          <p:cNvSpPr>
            <a:spLocks noGrp="1"/>
          </p:cNvSpPr>
          <p:nvPr>
            <p:ph type="dt" sz="half" idx="10"/>
          </p:nvPr>
        </p:nvSpPr>
        <p:spPr/>
        <p:txBody>
          <a:bodyPr/>
          <a:lstStyle/>
          <a:p>
            <a:fld id="{CABC42BB-E734-4A7F-ADDB-2EA0AC464E11}" type="datetime1">
              <a:rPr lang="pt-BR" smtClean="0"/>
              <a:t>30/11/2020</a:t>
            </a:fld>
            <a:endParaRPr lang="pt-BR"/>
          </a:p>
        </p:txBody>
      </p:sp>
      <p:sp>
        <p:nvSpPr>
          <p:cNvPr id="6" name="Footer Placeholder 5">
            <a:extLst>
              <a:ext uri="{FF2B5EF4-FFF2-40B4-BE49-F238E27FC236}">
                <a16:creationId xmlns:a16="http://schemas.microsoft.com/office/drawing/2014/main" id="{4BF57B1D-1F0A-41AB-8BAA-C0425AD38C55}"/>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4C9F2696-5345-4547-B062-8E88828F8739}"/>
              </a:ext>
            </a:extLst>
          </p:cNvPr>
          <p:cNvSpPr>
            <a:spLocks noGrp="1"/>
          </p:cNvSpPr>
          <p:nvPr>
            <p:ph type="sldNum" sz="quarter" idx="12"/>
          </p:nvPr>
        </p:nvSpPr>
        <p:spPr/>
        <p:txBody>
          <a:bodyPr/>
          <a:lstStyle/>
          <a:p>
            <a:fld id="{34A53E97-C7CA-4D08-9401-3AF0CF7B84B6}" type="slidenum">
              <a:rPr lang="pt-BR" smtClean="0"/>
              <a:t>‹#›</a:t>
            </a:fld>
            <a:endParaRPr lang="pt-BR"/>
          </a:p>
        </p:txBody>
      </p:sp>
    </p:spTree>
    <p:extLst>
      <p:ext uri="{BB962C8B-B14F-4D97-AF65-F5344CB8AC3E}">
        <p14:creationId xmlns:p14="http://schemas.microsoft.com/office/powerpoint/2010/main" val="406745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75E3A9-592F-4848-AE05-1161D1904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63FDF6AA-353C-444B-8133-674FDE2E5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9E563E57-AA57-4FBB-B25F-597FE61B0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E99FD-A5C2-4654-8E8E-241B6B43F959}" type="datetime1">
              <a:rPr lang="pt-BR" smtClean="0"/>
              <a:t>30/11/2020</a:t>
            </a:fld>
            <a:endParaRPr lang="pt-BR"/>
          </a:p>
        </p:txBody>
      </p:sp>
      <p:sp>
        <p:nvSpPr>
          <p:cNvPr id="5" name="Footer Placeholder 4">
            <a:extLst>
              <a:ext uri="{FF2B5EF4-FFF2-40B4-BE49-F238E27FC236}">
                <a16:creationId xmlns:a16="http://schemas.microsoft.com/office/drawing/2014/main" id="{CE14A2DC-A5D1-470C-9F4A-A7EAAE969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4AA0B79-B277-42E0-AD08-21035E2454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53E97-C7CA-4D08-9401-3AF0CF7B84B6}" type="slidenum">
              <a:rPr lang="pt-BR" smtClean="0"/>
              <a:t>‹#›</a:t>
            </a:fld>
            <a:endParaRPr lang="pt-BR"/>
          </a:p>
        </p:txBody>
      </p:sp>
    </p:spTree>
    <p:extLst>
      <p:ext uri="{BB962C8B-B14F-4D97-AF65-F5344CB8AC3E}">
        <p14:creationId xmlns:p14="http://schemas.microsoft.com/office/powerpoint/2010/main" val="2151441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4"/><Relationship Id="rId1" Type="http://schemas.openxmlformats.org/officeDocument/2006/relationships/video" Target="NULL" TargetMode="Externa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p4"/><Relationship Id="rId1" Type="http://schemas.openxmlformats.org/officeDocument/2006/relationships/video" Target="NULL" TargetMode="External"/><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p4"/><Relationship Id="rId1" Type="http://schemas.openxmlformats.org/officeDocument/2006/relationships/video" Target="NULL" TargetMode="External"/><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778D090E-7B1E-437E-99DD-CA6FBD9950AE}"/>
              </a:ext>
            </a:extLst>
          </p:cNvPr>
          <p:cNvSpPr/>
          <p:nvPr/>
        </p:nvSpPr>
        <p:spPr>
          <a:xfrm>
            <a:off x="-8880" y="0"/>
            <a:ext cx="8424909" cy="6858000"/>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ight Triangle 4">
            <a:extLst>
              <a:ext uri="{FF2B5EF4-FFF2-40B4-BE49-F238E27FC236}">
                <a16:creationId xmlns:a16="http://schemas.microsoft.com/office/drawing/2014/main" id="{AA4E7AEB-7F4B-4E57-820D-4E26A41A9A2C}"/>
              </a:ext>
            </a:extLst>
          </p:cNvPr>
          <p:cNvSpPr/>
          <p:nvPr/>
        </p:nvSpPr>
        <p:spPr>
          <a:xfrm rot="10800000" flipH="1">
            <a:off x="-1" y="0"/>
            <a:ext cx="1713391" cy="6858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Box 5">
            <a:extLst>
              <a:ext uri="{FF2B5EF4-FFF2-40B4-BE49-F238E27FC236}">
                <a16:creationId xmlns:a16="http://schemas.microsoft.com/office/drawing/2014/main" id="{7348D28B-4C51-42AF-BC13-E691CC95302E}"/>
              </a:ext>
            </a:extLst>
          </p:cNvPr>
          <p:cNvSpPr txBox="1"/>
          <p:nvPr/>
        </p:nvSpPr>
        <p:spPr>
          <a:xfrm>
            <a:off x="2301709" y="2339416"/>
            <a:ext cx="2618917" cy="769441"/>
          </a:xfrm>
          <a:prstGeom prst="rect">
            <a:avLst/>
          </a:prstGeom>
          <a:noFill/>
        </p:spPr>
        <p:txBody>
          <a:bodyPr wrap="square" rtlCol="0">
            <a:spAutoFit/>
          </a:bodyPr>
          <a:lstStyle/>
          <a:p>
            <a:r>
              <a:rPr lang="pt-BR" sz="4400">
                <a:solidFill>
                  <a:schemeClr val="bg2">
                    <a:lumMod val="90000"/>
                  </a:schemeClr>
                </a:solidFill>
                <a:latin typeface="Dubai Light" panose="020B0303030403030204" pitchFamily="34" charset="-78"/>
                <a:cs typeface="Dubai Light" panose="020B0303030403030204" pitchFamily="34" charset="-78"/>
              </a:rPr>
              <a:t>PME 3380</a:t>
            </a:r>
          </a:p>
        </p:txBody>
      </p:sp>
      <p:sp>
        <p:nvSpPr>
          <p:cNvPr id="8" name="TextBox 7">
            <a:extLst>
              <a:ext uri="{FF2B5EF4-FFF2-40B4-BE49-F238E27FC236}">
                <a16:creationId xmlns:a16="http://schemas.microsoft.com/office/drawing/2014/main" id="{57A14BC4-BE64-4CA5-98EC-1FB7A6AB8B2D}"/>
              </a:ext>
            </a:extLst>
          </p:cNvPr>
          <p:cNvSpPr txBox="1"/>
          <p:nvPr/>
        </p:nvSpPr>
        <p:spPr>
          <a:xfrm>
            <a:off x="1436531" y="3012045"/>
            <a:ext cx="4189476" cy="1200329"/>
          </a:xfrm>
          <a:prstGeom prst="rect">
            <a:avLst/>
          </a:prstGeom>
          <a:noFill/>
        </p:spPr>
        <p:txBody>
          <a:bodyPr wrap="square" rtlCol="0">
            <a:spAutoFit/>
          </a:bodyPr>
          <a:lstStyle/>
          <a:p>
            <a:pPr algn="ctr"/>
            <a:r>
              <a:rPr lang="pt-BR" sz="2400">
                <a:solidFill>
                  <a:schemeClr val="bg2">
                    <a:lumMod val="90000"/>
                  </a:schemeClr>
                </a:solidFill>
                <a:latin typeface="Dubai Light" panose="020B0303030403030204" pitchFamily="34" charset="-78"/>
                <a:cs typeface="Dubai Light" panose="020B0303030403030204" pitchFamily="34" charset="-78"/>
              </a:rPr>
              <a:t>Modelagem longitudinal em cruzeiro de uma aeronave biplana radiocontrolada</a:t>
            </a:r>
          </a:p>
        </p:txBody>
      </p:sp>
      <p:sp>
        <p:nvSpPr>
          <p:cNvPr id="13" name="TextBox 12">
            <a:extLst>
              <a:ext uri="{FF2B5EF4-FFF2-40B4-BE49-F238E27FC236}">
                <a16:creationId xmlns:a16="http://schemas.microsoft.com/office/drawing/2014/main" id="{3661D6AA-50EE-4224-8B9D-A20869F69E4B}"/>
              </a:ext>
            </a:extLst>
          </p:cNvPr>
          <p:cNvSpPr txBox="1"/>
          <p:nvPr/>
        </p:nvSpPr>
        <p:spPr>
          <a:xfrm>
            <a:off x="2168545" y="4500282"/>
            <a:ext cx="2778715" cy="1354217"/>
          </a:xfrm>
          <a:prstGeom prst="rect">
            <a:avLst/>
          </a:prstGeom>
          <a:noFill/>
        </p:spPr>
        <p:txBody>
          <a:bodyPr wrap="square">
            <a:spAutoFit/>
          </a:bodyPr>
          <a:lstStyle/>
          <a:p>
            <a:r>
              <a:rPr lang="pt-BR" sz="1600">
                <a:solidFill>
                  <a:schemeClr val="bg2">
                    <a:lumMod val="90000"/>
                  </a:schemeClr>
                </a:solidFill>
                <a:latin typeface="Dubai Light" panose="020B0303030403030204" pitchFamily="34" charset="-78"/>
                <a:cs typeface="Dubai Light" panose="020B0303030403030204" pitchFamily="34" charset="-78"/>
              </a:rPr>
              <a:t>Integrantes:</a:t>
            </a:r>
          </a:p>
          <a:p>
            <a:r>
              <a:rPr lang="pt-BR" sz="1600">
                <a:solidFill>
                  <a:schemeClr val="bg2">
                    <a:lumMod val="90000"/>
                  </a:schemeClr>
                </a:solidFill>
                <a:latin typeface="Dubai Light" panose="020B0303030403030204" pitchFamily="34" charset="-78"/>
                <a:cs typeface="Dubai Light" panose="020B0303030403030204" pitchFamily="34" charset="-78"/>
              </a:rPr>
              <a:t>Ives </a:t>
            </a:r>
            <a:r>
              <a:rPr lang="pt-BR" sz="1600" err="1">
                <a:solidFill>
                  <a:schemeClr val="bg2">
                    <a:lumMod val="90000"/>
                  </a:schemeClr>
                </a:solidFill>
                <a:latin typeface="Dubai Light" panose="020B0303030403030204" pitchFamily="34" charset="-78"/>
                <a:cs typeface="Dubai Light" panose="020B0303030403030204" pitchFamily="34" charset="-78"/>
              </a:rPr>
              <a:t>Caero</a:t>
            </a:r>
            <a:r>
              <a:rPr lang="pt-BR" sz="1600">
                <a:solidFill>
                  <a:schemeClr val="bg2">
                    <a:lumMod val="90000"/>
                  </a:schemeClr>
                </a:solidFill>
                <a:latin typeface="Dubai Light" panose="020B0303030403030204" pitchFamily="34" charset="-78"/>
                <a:cs typeface="Dubai Light" panose="020B0303030403030204" pitchFamily="34" charset="-78"/>
              </a:rPr>
              <a:t> Vieira – 10335551</a:t>
            </a:r>
          </a:p>
          <a:p>
            <a:r>
              <a:rPr lang="pt-BR" sz="1600">
                <a:solidFill>
                  <a:schemeClr val="bg2">
                    <a:lumMod val="90000"/>
                  </a:schemeClr>
                </a:solidFill>
                <a:latin typeface="Dubai Light" panose="020B0303030403030204" pitchFamily="34" charset="-78"/>
                <a:cs typeface="Dubai Light" panose="020B0303030403030204" pitchFamily="34" charset="-78"/>
              </a:rPr>
              <a:t>Maurício Leiman – 10772571</a:t>
            </a:r>
          </a:p>
          <a:p>
            <a:r>
              <a:rPr lang="pt-BR" sz="1600">
                <a:solidFill>
                  <a:schemeClr val="bg2">
                    <a:lumMod val="90000"/>
                  </a:schemeClr>
                </a:solidFill>
                <a:latin typeface="Dubai Light" panose="020B0303030403030204" pitchFamily="34" charset="-78"/>
                <a:cs typeface="Dubai Light" panose="020B0303030403030204" pitchFamily="34" charset="-78"/>
              </a:rPr>
              <a:t>Vítor </a:t>
            </a:r>
            <a:r>
              <a:rPr lang="pt-BR" sz="1600" err="1">
                <a:solidFill>
                  <a:schemeClr val="bg2">
                    <a:lumMod val="90000"/>
                  </a:schemeClr>
                </a:solidFill>
                <a:latin typeface="Dubai Light" panose="020B0303030403030204" pitchFamily="34" charset="-78"/>
                <a:cs typeface="Dubai Light" panose="020B0303030403030204" pitchFamily="34" charset="-78"/>
              </a:rPr>
              <a:t>Facchini</a:t>
            </a:r>
            <a:r>
              <a:rPr lang="pt-BR" sz="1600">
                <a:solidFill>
                  <a:schemeClr val="bg2">
                    <a:lumMod val="90000"/>
                  </a:schemeClr>
                </a:solidFill>
                <a:latin typeface="Dubai Light" panose="020B0303030403030204" pitchFamily="34" charset="-78"/>
                <a:cs typeface="Dubai Light" panose="020B0303030403030204" pitchFamily="34" charset="-78"/>
              </a:rPr>
              <a:t> – 10772605</a:t>
            </a:r>
          </a:p>
          <a:p>
            <a:r>
              <a:rPr lang="pt-BR" sz="1600" err="1">
                <a:solidFill>
                  <a:schemeClr val="bg2">
                    <a:lumMod val="90000"/>
                  </a:schemeClr>
                </a:solidFill>
                <a:latin typeface="Dubai Light" panose="020B0303030403030204" pitchFamily="34" charset="-78"/>
                <a:cs typeface="Dubai Light" panose="020B0303030403030204" pitchFamily="34" charset="-78"/>
              </a:rPr>
              <a:t>Yago</a:t>
            </a:r>
            <a:r>
              <a:rPr lang="pt-BR" sz="1600">
                <a:solidFill>
                  <a:schemeClr val="bg2">
                    <a:lumMod val="90000"/>
                  </a:schemeClr>
                </a:solidFill>
                <a:latin typeface="Dubai Light" panose="020B0303030403030204" pitchFamily="34" charset="-78"/>
                <a:cs typeface="Dubai Light" panose="020B0303030403030204" pitchFamily="34" charset="-78"/>
              </a:rPr>
              <a:t> Neves Yang - 10772626</a:t>
            </a:r>
          </a:p>
        </p:txBody>
      </p:sp>
      <p:pic>
        <p:nvPicPr>
          <p:cNvPr id="11" name="Imagem 5" descr="Interface gráfica do usuário&#10;&#10;Descrição gerada automaticamente">
            <a:extLst>
              <a:ext uri="{FF2B5EF4-FFF2-40B4-BE49-F238E27FC236}">
                <a16:creationId xmlns:a16="http://schemas.microsoft.com/office/drawing/2014/main" id="{B0E03573-4145-4306-805F-3DA07EA379F4}"/>
              </a:ext>
            </a:extLst>
          </p:cNvPr>
          <p:cNvPicPr>
            <a:picLocks noChangeAspect="1"/>
          </p:cNvPicPr>
          <p:nvPr/>
        </p:nvPicPr>
        <p:blipFill>
          <a:blip r:embed="rId3"/>
          <a:stretch>
            <a:fillRect/>
          </a:stretch>
        </p:blipFill>
        <p:spPr>
          <a:xfrm>
            <a:off x="7509399" y="2131825"/>
            <a:ext cx="4603282" cy="3722674"/>
          </a:xfrm>
          <a:prstGeom prst="rect">
            <a:avLst/>
          </a:prstGeom>
        </p:spPr>
      </p:pic>
    </p:spTree>
    <p:extLst>
      <p:ext uri="{BB962C8B-B14F-4D97-AF65-F5344CB8AC3E}">
        <p14:creationId xmlns:p14="http://schemas.microsoft.com/office/powerpoint/2010/main" val="2259439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Modelo Matemático</a:t>
            </a:r>
          </a:p>
        </p:txBody>
      </p:sp>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7260275" cy="1241293"/>
          </a:xfrm>
        </p:spPr>
        <p:txBody>
          <a:bodyPr>
            <a:normAutofit/>
          </a:bodyPr>
          <a:lstStyle/>
          <a:p>
            <a:r>
              <a:rPr lang="pt-BR" sz="2000">
                <a:latin typeface="Dubai Light" panose="020B0303030403030204" pitchFamily="34" charset="-78"/>
                <a:cs typeface="Dubai Light" panose="020B0303030403030204" pitchFamily="34" charset="-78"/>
              </a:rPr>
              <a:t>Equações de movimento: Derivadas das variáveis de estado pela Segunda lei de Newton utilizando formulação via ângulos de Euler</a:t>
            </a: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10</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9BDF4C15-5E30-491F-8425-AA79CDD65FB6}"/>
              </a:ext>
            </a:extLst>
          </p:cNvPr>
          <p:cNvSpPr txBox="1"/>
          <p:nvPr/>
        </p:nvSpPr>
        <p:spPr>
          <a:xfrm>
            <a:off x="328834" y="2158270"/>
            <a:ext cx="2141868" cy="369332"/>
          </a:xfrm>
          <a:prstGeom prst="rect">
            <a:avLst/>
          </a:prstGeom>
          <a:noFill/>
        </p:spPr>
        <p:txBody>
          <a:bodyPr wrap="none" rtlCol="0">
            <a:spAutoFit/>
          </a:bodyPr>
          <a:lstStyle/>
          <a:p>
            <a:r>
              <a:rPr lang="pt-BR">
                <a:latin typeface="Dubai Light" panose="020B0303030403030204" pitchFamily="34" charset="-78"/>
                <a:cs typeface="Dubai Light" panose="020B0303030403030204" pitchFamily="34" charset="-78"/>
              </a:rPr>
              <a:t>Acelerações Lineares</a:t>
            </a:r>
          </a:p>
        </p:txBody>
      </p:sp>
      <p:sp>
        <p:nvSpPr>
          <p:cNvPr id="17" name="CaixaDeTexto 16">
            <a:extLst>
              <a:ext uri="{FF2B5EF4-FFF2-40B4-BE49-F238E27FC236}">
                <a16:creationId xmlns:a16="http://schemas.microsoft.com/office/drawing/2014/main" id="{B193110D-AC16-4645-A226-E22ECE90A60C}"/>
              </a:ext>
            </a:extLst>
          </p:cNvPr>
          <p:cNvSpPr txBox="1"/>
          <p:nvPr/>
        </p:nvSpPr>
        <p:spPr>
          <a:xfrm>
            <a:off x="286369" y="3195025"/>
            <a:ext cx="6221894" cy="369332"/>
          </a:xfrm>
          <a:prstGeom prst="rect">
            <a:avLst/>
          </a:prstGeom>
          <a:noFill/>
        </p:spPr>
        <p:txBody>
          <a:bodyPr wrap="square">
            <a:spAutoFit/>
          </a:bodyPr>
          <a:lstStyle/>
          <a:p>
            <a:r>
              <a:rPr lang="pt-BR">
                <a:latin typeface="Dubai Light" panose="020B0303030403030204" pitchFamily="34" charset="-78"/>
                <a:cs typeface="Dubai Light" panose="020B0303030403030204" pitchFamily="34" charset="-78"/>
              </a:rPr>
              <a:t>Acelerações Angulares</a:t>
            </a:r>
          </a:p>
        </p:txBody>
      </p:sp>
      <p:sp>
        <p:nvSpPr>
          <p:cNvPr id="19" name="CaixaDeTexto 18">
            <a:extLst>
              <a:ext uri="{FF2B5EF4-FFF2-40B4-BE49-F238E27FC236}">
                <a16:creationId xmlns:a16="http://schemas.microsoft.com/office/drawing/2014/main" id="{646CE0E9-3595-4EA1-AC64-F0E4CDDB5CAB}"/>
              </a:ext>
            </a:extLst>
          </p:cNvPr>
          <p:cNvSpPr txBox="1"/>
          <p:nvPr/>
        </p:nvSpPr>
        <p:spPr>
          <a:xfrm>
            <a:off x="277664" y="4210161"/>
            <a:ext cx="6221894" cy="369332"/>
          </a:xfrm>
          <a:prstGeom prst="rect">
            <a:avLst/>
          </a:prstGeom>
          <a:noFill/>
        </p:spPr>
        <p:txBody>
          <a:bodyPr wrap="square">
            <a:spAutoFit/>
          </a:bodyPr>
          <a:lstStyle/>
          <a:p>
            <a:r>
              <a:rPr lang="pt-BR">
                <a:latin typeface="Dubai Light" panose="020B0303030403030204" pitchFamily="34" charset="-78"/>
                <a:cs typeface="Dubai Light" panose="020B0303030403030204" pitchFamily="34" charset="-78"/>
              </a:rPr>
              <a:t>Variação da posição</a:t>
            </a:r>
          </a:p>
        </p:txBody>
      </p:sp>
      <p:sp>
        <p:nvSpPr>
          <p:cNvPr id="21" name="CaixaDeTexto 20">
            <a:extLst>
              <a:ext uri="{FF2B5EF4-FFF2-40B4-BE49-F238E27FC236}">
                <a16:creationId xmlns:a16="http://schemas.microsoft.com/office/drawing/2014/main" id="{35A9BD45-2732-4BE5-B6C8-60EEFA0DD744}"/>
              </a:ext>
            </a:extLst>
          </p:cNvPr>
          <p:cNvSpPr txBox="1"/>
          <p:nvPr/>
        </p:nvSpPr>
        <p:spPr>
          <a:xfrm>
            <a:off x="277664" y="5261030"/>
            <a:ext cx="6221894" cy="369332"/>
          </a:xfrm>
          <a:prstGeom prst="rect">
            <a:avLst/>
          </a:prstGeom>
          <a:noFill/>
        </p:spPr>
        <p:txBody>
          <a:bodyPr wrap="square">
            <a:spAutoFit/>
          </a:bodyPr>
          <a:lstStyle/>
          <a:p>
            <a:r>
              <a:rPr lang="pt-BR">
                <a:latin typeface="Dubai Light" panose="020B0303030403030204" pitchFamily="34" charset="-78"/>
                <a:cs typeface="Dubai Light" panose="020B0303030403030204" pitchFamily="34" charset="-78"/>
              </a:rPr>
              <a:t>Variação da inclinação</a:t>
            </a:r>
          </a:p>
        </p:txBody>
      </p:sp>
      <p:pic>
        <p:nvPicPr>
          <p:cNvPr id="16" name="Picture 15">
            <a:extLst>
              <a:ext uri="{FF2B5EF4-FFF2-40B4-BE49-F238E27FC236}">
                <a16:creationId xmlns:a16="http://schemas.microsoft.com/office/drawing/2014/main" id="{CB2A1B85-7B6D-4976-92A3-31814ABF7010}"/>
              </a:ext>
            </a:extLst>
          </p:cNvPr>
          <p:cNvPicPr>
            <a:picLocks noChangeAspect="1"/>
          </p:cNvPicPr>
          <p:nvPr/>
        </p:nvPicPr>
        <p:blipFill>
          <a:blip r:embed="rId3"/>
          <a:stretch>
            <a:fillRect/>
          </a:stretch>
        </p:blipFill>
        <p:spPr>
          <a:xfrm>
            <a:off x="4040258" y="1925928"/>
            <a:ext cx="3955740" cy="950976"/>
          </a:xfrm>
          <a:prstGeom prst="rect">
            <a:avLst/>
          </a:prstGeom>
        </p:spPr>
      </p:pic>
      <p:pic>
        <p:nvPicPr>
          <p:cNvPr id="8" name="Picture 7">
            <a:extLst>
              <a:ext uri="{FF2B5EF4-FFF2-40B4-BE49-F238E27FC236}">
                <a16:creationId xmlns:a16="http://schemas.microsoft.com/office/drawing/2014/main" id="{61744BC2-B193-447C-981C-8680B01E736D}"/>
              </a:ext>
            </a:extLst>
          </p:cNvPr>
          <p:cNvPicPr>
            <a:picLocks noChangeAspect="1"/>
          </p:cNvPicPr>
          <p:nvPr/>
        </p:nvPicPr>
        <p:blipFill>
          <a:blip r:embed="rId4"/>
          <a:stretch>
            <a:fillRect/>
          </a:stretch>
        </p:blipFill>
        <p:spPr>
          <a:xfrm>
            <a:off x="2813870" y="2917999"/>
            <a:ext cx="6564259" cy="950976"/>
          </a:xfrm>
          <a:prstGeom prst="rect">
            <a:avLst/>
          </a:prstGeom>
        </p:spPr>
      </p:pic>
      <p:pic>
        <p:nvPicPr>
          <p:cNvPr id="11" name="Picture 10">
            <a:extLst>
              <a:ext uri="{FF2B5EF4-FFF2-40B4-BE49-F238E27FC236}">
                <a16:creationId xmlns:a16="http://schemas.microsoft.com/office/drawing/2014/main" id="{7AE41F1B-46DC-4399-9D7F-54D8E4C5E42B}"/>
              </a:ext>
            </a:extLst>
          </p:cNvPr>
          <p:cNvPicPr>
            <a:picLocks noChangeAspect="1"/>
          </p:cNvPicPr>
          <p:nvPr/>
        </p:nvPicPr>
        <p:blipFill>
          <a:blip r:embed="rId5"/>
          <a:stretch>
            <a:fillRect/>
          </a:stretch>
        </p:blipFill>
        <p:spPr>
          <a:xfrm>
            <a:off x="3208823" y="4010012"/>
            <a:ext cx="5618610" cy="950976"/>
          </a:xfrm>
          <a:prstGeom prst="rect">
            <a:avLst/>
          </a:prstGeom>
        </p:spPr>
      </p:pic>
      <p:pic>
        <p:nvPicPr>
          <p:cNvPr id="13" name="Picture 12">
            <a:extLst>
              <a:ext uri="{FF2B5EF4-FFF2-40B4-BE49-F238E27FC236}">
                <a16:creationId xmlns:a16="http://schemas.microsoft.com/office/drawing/2014/main" id="{2DBEDEA7-BFB0-44A0-924E-9344B654DDAA}"/>
              </a:ext>
            </a:extLst>
          </p:cNvPr>
          <p:cNvPicPr>
            <a:picLocks noChangeAspect="1"/>
          </p:cNvPicPr>
          <p:nvPr/>
        </p:nvPicPr>
        <p:blipFill>
          <a:blip r:embed="rId6"/>
          <a:stretch>
            <a:fillRect/>
          </a:stretch>
        </p:blipFill>
        <p:spPr>
          <a:xfrm>
            <a:off x="4696895" y="5056306"/>
            <a:ext cx="2642466" cy="950976"/>
          </a:xfrm>
          <a:prstGeom prst="rect">
            <a:avLst/>
          </a:prstGeom>
        </p:spPr>
      </p:pic>
    </p:spTree>
    <p:extLst>
      <p:ext uri="{BB962C8B-B14F-4D97-AF65-F5344CB8AC3E}">
        <p14:creationId xmlns:p14="http://schemas.microsoft.com/office/powerpoint/2010/main" val="1631993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Modelo Matemático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63042" y="1075634"/>
                <a:ext cx="6232253" cy="1821172"/>
              </a:xfrm>
            </p:spPr>
            <p:txBody>
              <a:bodyPr>
                <a:normAutofit/>
              </a:bodyPr>
              <a:lstStyle/>
              <a:p>
                <a:r>
                  <a:rPr lang="pt-BR" sz="2000">
                    <a:latin typeface="Dubai Light" panose="020B0303030403030204" pitchFamily="34" charset="-78"/>
                    <a:cs typeface="Dubai Light" panose="020B0303030403030204" pitchFamily="34" charset="-78"/>
                  </a:rPr>
                  <a:t>Linearização</a:t>
                </a:r>
              </a:p>
              <a:p>
                <a:pPr marL="0" indent="0">
                  <a:buNone/>
                </a:pPr>
                <a:r>
                  <a:rPr lang="pt-BR" sz="2000">
                    <a:latin typeface="Dubai Light" panose="020B0303030403030204" pitchFamily="34" charset="-78"/>
                    <a:cs typeface="Dubai Light" panose="020B0303030403030204" pitchFamily="34" charset="-78"/>
                  </a:rPr>
                  <a:t> - Hipótese das pequenas perturbações: </a:t>
                </a:r>
                <a14:m>
                  <m:oMath xmlns:m="http://schemas.openxmlformats.org/officeDocument/2006/math">
                    <m:sSub>
                      <m:sSubPr>
                        <m:ctrlPr>
                          <a:rPr lang="pt-BR" sz="2000" i="1" smtClean="0">
                            <a:latin typeface="Cambria Math" panose="02040503050406030204" pitchFamily="18" charset="0"/>
                            <a:cs typeface="Dubai Light" panose="020B0303030403030204" pitchFamily="34" charset="-78"/>
                          </a:rPr>
                        </m:ctrlPr>
                      </m:sSubPr>
                      <m:e>
                        <m:r>
                          <a:rPr lang="pt-BR" sz="2000" b="0" i="1" smtClean="0">
                            <a:latin typeface="Cambria Math" panose="02040503050406030204" pitchFamily="18" charset="0"/>
                            <a:cs typeface="Dubai Light" panose="020B0303030403030204" pitchFamily="34" charset="-78"/>
                          </a:rPr>
                          <m:t>𝐵</m:t>
                        </m:r>
                      </m:e>
                      <m:sub>
                        <m:r>
                          <a:rPr lang="pt-BR" sz="2000" b="0" i="1" smtClean="0">
                            <a:latin typeface="Cambria Math" panose="02040503050406030204" pitchFamily="18" charset="0"/>
                            <a:cs typeface="Dubai Light" panose="020B0303030403030204" pitchFamily="34" charset="-78"/>
                          </a:rPr>
                          <m:t>𝑖</m:t>
                        </m:r>
                      </m:sub>
                    </m:sSub>
                    <m:r>
                      <a:rPr lang="pt-BR" sz="2000" b="0" i="1" smtClean="0">
                        <a:latin typeface="Cambria Math" panose="02040503050406030204" pitchFamily="18" charset="0"/>
                        <a:cs typeface="Dubai Light" panose="020B0303030403030204" pitchFamily="34" charset="-78"/>
                      </a:rPr>
                      <m:t>=</m:t>
                    </m:r>
                    <m:sSub>
                      <m:sSubPr>
                        <m:ctrlPr>
                          <a:rPr lang="pt-BR" sz="2000" b="0" i="1" smtClean="0">
                            <a:latin typeface="Cambria Math" panose="02040503050406030204" pitchFamily="18" charset="0"/>
                            <a:cs typeface="Dubai Light" panose="020B0303030403030204" pitchFamily="34" charset="-78"/>
                          </a:rPr>
                        </m:ctrlPr>
                      </m:sSubPr>
                      <m:e>
                        <m:r>
                          <a:rPr lang="pt-BR" sz="2000" b="0" i="1" smtClean="0">
                            <a:latin typeface="Cambria Math" panose="02040503050406030204" pitchFamily="18" charset="0"/>
                            <a:cs typeface="Dubai Light" panose="020B0303030403030204" pitchFamily="34" charset="-78"/>
                          </a:rPr>
                          <m:t>𝐵</m:t>
                        </m:r>
                      </m:e>
                      <m:sub>
                        <m:r>
                          <a:rPr lang="pt-BR" sz="2000" b="0" i="1" smtClean="0">
                            <a:latin typeface="Cambria Math" panose="02040503050406030204" pitchFamily="18" charset="0"/>
                            <a:cs typeface="Dubai Light" panose="020B0303030403030204" pitchFamily="34" charset="-78"/>
                          </a:rPr>
                          <m:t>𝑖</m:t>
                        </m:r>
                        <m:r>
                          <a:rPr lang="pt-BR" sz="2000" b="0" i="1" smtClean="0">
                            <a:latin typeface="Cambria Math" panose="02040503050406030204" pitchFamily="18" charset="0"/>
                            <a:cs typeface="Dubai Light" panose="020B0303030403030204" pitchFamily="34" charset="-78"/>
                          </a:rPr>
                          <m:t>0</m:t>
                        </m:r>
                      </m:sub>
                    </m:sSub>
                    <m:r>
                      <a:rPr lang="pt-BR" sz="2000" b="0" i="1" smtClean="0">
                        <a:latin typeface="Cambria Math" panose="02040503050406030204" pitchFamily="18" charset="0"/>
                        <a:cs typeface="Dubai Light" panose="020B0303030403030204" pitchFamily="34" charset="-78"/>
                      </a:rPr>
                      <m:t>+</m:t>
                    </m:r>
                    <m:r>
                      <m:rPr>
                        <m:sty m:val="p"/>
                      </m:rPr>
                      <a:rPr lang="el-GR" sz="2000" b="0" i="1" smtClean="0">
                        <a:latin typeface="Cambria Math" panose="02040503050406030204" pitchFamily="18" charset="0"/>
                        <a:ea typeface="Cambria Math" panose="02040503050406030204" pitchFamily="18" charset="0"/>
                        <a:cs typeface="Dubai Light" panose="020B0303030403030204" pitchFamily="34" charset="-78"/>
                      </a:rPr>
                      <m:t>Δ</m:t>
                    </m:r>
                    <m:sSub>
                      <m:sSubPr>
                        <m:ctrlPr>
                          <a:rPr lang="el-GR" sz="2000" b="0" i="1" smtClean="0">
                            <a:latin typeface="Cambria Math" panose="02040503050406030204" pitchFamily="18" charset="0"/>
                            <a:ea typeface="Cambria Math" panose="02040503050406030204" pitchFamily="18" charset="0"/>
                            <a:cs typeface="Dubai Light" panose="020B0303030403030204" pitchFamily="34" charset="-78"/>
                          </a:rPr>
                        </m:ctrlPr>
                      </m:sSubPr>
                      <m:e>
                        <m:r>
                          <a:rPr lang="pt-BR" sz="2000" b="0" i="1" smtClean="0">
                            <a:latin typeface="Cambria Math" panose="02040503050406030204" pitchFamily="18" charset="0"/>
                            <a:ea typeface="Cambria Math" panose="02040503050406030204" pitchFamily="18" charset="0"/>
                            <a:cs typeface="Dubai Light" panose="020B0303030403030204" pitchFamily="34" charset="-78"/>
                          </a:rPr>
                          <m:t>𝐵</m:t>
                        </m:r>
                      </m:e>
                      <m:sub>
                        <m:r>
                          <a:rPr lang="pt-BR" sz="2000" b="0" i="1" smtClean="0">
                            <a:latin typeface="Cambria Math" panose="02040503050406030204" pitchFamily="18" charset="0"/>
                            <a:ea typeface="Cambria Math" panose="02040503050406030204" pitchFamily="18" charset="0"/>
                            <a:cs typeface="Dubai Light" panose="020B0303030403030204" pitchFamily="34" charset="-78"/>
                          </a:rPr>
                          <m:t>𝑖</m:t>
                        </m:r>
                      </m:sub>
                    </m:sSub>
                  </m:oMath>
                </a14:m>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r>
                  <a:rPr lang="pt-BR" sz="2000">
                    <a:latin typeface="Dubai Light" panose="020B0303030403030204" pitchFamily="34" charset="-78"/>
                    <a:cs typeface="Dubai Light" panose="020B0303030403030204" pitchFamily="34" charset="-78"/>
                  </a:rPr>
                  <a:t>- Aproximação para pequenos ângulos:</a:t>
                </a:r>
              </a:p>
              <a:p>
                <a:pPr marL="0" indent="0">
                  <a:buNone/>
                </a:pPr>
                <a:endParaRPr lang="pt-BR" sz="2000">
                  <a:latin typeface="Dubai Light" panose="020B0303030403030204" pitchFamily="34" charset="-78"/>
                  <a:cs typeface="Dubai Light" panose="020B0303030403030204" pitchFamily="34" charset="-78"/>
                </a:endParaRPr>
              </a:p>
            </p:txBody>
          </p:sp>
        </mc:Choice>
        <mc:Fallback>
          <p:sp>
            <p:nvSpPr>
              <p:cNvPr id="3" name="Content Placeholder 2">
                <a:extLst>
                  <a:ext uri="{FF2B5EF4-FFF2-40B4-BE49-F238E27FC236}">
                    <a16:creationId xmlns:a16="http://schemas.microsoft.com/office/drawing/2014/main" id="{2947E8DD-E980-4C5F-8F9F-5D20D761A439}"/>
                  </a:ext>
                </a:extLst>
              </p:cNvPr>
              <p:cNvSpPr>
                <a:spLocks noGrp="1" noRot="1" noChangeAspect="1" noMove="1" noResize="1" noEditPoints="1" noAdjustHandles="1" noChangeArrowheads="1" noChangeShapeType="1" noTextEdit="1"/>
              </p:cNvSpPr>
              <p:nvPr>
                <p:ph idx="1"/>
              </p:nvPr>
            </p:nvSpPr>
            <p:spPr>
              <a:xfrm>
                <a:off x="163042" y="1075634"/>
                <a:ext cx="6232253" cy="1821172"/>
              </a:xfrm>
              <a:blipFill>
                <a:blip r:embed="rId3"/>
                <a:stretch>
                  <a:fillRect l="-1076" t="-3010" b="-735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11</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ector de Seta Reta 6">
            <a:extLst>
              <a:ext uri="{FF2B5EF4-FFF2-40B4-BE49-F238E27FC236}">
                <a16:creationId xmlns:a16="http://schemas.microsoft.com/office/drawing/2014/main" id="{BAA5C6EA-D81C-4E11-8AB3-34844E02FD34}"/>
              </a:ext>
            </a:extLst>
          </p:cNvPr>
          <p:cNvCxnSpPr>
            <a:cxnSpLocks/>
          </p:cNvCxnSpPr>
          <p:nvPr/>
        </p:nvCxnSpPr>
        <p:spPr>
          <a:xfrm>
            <a:off x="5664186" y="1816698"/>
            <a:ext cx="1385971" cy="169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0">
            <a:extLst>
              <a:ext uri="{FF2B5EF4-FFF2-40B4-BE49-F238E27FC236}">
                <a16:creationId xmlns:a16="http://schemas.microsoft.com/office/drawing/2014/main" id="{464ED29F-B94A-42B1-965F-304006584A58}"/>
              </a:ext>
            </a:extLst>
          </p:cNvPr>
          <p:cNvCxnSpPr>
            <a:cxnSpLocks/>
          </p:cNvCxnSpPr>
          <p:nvPr/>
        </p:nvCxnSpPr>
        <p:spPr>
          <a:xfrm flipH="1">
            <a:off x="4718242" y="1840446"/>
            <a:ext cx="265043" cy="145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D1464FA0-241C-4D9F-8577-F3414E61A233}"/>
              </a:ext>
            </a:extLst>
          </p:cNvPr>
          <p:cNvSpPr txBox="1"/>
          <p:nvPr/>
        </p:nvSpPr>
        <p:spPr>
          <a:xfrm>
            <a:off x="3217883" y="1986220"/>
            <a:ext cx="2886752" cy="369332"/>
          </a:xfrm>
          <a:prstGeom prst="rect">
            <a:avLst/>
          </a:prstGeom>
          <a:noFill/>
        </p:spPr>
        <p:txBody>
          <a:bodyPr wrap="none" rtlCol="0">
            <a:spAutoFit/>
          </a:bodyPr>
          <a:lstStyle/>
          <a:p>
            <a:r>
              <a:rPr lang="pt-BR">
                <a:latin typeface="Dubai Light" panose="020B0303030403030204" pitchFamily="34" charset="-78"/>
                <a:cs typeface="Dubai Light" panose="020B0303030403030204" pitchFamily="34" charset="-78"/>
              </a:rPr>
              <a:t>Valor no estado de equilíbrio</a:t>
            </a:r>
          </a:p>
        </p:txBody>
      </p:sp>
      <p:sp>
        <p:nvSpPr>
          <p:cNvPr id="16" name="CaixaDeTexto 15">
            <a:extLst>
              <a:ext uri="{FF2B5EF4-FFF2-40B4-BE49-F238E27FC236}">
                <a16:creationId xmlns:a16="http://schemas.microsoft.com/office/drawing/2014/main" id="{9CDAE12C-449D-4A77-85B2-D54C3B37C19A}"/>
              </a:ext>
            </a:extLst>
          </p:cNvPr>
          <p:cNvSpPr txBox="1"/>
          <p:nvPr/>
        </p:nvSpPr>
        <p:spPr>
          <a:xfrm>
            <a:off x="6088630" y="1986220"/>
            <a:ext cx="2904834" cy="369332"/>
          </a:xfrm>
          <a:prstGeom prst="rect">
            <a:avLst/>
          </a:prstGeom>
          <a:noFill/>
        </p:spPr>
        <p:txBody>
          <a:bodyPr wrap="none" rtlCol="0">
            <a:spAutoFit/>
          </a:bodyPr>
          <a:lstStyle/>
          <a:p>
            <a:r>
              <a:rPr lang="pt-BR">
                <a:latin typeface="Dubai Light" panose="020B0303030403030204" pitchFamily="34" charset="-78"/>
                <a:cs typeface="Dubai Light" panose="020B0303030403030204" pitchFamily="34" charset="-78"/>
              </a:rPr>
              <a:t>Componente de perturbação</a:t>
            </a:r>
          </a:p>
        </p:txBody>
      </p:sp>
      <mc:AlternateContent xmlns:mc="http://schemas.openxmlformats.org/markup-compatibility/2006">
        <mc:Choice xmlns:a14="http://schemas.microsoft.com/office/drawing/2010/main" Requires="a14">
          <p:sp>
            <p:nvSpPr>
              <p:cNvPr id="18" name="CaixaDeTexto 17">
                <a:extLst>
                  <a:ext uri="{FF2B5EF4-FFF2-40B4-BE49-F238E27FC236}">
                    <a16:creationId xmlns:a16="http://schemas.microsoft.com/office/drawing/2014/main" id="{91276DDF-5DEC-4EC3-9FE5-9C30188C1346}"/>
                  </a:ext>
                </a:extLst>
              </p:cNvPr>
              <p:cNvSpPr txBox="1"/>
              <p:nvPr/>
            </p:nvSpPr>
            <p:spPr>
              <a:xfrm>
                <a:off x="2840875" y="2603079"/>
                <a:ext cx="5814092" cy="83099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𝑠𝑒𝑛</m:t>
                      </m:r>
                      <m:r>
                        <a:rPr lang="pt-BR" b="0" i="1" smtClean="0">
                          <a:latin typeface="Cambria Math" panose="02040503050406030204" pitchFamily="18" charset="0"/>
                          <a:ea typeface="Cambria Math" panose="02040503050406030204" pitchFamily="18" charset="0"/>
                        </a:rPr>
                        <m:t>𝜙</m:t>
                      </m:r>
                      <m:r>
                        <a:rPr lang="pt-BR" b="0" i="1" smtClean="0">
                          <a:latin typeface="Cambria Math" panose="02040503050406030204" pitchFamily="18" charset="0"/>
                          <a:ea typeface="Cambria Math" panose="02040503050406030204" pitchFamily="18" charset="0"/>
                        </a:rPr>
                        <m:t>≅∆</m:t>
                      </m:r>
                      <m:r>
                        <a:rPr lang="pt-BR" i="1">
                          <a:latin typeface="Cambria Math" panose="02040503050406030204" pitchFamily="18" charset="0"/>
                          <a:ea typeface="Cambria Math" panose="02040503050406030204" pitchFamily="18" charset="0"/>
                        </a:rPr>
                        <m:t>𝜙</m:t>
                      </m:r>
                      <m:r>
                        <a:rPr lang="pt-BR" b="0" i="1" smtClean="0">
                          <a:latin typeface="Cambria Math" panose="02040503050406030204" pitchFamily="18" charset="0"/>
                          <a:ea typeface="Cambria Math" panose="02040503050406030204" pitchFamily="18" charset="0"/>
                        </a:rPr>
                        <m:t>,  </m:t>
                      </m:r>
                      <m:r>
                        <a:rPr lang="pt-BR" b="0" i="1" smtClean="0">
                          <a:latin typeface="Cambria Math" panose="02040503050406030204" pitchFamily="18" charset="0"/>
                          <a:ea typeface="Cambria Math" panose="02040503050406030204" pitchFamily="18" charset="0"/>
                        </a:rPr>
                        <m:t>𝑠𝑒𝑛</m:t>
                      </m:r>
                      <m:r>
                        <a:rPr lang="pt-BR" b="0" i="1" smtClean="0">
                          <a:latin typeface="Cambria Math" panose="02040503050406030204" pitchFamily="18" charset="0"/>
                          <a:ea typeface="Cambria Math" panose="02040503050406030204" pitchFamily="18" charset="0"/>
                        </a:rPr>
                        <m:t>𝜃</m:t>
                      </m:r>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𝑠𝑒𝑛</m:t>
                      </m:r>
                      <m:sSub>
                        <m:sSubPr>
                          <m:ctrlPr>
                            <a:rPr lang="pt-BR" b="0" i="1" smtClean="0">
                              <a:latin typeface="Cambria Math" panose="02040503050406030204" pitchFamily="18" charset="0"/>
                              <a:ea typeface="Cambria Math" panose="02040503050406030204" pitchFamily="18" charset="0"/>
                            </a:rPr>
                          </m:ctrlPr>
                        </m:sSubPr>
                        <m:e>
                          <m:r>
                            <a:rPr lang="pt-BR" b="0" i="1" smtClean="0">
                              <a:latin typeface="Cambria Math" panose="02040503050406030204" pitchFamily="18" charset="0"/>
                              <a:ea typeface="Cambria Math" panose="02040503050406030204" pitchFamily="18" charset="0"/>
                            </a:rPr>
                            <m:t>𝜃</m:t>
                          </m:r>
                        </m:e>
                        <m:sub>
                          <m:r>
                            <a:rPr lang="pt-BR" b="0" i="1" smtClean="0">
                              <a:latin typeface="Cambria Math" panose="02040503050406030204" pitchFamily="18" charset="0"/>
                              <a:ea typeface="Cambria Math" panose="02040503050406030204" pitchFamily="18" charset="0"/>
                            </a:rPr>
                            <m:t>0</m:t>
                          </m:r>
                        </m:sub>
                      </m:sSub>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𝑐𝑜𝑠</m:t>
                      </m:r>
                      <m:sSub>
                        <m:sSubPr>
                          <m:ctrlPr>
                            <a:rPr lang="pt-BR" b="0" i="1" smtClean="0">
                              <a:latin typeface="Cambria Math" panose="02040503050406030204" pitchFamily="18" charset="0"/>
                              <a:ea typeface="Cambria Math" panose="02040503050406030204" pitchFamily="18" charset="0"/>
                            </a:rPr>
                          </m:ctrlPr>
                        </m:sSubPr>
                        <m:e>
                          <m:r>
                            <a:rPr lang="pt-BR" b="0" i="1" smtClean="0">
                              <a:latin typeface="Cambria Math" panose="02040503050406030204" pitchFamily="18" charset="0"/>
                              <a:ea typeface="Cambria Math" panose="02040503050406030204" pitchFamily="18" charset="0"/>
                            </a:rPr>
                            <m:t>𝜃</m:t>
                          </m:r>
                        </m:e>
                        <m:sub>
                          <m:r>
                            <a:rPr lang="pt-BR" b="0" i="1" smtClean="0">
                              <a:latin typeface="Cambria Math" panose="02040503050406030204" pitchFamily="18" charset="0"/>
                              <a:ea typeface="Cambria Math" panose="02040503050406030204" pitchFamily="18" charset="0"/>
                            </a:rPr>
                            <m:t>0</m:t>
                          </m:r>
                        </m:sub>
                      </m:sSub>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𝜃</m:t>
                      </m:r>
                      <m:r>
                        <a:rPr lang="pt-BR" b="0" i="1" smtClean="0">
                          <a:latin typeface="Cambria Math" panose="02040503050406030204" pitchFamily="18" charset="0"/>
                          <a:ea typeface="Cambria Math" panose="02040503050406030204" pitchFamily="18" charset="0"/>
                        </a:rPr>
                        <m:t>,  </m:t>
                      </m:r>
                      <m:r>
                        <a:rPr lang="pt-BR" i="1">
                          <a:latin typeface="Cambria Math" panose="02040503050406030204" pitchFamily="18" charset="0"/>
                          <a:ea typeface="Cambria Math" panose="02040503050406030204" pitchFamily="18" charset="0"/>
                        </a:rPr>
                        <m:t>𝑠𝑒𝑛</m:t>
                      </m:r>
                      <m:r>
                        <a:rPr lang="pt-BR" i="1">
                          <a:latin typeface="Cambria Math" panose="02040503050406030204" pitchFamily="18" charset="0"/>
                          <a:ea typeface="Cambria Math" panose="02040503050406030204" pitchFamily="18" charset="0"/>
                        </a:rPr>
                        <m:t>𝜓</m:t>
                      </m:r>
                      <m:r>
                        <a:rPr lang="pt-BR" i="1" smtClean="0">
                          <a:latin typeface="Cambria Math" panose="02040503050406030204" pitchFamily="18" charset="0"/>
                          <a:ea typeface="Cambria Math" panose="02040503050406030204" pitchFamily="18" charset="0"/>
                        </a:rPr>
                        <m:t>≅∆</m:t>
                      </m:r>
                      <m:r>
                        <a:rPr lang="pt-BR" i="1">
                          <a:latin typeface="Cambria Math" panose="02040503050406030204" pitchFamily="18" charset="0"/>
                          <a:ea typeface="Cambria Math" panose="02040503050406030204" pitchFamily="18" charset="0"/>
                        </a:rPr>
                        <m:t>𝜓</m:t>
                      </m:r>
                    </m:oMath>
                  </m:oMathPara>
                </a14:m>
                <a:endParaRPr lang="pt-BR">
                  <a:ea typeface="Cambria Math" panose="02040503050406030204" pitchFamily="18" charset="0"/>
                </a:endParaRPr>
              </a:p>
              <a:p>
                <a:pPr algn="ctr"/>
                <a:r>
                  <a:rPr lang="pt-BR" b="0">
                    <a:ea typeface="Cambria Math" panose="02040503050406030204" pitchFamily="18" charset="0"/>
                  </a:rPr>
                  <a:t>cos</a:t>
                </a:r>
                <a14:m>
                  <m:oMath xmlns:m="http://schemas.openxmlformats.org/officeDocument/2006/math">
                    <m:r>
                      <a:rPr lang="pt-BR" b="0" i="1" smtClean="0">
                        <a:latin typeface="Cambria Math" panose="02040503050406030204" pitchFamily="18" charset="0"/>
                        <a:ea typeface="Cambria Math" panose="02040503050406030204" pitchFamily="18" charset="0"/>
                      </a:rPr>
                      <m:t>𝜙</m:t>
                    </m:r>
                    <m:r>
                      <a:rPr lang="pt-BR" b="0" i="1" smtClean="0">
                        <a:latin typeface="Cambria Math" panose="02040503050406030204" pitchFamily="18" charset="0"/>
                        <a:ea typeface="Cambria Math" panose="02040503050406030204" pitchFamily="18" charset="0"/>
                      </a:rPr>
                      <m:t>≅1 ,    </m:t>
                    </m:r>
                    <m:r>
                      <a:rPr lang="pt-BR" b="0" i="1" smtClean="0">
                        <a:latin typeface="Cambria Math" panose="02040503050406030204" pitchFamily="18" charset="0"/>
                        <a:ea typeface="Cambria Math" panose="02040503050406030204" pitchFamily="18" charset="0"/>
                      </a:rPr>
                      <m:t>𝑐𝑜𝑠</m:t>
                    </m:r>
                    <m:r>
                      <a:rPr lang="pt-BR" b="0" i="1" smtClean="0">
                        <a:latin typeface="Cambria Math" panose="02040503050406030204" pitchFamily="18" charset="0"/>
                        <a:ea typeface="Cambria Math" panose="02040503050406030204" pitchFamily="18" charset="0"/>
                      </a:rPr>
                      <m:t>𝜃</m:t>
                    </m:r>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𝑐𝑜𝑠</m:t>
                    </m:r>
                    <m:sSub>
                      <m:sSubPr>
                        <m:ctrlPr>
                          <a:rPr lang="pt-BR" b="0" i="1" smtClean="0">
                            <a:latin typeface="Cambria Math" panose="02040503050406030204" pitchFamily="18" charset="0"/>
                            <a:ea typeface="Cambria Math" panose="02040503050406030204" pitchFamily="18" charset="0"/>
                          </a:rPr>
                        </m:ctrlPr>
                      </m:sSubPr>
                      <m:e>
                        <m:r>
                          <a:rPr lang="pt-BR" b="0" i="1" smtClean="0">
                            <a:latin typeface="Cambria Math" panose="02040503050406030204" pitchFamily="18" charset="0"/>
                            <a:ea typeface="Cambria Math" panose="02040503050406030204" pitchFamily="18" charset="0"/>
                          </a:rPr>
                          <m:t>𝜃</m:t>
                        </m:r>
                      </m:e>
                      <m:sub>
                        <m:r>
                          <a:rPr lang="pt-BR" b="0" i="1" smtClean="0">
                            <a:latin typeface="Cambria Math" panose="02040503050406030204" pitchFamily="18" charset="0"/>
                            <a:ea typeface="Cambria Math" panose="02040503050406030204" pitchFamily="18" charset="0"/>
                          </a:rPr>
                          <m:t>0</m:t>
                        </m:r>
                      </m:sub>
                    </m:sSub>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𝑐𝑜𝑠</m:t>
                    </m:r>
                    <m:sSub>
                      <m:sSubPr>
                        <m:ctrlPr>
                          <a:rPr lang="pt-BR" b="0" i="1" smtClean="0">
                            <a:latin typeface="Cambria Math" panose="02040503050406030204" pitchFamily="18" charset="0"/>
                            <a:ea typeface="Cambria Math" panose="02040503050406030204" pitchFamily="18" charset="0"/>
                          </a:rPr>
                        </m:ctrlPr>
                      </m:sSubPr>
                      <m:e>
                        <m:r>
                          <a:rPr lang="pt-BR" b="0" i="1" smtClean="0">
                            <a:latin typeface="Cambria Math" panose="02040503050406030204" pitchFamily="18" charset="0"/>
                            <a:ea typeface="Cambria Math" panose="02040503050406030204" pitchFamily="18" charset="0"/>
                          </a:rPr>
                          <m:t>𝜃</m:t>
                        </m:r>
                      </m:e>
                      <m:sub>
                        <m:r>
                          <a:rPr lang="pt-BR" b="0" i="1" smtClean="0">
                            <a:latin typeface="Cambria Math" panose="02040503050406030204" pitchFamily="18" charset="0"/>
                            <a:ea typeface="Cambria Math" panose="02040503050406030204" pitchFamily="18" charset="0"/>
                          </a:rPr>
                          <m:t>0</m:t>
                        </m:r>
                      </m:sub>
                    </m:sSub>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𝜃</m:t>
                    </m:r>
                    <m:r>
                      <a:rPr lang="pt-BR" b="0" i="1" smtClean="0">
                        <a:latin typeface="Cambria Math" panose="02040503050406030204" pitchFamily="18" charset="0"/>
                        <a:ea typeface="Cambria Math" panose="02040503050406030204" pitchFamily="18" charset="0"/>
                      </a:rPr>
                      <m:t>,            </m:t>
                    </m:r>
                    <m:r>
                      <a:rPr lang="pt-BR" b="0" i="1" smtClean="0">
                        <a:latin typeface="Cambria Math" panose="02040503050406030204" pitchFamily="18" charset="0"/>
                        <a:ea typeface="Cambria Math" panose="02040503050406030204" pitchFamily="18" charset="0"/>
                      </a:rPr>
                      <m:t>𝑐𝑜𝑠</m:t>
                    </m:r>
                    <m:r>
                      <a:rPr lang="pt-BR" i="1">
                        <a:latin typeface="Cambria Math" panose="02040503050406030204" pitchFamily="18" charset="0"/>
                        <a:ea typeface="Cambria Math" panose="02040503050406030204" pitchFamily="18" charset="0"/>
                      </a:rPr>
                      <m:t>𝜓</m:t>
                    </m:r>
                    <m:r>
                      <a:rPr lang="pt-BR"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1</m:t>
                    </m:r>
                  </m:oMath>
                </a14:m>
                <a:endParaRPr lang="pt-BR"/>
              </a:p>
              <a:p>
                <a:pPr algn="ctr"/>
                <a:endParaRPr lang="pt-BR"/>
              </a:p>
            </p:txBody>
          </p:sp>
        </mc:Choice>
        <mc:Fallback>
          <p:sp>
            <p:nvSpPr>
              <p:cNvPr id="18" name="CaixaDeTexto 17">
                <a:extLst>
                  <a:ext uri="{FF2B5EF4-FFF2-40B4-BE49-F238E27FC236}">
                    <a16:creationId xmlns:a16="http://schemas.microsoft.com/office/drawing/2014/main" id="{91276DDF-5DEC-4EC3-9FE5-9C30188C1346}"/>
                  </a:ext>
                </a:extLst>
              </p:cNvPr>
              <p:cNvSpPr txBox="1">
                <a:spLocks noRot="1" noChangeAspect="1" noMove="1" noResize="1" noEditPoints="1" noAdjustHandles="1" noChangeArrowheads="1" noChangeShapeType="1" noTextEdit="1"/>
              </p:cNvSpPr>
              <p:nvPr/>
            </p:nvSpPr>
            <p:spPr>
              <a:xfrm>
                <a:off x="2840875" y="2603079"/>
                <a:ext cx="5814092" cy="830997"/>
              </a:xfrm>
              <a:prstGeom prst="rect">
                <a:avLst/>
              </a:prstGeom>
              <a:blipFill>
                <a:blip r:embed="rId4"/>
                <a:stretch>
                  <a:fillRect l="-105" t="-735" r="-9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CaixaDeTexto 28">
                <a:extLst>
                  <a:ext uri="{FF2B5EF4-FFF2-40B4-BE49-F238E27FC236}">
                    <a16:creationId xmlns:a16="http://schemas.microsoft.com/office/drawing/2014/main" id="{5C0E6F4F-D048-494C-8C47-2443C4FE37FD}"/>
                  </a:ext>
                </a:extLst>
              </p:cNvPr>
              <p:cNvSpPr txBox="1"/>
              <p:nvPr/>
            </p:nvSpPr>
            <p:spPr>
              <a:xfrm>
                <a:off x="5970106" y="1446778"/>
                <a:ext cx="6221894" cy="369332"/>
              </a:xfrm>
              <a:prstGeom prst="rect">
                <a:avLst/>
              </a:prstGeom>
              <a:noFill/>
            </p:spPr>
            <p:txBody>
              <a:bodyPr wrap="square">
                <a:spAutoFit/>
              </a:bodyPr>
              <a:lstStyle/>
              <a:p>
                <a14:m>
                  <m:oMath xmlns:m="http://schemas.openxmlformats.org/officeDocument/2006/math">
                    <m:sSub>
                      <m:sSubPr>
                        <m:ctrlPr>
                          <a:rPr lang="pt-BR" sz="1800" i="1" smtClean="0">
                            <a:latin typeface="Cambria Math" panose="02040503050406030204" pitchFamily="18" charset="0"/>
                            <a:cs typeface="Dubai Light" panose="020B0303030403030204" pitchFamily="34" charset="-78"/>
                          </a:rPr>
                        </m:ctrlPr>
                      </m:sSubPr>
                      <m:e>
                        <m:r>
                          <a:rPr lang="pt-BR" sz="1800" b="0" i="1" smtClean="0">
                            <a:latin typeface="Cambria Math" panose="02040503050406030204" pitchFamily="18" charset="0"/>
                            <a:cs typeface="Dubai Light" panose="020B0303030403030204" pitchFamily="34" charset="-78"/>
                          </a:rPr>
                          <m:t>𝐵</m:t>
                        </m:r>
                      </m:e>
                      <m:sub>
                        <m:r>
                          <a:rPr lang="pt-BR" sz="1800" b="0" i="1" smtClean="0">
                            <a:latin typeface="Cambria Math" panose="02040503050406030204" pitchFamily="18" charset="0"/>
                            <a:cs typeface="Dubai Light" panose="020B0303030403030204" pitchFamily="34" charset="-78"/>
                          </a:rPr>
                          <m:t>𝑖</m:t>
                        </m:r>
                      </m:sub>
                    </m:sSub>
                  </m:oMath>
                </a14:m>
                <a:r>
                  <a:rPr lang="pt-BR"/>
                  <a:t>: variável qualquer</a:t>
                </a:r>
              </a:p>
            </p:txBody>
          </p:sp>
        </mc:Choice>
        <mc:Fallback>
          <p:sp>
            <p:nvSpPr>
              <p:cNvPr id="29" name="CaixaDeTexto 28">
                <a:extLst>
                  <a:ext uri="{FF2B5EF4-FFF2-40B4-BE49-F238E27FC236}">
                    <a16:creationId xmlns:a16="http://schemas.microsoft.com/office/drawing/2014/main" id="{5C0E6F4F-D048-494C-8C47-2443C4FE37FD}"/>
                  </a:ext>
                </a:extLst>
              </p:cNvPr>
              <p:cNvSpPr txBox="1">
                <a:spLocks noRot="1" noChangeAspect="1" noMove="1" noResize="1" noEditPoints="1" noAdjustHandles="1" noChangeArrowheads="1" noChangeShapeType="1" noTextEdit="1"/>
              </p:cNvSpPr>
              <p:nvPr/>
            </p:nvSpPr>
            <p:spPr>
              <a:xfrm>
                <a:off x="5970106" y="1446778"/>
                <a:ext cx="6221894" cy="369332"/>
              </a:xfrm>
              <a:prstGeom prst="rect">
                <a:avLst/>
              </a:prstGeom>
              <a:blipFill>
                <a:blip r:embed="rId5"/>
                <a:stretch>
                  <a:fillRect t="-8197" b="-2459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F2502A7-DB00-4FDC-8A54-B037B5547162}"/>
              </a:ext>
            </a:extLst>
          </p:cNvPr>
          <p:cNvPicPr>
            <a:picLocks noChangeAspect="1"/>
          </p:cNvPicPr>
          <p:nvPr/>
        </p:nvPicPr>
        <p:blipFill>
          <a:blip r:embed="rId6"/>
          <a:stretch>
            <a:fillRect/>
          </a:stretch>
        </p:blipFill>
        <p:spPr>
          <a:xfrm>
            <a:off x="61785" y="3507888"/>
            <a:ext cx="3648555" cy="2331720"/>
          </a:xfrm>
          <a:prstGeom prst="rect">
            <a:avLst/>
          </a:prstGeom>
        </p:spPr>
      </p:pic>
      <p:pic>
        <p:nvPicPr>
          <p:cNvPr id="8" name="Picture 7">
            <a:extLst>
              <a:ext uri="{FF2B5EF4-FFF2-40B4-BE49-F238E27FC236}">
                <a16:creationId xmlns:a16="http://schemas.microsoft.com/office/drawing/2014/main" id="{B78170A0-B02A-44A0-8E86-467B412CA8F8}"/>
              </a:ext>
            </a:extLst>
          </p:cNvPr>
          <p:cNvPicPr>
            <a:picLocks noChangeAspect="1"/>
          </p:cNvPicPr>
          <p:nvPr/>
        </p:nvPicPr>
        <p:blipFill>
          <a:blip r:embed="rId7"/>
          <a:stretch>
            <a:fillRect/>
          </a:stretch>
        </p:blipFill>
        <p:spPr>
          <a:xfrm>
            <a:off x="3607249" y="3550177"/>
            <a:ext cx="6341001" cy="2322576"/>
          </a:xfrm>
          <a:prstGeom prst="rect">
            <a:avLst/>
          </a:prstGeom>
        </p:spPr>
      </p:pic>
      <p:pic>
        <p:nvPicPr>
          <p:cNvPr id="13" name="Picture 12">
            <a:extLst>
              <a:ext uri="{FF2B5EF4-FFF2-40B4-BE49-F238E27FC236}">
                <a16:creationId xmlns:a16="http://schemas.microsoft.com/office/drawing/2014/main" id="{D423387E-14DC-41B2-814B-4CB8DD5095AD}"/>
              </a:ext>
            </a:extLst>
          </p:cNvPr>
          <p:cNvPicPr>
            <a:picLocks noChangeAspect="1"/>
          </p:cNvPicPr>
          <p:nvPr/>
        </p:nvPicPr>
        <p:blipFill>
          <a:blip r:embed="rId8"/>
          <a:stretch>
            <a:fillRect/>
          </a:stretch>
        </p:blipFill>
        <p:spPr>
          <a:xfrm>
            <a:off x="9860828" y="3574891"/>
            <a:ext cx="2269387" cy="2322576"/>
          </a:xfrm>
          <a:prstGeom prst="rect">
            <a:avLst/>
          </a:prstGeom>
        </p:spPr>
      </p:pic>
    </p:spTree>
    <p:extLst>
      <p:ext uri="{BB962C8B-B14F-4D97-AF65-F5344CB8AC3E}">
        <p14:creationId xmlns:p14="http://schemas.microsoft.com/office/powerpoint/2010/main" val="3631446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7CCB7F25-2E2A-4D5E-BB00-722C9A2876B8}"/>
              </a:ext>
            </a:extLst>
          </p:cNvPr>
          <p:cNvPicPr>
            <a:picLocks noChangeAspect="1"/>
          </p:cNvPicPr>
          <p:nvPr/>
        </p:nvPicPr>
        <p:blipFill>
          <a:blip r:embed="rId3"/>
          <a:stretch>
            <a:fillRect/>
          </a:stretch>
        </p:blipFill>
        <p:spPr>
          <a:xfrm>
            <a:off x="1539112" y="3925441"/>
            <a:ext cx="2731609" cy="580605"/>
          </a:xfrm>
          <a:prstGeom prst="rect">
            <a:avLst/>
          </a:prstGeom>
        </p:spPr>
      </p:pic>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Modelagem Aerodinâmica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5953957" cy="5058569"/>
              </a:xfrm>
            </p:spPr>
            <p:txBody>
              <a:bodyPr>
                <a:normAutofit/>
              </a:bodyPr>
              <a:lstStyle/>
              <a:p>
                <a:r>
                  <a:rPr lang="pt-BR" sz="2000">
                    <a:latin typeface="Dubai Light" panose="020B0303030403030204" pitchFamily="34" charset="-78"/>
                    <a:cs typeface="Dubai Light" panose="020B0303030403030204" pitchFamily="34" charset="-78"/>
                  </a:rPr>
                  <a:t>Obtenção dos principais coeficientes: </a:t>
                </a:r>
                <a14:m>
                  <m:oMath xmlns:m="http://schemas.openxmlformats.org/officeDocument/2006/math">
                    <m:sSub>
                      <m:sSubPr>
                        <m:ctrlPr>
                          <a:rPr lang="pt-BR" sz="2000" i="1" smtClean="0">
                            <a:latin typeface="Cambria Math" panose="02040503050406030204" pitchFamily="18" charset="0"/>
                            <a:cs typeface="Dubai Light" panose="020B0303030403030204" pitchFamily="34" charset="-78"/>
                          </a:rPr>
                        </m:ctrlPr>
                      </m:sSubPr>
                      <m:e>
                        <m:r>
                          <a:rPr lang="pt-BR" sz="2000" b="0" i="1" smtClean="0">
                            <a:latin typeface="Cambria Math" panose="02040503050406030204" pitchFamily="18" charset="0"/>
                            <a:cs typeface="Dubai Light" panose="020B0303030403030204" pitchFamily="34" charset="-78"/>
                          </a:rPr>
                          <m:t>𝐶</m:t>
                        </m:r>
                      </m:e>
                      <m:sub>
                        <m:r>
                          <a:rPr lang="pt-BR" sz="2000" b="0" i="1" smtClean="0">
                            <a:latin typeface="Cambria Math" panose="02040503050406030204" pitchFamily="18" charset="0"/>
                            <a:cs typeface="Dubai Light" panose="020B0303030403030204" pitchFamily="34" charset="-78"/>
                          </a:rPr>
                          <m:t>𝐿</m:t>
                        </m:r>
                      </m:sub>
                    </m:sSub>
                    <m:r>
                      <a:rPr lang="pt-BR" sz="2000" b="0" i="1" smtClean="0">
                        <a:latin typeface="Cambria Math" panose="02040503050406030204" pitchFamily="18" charset="0"/>
                        <a:cs typeface="Dubai Light" panose="020B0303030403030204" pitchFamily="34" charset="-78"/>
                      </a:rPr>
                      <m:t>,</m:t>
                    </m:r>
                    <m:sSub>
                      <m:sSubPr>
                        <m:ctrlPr>
                          <a:rPr lang="pt-BR" sz="2000" b="0" i="1" smtClean="0">
                            <a:latin typeface="Cambria Math" panose="02040503050406030204" pitchFamily="18" charset="0"/>
                            <a:cs typeface="Dubai Light" panose="020B0303030403030204" pitchFamily="34" charset="-78"/>
                          </a:rPr>
                        </m:ctrlPr>
                      </m:sSubPr>
                      <m:e>
                        <m:r>
                          <a:rPr lang="pt-BR" sz="2000" b="0" i="1" smtClean="0">
                            <a:latin typeface="Cambria Math" panose="02040503050406030204" pitchFamily="18" charset="0"/>
                            <a:cs typeface="Dubai Light" panose="020B0303030403030204" pitchFamily="34" charset="-78"/>
                          </a:rPr>
                          <m:t>𝐶</m:t>
                        </m:r>
                      </m:e>
                      <m:sub>
                        <m:r>
                          <a:rPr lang="pt-BR" sz="2000" b="0" i="1" smtClean="0">
                            <a:latin typeface="Cambria Math" panose="02040503050406030204" pitchFamily="18" charset="0"/>
                            <a:cs typeface="Dubai Light" panose="020B0303030403030204" pitchFamily="34" charset="-78"/>
                          </a:rPr>
                          <m:t>𝑀</m:t>
                        </m:r>
                      </m:sub>
                    </m:sSub>
                    <m:r>
                      <a:rPr lang="pt-BR" sz="2000" b="0" i="1" smtClean="0">
                        <a:latin typeface="Cambria Math" panose="02040503050406030204" pitchFamily="18" charset="0"/>
                        <a:cs typeface="Dubai Light" panose="020B0303030403030204" pitchFamily="34" charset="-78"/>
                      </a:rPr>
                      <m:t> </m:t>
                    </m:r>
                    <m:r>
                      <a:rPr lang="pt-BR" sz="2000" b="0" i="1" smtClean="0">
                        <a:latin typeface="Cambria Math" panose="02040503050406030204" pitchFamily="18" charset="0"/>
                        <a:cs typeface="Dubai Light" panose="020B0303030403030204" pitchFamily="34" charset="-78"/>
                      </a:rPr>
                      <m:t>𝑒</m:t>
                    </m:r>
                    <m:r>
                      <a:rPr lang="pt-BR" sz="2000" b="0" i="1" smtClean="0">
                        <a:latin typeface="Cambria Math" panose="02040503050406030204" pitchFamily="18" charset="0"/>
                        <a:cs typeface="Dubai Light" panose="020B0303030403030204" pitchFamily="34" charset="-78"/>
                      </a:rPr>
                      <m:t> </m:t>
                    </m:r>
                    <m:sSub>
                      <m:sSubPr>
                        <m:ctrlPr>
                          <a:rPr lang="pt-BR" sz="2000" b="0" i="1" smtClean="0">
                            <a:latin typeface="Cambria Math" panose="02040503050406030204" pitchFamily="18" charset="0"/>
                            <a:cs typeface="Dubai Light" panose="020B0303030403030204" pitchFamily="34" charset="-78"/>
                          </a:rPr>
                        </m:ctrlPr>
                      </m:sSubPr>
                      <m:e>
                        <m:r>
                          <a:rPr lang="pt-BR" sz="2000" b="0" i="1" smtClean="0">
                            <a:latin typeface="Cambria Math" panose="02040503050406030204" pitchFamily="18" charset="0"/>
                            <a:cs typeface="Dubai Light" panose="020B0303030403030204" pitchFamily="34" charset="-78"/>
                          </a:rPr>
                          <m:t>𝐶</m:t>
                        </m:r>
                      </m:e>
                      <m:sub>
                        <m:r>
                          <a:rPr lang="pt-BR" sz="2000" b="0" i="1" smtClean="0">
                            <a:latin typeface="Cambria Math" panose="02040503050406030204" pitchFamily="18" charset="0"/>
                            <a:cs typeface="Dubai Light" panose="020B0303030403030204" pitchFamily="34" charset="-78"/>
                          </a:rPr>
                          <m:t>𝐷</m:t>
                        </m:r>
                      </m:sub>
                    </m:sSub>
                  </m:oMath>
                </a14:m>
                <a:r>
                  <a:rPr lang="pt-BR" sz="2000">
                    <a:latin typeface="Dubai Light" panose="020B0303030403030204" pitchFamily="34" charset="-78"/>
                    <a:cs typeface="Dubai Light" panose="020B0303030403030204" pitchFamily="34" charset="-78"/>
                  </a:rPr>
                  <a:t>;</a:t>
                </a:r>
              </a:p>
              <a:p>
                <a:r>
                  <a:rPr lang="pt-BR" sz="2000">
                    <a:latin typeface="Dubai Light" panose="020B0303030403030204" pitchFamily="34" charset="-78"/>
                    <a:cs typeface="Dubai Light" panose="020B0303030403030204" pitchFamily="34" charset="-78"/>
                  </a:rPr>
                  <a:t>Forças e momentos resultantes nos três eixos;</a:t>
                </a:r>
              </a:p>
              <a:p>
                <a:pPr marL="0" indent="0">
                  <a:buNone/>
                </a:pPr>
                <a:r>
                  <a:rPr lang="pt-BR" sz="2000" err="1">
                    <a:latin typeface="Dubai Light" panose="020B0303030403030204" pitchFamily="34" charset="-78"/>
                    <a:cs typeface="Dubai Light" panose="020B0303030403030204" pitchFamily="34" charset="-78"/>
                  </a:rPr>
                  <a:t>Ex</a:t>
                </a:r>
                <a:r>
                  <a:rPr lang="pt-BR" sz="2000">
                    <a:latin typeface="Dubai Light" panose="020B0303030403030204" pitchFamily="34" charset="-78"/>
                    <a:cs typeface="Dubai Light" panose="020B0303030403030204" pitchFamily="34" charset="-78"/>
                  </a:rPr>
                  <a:t>:</a:t>
                </a:r>
              </a:p>
              <a:p>
                <a:pPr marL="0" indent="0">
                  <a:buNone/>
                </a:pPr>
                <a:endParaRPr lang="pt-BR" sz="2000">
                  <a:latin typeface="Dubai Light" panose="020B0303030403030204" pitchFamily="34" charset="-78"/>
                  <a:cs typeface="Dubai Light" panose="020B0303030403030204" pitchFamily="34" charset="-78"/>
                </a:endParaRPr>
              </a:p>
              <a:p>
                <a:r>
                  <a:rPr lang="pt-BR" sz="2000">
                    <a:latin typeface="Dubai Light" panose="020B0303030403030204" pitchFamily="34" charset="-78"/>
                    <a:cs typeface="Dubai Light" panose="020B0303030403030204" pitchFamily="34" charset="-78"/>
                  </a:rPr>
                  <a:t>Derivadas devido a perturbações de velocidade;</a:t>
                </a:r>
              </a:p>
              <a:p>
                <a:pPr marL="0" indent="0">
                  <a:buNone/>
                </a:pPr>
                <a:r>
                  <a:rPr lang="pt-BR" sz="2000">
                    <a:latin typeface="Dubai Light" panose="020B0303030403030204" pitchFamily="34" charset="-78"/>
                    <a:cs typeface="Dubai Light" panose="020B0303030403030204" pitchFamily="34" charset="-78"/>
                  </a:rPr>
                  <a:t>                      </a:t>
                </a:r>
                <a:r>
                  <a:rPr lang="pt-BR" sz="2000" err="1">
                    <a:latin typeface="Dubai Light" panose="020B0303030403030204" pitchFamily="34" charset="-78"/>
                    <a:cs typeface="Dubai Light" panose="020B0303030403030204" pitchFamily="34" charset="-78"/>
                  </a:rPr>
                  <a:t>Ex</a:t>
                </a:r>
                <a:r>
                  <a:rPr lang="pt-BR" sz="2000">
                    <a:latin typeface="Dubai Light" panose="020B0303030403030204" pitchFamily="34" charset="-78"/>
                    <a:cs typeface="Dubai Light" panose="020B0303030403030204" pitchFamily="34" charset="-78"/>
                  </a:rPr>
                  <a:t>:</a:t>
                </a:r>
              </a:p>
              <a:p>
                <a:r>
                  <a:rPr lang="pt-BR" sz="2000">
                    <a:latin typeface="Dubai Light" panose="020B0303030403030204" pitchFamily="34" charset="-78"/>
                    <a:cs typeface="Dubai Light" panose="020B0303030403030204" pitchFamily="34" charset="-78"/>
                  </a:rPr>
                  <a:t>Derivadas em relação à taxa de Arfagem;</a:t>
                </a:r>
              </a:p>
              <a:p>
                <a:pPr marL="0" indent="0">
                  <a:buNone/>
                </a:pPr>
                <a:r>
                  <a:rPr lang="pt-BR" sz="2000">
                    <a:latin typeface="Dubai Light" panose="020B0303030403030204" pitchFamily="34" charset="-78"/>
                    <a:cs typeface="Dubai Light" panose="020B0303030403030204" pitchFamily="34" charset="-78"/>
                  </a:rPr>
                  <a:t>               </a:t>
                </a:r>
                <a:r>
                  <a:rPr lang="pt-BR" sz="2000" err="1">
                    <a:latin typeface="Dubai Light" panose="020B0303030403030204" pitchFamily="34" charset="-78"/>
                    <a:cs typeface="Dubai Light" panose="020B0303030403030204" pitchFamily="34" charset="-78"/>
                  </a:rPr>
                  <a:t>Ex</a:t>
                </a:r>
                <a:r>
                  <a:rPr lang="pt-BR" sz="2000">
                    <a:latin typeface="Dubai Light" panose="020B0303030403030204" pitchFamily="34" charset="-78"/>
                    <a:cs typeface="Dubai Light" panose="020B0303030403030204" pitchFamily="34" charset="-78"/>
                  </a:rPr>
                  <a:t>:</a:t>
                </a:r>
              </a:p>
              <a:p>
                <a:r>
                  <a:rPr lang="pt-BR" sz="2000">
                    <a:latin typeface="Dubai Light" panose="020B0303030403030204" pitchFamily="34" charset="-78"/>
                    <a:cs typeface="Dubai Light" panose="020B0303030403030204" pitchFamily="34" charset="-78"/>
                  </a:rPr>
                  <a:t>Derivadas em relação as superfícies de controle.</a:t>
                </a:r>
              </a:p>
              <a:p>
                <a:pPr marL="0" indent="0">
                  <a:buNone/>
                </a:pPr>
                <a:r>
                  <a:rPr lang="pt-BR" sz="2000">
                    <a:latin typeface="Dubai Light" panose="020B0303030403030204" pitchFamily="34" charset="-78"/>
                    <a:cs typeface="Dubai Light" panose="020B0303030403030204" pitchFamily="34" charset="-78"/>
                  </a:rPr>
                  <a:t>               </a:t>
                </a:r>
                <a:r>
                  <a:rPr lang="pt-BR" sz="2000" err="1">
                    <a:latin typeface="Dubai Light" panose="020B0303030403030204" pitchFamily="34" charset="-78"/>
                    <a:cs typeface="Dubai Light" panose="020B0303030403030204" pitchFamily="34" charset="-78"/>
                  </a:rPr>
                  <a:t>Ex</a:t>
                </a:r>
                <a:r>
                  <a:rPr lang="pt-BR" sz="2000">
                    <a:latin typeface="Dubai Light" panose="020B0303030403030204" pitchFamily="34" charset="-78"/>
                    <a:cs typeface="Dubai Light" panose="020B0303030403030204" pitchFamily="34" charset="-78"/>
                  </a:rPr>
                  <a:t>:</a:t>
                </a:r>
              </a:p>
              <a:p>
                <a:pPr marL="0" indent="0">
                  <a:buNone/>
                </a:pPr>
                <a:endParaRPr lang="pt-BR" sz="2000">
                  <a:latin typeface="Dubai Light" panose="020B0303030403030204" pitchFamily="34" charset="-78"/>
                  <a:cs typeface="Dubai Light" panose="020B0303030403030204" pitchFamily="34" charset="-78"/>
                </a:endParaRPr>
              </a:p>
            </p:txBody>
          </p:sp>
        </mc:Choice>
        <mc:Fallback>
          <p:sp>
            <p:nvSpPr>
              <p:cNvPr id="3" name="Content Placeholder 2">
                <a:extLst>
                  <a:ext uri="{FF2B5EF4-FFF2-40B4-BE49-F238E27FC236}">
                    <a16:creationId xmlns:a16="http://schemas.microsoft.com/office/drawing/2014/main" id="{2947E8DD-E980-4C5F-8F9F-5D20D761A439}"/>
                  </a:ext>
                </a:extLst>
              </p:cNvPr>
              <p:cNvSpPr>
                <a:spLocks noGrp="1" noRot="1" noChangeAspect="1" noMove="1" noResize="1" noEditPoints="1" noAdjustHandles="1" noChangeArrowheads="1" noChangeShapeType="1" noTextEdit="1"/>
              </p:cNvSpPr>
              <p:nvPr>
                <p:ph idx="1"/>
              </p:nvPr>
            </p:nvSpPr>
            <p:spPr>
              <a:xfrm>
                <a:off x="142043" y="1253331"/>
                <a:ext cx="5953957" cy="5058569"/>
              </a:xfrm>
              <a:blipFill>
                <a:blip r:embed="rId4"/>
                <a:stretch>
                  <a:fillRect l="-1024" t="-1206" r="-10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12</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94C45C4F-4861-406C-876B-4B107B6E99B3}"/>
              </a:ext>
            </a:extLst>
          </p:cNvPr>
          <p:cNvPicPr>
            <a:picLocks noChangeAspect="1"/>
          </p:cNvPicPr>
          <p:nvPr/>
        </p:nvPicPr>
        <p:blipFill>
          <a:blip r:embed="rId5"/>
          <a:stretch>
            <a:fillRect/>
          </a:stretch>
        </p:blipFill>
        <p:spPr>
          <a:xfrm>
            <a:off x="6427304" y="949974"/>
            <a:ext cx="5078478" cy="4489012"/>
          </a:xfrm>
          <a:prstGeom prst="rect">
            <a:avLst/>
          </a:prstGeom>
        </p:spPr>
      </p:pic>
      <p:sp>
        <p:nvSpPr>
          <p:cNvPr id="8" name="CaixaDeTexto 7">
            <a:extLst>
              <a:ext uri="{FF2B5EF4-FFF2-40B4-BE49-F238E27FC236}">
                <a16:creationId xmlns:a16="http://schemas.microsoft.com/office/drawing/2014/main" id="{53260F25-E532-4333-8FB9-13391639FEA8}"/>
              </a:ext>
            </a:extLst>
          </p:cNvPr>
          <p:cNvSpPr txBox="1"/>
          <p:nvPr/>
        </p:nvSpPr>
        <p:spPr>
          <a:xfrm>
            <a:off x="8076812" y="5562235"/>
            <a:ext cx="1779461" cy="369332"/>
          </a:xfrm>
          <a:prstGeom prst="rect">
            <a:avLst/>
          </a:prstGeom>
          <a:noFill/>
        </p:spPr>
        <p:txBody>
          <a:bodyPr wrap="none" rtlCol="0">
            <a:spAutoFit/>
          </a:bodyPr>
          <a:lstStyle/>
          <a:p>
            <a:r>
              <a:rPr lang="pt-BR">
                <a:latin typeface="Dubai Light" panose="020B0303030403030204" pitchFamily="34" charset="-78"/>
                <a:cs typeface="Dubai Light" panose="020B0303030403030204" pitchFamily="34" charset="-78"/>
              </a:rPr>
              <a:t>DCL da Aeronave</a:t>
            </a:r>
          </a:p>
        </p:txBody>
      </p:sp>
      <p:pic>
        <p:nvPicPr>
          <p:cNvPr id="11" name="Imagem 10">
            <a:extLst>
              <a:ext uri="{FF2B5EF4-FFF2-40B4-BE49-F238E27FC236}">
                <a16:creationId xmlns:a16="http://schemas.microsoft.com/office/drawing/2014/main" id="{DE5EA692-E314-49DD-95C0-DB5204442FA9}"/>
              </a:ext>
            </a:extLst>
          </p:cNvPr>
          <p:cNvPicPr>
            <a:picLocks noChangeAspect="1"/>
          </p:cNvPicPr>
          <p:nvPr/>
        </p:nvPicPr>
        <p:blipFill>
          <a:blip r:embed="rId6"/>
          <a:stretch>
            <a:fillRect/>
          </a:stretch>
        </p:blipFill>
        <p:spPr>
          <a:xfrm>
            <a:off x="535162" y="1969029"/>
            <a:ext cx="5144738" cy="524113"/>
          </a:xfrm>
          <a:prstGeom prst="rect">
            <a:avLst/>
          </a:prstGeom>
        </p:spPr>
      </p:pic>
      <p:pic>
        <p:nvPicPr>
          <p:cNvPr id="13" name="Imagem 12">
            <a:extLst>
              <a:ext uri="{FF2B5EF4-FFF2-40B4-BE49-F238E27FC236}">
                <a16:creationId xmlns:a16="http://schemas.microsoft.com/office/drawing/2014/main" id="{7EBA4F53-59E9-4500-9F56-A483E5E5D39F}"/>
              </a:ext>
            </a:extLst>
          </p:cNvPr>
          <p:cNvPicPr>
            <a:picLocks noChangeAspect="1"/>
          </p:cNvPicPr>
          <p:nvPr/>
        </p:nvPicPr>
        <p:blipFill>
          <a:blip r:embed="rId7"/>
          <a:stretch>
            <a:fillRect/>
          </a:stretch>
        </p:blipFill>
        <p:spPr>
          <a:xfrm>
            <a:off x="1770093" y="2331817"/>
            <a:ext cx="2269643" cy="580606"/>
          </a:xfrm>
          <a:prstGeom prst="rect">
            <a:avLst/>
          </a:prstGeom>
        </p:spPr>
      </p:pic>
      <p:pic>
        <p:nvPicPr>
          <p:cNvPr id="17" name="Imagem 16">
            <a:extLst>
              <a:ext uri="{FF2B5EF4-FFF2-40B4-BE49-F238E27FC236}">
                <a16:creationId xmlns:a16="http://schemas.microsoft.com/office/drawing/2014/main" id="{845112A6-09B1-48EE-967C-CEF38407C8BA}"/>
              </a:ext>
            </a:extLst>
          </p:cNvPr>
          <p:cNvPicPr>
            <a:picLocks noChangeAspect="1"/>
          </p:cNvPicPr>
          <p:nvPr/>
        </p:nvPicPr>
        <p:blipFill>
          <a:blip r:embed="rId8"/>
          <a:stretch>
            <a:fillRect/>
          </a:stretch>
        </p:blipFill>
        <p:spPr>
          <a:xfrm>
            <a:off x="2001078" y="3233748"/>
            <a:ext cx="1537872" cy="338959"/>
          </a:xfrm>
          <a:prstGeom prst="rect">
            <a:avLst/>
          </a:prstGeom>
        </p:spPr>
      </p:pic>
      <p:pic>
        <p:nvPicPr>
          <p:cNvPr id="19" name="Imagem 18">
            <a:extLst>
              <a:ext uri="{FF2B5EF4-FFF2-40B4-BE49-F238E27FC236}">
                <a16:creationId xmlns:a16="http://schemas.microsoft.com/office/drawing/2014/main" id="{82655B37-4971-49A3-85FD-D06C93614534}"/>
              </a:ext>
            </a:extLst>
          </p:cNvPr>
          <p:cNvPicPr>
            <a:picLocks noChangeAspect="1"/>
          </p:cNvPicPr>
          <p:nvPr/>
        </p:nvPicPr>
        <p:blipFill>
          <a:blip r:embed="rId9"/>
          <a:stretch>
            <a:fillRect/>
          </a:stretch>
        </p:blipFill>
        <p:spPr>
          <a:xfrm>
            <a:off x="1694146" y="4767762"/>
            <a:ext cx="2421539" cy="634052"/>
          </a:xfrm>
          <a:prstGeom prst="rect">
            <a:avLst/>
          </a:prstGeom>
        </p:spPr>
      </p:pic>
    </p:spTree>
    <p:extLst>
      <p:ext uri="{BB962C8B-B14F-4D97-AF65-F5344CB8AC3E}">
        <p14:creationId xmlns:p14="http://schemas.microsoft.com/office/powerpoint/2010/main" val="932463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5953957" cy="5058569"/>
              </a:xfrm>
            </p:spPr>
            <p:txBody>
              <a:bodyPr>
                <a:normAutofit/>
              </a:bodyPr>
              <a:lstStyle/>
              <a:p>
                <a:r>
                  <a:rPr lang="pt-BR" sz="2000">
                    <a:latin typeface="Dubai Light" panose="020B0303030403030204" pitchFamily="34" charset="-78"/>
                    <a:cs typeface="Dubai Light" panose="020B0303030403030204" pitchFamily="34" charset="-78"/>
                  </a:rPr>
                  <a:t>Obtenção dos principais coeficientes: </a:t>
                </a:r>
                <a14:m>
                  <m:oMath xmlns:m="http://schemas.openxmlformats.org/officeDocument/2006/math">
                    <m:sSub>
                      <m:sSubPr>
                        <m:ctrlPr>
                          <a:rPr lang="pt-BR" sz="2000" i="1" smtClean="0">
                            <a:latin typeface="Cambria Math" panose="02040503050406030204" pitchFamily="18" charset="0"/>
                            <a:cs typeface="Dubai Light" panose="020B0303030403030204" pitchFamily="34" charset="-78"/>
                          </a:rPr>
                        </m:ctrlPr>
                      </m:sSubPr>
                      <m:e>
                        <m:r>
                          <a:rPr lang="pt-BR" sz="2000" b="0" i="1" smtClean="0">
                            <a:latin typeface="Cambria Math" panose="02040503050406030204" pitchFamily="18" charset="0"/>
                            <a:cs typeface="Dubai Light" panose="020B0303030403030204" pitchFamily="34" charset="-78"/>
                          </a:rPr>
                          <m:t>𝐶</m:t>
                        </m:r>
                      </m:e>
                      <m:sub>
                        <m:r>
                          <a:rPr lang="pt-BR" sz="2000" b="0" i="1" smtClean="0">
                            <a:latin typeface="Cambria Math" panose="02040503050406030204" pitchFamily="18" charset="0"/>
                            <a:cs typeface="Dubai Light" panose="020B0303030403030204" pitchFamily="34" charset="-78"/>
                          </a:rPr>
                          <m:t>𝐿</m:t>
                        </m:r>
                      </m:sub>
                    </m:sSub>
                    <m:r>
                      <a:rPr lang="pt-BR" sz="2000" b="0" i="1" smtClean="0">
                        <a:latin typeface="Cambria Math" panose="02040503050406030204" pitchFamily="18" charset="0"/>
                        <a:cs typeface="Dubai Light" panose="020B0303030403030204" pitchFamily="34" charset="-78"/>
                      </a:rPr>
                      <m:t>,</m:t>
                    </m:r>
                    <m:sSub>
                      <m:sSubPr>
                        <m:ctrlPr>
                          <a:rPr lang="pt-BR" sz="2000" b="0" i="1" smtClean="0">
                            <a:latin typeface="Cambria Math" panose="02040503050406030204" pitchFamily="18" charset="0"/>
                            <a:cs typeface="Dubai Light" panose="020B0303030403030204" pitchFamily="34" charset="-78"/>
                          </a:rPr>
                        </m:ctrlPr>
                      </m:sSubPr>
                      <m:e>
                        <m:r>
                          <a:rPr lang="pt-BR" sz="2000" b="0" i="1" smtClean="0">
                            <a:latin typeface="Cambria Math" panose="02040503050406030204" pitchFamily="18" charset="0"/>
                            <a:cs typeface="Dubai Light" panose="020B0303030403030204" pitchFamily="34" charset="-78"/>
                          </a:rPr>
                          <m:t>𝐶</m:t>
                        </m:r>
                      </m:e>
                      <m:sub>
                        <m:r>
                          <a:rPr lang="pt-BR" sz="2000" b="0" i="1" smtClean="0">
                            <a:latin typeface="Cambria Math" panose="02040503050406030204" pitchFamily="18" charset="0"/>
                            <a:cs typeface="Dubai Light" panose="020B0303030403030204" pitchFamily="34" charset="-78"/>
                          </a:rPr>
                          <m:t>𝑀</m:t>
                        </m:r>
                      </m:sub>
                    </m:sSub>
                    <m:r>
                      <a:rPr lang="pt-BR" sz="2000" b="0" i="1" smtClean="0">
                        <a:latin typeface="Cambria Math" panose="02040503050406030204" pitchFamily="18" charset="0"/>
                        <a:cs typeface="Dubai Light" panose="020B0303030403030204" pitchFamily="34" charset="-78"/>
                      </a:rPr>
                      <m:t> </m:t>
                    </m:r>
                    <m:r>
                      <a:rPr lang="pt-BR" sz="2000" b="0" i="1" smtClean="0">
                        <a:latin typeface="Cambria Math" panose="02040503050406030204" pitchFamily="18" charset="0"/>
                        <a:cs typeface="Dubai Light" panose="020B0303030403030204" pitchFamily="34" charset="-78"/>
                      </a:rPr>
                      <m:t>𝑒</m:t>
                    </m:r>
                    <m:r>
                      <a:rPr lang="pt-BR" sz="2000" b="0" i="1" smtClean="0">
                        <a:latin typeface="Cambria Math" panose="02040503050406030204" pitchFamily="18" charset="0"/>
                        <a:cs typeface="Dubai Light" panose="020B0303030403030204" pitchFamily="34" charset="-78"/>
                      </a:rPr>
                      <m:t> </m:t>
                    </m:r>
                    <m:sSub>
                      <m:sSubPr>
                        <m:ctrlPr>
                          <a:rPr lang="pt-BR" sz="2000" b="0" i="1" smtClean="0">
                            <a:latin typeface="Cambria Math" panose="02040503050406030204" pitchFamily="18" charset="0"/>
                            <a:cs typeface="Dubai Light" panose="020B0303030403030204" pitchFamily="34" charset="-78"/>
                          </a:rPr>
                        </m:ctrlPr>
                      </m:sSubPr>
                      <m:e>
                        <m:r>
                          <a:rPr lang="pt-BR" sz="2000" b="0" i="1" smtClean="0">
                            <a:latin typeface="Cambria Math" panose="02040503050406030204" pitchFamily="18" charset="0"/>
                            <a:cs typeface="Dubai Light" panose="020B0303030403030204" pitchFamily="34" charset="-78"/>
                          </a:rPr>
                          <m:t>𝐶</m:t>
                        </m:r>
                      </m:e>
                      <m:sub>
                        <m:r>
                          <a:rPr lang="pt-BR" sz="2000" b="0" i="1" smtClean="0">
                            <a:latin typeface="Cambria Math" panose="02040503050406030204" pitchFamily="18" charset="0"/>
                            <a:cs typeface="Dubai Light" panose="020B0303030403030204" pitchFamily="34" charset="-78"/>
                          </a:rPr>
                          <m:t>𝐷</m:t>
                        </m:r>
                      </m:sub>
                    </m:sSub>
                  </m:oMath>
                </a14:m>
                <a:r>
                  <a:rPr lang="pt-BR" sz="2000">
                    <a:latin typeface="Dubai Light" panose="020B0303030403030204" pitchFamily="34" charset="-78"/>
                    <a:cs typeface="Dubai Light" panose="020B0303030403030204" pitchFamily="34" charset="-78"/>
                  </a:rPr>
                  <a:t>;</a:t>
                </a:r>
              </a:p>
              <a:p>
                <a:r>
                  <a:rPr lang="pt-BR" sz="2000">
                    <a:latin typeface="Dubai Light" panose="020B0303030403030204" pitchFamily="34" charset="-78"/>
                    <a:cs typeface="Dubai Light" panose="020B0303030403030204" pitchFamily="34" charset="-78"/>
                  </a:rPr>
                  <a:t>Forças e momentos resultantes nos três eixos;</a:t>
                </a: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r>
                  <a:rPr lang="pt-BR" sz="2000">
                    <a:latin typeface="Dubai Light" panose="020B0303030403030204" pitchFamily="34" charset="-78"/>
                    <a:cs typeface="Dubai Light" panose="020B0303030403030204" pitchFamily="34" charset="-78"/>
                  </a:rPr>
                  <a:t>Derivadas devido a perturbações de velocidade;</a:t>
                </a:r>
              </a:p>
              <a:p>
                <a:pPr marL="0" indent="0">
                  <a:buNone/>
                </a:pPr>
                <a:endParaRPr lang="pt-BR" sz="2000">
                  <a:latin typeface="Dubai Light" panose="020B0303030403030204" pitchFamily="34" charset="-78"/>
                  <a:cs typeface="Dubai Light" panose="020B0303030403030204" pitchFamily="34" charset="-78"/>
                </a:endParaRPr>
              </a:p>
              <a:p>
                <a:endParaRPr lang="pt-BR" sz="2000">
                  <a:latin typeface="Dubai Light" panose="020B0303030403030204" pitchFamily="34" charset="-78"/>
                  <a:cs typeface="Dubai Light" panose="020B0303030403030204" pitchFamily="34" charset="-78"/>
                </a:endParaRPr>
              </a:p>
              <a:p>
                <a:pPr marL="0" indent="0">
                  <a:buNone/>
                </a:pPr>
                <a:r>
                  <a:rPr lang="pt-BR" sz="2000">
                    <a:latin typeface="Dubai Light" panose="020B0303030403030204" pitchFamily="34" charset="-78"/>
                    <a:cs typeface="Dubai Light" panose="020B0303030403030204" pitchFamily="34" charset="-78"/>
                  </a:rPr>
                  <a:t>               </a:t>
                </a:r>
              </a:p>
              <a:p>
                <a:pPr marL="0" indent="0">
                  <a:buNone/>
                </a:pPr>
                <a:r>
                  <a:rPr lang="pt-BR" sz="2000">
                    <a:latin typeface="Dubai Light" panose="020B0303030403030204" pitchFamily="34" charset="-78"/>
                    <a:cs typeface="Dubai Light" panose="020B0303030403030204" pitchFamily="34" charset="-78"/>
                  </a:rPr>
                  <a:t>               </a:t>
                </a:r>
              </a:p>
              <a:p>
                <a:pPr marL="0" indent="0">
                  <a:buNone/>
                </a:pPr>
                <a:endParaRPr lang="pt-BR" sz="2000">
                  <a:latin typeface="Dubai Light" panose="020B0303030403030204" pitchFamily="34" charset="-78"/>
                  <a:cs typeface="Dubai Light" panose="020B0303030403030204" pitchFamily="34" charset="-78"/>
                </a:endParaRPr>
              </a:p>
            </p:txBody>
          </p:sp>
        </mc:Choice>
        <mc:Fallback>
          <p:sp>
            <p:nvSpPr>
              <p:cNvPr id="3" name="Content Placeholder 2">
                <a:extLst>
                  <a:ext uri="{FF2B5EF4-FFF2-40B4-BE49-F238E27FC236}">
                    <a16:creationId xmlns:a16="http://schemas.microsoft.com/office/drawing/2014/main" id="{2947E8DD-E980-4C5F-8F9F-5D20D761A439}"/>
                  </a:ext>
                </a:extLst>
              </p:cNvPr>
              <p:cNvSpPr>
                <a:spLocks noGrp="1" noRot="1" noChangeAspect="1" noMove="1" noResize="1" noEditPoints="1" noAdjustHandles="1" noChangeArrowheads="1" noChangeShapeType="1" noTextEdit="1"/>
              </p:cNvSpPr>
              <p:nvPr>
                <p:ph idx="1"/>
              </p:nvPr>
            </p:nvSpPr>
            <p:spPr>
              <a:xfrm>
                <a:off x="142043" y="1253331"/>
                <a:ext cx="5953957" cy="5058569"/>
              </a:xfrm>
              <a:blipFill>
                <a:blip r:embed="rId3"/>
                <a:stretch>
                  <a:fillRect l="-921" t="-1206" r="-1024"/>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Modelagem Aerodinâmica</a:t>
            </a: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13</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94C45C4F-4861-406C-876B-4B107B6E99B3}"/>
              </a:ext>
            </a:extLst>
          </p:cNvPr>
          <p:cNvPicPr>
            <a:picLocks noChangeAspect="1"/>
          </p:cNvPicPr>
          <p:nvPr/>
        </p:nvPicPr>
        <p:blipFill>
          <a:blip r:embed="rId4"/>
          <a:stretch>
            <a:fillRect/>
          </a:stretch>
        </p:blipFill>
        <p:spPr>
          <a:xfrm>
            <a:off x="6427304" y="949974"/>
            <a:ext cx="5078478" cy="4489012"/>
          </a:xfrm>
          <a:prstGeom prst="rect">
            <a:avLst/>
          </a:prstGeom>
        </p:spPr>
      </p:pic>
      <p:sp>
        <p:nvSpPr>
          <p:cNvPr id="8" name="CaixaDeTexto 7">
            <a:extLst>
              <a:ext uri="{FF2B5EF4-FFF2-40B4-BE49-F238E27FC236}">
                <a16:creationId xmlns:a16="http://schemas.microsoft.com/office/drawing/2014/main" id="{53260F25-E532-4333-8FB9-13391639FEA8}"/>
              </a:ext>
            </a:extLst>
          </p:cNvPr>
          <p:cNvSpPr txBox="1"/>
          <p:nvPr/>
        </p:nvSpPr>
        <p:spPr>
          <a:xfrm>
            <a:off x="8076812" y="5562235"/>
            <a:ext cx="1779461" cy="369332"/>
          </a:xfrm>
          <a:prstGeom prst="rect">
            <a:avLst/>
          </a:prstGeom>
          <a:noFill/>
        </p:spPr>
        <p:txBody>
          <a:bodyPr wrap="none" rtlCol="0">
            <a:spAutoFit/>
          </a:bodyPr>
          <a:lstStyle/>
          <a:p>
            <a:r>
              <a:rPr lang="pt-BR">
                <a:latin typeface="Dubai Light" panose="020B0303030403030204" pitchFamily="34" charset="-78"/>
                <a:cs typeface="Dubai Light" panose="020B0303030403030204" pitchFamily="34" charset="-78"/>
              </a:rPr>
              <a:t>DCL da Aeronave</a:t>
            </a:r>
          </a:p>
        </p:txBody>
      </p:sp>
      <p:pic>
        <p:nvPicPr>
          <p:cNvPr id="11" name="Imagem 10">
            <a:extLst>
              <a:ext uri="{FF2B5EF4-FFF2-40B4-BE49-F238E27FC236}">
                <a16:creationId xmlns:a16="http://schemas.microsoft.com/office/drawing/2014/main" id="{DE5EA692-E314-49DD-95C0-DB5204442FA9}"/>
              </a:ext>
            </a:extLst>
          </p:cNvPr>
          <p:cNvPicPr>
            <a:picLocks noChangeAspect="1"/>
          </p:cNvPicPr>
          <p:nvPr/>
        </p:nvPicPr>
        <p:blipFill>
          <a:blip r:embed="rId5"/>
          <a:stretch>
            <a:fillRect/>
          </a:stretch>
        </p:blipFill>
        <p:spPr>
          <a:xfrm>
            <a:off x="423949" y="1907244"/>
            <a:ext cx="5144738" cy="524113"/>
          </a:xfrm>
          <a:prstGeom prst="rect">
            <a:avLst/>
          </a:prstGeom>
        </p:spPr>
      </p:pic>
      <p:pic>
        <p:nvPicPr>
          <p:cNvPr id="5" name="Picture 4">
            <a:extLst>
              <a:ext uri="{FF2B5EF4-FFF2-40B4-BE49-F238E27FC236}">
                <a16:creationId xmlns:a16="http://schemas.microsoft.com/office/drawing/2014/main" id="{A01B924B-32D3-414A-B413-CE8773BFCAD0}"/>
              </a:ext>
            </a:extLst>
          </p:cNvPr>
          <p:cNvPicPr>
            <a:picLocks noChangeAspect="1"/>
          </p:cNvPicPr>
          <p:nvPr/>
        </p:nvPicPr>
        <p:blipFill>
          <a:blip r:embed="rId6"/>
          <a:stretch>
            <a:fillRect/>
          </a:stretch>
        </p:blipFill>
        <p:spPr>
          <a:xfrm>
            <a:off x="427002" y="2387068"/>
            <a:ext cx="4539554" cy="548640"/>
          </a:xfrm>
          <a:prstGeom prst="rect">
            <a:avLst/>
          </a:prstGeom>
        </p:spPr>
      </p:pic>
      <p:pic>
        <p:nvPicPr>
          <p:cNvPr id="13" name="Imagem 12">
            <a:extLst>
              <a:ext uri="{FF2B5EF4-FFF2-40B4-BE49-F238E27FC236}">
                <a16:creationId xmlns:a16="http://schemas.microsoft.com/office/drawing/2014/main" id="{7EBA4F53-59E9-4500-9F56-A483E5E5D39F}"/>
              </a:ext>
            </a:extLst>
          </p:cNvPr>
          <p:cNvPicPr>
            <a:picLocks noChangeAspect="1"/>
          </p:cNvPicPr>
          <p:nvPr/>
        </p:nvPicPr>
        <p:blipFill>
          <a:blip r:embed="rId7"/>
          <a:stretch>
            <a:fillRect/>
          </a:stretch>
        </p:blipFill>
        <p:spPr>
          <a:xfrm>
            <a:off x="1662900" y="2826696"/>
            <a:ext cx="2269643" cy="580606"/>
          </a:xfrm>
          <a:prstGeom prst="rect">
            <a:avLst/>
          </a:prstGeom>
        </p:spPr>
      </p:pic>
      <p:pic>
        <p:nvPicPr>
          <p:cNvPr id="12" name="Picture 11">
            <a:extLst>
              <a:ext uri="{FF2B5EF4-FFF2-40B4-BE49-F238E27FC236}">
                <a16:creationId xmlns:a16="http://schemas.microsoft.com/office/drawing/2014/main" id="{B4F072EB-4355-4BCF-BA74-2DC89F7A8EC5}"/>
              </a:ext>
            </a:extLst>
          </p:cNvPr>
          <p:cNvPicPr>
            <a:picLocks noChangeAspect="1"/>
          </p:cNvPicPr>
          <p:nvPr/>
        </p:nvPicPr>
        <p:blipFill>
          <a:blip r:embed="rId8"/>
          <a:stretch>
            <a:fillRect/>
          </a:stretch>
        </p:blipFill>
        <p:spPr>
          <a:xfrm>
            <a:off x="1485751" y="4013310"/>
            <a:ext cx="2634098" cy="2298590"/>
          </a:xfrm>
          <a:prstGeom prst="rect">
            <a:avLst/>
          </a:prstGeom>
        </p:spPr>
      </p:pic>
    </p:spTree>
    <p:extLst>
      <p:ext uri="{BB962C8B-B14F-4D97-AF65-F5344CB8AC3E}">
        <p14:creationId xmlns:p14="http://schemas.microsoft.com/office/powerpoint/2010/main" val="746052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5953957" cy="5058569"/>
          </a:xfrm>
        </p:spPr>
        <p:txBody>
          <a:bodyPr>
            <a:normAutofit/>
          </a:bodyPr>
          <a:lstStyle/>
          <a:p>
            <a:pPr marL="0" indent="0">
              <a:buNone/>
            </a:pPr>
            <a:endParaRPr lang="pt-BR" sz="2000">
              <a:latin typeface="Dubai Light" panose="020B0303030403030204" pitchFamily="34" charset="-78"/>
              <a:cs typeface="Dubai Light" panose="020B0303030403030204" pitchFamily="34" charset="-78"/>
            </a:endParaRPr>
          </a:p>
          <a:p>
            <a:r>
              <a:rPr lang="pt-BR" sz="2000">
                <a:latin typeface="Dubai Light" panose="020B0303030403030204" pitchFamily="34" charset="-78"/>
                <a:cs typeface="Dubai Light" panose="020B0303030403030204" pitchFamily="34" charset="-78"/>
              </a:rPr>
              <a:t>Derivadas em relação à taxa de Arfagem;</a:t>
            </a:r>
          </a:p>
          <a:p>
            <a:pPr marL="0" indent="0">
              <a:buNone/>
            </a:pPr>
            <a:r>
              <a:rPr lang="pt-BR" sz="2000">
                <a:latin typeface="Dubai Light" panose="020B0303030403030204" pitchFamily="34" charset="-78"/>
                <a:cs typeface="Dubai Light" panose="020B0303030403030204" pitchFamily="34" charset="-78"/>
              </a:rPr>
              <a:t>               </a:t>
            </a: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r>
              <a:rPr lang="pt-BR" sz="2000">
                <a:latin typeface="Dubai Light" panose="020B0303030403030204" pitchFamily="34" charset="-78"/>
                <a:cs typeface="Dubai Light" panose="020B0303030403030204" pitchFamily="34" charset="-78"/>
              </a:rPr>
              <a:t>Derivadas em relação as superfícies de controle.</a:t>
            </a:r>
          </a:p>
          <a:p>
            <a:pPr marL="0" indent="0">
              <a:buNone/>
            </a:pPr>
            <a:r>
              <a:rPr lang="pt-BR" sz="2000">
                <a:latin typeface="Dubai Light" panose="020B0303030403030204" pitchFamily="34" charset="-78"/>
                <a:cs typeface="Dubai Light" panose="020B0303030403030204" pitchFamily="34" charset="-78"/>
              </a:rPr>
              <a:t>               </a:t>
            </a:r>
          </a:p>
          <a:p>
            <a:pPr marL="0" indent="0">
              <a:buNone/>
            </a:pPr>
            <a:endParaRPr lang="pt-BR" sz="2000">
              <a:latin typeface="Dubai Light" panose="020B0303030403030204" pitchFamily="34" charset="-78"/>
              <a:cs typeface="Dubai Light" panose="020B0303030403030204" pitchFamily="34" charset="-78"/>
            </a:endParaRPr>
          </a:p>
        </p:txBody>
      </p:sp>
      <p:pic>
        <p:nvPicPr>
          <p:cNvPr id="15" name="Imagem 14">
            <a:extLst>
              <a:ext uri="{FF2B5EF4-FFF2-40B4-BE49-F238E27FC236}">
                <a16:creationId xmlns:a16="http://schemas.microsoft.com/office/drawing/2014/main" id="{7CCB7F25-2E2A-4D5E-BB00-722C9A2876B8}"/>
              </a:ext>
            </a:extLst>
          </p:cNvPr>
          <p:cNvPicPr>
            <a:picLocks noChangeAspect="1"/>
          </p:cNvPicPr>
          <p:nvPr/>
        </p:nvPicPr>
        <p:blipFill>
          <a:blip r:embed="rId3"/>
          <a:stretch>
            <a:fillRect/>
          </a:stretch>
        </p:blipFill>
        <p:spPr>
          <a:xfrm>
            <a:off x="451716" y="2010143"/>
            <a:ext cx="2731609" cy="580605"/>
          </a:xfrm>
          <a:prstGeom prst="rect">
            <a:avLst/>
          </a:prstGeom>
        </p:spPr>
      </p:pic>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Modelagem Aerodinâmica</a:t>
            </a: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14</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94C45C4F-4861-406C-876B-4B107B6E99B3}"/>
              </a:ext>
            </a:extLst>
          </p:cNvPr>
          <p:cNvPicPr>
            <a:picLocks noChangeAspect="1"/>
          </p:cNvPicPr>
          <p:nvPr/>
        </p:nvPicPr>
        <p:blipFill>
          <a:blip r:embed="rId4"/>
          <a:stretch>
            <a:fillRect/>
          </a:stretch>
        </p:blipFill>
        <p:spPr>
          <a:xfrm>
            <a:off x="6427304" y="949974"/>
            <a:ext cx="5078478" cy="4489012"/>
          </a:xfrm>
          <a:prstGeom prst="rect">
            <a:avLst/>
          </a:prstGeom>
        </p:spPr>
      </p:pic>
      <p:sp>
        <p:nvSpPr>
          <p:cNvPr id="8" name="CaixaDeTexto 7">
            <a:extLst>
              <a:ext uri="{FF2B5EF4-FFF2-40B4-BE49-F238E27FC236}">
                <a16:creationId xmlns:a16="http://schemas.microsoft.com/office/drawing/2014/main" id="{53260F25-E532-4333-8FB9-13391639FEA8}"/>
              </a:ext>
            </a:extLst>
          </p:cNvPr>
          <p:cNvSpPr txBox="1"/>
          <p:nvPr/>
        </p:nvSpPr>
        <p:spPr>
          <a:xfrm>
            <a:off x="8076812" y="5562235"/>
            <a:ext cx="1779461" cy="369332"/>
          </a:xfrm>
          <a:prstGeom prst="rect">
            <a:avLst/>
          </a:prstGeom>
          <a:noFill/>
        </p:spPr>
        <p:txBody>
          <a:bodyPr wrap="none" rtlCol="0">
            <a:spAutoFit/>
          </a:bodyPr>
          <a:lstStyle/>
          <a:p>
            <a:r>
              <a:rPr lang="pt-BR">
                <a:latin typeface="Dubai Light" panose="020B0303030403030204" pitchFamily="34" charset="-78"/>
                <a:cs typeface="Dubai Light" panose="020B0303030403030204" pitchFamily="34" charset="-78"/>
              </a:rPr>
              <a:t>DCL da Aeronave</a:t>
            </a:r>
          </a:p>
        </p:txBody>
      </p:sp>
      <p:pic>
        <p:nvPicPr>
          <p:cNvPr id="9" name="Picture 8">
            <a:extLst>
              <a:ext uri="{FF2B5EF4-FFF2-40B4-BE49-F238E27FC236}">
                <a16:creationId xmlns:a16="http://schemas.microsoft.com/office/drawing/2014/main" id="{D37C86EF-F37C-4D90-B838-8E91BF3ADA3E}"/>
              </a:ext>
            </a:extLst>
          </p:cNvPr>
          <p:cNvPicPr>
            <a:picLocks noChangeAspect="1"/>
          </p:cNvPicPr>
          <p:nvPr/>
        </p:nvPicPr>
        <p:blipFill>
          <a:blip r:embed="rId5"/>
          <a:stretch>
            <a:fillRect/>
          </a:stretch>
        </p:blipFill>
        <p:spPr>
          <a:xfrm>
            <a:off x="387253" y="2660263"/>
            <a:ext cx="5208322" cy="640080"/>
          </a:xfrm>
          <a:prstGeom prst="rect">
            <a:avLst/>
          </a:prstGeom>
        </p:spPr>
      </p:pic>
      <p:pic>
        <p:nvPicPr>
          <p:cNvPr id="12" name="Picture 11">
            <a:extLst>
              <a:ext uri="{FF2B5EF4-FFF2-40B4-BE49-F238E27FC236}">
                <a16:creationId xmlns:a16="http://schemas.microsoft.com/office/drawing/2014/main" id="{F5FCB5BD-A595-497A-8A76-946DE5E7EA55}"/>
              </a:ext>
            </a:extLst>
          </p:cNvPr>
          <p:cNvPicPr>
            <a:picLocks noChangeAspect="1"/>
          </p:cNvPicPr>
          <p:nvPr/>
        </p:nvPicPr>
        <p:blipFill>
          <a:blip r:embed="rId6"/>
          <a:stretch>
            <a:fillRect/>
          </a:stretch>
        </p:blipFill>
        <p:spPr>
          <a:xfrm>
            <a:off x="439360" y="3300343"/>
            <a:ext cx="5493327" cy="594360"/>
          </a:xfrm>
          <a:prstGeom prst="rect">
            <a:avLst/>
          </a:prstGeom>
        </p:spPr>
      </p:pic>
      <p:pic>
        <p:nvPicPr>
          <p:cNvPr id="14" name="Picture 13">
            <a:extLst>
              <a:ext uri="{FF2B5EF4-FFF2-40B4-BE49-F238E27FC236}">
                <a16:creationId xmlns:a16="http://schemas.microsoft.com/office/drawing/2014/main" id="{C4248759-0945-4E5A-A6E5-5B16AE09E5D4}"/>
              </a:ext>
            </a:extLst>
          </p:cNvPr>
          <p:cNvPicPr>
            <a:picLocks noChangeAspect="1"/>
          </p:cNvPicPr>
          <p:nvPr/>
        </p:nvPicPr>
        <p:blipFill>
          <a:blip r:embed="rId7"/>
          <a:stretch>
            <a:fillRect/>
          </a:stretch>
        </p:blipFill>
        <p:spPr>
          <a:xfrm>
            <a:off x="1672201" y="4435475"/>
            <a:ext cx="2638425" cy="1876425"/>
          </a:xfrm>
          <a:prstGeom prst="rect">
            <a:avLst/>
          </a:prstGeom>
        </p:spPr>
      </p:pic>
    </p:spTree>
    <p:extLst>
      <p:ext uri="{BB962C8B-B14F-4D97-AF65-F5344CB8AC3E}">
        <p14:creationId xmlns:p14="http://schemas.microsoft.com/office/powerpoint/2010/main" val="3217443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Funções de Transferência</a:t>
            </a:r>
          </a:p>
        </p:txBody>
      </p:sp>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8365853" cy="1241293"/>
          </a:xfrm>
        </p:spPr>
        <p:txBody>
          <a:bodyPr>
            <a:normAutofit/>
          </a:bodyPr>
          <a:lstStyle/>
          <a:p>
            <a:r>
              <a:rPr lang="pt-BR" sz="2000">
                <a:latin typeface="Dubai Light" panose="020B0303030403030204" pitchFamily="34" charset="-78"/>
                <a:cs typeface="Dubai Light" panose="020B0303030403030204" pitchFamily="34" charset="-78"/>
              </a:rPr>
              <a:t>Obtenção através das transformadas de Laplace para cada variável de estado</a:t>
            </a: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15</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Agrupar 18">
            <a:extLst>
              <a:ext uri="{FF2B5EF4-FFF2-40B4-BE49-F238E27FC236}">
                <a16:creationId xmlns:a16="http://schemas.microsoft.com/office/drawing/2014/main" id="{91C1B026-2572-4AF1-B8F7-86DF9768809E}"/>
              </a:ext>
            </a:extLst>
          </p:cNvPr>
          <p:cNvGrpSpPr/>
          <p:nvPr/>
        </p:nvGrpSpPr>
        <p:grpSpPr>
          <a:xfrm>
            <a:off x="2781507" y="1691625"/>
            <a:ext cx="6628985" cy="4106292"/>
            <a:chOff x="2528887" y="1520822"/>
            <a:chExt cx="7081837" cy="4679313"/>
          </a:xfrm>
        </p:grpSpPr>
        <p:pic>
          <p:nvPicPr>
            <p:cNvPr id="7" name="Imagem 6">
              <a:extLst>
                <a:ext uri="{FF2B5EF4-FFF2-40B4-BE49-F238E27FC236}">
                  <a16:creationId xmlns:a16="http://schemas.microsoft.com/office/drawing/2014/main" id="{FF696D2F-CD85-4F95-9810-8405392392A9}"/>
                </a:ext>
              </a:extLst>
            </p:cNvPr>
            <p:cNvPicPr>
              <a:picLocks noChangeAspect="1"/>
            </p:cNvPicPr>
            <p:nvPr/>
          </p:nvPicPr>
          <p:blipFill>
            <a:blip r:embed="rId3"/>
            <a:stretch>
              <a:fillRect/>
            </a:stretch>
          </p:blipFill>
          <p:spPr>
            <a:xfrm>
              <a:off x="2586037" y="1520822"/>
              <a:ext cx="7019925" cy="800100"/>
            </a:xfrm>
            <a:prstGeom prst="rect">
              <a:avLst/>
            </a:prstGeom>
          </p:spPr>
        </p:pic>
        <p:pic>
          <p:nvPicPr>
            <p:cNvPr id="9" name="Imagem 8">
              <a:extLst>
                <a:ext uri="{FF2B5EF4-FFF2-40B4-BE49-F238E27FC236}">
                  <a16:creationId xmlns:a16="http://schemas.microsoft.com/office/drawing/2014/main" id="{611EDFCC-7C0A-4492-8565-A96B8B9267CE}"/>
                </a:ext>
              </a:extLst>
            </p:cNvPr>
            <p:cNvPicPr>
              <a:picLocks noChangeAspect="1"/>
            </p:cNvPicPr>
            <p:nvPr/>
          </p:nvPicPr>
          <p:blipFill>
            <a:blip r:embed="rId4"/>
            <a:stretch>
              <a:fillRect/>
            </a:stretch>
          </p:blipFill>
          <p:spPr>
            <a:xfrm>
              <a:off x="2586037" y="2373841"/>
              <a:ext cx="7019925" cy="733425"/>
            </a:xfrm>
            <a:prstGeom prst="rect">
              <a:avLst/>
            </a:prstGeom>
          </p:spPr>
        </p:pic>
        <p:pic>
          <p:nvPicPr>
            <p:cNvPr id="12" name="Imagem 11">
              <a:extLst>
                <a:ext uri="{FF2B5EF4-FFF2-40B4-BE49-F238E27FC236}">
                  <a16:creationId xmlns:a16="http://schemas.microsoft.com/office/drawing/2014/main" id="{3EE0310D-2BB6-4306-8775-496EE61574A8}"/>
                </a:ext>
              </a:extLst>
            </p:cNvPr>
            <p:cNvPicPr>
              <a:picLocks noChangeAspect="1"/>
            </p:cNvPicPr>
            <p:nvPr/>
          </p:nvPicPr>
          <p:blipFill>
            <a:blip r:embed="rId5"/>
            <a:stretch>
              <a:fillRect/>
            </a:stretch>
          </p:blipFill>
          <p:spPr>
            <a:xfrm>
              <a:off x="2581274" y="3151716"/>
              <a:ext cx="7029450" cy="733425"/>
            </a:xfrm>
            <a:prstGeom prst="rect">
              <a:avLst/>
            </a:prstGeom>
          </p:spPr>
        </p:pic>
        <p:pic>
          <p:nvPicPr>
            <p:cNvPr id="14" name="Imagem 13">
              <a:extLst>
                <a:ext uri="{FF2B5EF4-FFF2-40B4-BE49-F238E27FC236}">
                  <a16:creationId xmlns:a16="http://schemas.microsoft.com/office/drawing/2014/main" id="{BA189A48-E5C5-44AD-AE32-07A55E0449CC}"/>
                </a:ext>
              </a:extLst>
            </p:cNvPr>
            <p:cNvPicPr>
              <a:picLocks noChangeAspect="1"/>
            </p:cNvPicPr>
            <p:nvPr/>
          </p:nvPicPr>
          <p:blipFill>
            <a:blip r:embed="rId6"/>
            <a:stretch>
              <a:fillRect/>
            </a:stretch>
          </p:blipFill>
          <p:spPr>
            <a:xfrm>
              <a:off x="2528887" y="3929591"/>
              <a:ext cx="7077075" cy="800100"/>
            </a:xfrm>
            <a:prstGeom prst="rect">
              <a:avLst/>
            </a:prstGeom>
          </p:spPr>
        </p:pic>
        <p:pic>
          <p:nvPicPr>
            <p:cNvPr id="16" name="Imagem 15">
              <a:extLst>
                <a:ext uri="{FF2B5EF4-FFF2-40B4-BE49-F238E27FC236}">
                  <a16:creationId xmlns:a16="http://schemas.microsoft.com/office/drawing/2014/main" id="{48E98B3B-F5EB-45BA-8B37-C02BD3C46D73}"/>
                </a:ext>
              </a:extLst>
            </p:cNvPr>
            <p:cNvPicPr>
              <a:picLocks noChangeAspect="1"/>
            </p:cNvPicPr>
            <p:nvPr/>
          </p:nvPicPr>
          <p:blipFill>
            <a:blip r:embed="rId7"/>
            <a:stretch>
              <a:fillRect/>
            </a:stretch>
          </p:blipFill>
          <p:spPr>
            <a:xfrm>
              <a:off x="2538412" y="4676135"/>
              <a:ext cx="7067550" cy="733425"/>
            </a:xfrm>
            <a:prstGeom prst="rect">
              <a:avLst/>
            </a:prstGeom>
          </p:spPr>
        </p:pic>
        <p:pic>
          <p:nvPicPr>
            <p:cNvPr id="18" name="Imagem 17">
              <a:extLst>
                <a:ext uri="{FF2B5EF4-FFF2-40B4-BE49-F238E27FC236}">
                  <a16:creationId xmlns:a16="http://schemas.microsoft.com/office/drawing/2014/main" id="{5A8BA2EE-9D52-4A0F-8E5E-A563E78AF66A}"/>
                </a:ext>
              </a:extLst>
            </p:cNvPr>
            <p:cNvPicPr>
              <a:picLocks noChangeAspect="1"/>
            </p:cNvPicPr>
            <p:nvPr/>
          </p:nvPicPr>
          <p:blipFill>
            <a:blip r:embed="rId8"/>
            <a:stretch>
              <a:fillRect/>
            </a:stretch>
          </p:blipFill>
          <p:spPr>
            <a:xfrm>
              <a:off x="2581274" y="5409560"/>
              <a:ext cx="6934200" cy="790575"/>
            </a:xfrm>
            <a:prstGeom prst="rect">
              <a:avLst/>
            </a:prstGeom>
          </p:spPr>
        </p:pic>
      </p:grpSp>
    </p:spTree>
    <p:extLst>
      <p:ext uri="{BB962C8B-B14F-4D97-AF65-F5344CB8AC3E}">
        <p14:creationId xmlns:p14="http://schemas.microsoft.com/office/powerpoint/2010/main" val="172547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Parâmetros numéricos</a:t>
            </a:r>
          </a:p>
        </p:txBody>
      </p:sp>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7159905" cy="1241293"/>
          </a:xfrm>
        </p:spPr>
        <p:txBody>
          <a:bodyPr>
            <a:normAutofit/>
          </a:bodyPr>
          <a:lstStyle/>
          <a:p>
            <a:r>
              <a:rPr lang="pt-BR" sz="2000">
                <a:latin typeface="Dubai Light" panose="020B0303030403030204" pitchFamily="34" charset="-78"/>
                <a:cs typeface="Dubai Light" panose="020B0303030403030204" pitchFamily="34" charset="-78"/>
              </a:rPr>
              <a:t>Fornecidos pela </a:t>
            </a:r>
            <a:r>
              <a:rPr lang="pt-BR" sz="2000" err="1">
                <a:latin typeface="Dubai Light" panose="020B0303030403030204" pitchFamily="34" charset="-78"/>
                <a:cs typeface="Dubai Light" panose="020B0303030403030204" pitchFamily="34" charset="-78"/>
              </a:rPr>
              <a:t>Keep</a:t>
            </a:r>
            <a:r>
              <a:rPr lang="pt-BR" sz="2000">
                <a:latin typeface="Dubai Light" panose="020B0303030403030204" pitchFamily="34" charset="-78"/>
                <a:cs typeface="Dubai Light" panose="020B0303030403030204" pitchFamily="34" charset="-78"/>
              </a:rPr>
              <a:t> </a:t>
            </a:r>
            <a:r>
              <a:rPr lang="pt-BR" sz="2000" err="1">
                <a:latin typeface="Dubai Light" panose="020B0303030403030204" pitchFamily="34" charset="-78"/>
                <a:cs typeface="Dubai Light" panose="020B0303030403030204" pitchFamily="34" charset="-78"/>
              </a:rPr>
              <a:t>Flying</a:t>
            </a:r>
            <a:r>
              <a:rPr lang="pt-BR" sz="2000">
                <a:latin typeface="Dubai Light" panose="020B0303030403030204" pitchFamily="34" charset="-78"/>
                <a:cs typeface="Dubai Light" panose="020B0303030403030204" pitchFamily="34" charset="-78"/>
              </a:rPr>
              <a:t> para a aeronave estudada </a:t>
            </a: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16</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F96D43AF-EA40-41EF-AE4D-1F263C3DEA91}"/>
              </a:ext>
            </a:extLst>
          </p:cNvPr>
          <p:cNvPicPr>
            <a:picLocks noChangeAspect="1"/>
          </p:cNvPicPr>
          <p:nvPr/>
        </p:nvPicPr>
        <p:blipFill>
          <a:blip r:embed="rId3"/>
          <a:stretch>
            <a:fillRect/>
          </a:stretch>
        </p:blipFill>
        <p:spPr>
          <a:xfrm>
            <a:off x="3152588" y="1677877"/>
            <a:ext cx="5886824" cy="4497498"/>
          </a:xfrm>
          <a:prstGeom prst="rect">
            <a:avLst/>
          </a:prstGeom>
        </p:spPr>
      </p:pic>
    </p:spTree>
    <p:extLst>
      <p:ext uri="{BB962C8B-B14F-4D97-AF65-F5344CB8AC3E}">
        <p14:creationId xmlns:p14="http://schemas.microsoft.com/office/powerpoint/2010/main" val="671334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Análise de Estabilidade</a:t>
            </a:r>
          </a:p>
        </p:txBody>
      </p:sp>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5953957" cy="1241293"/>
          </a:xfrm>
        </p:spPr>
        <p:txBody>
          <a:bodyPr>
            <a:normAutofit/>
          </a:bodyPr>
          <a:lstStyle/>
          <a:p>
            <a:r>
              <a:rPr lang="pt-BR" sz="2000">
                <a:latin typeface="Dubai Light" panose="020B0303030403030204" pitchFamily="34" charset="-78"/>
                <a:cs typeface="Dubai Light" panose="020B0303030403030204" pitchFamily="34" charset="-78"/>
              </a:rPr>
              <a:t>Determinação de Polos e Zeros</a:t>
            </a: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17</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Imagem 6" descr="Gráfico, Gráfico de dispersão&#10;&#10;Descrição gerada automaticamente">
            <a:extLst>
              <a:ext uri="{FF2B5EF4-FFF2-40B4-BE49-F238E27FC236}">
                <a16:creationId xmlns:a16="http://schemas.microsoft.com/office/drawing/2014/main" id="{A3154423-A526-40BD-BBD8-26E3078DC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108" y="1579355"/>
            <a:ext cx="5801784" cy="4351338"/>
          </a:xfrm>
          <a:prstGeom prst="rect">
            <a:avLst/>
          </a:prstGeom>
        </p:spPr>
      </p:pic>
    </p:spTree>
    <p:extLst>
      <p:ext uri="{BB962C8B-B14F-4D97-AF65-F5344CB8AC3E}">
        <p14:creationId xmlns:p14="http://schemas.microsoft.com/office/powerpoint/2010/main" val="2369225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Análise de Estabilidade</a:t>
            </a:r>
          </a:p>
        </p:txBody>
      </p:sp>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5953957" cy="1241293"/>
          </a:xfrm>
        </p:spPr>
        <p:txBody>
          <a:bodyPr>
            <a:normAutofit/>
          </a:bodyPr>
          <a:lstStyle/>
          <a:p>
            <a:r>
              <a:rPr lang="pt-BR" sz="2000">
                <a:latin typeface="Dubai Light" panose="020B0303030403030204" pitchFamily="34" charset="-78"/>
                <a:cs typeface="Dubai Light" panose="020B0303030403030204" pitchFamily="34" charset="-78"/>
              </a:rPr>
              <a:t>Critério de </a:t>
            </a:r>
            <a:r>
              <a:rPr lang="pt-BR" sz="2000" err="1">
                <a:latin typeface="Dubai Light" panose="020B0303030403030204" pitchFamily="34" charset="-78"/>
                <a:cs typeface="Dubai Light" panose="020B0303030403030204" pitchFamily="34" charset="-78"/>
              </a:rPr>
              <a:t>Routh-Hurwitz</a:t>
            </a: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18</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11A56A40-EEDF-4F85-9623-0B5359252BDE}"/>
              </a:ext>
            </a:extLst>
          </p:cNvPr>
          <p:cNvPicPr>
            <a:picLocks noChangeAspect="1"/>
          </p:cNvPicPr>
          <p:nvPr/>
        </p:nvPicPr>
        <p:blipFill>
          <a:blip r:embed="rId3"/>
          <a:stretch>
            <a:fillRect/>
          </a:stretch>
        </p:blipFill>
        <p:spPr>
          <a:xfrm>
            <a:off x="3628350" y="1903357"/>
            <a:ext cx="4935300" cy="3051285"/>
          </a:xfrm>
          <a:prstGeom prst="rect">
            <a:avLst/>
          </a:prstGeom>
        </p:spPr>
      </p:pic>
      <p:sp>
        <p:nvSpPr>
          <p:cNvPr id="8" name="Retângulo 7">
            <a:extLst>
              <a:ext uri="{FF2B5EF4-FFF2-40B4-BE49-F238E27FC236}">
                <a16:creationId xmlns:a16="http://schemas.microsoft.com/office/drawing/2014/main" id="{B6838C04-3B12-4FF7-9A93-396FDEFB6DE7}"/>
              </a:ext>
            </a:extLst>
          </p:cNvPr>
          <p:cNvSpPr/>
          <p:nvPr/>
        </p:nvSpPr>
        <p:spPr>
          <a:xfrm>
            <a:off x="4409661" y="2283447"/>
            <a:ext cx="944217" cy="2673625"/>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pt-BR">
              <a:solidFill>
                <a:srgbClr val="FF0000"/>
              </a:solidFill>
            </a:endParaRPr>
          </a:p>
        </p:txBody>
      </p:sp>
      <p:cxnSp>
        <p:nvCxnSpPr>
          <p:cNvPr id="11" name="Conector de Seta Reta 10">
            <a:extLst>
              <a:ext uri="{FF2B5EF4-FFF2-40B4-BE49-F238E27FC236}">
                <a16:creationId xmlns:a16="http://schemas.microsoft.com/office/drawing/2014/main" id="{3E05F66A-64E3-4160-8386-A6F42B4A8C65}"/>
              </a:ext>
            </a:extLst>
          </p:cNvPr>
          <p:cNvCxnSpPr/>
          <p:nvPr/>
        </p:nvCxnSpPr>
        <p:spPr>
          <a:xfrm>
            <a:off x="4881769" y="4954642"/>
            <a:ext cx="344557" cy="279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A336A16A-B198-4A93-9D9E-992F26D657A6}"/>
              </a:ext>
            </a:extLst>
          </p:cNvPr>
          <p:cNvSpPr txBox="1"/>
          <p:nvPr/>
        </p:nvSpPr>
        <p:spPr>
          <a:xfrm>
            <a:off x="5213074" y="5161094"/>
            <a:ext cx="4028347" cy="369332"/>
          </a:xfrm>
          <a:prstGeom prst="rect">
            <a:avLst/>
          </a:prstGeom>
          <a:noFill/>
        </p:spPr>
        <p:txBody>
          <a:bodyPr wrap="none" rtlCol="0">
            <a:spAutoFit/>
          </a:bodyPr>
          <a:lstStyle/>
          <a:p>
            <a:r>
              <a:rPr lang="pt-BR">
                <a:latin typeface="Dubai Light" panose="020B0303030403030204" pitchFamily="34" charset="-78"/>
                <a:cs typeface="Dubai Light" panose="020B0303030403030204" pitchFamily="34" charset="-78"/>
              </a:rPr>
              <a:t>Apenas termos positivos: Sistema Estável</a:t>
            </a:r>
          </a:p>
        </p:txBody>
      </p:sp>
    </p:spTree>
    <p:extLst>
      <p:ext uri="{BB962C8B-B14F-4D97-AF65-F5344CB8AC3E}">
        <p14:creationId xmlns:p14="http://schemas.microsoft.com/office/powerpoint/2010/main" val="2696058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Simulação </a:t>
            </a:r>
            <a:r>
              <a:rPr lang="pt-BR" err="1">
                <a:latin typeface="Dubai Light" panose="020B0303030403030204" pitchFamily="34" charset="-78"/>
                <a:cs typeface="Dubai Light" panose="020B0303030403030204" pitchFamily="34" charset="-78"/>
              </a:rPr>
              <a:t>Númerica</a:t>
            </a:r>
            <a:endParaRPr lang="pt-BR">
              <a:latin typeface="Dubai Light" panose="020B0303030403030204" pitchFamily="34" charset="-78"/>
              <a:cs typeface="Dubai Light" panose="020B0303030403030204" pitchFamily="34" charset="-78"/>
            </a:endParaRPr>
          </a:p>
        </p:txBody>
      </p:sp>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5953957" cy="1241293"/>
          </a:xfrm>
        </p:spPr>
        <p:txBody>
          <a:bodyPr>
            <a:normAutofit/>
          </a:bodyPr>
          <a:lstStyle/>
          <a:p>
            <a:r>
              <a:rPr lang="pt-BR" sz="2000">
                <a:latin typeface="Dubai Light" panose="020B0303030403030204" pitchFamily="34" charset="-78"/>
                <a:cs typeface="Dubai Light" panose="020B0303030403030204" pitchFamily="34" charset="-78"/>
              </a:rPr>
              <a:t>Resposta a Degrau</a:t>
            </a: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19</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Imagem 6" descr="Gráfico, Gráfico de linhas&#10;&#10;Descrição gerada automaticamente">
            <a:extLst>
              <a:ext uri="{FF2B5EF4-FFF2-40B4-BE49-F238E27FC236}">
                <a16:creationId xmlns:a16="http://schemas.microsoft.com/office/drawing/2014/main" id="{E2200701-E71D-448C-9328-0E9E2D3BB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828800"/>
            <a:ext cx="5695226" cy="3657600"/>
          </a:xfrm>
          <a:prstGeom prst="rect">
            <a:avLst/>
          </a:prstGeom>
        </p:spPr>
      </p:pic>
      <p:pic>
        <p:nvPicPr>
          <p:cNvPr id="9" name="Imagem 8" descr="Gráfico, Gráfico de linhas&#10;&#10;Descrição gerada automaticamente">
            <a:extLst>
              <a:ext uri="{FF2B5EF4-FFF2-40B4-BE49-F238E27FC236}">
                <a16:creationId xmlns:a16="http://schemas.microsoft.com/office/drawing/2014/main" id="{4972AE14-4928-40D0-A704-F2EF685AE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828800"/>
            <a:ext cx="5701587" cy="3657143"/>
          </a:xfrm>
          <a:prstGeom prst="rect">
            <a:avLst/>
          </a:prstGeom>
        </p:spPr>
      </p:pic>
    </p:spTree>
    <p:extLst>
      <p:ext uri="{BB962C8B-B14F-4D97-AF65-F5344CB8AC3E}">
        <p14:creationId xmlns:p14="http://schemas.microsoft.com/office/powerpoint/2010/main" val="27428321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9CAD2A-6136-44E3-BF2B-A8E1A1C8286C}"/>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ontent Placeholder 2">
            <a:extLst>
              <a:ext uri="{FF2B5EF4-FFF2-40B4-BE49-F238E27FC236}">
                <a16:creationId xmlns:a16="http://schemas.microsoft.com/office/drawing/2014/main" id="{62550D90-1496-47D5-BFC9-885320CE794C}"/>
              </a:ext>
            </a:extLst>
          </p:cNvPr>
          <p:cNvSpPr>
            <a:spLocks noGrp="1"/>
          </p:cNvSpPr>
          <p:nvPr>
            <p:ph idx="1"/>
          </p:nvPr>
        </p:nvSpPr>
        <p:spPr>
          <a:xfrm>
            <a:off x="142041" y="1253332"/>
            <a:ext cx="6187736" cy="521704"/>
          </a:xfrm>
        </p:spPr>
        <p:txBody>
          <a:bodyPr>
            <a:normAutofit/>
          </a:bodyPr>
          <a:lstStyle/>
          <a:p>
            <a:r>
              <a:rPr lang="pt-BR" sz="2000">
                <a:latin typeface="Dubai Light" panose="020B0303030403030204" pitchFamily="34" charset="-78"/>
                <a:cs typeface="Dubai Light" panose="020B0303030403030204" pitchFamily="34" charset="-78"/>
              </a:rPr>
              <a:t>Aeronave da classe Regular 2020 – Biplano convencional</a:t>
            </a:r>
          </a:p>
          <a:p>
            <a:endParaRPr lang="pt-BR" sz="2000">
              <a:latin typeface="Dubai Light" panose="020B0303030403030204" pitchFamily="34" charset="-78"/>
              <a:cs typeface="Dubai Light" panose="020B0303030403030204" pitchFamily="34" charset="-78"/>
            </a:endParaRPr>
          </a:p>
          <a:p>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endParaRPr lang="pt-BR" sz="2000" i="1">
              <a:latin typeface="Dubai Light" panose="020B0303030403030204" pitchFamily="34" charset="-78"/>
              <a:cs typeface="Dubai Light" panose="020B0303030403030204" pitchFamily="34" charset="-78"/>
            </a:endParaRPr>
          </a:p>
          <a:p>
            <a:endParaRPr lang="pt-BR" sz="2000" i="1">
              <a:latin typeface="Dubai Light" panose="020B0303030403030204" pitchFamily="34" charset="-78"/>
              <a:cs typeface="Dubai Light" panose="020B0303030403030204" pitchFamily="34" charset="-78"/>
            </a:endParaRPr>
          </a:p>
          <a:p>
            <a:endParaRPr lang="pt-BR" sz="2000" i="1">
              <a:latin typeface="Dubai Light" panose="020B0303030403030204" pitchFamily="34" charset="-78"/>
              <a:cs typeface="Dubai Light" panose="020B0303030403030204" pitchFamily="34" charset="-78"/>
            </a:endParaRPr>
          </a:p>
          <a:p>
            <a:endParaRPr lang="pt-BR" sz="2000" i="1">
              <a:latin typeface="Dubai Light" panose="020B0303030403030204" pitchFamily="34" charset="-78"/>
              <a:cs typeface="Dubai Light" panose="020B0303030403030204" pitchFamily="34" charset="-78"/>
            </a:endParaRPr>
          </a:p>
        </p:txBody>
      </p:sp>
      <p:sp>
        <p:nvSpPr>
          <p:cNvPr id="4" name="Slide Number Placeholder 3">
            <a:extLst>
              <a:ext uri="{FF2B5EF4-FFF2-40B4-BE49-F238E27FC236}">
                <a16:creationId xmlns:a16="http://schemas.microsoft.com/office/drawing/2014/main" id="{8480F54F-EF11-4AE2-8B5B-33F18A4FF881}"/>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2</a:t>
            </a:fld>
            <a:endParaRPr lang="pt-BR" sz="1600" b="1">
              <a:solidFill>
                <a:schemeClr val="bg2">
                  <a:lumMod val="90000"/>
                </a:schemeClr>
              </a:solidFill>
            </a:endParaRPr>
          </a:p>
        </p:txBody>
      </p:sp>
      <p:sp>
        <p:nvSpPr>
          <p:cNvPr id="6" name="Title 1">
            <a:extLst>
              <a:ext uri="{FF2B5EF4-FFF2-40B4-BE49-F238E27FC236}">
                <a16:creationId xmlns:a16="http://schemas.microsoft.com/office/drawing/2014/main" id="{A4FADC3B-5230-4209-8F66-1A32042989ED}"/>
              </a:ext>
            </a:extLst>
          </p:cNvPr>
          <p:cNvSpPr txBox="1">
            <a:spLocks/>
          </p:cNvSpPr>
          <p:nvPr/>
        </p:nvSpPr>
        <p:spPr>
          <a:xfrm>
            <a:off x="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a:latin typeface="Dubai Light" panose="020B0303030403030204" pitchFamily="34" charset="-78"/>
                <a:cs typeface="Dubai Light" panose="020B0303030403030204" pitchFamily="34" charset="-78"/>
              </a:rPr>
              <a:t>Objeto de estudo</a:t>
            </a:r>
          </a:p>
        </p:txBody>
      </p:sp>
      <p:cxnSp>
        <p:nvCxnSpPr>
          <p:cNvPr id="7" name="Straight Connector 6">
            <a:extLst>
              <a:ext uri="{FF2B5EF4-FFF2-40B4-BE49-F238E27FC236}">
                <a16:creationId xmlns:a16="http://schemas.microsoft.com/office/drawing/2014/main" id="{4C33EE25-3558-4676-A534-540E76F1191F}"/>
              </a:ext>
            </a:extLst>
          </p:cNvPr>
          <p:cNvCxnSpPr>
            <a:cxnSpLocks/>
          </p:cNvCxnSpPr>
          <p:nvPr/>
        </p:nvCxnSpPr>
        <p:spPr>
          <a:xfrm>
            <a:off x="142042" y="896645"/>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031E991-F34A-4EFD-B429-2F5BDDAAB78E}"/>
              </a:ext>
            </a:extLst>
          </p:cNvPr>
          <p:cNvPicPr>
            <a:picLocks noChangeAspect="1"/>
          </p:cNvPicPr>
          <p:nvPr/>
        </p:nvPicPr>
        <p:blipFill rotWithShape="1">
          <a:blip r:embed="rId5"/>
          <a:srcRect l="3685" r="4957"/>
          <a:stretch/>
        </p:blipFill>
        <p:spPr>
          <a:xfrm>
            <a:off x="6559888" y="2492859"/>
            <a:ext cx="5632112" cy="2612228"/>
          </a:xfrm>
          <a:prstGeom prst="rect">
            <a:avLst/>
          </a:prstGeom>
        </p:spPr>
      </p:pic>
      <p:sp>
        <p:nvSpPr>
          <p:cNvPr id="19" name="Content Placeholder 2">
            <a:extLst>
              <a:ext uri="{FF2B5EF4-FFF2-40B4-BE49-F238E27FC236}">
                <a16:creationId xmlns:a16="http://schemas.microsoft.com/office/drawing/2014/main" id="{0CDD8649-5859-45C0-8BD1-3C388A900FE2}"/>
              </a:ext>
            </a:extLst>
          </p:cNvPr>
          <p:cNvSpPr txBox="1">
            <a:spLocks/>
          </p:cNvSpPr>
          <p:nvPr/>
        </p:nvSpPr>
        <p:spPr>
          <a:xfrm>
            <a:off x="6462947" y="1252728"/>
            <a:ext cx="5788242" cy="521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000">
                <a:latin typeface="Dubai Light" panose="020B0303030403030204" pitchFamily="34" charset="-78"/>
                <a:cs typeface="Dubai Light" panose="020B0303030403030204" pitchFamily="34" charset="-78"/>
              </a:rPr>
              <a:t>Análise da etapa de </a:t>
            </a:r>
            <a:r>
              <a:rPr lang="pt-BR" sz="2000" b="1">
                <a:latin typeface="Dubai" panose="020B0503030403030204" pitchFamily="34" charset="-78"/>
                <a:cs typeface="Dubai" panose="020B0503030403030204" pitchFamily="34" charset="-78"/>
              </a:rPr>
              <a:t>cruzeiro</a:t>
            </a:r>
          </a:p>
          <a:p>
            <a:endParaRPr lang="pt-BR" sz="2000">
              <a:latin typeface="Dubai Light" panose="020B0303030403030204" pitchFamily="34" charset="-78"/>
              <a:cs typeface="Dubai Light" panose="020B0303030403030204" pitchFamily="34" charset="-78"/>
            </a:endParaRPr>
          </a:p>
          <a:p>
            <a:pPr marL="0" indent="0">
              <a:buFont typeface="Arial" panose="020B0604020202020204" pitchFamily="34" charset="0"/>
              <a:buNone/>
            </a:pPr>
            <a:endParaRPr lang="pt-BR" sz="2000">
              <a:latin typeface="Dubai Light" panose="020B0303030403030204" pitchFamily="34" charset="-78"/>
              <a:cs typeface="Dubai Light" panose="020B0303030403030204" pitchFamily="34" charset="-78"/>
            </a:endParaRPr>
          </a:p>
          <a:p>
            <a:pPr marL="0" indent="0">
              <a:buFont typeface="Arial" panose="020B0604020202020204" pitchFamily="34" charset="0"/>
              <a:buNone/>
            </a:pPr>
            <a:endParaRPr lang="pt-BR" sz="2000">
              <a:latin typeface="Dubai Light" panose="020B0303030403030204" pitchFamily="34" charset="-78"/>
              <a:cs typeface="Dubai Light" panose="020B0303030403030204" pitchFamily="34" charset="-78"/>
            </a:endParaRPr>
          </a:p>
          <a:p>
            <a:pPr marL="0" indent="0">
              <a:buFont typeface="Arial" panose="020B0604020202020204" pitchFamily="34" charset="0"/>
              <a:buNone/>
            </a:pPr>
            <a:endParaRPr lang="pt-BR" sz="2000">
              <a:latin typeface="Dubai Light" panose="020B0303030403030204" pitchFamily="34" charset="-78"/>
              <a:cs typeface="Dubai Light" panose="020B0303030403030204" pitchFamily="34" charset="-78"/>
            </a:endParaRPr>
          </a:p>
          <a:p>
            <a:pPr marL="0" indent="0">
              <a:buFont typeface="Arial" panose="020B0604020202020204" pitchFamily="34" charset="0"/>
              <a:buNone/>
            </a:pPr>
            <a:endParaRPr lang="pt-BR" sz="2000">
              <a:latin typeface="Dubai Light" panose="020B0303030403030204" pitchFamily="34" charset="-78"/>
              <a:cs typeface="Dubai Light" panose="020B0303030403030204" pitchFamily="34" charset="-78"/>
            </a:endParaRPr>
          </a:p>
          <a:p>
            <a:endParaRPr lang="pt-BR" sz="2000" i="1">
              <a:latin typeface="Dubai Light" panose="020B0303030403030204" pitchFamily="34" charset="-78"/>
              <a:cs typeface="Dubai Light" panose="020B0303030403030204" pitchFamily="34" charset="-78"/>
            </a:endParaRPr>
          </a:p>
          <a:p>
            <a:endParaRPr lang="pt-BR" sz="2000" i="1">
              <a:latin typeface="Dubai Light" panose="020B0303030403030204" pitchFamily="34" charset="-78"/>
              <a:cs typeface="Dubai Light" panose="020B0303030403030204" pitchFamily="34" charset="-78"/>
            </a:endParaRPr>
          </a:p>
          <a:p>
            <a:endParaRPr lang="pt-BR" sz="2000" i="1">
              <a:latin typeface="Dubai Light" panose="020B0303030403030204" pitchFamily="34" charset="-78"/>
              <a:cs typeface="Dubai Light" panose="020B0303030403030204" pitchFamily="34" charset="-78"/>
            </a:endParaRPr>
          </a:p>
          <a:p>
            <a:endParaRPr lang="pt-BR" sz="2000" i="1">
              <a:latin typeface="Dubai Light" panose="020B0303030403030204" pitchFamily="34" charset="-78"/>
              <a:cs typeface="Dubai Light" panose="020B0303030403030204" pitchFamily="34" charset="-78"/>
            </a:endParaRPr>
          </a:p>
        </p:txBody>
      </p:sp>
      <p:pic>
        <p:nvPicPr>
          <p:cNvPr id="17" name="biplasa_grande_video 3">
            <a:hlinkClick r:id="" action="ppaction://media"/>
            <a:extLst>
              <a:ext uri="{FF2B5EF4-FFF2-40B4-BE49-F238E27FC236}">
                <a16:creationId xmlns:a16="http://schemas.microsoft.com/office/drawing/2014/main" id="{C9B8AA93-AAA8-4BEF-89CF-63EF025E10D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42040" y="2042311"/>
            <a:ext cx="6187737" cy="3480603"/>
          </a:xfrm>
          <a:prstGeom prst="rect">
            <a:avLst/>
          </a:prstGeom>
        </p:spPr>
      </p:pic>
      <p:pic>
        <p:nvPicPr>
          <p:cNvPr id="8" name="Picture 7">
            <a:extLst>
              <a:ext uri="{FF2B5EF4-FFF2-40B4-BE49-F238E27FC236}">
                <a16:creationId xmlns:a16="http://schemas.microsoft.com/office/drawing/2014/main" id="{1E57815E-6740-4778-908B-A944E6223773}"/>
              </a:ext>
            </a:extLst>
          </p:cNvPr>
          <p:cNvPicPr>
            <a:picLocks noChangeAspect="1"/>
          </p:cNvPicPr>
          <p:nvPr/>
        </p:nvPicPr>
        <p:blipFill>
          <a:blip r:embed="rId7"/>
          <a:stretch>
            <a:fillRect/>
          </a:stretch>
        </p:blipFill>
        <p:spPr>
          <a:xfrm>
            <a:off x="7371373" y="2382968"/>
            <a:ext cx="4514924" cy="2038113"/>
          </a:xfrm>
          <a:prstGeom prst="rect">
            <a:avLst/>
          </a:prstGeom>
        </p:spPr>
      </p:pic>
    </p:spTree>
    <p:extLst>
      <p:ext uri="{BB962C8B-B14F-4D97-AF65-F5344CB8AC3E}">
        <p14:creationId xmlns:p14="http://schemas.microsoft.com/office/powerpoint/2010/main" val="1805462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500" fill="hold"/>
                                        <p:tgtEl>
                                          <p:spTgt spid="17"/>
                                        </p:tgtEl>
                                      </p:cBhvr>
                                    </p:cmd>
                                  </p:childTnLst>
                                </p:cTn>
                              </p:par>
                              <p:par>
                                <p:cTn id="7" presetID="10"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indefinite"/>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7"/>
                                        </p:tgtEl>
                                      </p:cBhvr>
                                    </p:cmd>
                                  </p:childTnLst>
                                </p:cTn>
                              </p:par>
                            </p:childTnLst>
                          </p:cTn>
                        </p:par>
                      </p:childTnLst>
                    </p:cTn>
                  </p:par>
                </p:childTnLst>
              </p:cTn>
              <p:nextCondLst>
                <p:cond evt="onClick" delay="0">
                  <p:tgtEl>
                    <p:spTgt spid="17"/>
                  </p:tgtEl>
                </p:cond>
              </p:nextCondLst>
            </p:seq>
            <p:video>
              <p:cMediaNode vol="80000" mute="1">
                <p:cTn id="31" fill="hold" display="0">
                  <p:stCondLst>
                    <p:cond delay="indefinite"/>
                  </p:stCondLst>
                </p:cTn>
                <p:tgtEl>
                  <p:spTgt spid="17"/>
                </p:tgtEl>
              </p:cMediaNode>
            </p:video>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Simulação </a:t>
            </a:r>
            <a:r>
              <a:rPr lang="pt-BR" err="1">
                <a:latin typeface="Dubai Light" panose="020B0303030403030204" pitchFamily="34" charset="-78"/>
                <a:cs typeface="Dubai Light" panose="020B0303030403030204" pitchFamily="34" charset="-78"/>
              </a:rPr>
              <a:t>Númerica</a:t>
            </a:r>
            <a:endParaRPr lang="pt-BR">
              <a:latin typeface="Dubai Light" panose="020B0303030403030204" pitchFamily="34" charset="-78"/>
              <a:cs typeface="Dubai Light" panose="020B0303030403030204" pitchFamily="34" charset="-78"/>
            </a:endParaRPr>
          </a:p>
        </p:txBody>
      </p:sp>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5953957" cy="1241293"/>
          </a:xfrm>
        </p:spPr>
        <p:txBody>
          <a:bodyPr>
            <a:normAutofit/>
          </a:bodyPr>
          <a:lstStyle/>
          <a:p>
            <a:r>
              <a:rPr lang="pt-BR" sz="2000">
                <a:latin typeface="Dubai Light" panose="020B0303030403030204" pitchFamily="34" charset="-78"/>
                <a:cs typeface="Dubai Light" panose="020B0303030403030204" pitchFamily="34" charset="-78"/>
              </a:rPr>
              <a:t>Resposta a Rampa</a:t>
            </a: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20</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Imagem 6" descr="Gráfico, Gráfico de linhas&#10;&#10;Descrição gerada automaticamente">
            <a:extLst>
              <a:ext uri="{FF2B5EF4-FFF2-40B4-BE49-F238E27FC236}">
                <a16:creationId xmlns:a16="http://schemas.microsoft.com/office/drawing/2014/main" id="{A3E53705-7E59-4428-94B4-6E8A2B1CE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828800"/>
            <a:ext cx="5682569" cy="3657600"/>
          </a:xfrm>
          <a:prstGeom prst="rect">
            <a:avLst/>
          </a:prstGeom>
        </p:spPr>
      </p:pic>
      <p:pic>
        <p:nvPicPr>
          <p:cNvPr id="9" name="Imagem 8" descr="Gráfico, Gráfico de linhas&#10;&#10;Descrição gerada automaticamente">
            <a:extLst>
              <a:ext uri="{FF2B5EF4-FFF2-40B4-BE49-F238E27FC236}">
                <a16:creationId xmlns:a16="http://schemas.microsoft.com/office/drawing/2014/main" id="{E162D3B9-F707-4391-9DD3-8608985106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828800"/>
            <a:ext cx="5726984" cy="3657143"/>
          </a:xfrm>
          <a:prstGeom prst="rect">
            <a:avLst/>
          </a:prstGeom>
        </p:spPr>
      </p:pic>
    </p:spTree>
    <p:extLst>
      <p:ext uri="{BB962C8B-B14F-4D97-AF65-F5344CB8AC3E}">
        <p14:creationId xmlns:p14="http://schemas.microsoft.com/office/powerpoint/2010/main" val="3441312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Simulação </a:t>
            </a:r>
            <a:r>
              <a:rPr lang="pt-BR" err="1">
                <a:latin typeface="Dubai Light" panose="020B0303030403030204" pitchFamily="34" charset="-78"/>
                <a:cs typeface="Dubai Light" panose="020B0303030403030204" pitchFamily="34" charset="-78"/>
              </a:rPr>
              <a:t>Númerica</a:t>
            </a:r>
            <a:endParaRPr lang="pt-BR">
              <a:latin typeface="Dubai Light" panose="020B0303030403030204" pitchFamily="34" charset="-78"/>
              <a:cs typeface="Dubai Light" panose="020B0303030403030204" pitchFamily="34" charset="-78"/>
            </a:endParaRPr>
          </a:p>
        </p:txBody>
      </p:sp>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5953957" cy="1241293"/>
          </a:xfrm>
        </p:spPr>
        <p:txBody>
          <a:bodyPr>
            <a:normAutofit/>
          </a:bodyPr>
          <a:lstStyle/>
          <a:p>
            <a:r>
              <a:rPr lang="pt-BR" sz="2000">
                <a:latin typeface="Dubai Light" panose="020B0303030403030204" pitchFamily="34" charset="-78"/>
                <a:cs typeface="Dubai Light" panose="020B0303030403030204" pitchFamily="34" charset="-78"/>
              </a:rPr>
              <a:t>Resposta a Impulso</a:t>
            </a: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21</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Imagem 8" descr="Gráfico, Gráfico de linhas&#10;&#10;Descrição gerada automaticamente">
            <a:extLst>
              <a:ext uri="{FF2B5EF4-FFF2-40B4-BE49-F238E27FC236}">
                <a16:creationId xmlns:a16="http://schemas.microsoft.com/office/drawing/2014/main" id="{1ECC3133-550D-42D8-A31B-E01EF9B97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828800"/>
            <a:ext cx="5701587" cy="3657143"/>
          </a:xfrm>
          <a:prstGeom prst="rect">
            <a:avLst/>
          </a:prstGeom>
        </p:spPr>
      </p:pic>
      <p:pic>
        <p:nvPicPr>
          <p:cNvPr id="7" name="Imagem 6" descr="Gráfico, Gráfico de linhas&#10;&#10;Descrição gerada automaticamente">
            <a:extLst>
              <a:ext uri="{FF2B5EF4-FFF2-40B4-BE49-F238E27FC236}">
                <a16:creationId xmlns:a16="http://schemas.microsoft.com/office/drawing/2014/main" id="{CA0EDCD6-F0CB-4E7C-8386-71C1CCDDC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 y="1828800"/>
            <a:ext cx="5701587" cy="3657143"/>
          </a:xfrm>
          <a:prstGeom prst="rect">
            <a:avLst/>
          </a:prstGeom>
        </p:spPr>
      </p:pic>
    </p:spTree>
    <p:extLst>
      <p:ext uri="{BB962C8B-B14F-4D97-AF65-F5344CB8AC3E}">
        <p14:creationId xmlns:p14="http://schemas.microsoft.com/office/powerpoint/2010/main" val="3927110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Análise de Frequência</a:t>
            </a:r>
          </a:p>
        </p:txBody>
      </p:sp>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5953957" cy="1241293"/>
          </a:xfrm>
        </p:spPr>
        <p:txBody>
          <a:bodyPr>
            <a:normAutofit/>
          </a:bodyPr>
          <a:lstStyle/>
          <a:p>
            <a:r>
              <a:rPr lang="pt-BR" sz="2000">
                <a:latin typeface="Dubai Light" panose="020B0303030403030204" pitchFamily="34" charset="-78"/>
                <a:cs typeface="Dubai Light" panose="020B0303030403030204" pitchFamily="34" charset="-78"/>
              </a:rPr>
              <a:t>Diagrama de Bode</a:t>
            </a: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22</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Imagem 6" descr="Gráfico, Gráfico de linhas&#10;&#10;Descrição gerada automaticamente">
            <a:extLst>
              <a:ext uri="{FF2B5EF4-FFF2-40B4-BE49-F238E27FC236}">
                <a16:creationId xmlns:a16="http://schemas.microsoft.com/office/drawing/2014/main" id="{5D783374-312E-48EF-ACA3-113904716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554480"/>
            <a:ext cx="5944148" cy="4206240"/>
          </a:xfrm>
          <a:prstGeom prst="rect">
            <a:avLst/>
          </a:prstGeom>
        </p:spPr>
      </p:pic>
      <p:pic>
        <p:nvPicPr>
          <p:cNvPr id="11" name="Imagem 10" descr="Gráfico&#10;&#10;Descrição gerada automaticamente">
            <a:extLst>
              <a:ext uri="{FF2B5EF4-FFF2-40B4-BE49-F238E27FC236}">
                <a16:creationId xmlns:a16="http://schemas.microsoft.com/office/drawing/2014/main" id="{A32FD950-80B4-436B-B10C-A5ED41066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554480"/>
            <a:ext cx="5896246" cy="4206240"/>
          </a:xfrm>
          <a:prstGeom prst="rect">
            <a:avLst/>
          </a:prstGeom>
        </p:spPr>
      </p:pic>
      <p:sp>
        <p:nvSpPr>
          <p:cNvPr id="13" name="CaixaDeTexto 10">
            <a:extLst>
              <a:ext uri="{FF2B5EF4-FFF2-40B4-BE49-F238E27FC236}">
                <a16:creationId xmlns:a16="http://schemas.microsoft.com/office/drawing/2014/main" id="{3BF3691E-2F60-44C3-B067-FCC0BE9E39A5}"/>
              </a:ext>
            </a:extLst>
          </p:cNvPr>
          <p:cNvSpPr txBox="1"/>
          <p:nvPr/>
        </p:nvSpPr>
        <p:spPr>
          <a:xfrm>
            <a:off x="2927827" y="1700963"/>
            <a:ext cx="312906" cy="369332"/>
          </a:xfrm>
          <a:prstGeom prst="rect">
            <a:avLst/>
          </a:prstGeom>
          <a:noFill/>
        </p:spPr>
        <p:txBody>
          <a:bodyPr wrap="none" rtlCol="0">
            <a:spAutoFit/>
          </a:bodyPr>
          <a:lstStyle/>
          <a:p>
            <a:r>
              <a:rPr lang="el-GR" b="0" i="0">
                <a:solidFill>
                  <a:srgbClr val="4D5156"/>
                </a:solidFill>
                <a:effectLst/>
                <a:latin typeface="arial" panose="020B0604020202020204" pitchFamily="34" charset="0"/>
                <a:cs typeface="Dubai Light" panose="020B0303030403030204" pitchFamily="34" charset="-78"/>
              </a:rPr>
              <a:t>θ</a:t>
            </a:r>
            <a:endParaRPr lang="pt-BR">
              <a:latin typeface="Dubai Light" panose="020B0303030403030204" pitchFamily="34" charset="-78"/>
              <a:cs typeface="Dubai Light" panose="020B0303030403030204" pitchFamily="34" charset="-78"/>
            </a:endParaRPr>
          </a:p>
        </p:txBody>
      </p:sp>
      <p:sp>
        <p:nvSpPr>
          <p:cNvPr id="14" name="CaixaDeTexto 13">
            <a:extLst>
              <a:ext uri="{FF2B5EF4-FFF2-40B4-BE49-F238E27FC236}">
                <a16:creationId xmlns:a16="http://schemas.microsoft.com/office/drawing/2014/main" id="{3FF199BA-6546-40D6-B7FA-43EBB4252160}"/>
              </a:ext>
            </a:extLst>
          </p:cNvPr>
          <p:cNvSpPr txBox="1"/>
          <p:nvPr/>
        </p:nvSpPr>
        <p:spPr>
          <a:xfrm>
            <a:off x="8961409" y="1700963"/>
            <a:ext cx="300082" cy="369332"/>
          </a:xfrm>
          <a:prstGeom prst="rect">
            <a:avLst/>
          </a:prstGeom>
          <a:noFill/>
        </p:spPr>
        <p:txBody>
          <a:bodyPr wrap="none" rtlCol="0">
            <a:spAutoFit/>
          </a:bodyPr>
          <a:lstStyle/>
          <a:p>
            <a:r>
              <a:rPr lang="pt-BR" i="1">
                <a:latin typeface="Dubai Light" panose="020B0303030403030204" pitchFamily="34" charset="-78"/>
                <a:cs typeface="Dubai Light" panose="020B0303030403030204" pitchFamily="34" charset="-78"/>
              </a:rPr>
              <a:t>q</a:t>
            </a:r>
          </a:p>
        </p:txBody>
      </p:sp>
    </p:spTree>
    <p:extLst>
      <p:ext uri="{BB962C8B-B14F-4D97-AF65-F5344CB8AC3E}">
        <p14:creationId xmlns:p14="http://schemas.microsoft.com/office/powerpoint/2010/main" val="2742869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Considerações finais</a:t>
            </a:r>
          </a:p>
        </p:txBody>
      </p:sp>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599317"/>
            <a:ext cx="11211757" cy="3948861"/>
          </a:xfrm>
        </p:spPr>
        <p:txBody>
          <a:bodyPr>
            <a:normAutofit/>
          </a:bodyPr>
          <a:lstStyle/>
          <a:p>
            <a:r>
              <a:rPr lang="pt-BR">
                <a:latin typeface="Dubai Light" panose="020B0303030403030204" pitchFamily="34" charset="-78"/>
                <a:cs typeface="Dubai Light" panose="020B0303030403030204" pitchFamily="34" charset="-78"/>
              </a:rPr>
              <a:t>Foi possível determinar o comportamento dinâmico do movimento longitudinal da aeronave da </a:t>
            </a:r>
            <a:r>
              <a:rPr lang="pt-BR" err="1">
                <a:latin typeface="Dubai Light" panose="020B0303030403030204" pitchFamily="34" charset="-78"/>
                <a:cs typeface="Dubai Light" panose="020B0303030403030204" pitchFamily="34" charset="-78"/>
              </a:rPr>
              <a:t>Keep</a:t>
            </a:r>
            <a:r>
              <a:rPr lang="pt-BR">
                <a:latin typeface="Dubai Light" panose="020B0303030403030204" pitchFamily="34" charset="-78"/>
                <a:cs typeface="Dubai Light" panose="020B0303030403030204" pitchFamily="34" charset="-78"/>
              </a:rPr>
              <a:t> </a:t>
            </a:r>
            <a:r>
              <a:rPr lang="pt-BR" err="1">
                <a:latin typeface="Dubai Light" panose="020B0303030403030204" pitchFamily="34" charset="-78"/>
                <a:cs typeface="Dubai Light" panose="020B0303030403030204" pitchFamily="34" charset="-78"/>
              </a:rPr>
              <a:t>Flying</a:t>
            </a:r>
            <a:r>
              <a:rPr lang="pt-BR">
                <a:latin typeface="Dubai Light" panose="020B0303030403030204" pitchFamily="34" charset="-78"/>
                <a:cs typeface="Dubai Light" panose="020B0303030403030204" pitchFamily="34" charset="-78"/>
              </a:rPr>
              <a:t> durante a etapa de cruzeiro;</a:t>
            </a:r>
          </a:p>
          <a:p>
            <a:endParaRPr lang="pt-BR">
              <a:latin typeface="Dubai Light" panose="020B0303030403030204" pitchFamily="34" charset="-78"/>
              <a:cs typeface="Dubai Light" panose="020B0303030403030204" pitchFamily="34" charset="-78"/>
            </a:endParaRPr>
          </a:p>
          <a:p>
            <a:r>
              <a:rPr lang="pt-BR">
                <a:latin typeface="Dubai Light" panose="020B0303030403030204" pitchFamily="34" charset="-78"/>
                <a:cs typeface="Dubai Light" panose="020B0303030403030204" pitchFamily="34" charset="-78"/>
              </a:rPr>
              <a:t>Boa adequação entre as abordagens linear e não-linear para os instantes iniciais;</a:t>
            </a:r>
          </a:p>
          <a:p>
            <a:endParaRPr lang="pt-BR">
              <a:latin typeface="Dubai Light" panose="020B0303030403030204" pitchFamily="34" charset="-78"/>
              <a:cs typeface="Dubai Light" panose="020B0303030403030204" pitchFamily="34" charset="-78"/>
            </a:endParaRPr>
          </a:p>
          <a:p>
            <a:r>
              <a:rPr lang="pt-BR">
                <a:latin typeface="Dubai Light" panose="020B0303030403030204" pitchFamily="34" charset="-78"/>
                <a:cs typeface="Dubai Light" panose="020B0303030403030204" pitchFamily="34" charset="-78"/>
              </a:rPr>
              <a:t>Comportamentos após perturbações condizentes com o esperado. </a:t>
            </a: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23</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025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raffic light in front of a sunset&#10;&#10;Description automatically generated">
            <a:extLst>
              <a:ext uri="{FF2B5EF4-FFF2-40B4-BE49-F238E27FC236}">
                <a16:creationId xmlns:a16="http://schemas.microsoft.com/office/drawing/2014/main" id="{4F7C1ABA-9208-4558-82A9-2DDBE23D0884}"/>
              </a:ext>
            </a:extLst>
          </p:cNvPr>
          <p:cNvPicPr>
            <a:picLocks noChangeAspect="1"/>
          </p:cNvPicPr>
          <p:nvPr/>
        </p:nvPicPr>
        <p:blipFill rotWithShape="1">
          <a:blip r:embed="rId3">
            <a:extLst>
              <a:ext uri="{28A0092B-C50C-407E-A947-70E740481C1C}">
                <a14:useLocalDpi xmlns:a14="http://schemas.microsoft.com/office/drawing/2010/main" val="0"/>
              </a:ext>
            </a:extLst>
          </a:blip>
          <a:srcRect l="41403" t="28922" r="7626"/>
          <a:stretch/>
        </p:blipFill>
        <p:spPr>
          <a:xfrm>
            <a:off x="4829452" y="0"/>
            <a:ext cx="7379907" cy="6857999"/>
          </a:xfrm>
          <a:prstGeom prst="rect">
            <a:avLst/>
          </a:prstGeom>
        </p:spPr>
      </p:pic>
      <p:sp>
        <p:nvSpPr>
          <p:cNvPr id="4" name="Parallelogram 3">
            <a:extLst>
              <a:ext uri="{FF2B5EF4-FFF2-40B4-BE49-F238E27FC236}">
                <a16:creationId xmlns:a16="http://schemas.microsoft.com/office/drawing/2014/main" id="{4728DF32-625C-4877-BBE2-859A9CDDF108}"/>
              </a:ext>
            </a:extLst>
          </p:cNvPr>
          <p:cNvSpPr/>
          <p:nvPr/>
        </p:nvSpPr>
        <p:spPr>
          <a:xfrm>
            <a:off x="-8880" y="0"/>
            <a:ext cx="8424909" cy="6858000"/>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ight Triangle 4">
            <a:extLst>
              <a:ext uri="{FF2B5EF4-FFF2-40B4-BE49-F238E27FC236}">
                <a16:creationId xmlns:a16="http://schemas.microsoft.com/office/drawing/2014/main" id="{AA4E7AEB-7F4B-4E57-820D-4E26A41A9A2C}"/>
              </a:ext>
            </a:extLst>
          </p:cNvPr>
          <p:cNvSpPr/>
          <p:nvPr/>
        </p:nvSpPr>
        <p:spPr>
          <a:xfrm rot="10800000" flipH="1">
            <a:off x="-1" y="0"/>
            <a:ext cx="1713391" cy="6858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Box 5">
            <a:extLst>
              <a:ext uri="{FF2B5EF4-FFF2-40B4-BE49-F238E27FC236}">
                <a16:creationId xmlns:a16="http://schemas.microsoft.com/office/drawing/2014/main" id="{7348D28B-4C51-42AF-BC13-E691CC95302E}"/>
              </a:ext>
            </a:extLst>
          </p:cNvPr>
          <p:cNvSpPr txBox="1"/>
          <p:nvPr/>
        </p:nvSpPr>
        <p:spPr>
          <a:xfrm>
            <a:off x="2556765" y="2659559"/>
            <a:ext cx="2272687" cy="769441"/>
          </a:xfrm>
          <a:prstGeom prst="rect">
            <a:avLst/>
          </a:prstGeom>
          <a:noFill/>
        </p:spPr>
        <p:txBody>
          <a:bodyPr wrap="square" rtlCol="0">
            <a:spAutoFit/>
          </a:bodyPr>
          <a:lstStyle/>
          <a:p>
            <a:r>
              <a:rPr lang="pt-BR" sz="4400">
                <a:solidFill>
                  <a:schemeClr val="bg2">
                    <a:lumMod val="90000"/>
                  </a:schemeClr>
                </a:solidFill>
                <a:latin typeface="Dubai Light" panose="020B0303030403030204" pitchFamily="34" charset="-78"/>
                <a:cs typeface="Dubai Light" panose="020B0303030403030204" pitchFamily="34" charset="-78"/>
              </a:rPr>
              <a:t>Dúvidas</a:t>
            </a:r>
            <a:r>
              <a:rPr lang="en-US" sz="4400">
                <a:solidFill>
                  <a:schemeClr val="bg2">
                    <a:lumMod val="90000"/>
                  </a:schemeClr>
                </a:solidFill>
                <a:latin typeface="Dubai Light" panose="020B0303030403030204" pitchFamily="34" charset="-78"/>
                <a:cs typeface="Dubai Light" panose="020B0303030403030204" pitchFamily="34" charset="-78"/>
              </a:rPr>
              <a:t>?</a:t>
            </a:r>
            <a:endParaRPr lang="pt-BR" sz="4400">
              <a:solidFill>
                <a:schemeClr val="bg2">
                  <a:lumMod val="90000"/>
                </a:schemeClr>
              </a:solidFill>
              <a:latin typeface="Dubai Light" panose="020B0303030403030204" pitchFamily="34" charset="-78"/>
              <a:cs typeface="Dubai Light" panose="020B0303030403030204" pitchFamily="34" charset="-78"/>
            </a:endParaRPr>
          </a:p>
        </p:txBody>
      </p:sp>
      <p:sp>
        <p:nvSpPr>
          <p:cNvPr id="8" name="TextBox 7">
            <a:extLst>
              <a:ext uri="{FF2B5EF4-FFF2-40B4-BE49-F238E27FC236}">
                <a16:creationId xmlns:a16="http://schemas.microsoft.com/office/drawing/2014/main" id="{57A14BC4-BE64-4CA5-98EC-1FB7A6AB8B2D}"/>
              </a:ext>
            </a:extLst>
          </p:cNvPr>
          <p:cNvSpPr txBox="1"/>
          <p:nvPr/>
        </p:nvSpPr>
        <p:spPr>
          <a:xfrm>
            <a:off x="2290428" y="3291677"/>
            <a:ext cx="2654427" cy="954107"/>
          </a:xfrm>
          <a:prstGeom prst="rect">
            <a:avLst/>
          </a:prstGeom>
          <a:noFill/>
        </p:spPr>
        <p:txBody>
          <a:bodyPr wrap="square" rtlCol="0">
            <a:spAutoFit/>
          </a:bodyPr>
          <a:lstStyle/>
          <a:p>
            <a:pPr algn="ctr"/>
            <a:r>
              <a:rPr lang="pt-BR" sz="2800">
                <a:solidFill>
                  <a:schemeClr val="bg2">
                    <a:lumMod val="90000"/>
                  </a:schemeClr>
                </a:solidFill>
                <a:latin typeface="Dubai Light" panose="020B0303030403030204" pitchFamily="34" charset="-78"/>
                <a:cs typeface="Dubai Light" panose="020B0303030403030204" pitchFamily="34" charset="-78"/>
              </a:rPr>
              <a:t>Obrigado pela atenção!</a:t>
            </a:r>
          </a:p>
        </p:txBody>
      </p:sp>
    </p:spTree>
    <p:extLst>
      <p:ext uri="{BB962C8B-B14F-4D97-AF65-F5344CB8AC3E}">
        <p14:creationId xmlns:p14="http://schemas.microsoft.com/office/powerpoint/2010/main" val="780613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Revisão bibliográfica</a:t>
            </a:r>
          </a:p>
        </p:txBody>
      </p:sp>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0"/>
            <a:ext cx="11211757" cy="4922041"/>
          </a:xfrm>
        </p:spPr>
        <p:txBody>
          <a:bodyPr/>
          <a:lstStyle/>
          <a:p>
            <a:r>
              <a:rPr lang="pt-BR" sz="2400">
                <a:latin typeface="Dubai" panose="020B0503030403030204" pitchFamily="34" charset="-78"/>
                <a:cs typeface="Dubai" panose="020B0503030403030204" pitchFamily="34" charset="-78"/>
              </a:rPr>
              <a:t>W. F. Phillips: </a:t>
            </a:r>
            <a:r>
              <a:rPr lang="pt-BR" sz="2400" err="1">
                <a:latin typeface="Dubai" panose="020B0503030403030204" pitchFamily="34" charset="-78"/>
                <a:cs typeface="Dubai" panose="020B0503030403030204" pitchFamily="34" charset="-78"/>
              </a:rPr>
              <a:t>Mechanics</a:t>
            </a:r>
            <a:r>
              <a:rPr lang="pt-BR" sz="2400">
                <a:latin typeface="Dubai" panose="020B0503030403030204" pitchFamily="34" charset="-78"/>
                <a:cs typeface="Dubai" panose="020B0503030403030204" pitchFamily="34" charset="-78"/>
              </a:rPr>
              <a:t> </a:t>
            </a:r>
            <a:r>
              <a:rPr lang="pt-BR" sz="2400" err="1">
                <a:latin typeface="Dubai" panose="020B0503030403030204" pitchFamily="34" charset="-78"/>
                <a:cs typeface="Dubai" panose="020B0503030403030204" pitchFamily="34" charset="-78"/>
              </a:rPr>
              <a:t>of</a:t>
            </a:r>
            <a:r>
              <a:rPr lang="pt-BR" sz="2400">
                <a:latin typeface="Dubai" panose="020B0503030403030204" pitchFamily="34" charset="-78"/>
                <a:cs typeface="Dubai" panose="020B0503030403030204" pitchFamily="34" charset="-78"/>
              </a:rPr>
              <a:t> </a:t>
            </a:r>
            <a:r>
              <a:rPr lang="pt-BR" sz="2400" err="1">
                <a:latin typeface="Dubai" panose="020B0503030403030204" pitchFamily="34" charset="-78"/>
                <a:cs typeface="Dubai" panose="020B0503030403030204" pitchFamily="34" charset="-78"/>
              </a:rPr>
              <a:t>Flight</a:t>
            </a:r>
            <a:r>
              <a:rPr lang="pt-BR" sz="2400">
                <a:latin typeface="Dubai" panose="020B0503030403030204" pitchFamily="34" charset="-78"/>
                <a:cs typeface="Dubai" panose="020B0503030403030204" pitchFamily="34" charset="-78"/>
              </a:rPr>
              <a:t> </a:t>
            </a:r>
          </a:p>
          <a:p>
            <a:pPr marL="0" indent="0">
              <a:buNone/>
            </a:pPr>
            <a:r>
              <a:rPr lang="pt-BR">
                <a:latin typeface="Dubai" panose="020B0503030403030204" pitchFamily="34" charset="-78"/>
                <a:cs typeface="Dubai" panose="020B0503030403030204" pitchFamily="34" charset="-78"/>
              </a:rPr>
              <a:t>   </a:t>
            </a:r>
            <a:r>
              <a:rPr lang="pt-BR" sz="2000">
                <a:latin typeface="Dubai Light" panose="020B0303030403030204" pitchFamily="34" charset="-78"/>
                <a:cs typeface="Dubai Light" panose="020B0303030403030204" pitchFamily="34" charset="-78"/>
              </a:rPr>
              <a:t>Sistema de eixos, equações do movimento e auxílios matemáticos ;                                                                             </a:t>
            </a:r>
          </a:p>
          <a:p>
            <a:r>
              <a:rPr lang="pt-BR" sz="2400">
                <a:latin typeface="Dubai" panose="020B0503030403030204" pitchFamily="34" charset="-78"/>
                <a:cs typeface="Dubai" panose="020B0503030403030204" pitchFamily="34" charset="-78"/>
              </a:rPr>
              <a:t>M. Cook: </a:t>
            </a:r>
            <a:r>
              <a:rPr lang="pt-BR" sz="2400" err="1">
                <a:latin typeface="Dubai" panose="020B0503030403030204" pitchFamily="34" charset="-78"/>
                <a:cs typeface="Dubai" panose="020B0503030403030204" pitchFamily="34" charset="-78"/>
              </a:rPr>
              <a:t>Flight</a:t>
            </a:r>
            <a:r>
              <a:rPr lang="pt-BR" sz="2400">
                <a:latin typeface="Dubai" panose="020B0503030403030204" pitchFamily="34" charset="-78"/>
                <a:cs typeface="Dubai" panose="020B0503030403030204" pitchFamily="34" charset="-78"/>
              </a:rPr>
              <a:t> Dynamics </a:t>
            </a:r>
            <a:r>
              <a:rPr lang="pt-BR" sz="2400" err="1">
                <a:latin typeface="Dubai" panose="020B0503030403030204" pitchFamily="34" charset="-78"/>
                <a:cs typeface="Dubai" panose="020B0503030403030204" pitchFamily="34" charset="-78"/>
              </a:rPr>
              <a:t>Principles</a:t>
            </a:r>
            <a:endParaRPr lang="pt-BR" sz="2400">
              <a:latin typeface="Dubai" panose="020B0503030403030204" pitchFamily="34" charset="-78"/>
              <a:cs typeface="Dubai" panose="020B0503030403030204" pitchFamily="34" charset="-78"/>
            </a:endParaRPr>
          </a:p>
          <a:p>
            <a:pPr marL="0" indent="0">
              <a:buNone/>
            </a:pPr>
            <a:r>
              <a:rPr lang="pt-BR" sz="2400">
                <a:latin typeface="Dubai" panose="020B0503030403030204" pitchFamily="34" charset="-78"/>
                <a:cs typeface="Dubai" panose="020B0503030403030204" pitchFamily="34" charset="-78"/>
              </a:rPr>
              <a:t>    </a:t>
            </a:r>
            <a:r>
              <a:rPr lang="pt-BR" sz="2000">
                <a:latin typeface="Dubai Light" panose="020B0303030403030204" pitchFamily="34" charset="-78"/>
                <a:cs typeface="Dubai Light" panose="020B0303030403030204" pitchFamily="34" charset="-78"/>
              </a:rPr>
              <a:t>Aprofundamento na área de estabilidade e na linearização de equações;</a:t>
            </a:r>
            <a:endParaRPr lang="pt-BR">
              <a:latin typeface="Dubai Light" panose="020B0303030403030204" pitchFamily="34" charset="-78"/>
              <a:cs typeface="Dubai Light" panose="020B0303030403030204" pitchFamily="34" charset="-78"/>
            </a:endParaRPr>
          </a:p>
          <a:p>
            <a:r>
              <a:rPr lang="pt-BR" sz="2400">
                <a:latin typeface="Dubai" panose="020B0503030403030204" pitchFamily="34" charset="-78"/>
                <a:cs typeface="Dubai" panose="020B0503030403030204" pitchFamily="34" charset="-78"/>
              </a:rPr>
              <a:t>W. Cooper:  </a:t>
            </a:r>
            <a:r>
              <a:rPr lang="pt-BR" sz="2400" err="1">
                <a:latin typeface="Dubai" panose="020B0503030403030204" pitchFamily="34" charset="-78"/>
                <a:cs typeface="Dubai" panose="020B0503030403030204" pitchFamily="34" charset="-78"/>
              </a:rPr>
              <a:t>Introduction</a:t>
            </a:r>
            <a:r>
              <a:rPr lang="pt-BR" sz="2400">
                <a:latin typeface="Dubai" panose="020B0503030403030204" pitchFamily="34" charset="-78"/>
                <a:cs typeface="Dubai" panose="020B0503030403030204" pitchFamily="34" charset="-78"/>
              </a:rPr>
              <a:t> </a:t>
            </a:r>
            <a:r>
              <a:rPr lang="pt-BR" sz="2400" err="1">
                <a:latin typeface="Dubai" panose="020B0503030403030204" pitchFamily="34" charset="-78"/>
                <a:cs typeface="Dubai" panose="020B0503030403030204" pitchFamily="34" charset="-78"/>
              </a:rPr>
              <a:t>to</a:t>
            </a:r>
            <a:r>
              <a:rPr lang="pt-BR" sz="2400">
                <a:latin typeface="Dubai" panose="020B0503030403030204" pitchFamily="34" charset="-78"/>
                <a:cs typeface="Dubai" panose="020B0503030403030204" pitchFamily="34" charset="-78"/>
              </a:rPr>
              <a:t> </a:t>
            </a:r>
            <a:r>
              <a:rPr lang="pt-BR" sz="2400" err="1">
                <a:latin typeface="Dubai" panose="020B0503030403030204" pitchFamily="34" charset="-78"/>
                <a:cs typeface="Dubai" panose="020B0503030403030204" pitchFamily="34" charset="-78"/>
              </a:rPr>
              <a:t>Aircraft</a:t>
            </a:r>
            <a:r>
              <a:rPr lang="pt-BR" sz="2400">
                <a:latin typeface="Dubai" panose="020B0503030403030204" pitchFamily="34" charset="-78"/>
                <a:cs typeface="Dubai" panose="020B0503030403030204" pitchFamily="34" charset="-78"/>
              </a:rPr>
              <a:t> </a:t>
            </a:r>
            <a:r>
              <a:rPr lang="pt-BR" sz="2400" err="1">
                <a:latin typeface="Dubai" panose="020B0503030403030204" pitchFamily="34" charset="-78"/>
                <a:cs typeface="Dubai" panose="020B0503030403030204" pitchFamily="34" charset="-78"/>
              </a:rPr>
              <a:t>Aeroelasticity</a:t>
            </a:r>
            <a:r>
              <a:rPr lang="pt-BR" sz="2400">
                <a:latin typeface="Dubai" panose="020B0503030403030204" pitchFamily="34" charset="-78"/>
                <a:cs typeface="Dubai" panose="020B0503030403030204" pitchFamily="34" charset="-78"/>
              </a:rPr>
              <a:t> </a:t>
            </a:r>
            <a:r>
              <a:rPr lang="pt-BR" sz="2400" err="1">
                <a:latin typeface="Dubai" panose="020B0503030403030204" pitchFamily="34" charset="-78"/>
                <a:cs typeface="Dubai" panose="020B0503030403030204" pitchFamily="34" charset="-78"/>
              </a:rPr>
              <a:t>and</a:t>
            </a:r>
            <a:r>
              <a:rPr lang="pt-BR" sz="2400">
                <a:latin typeface="Dubai" panose="020B0503030403030204" pitchFamily="34" charset="-78"/>
                <a:cs typeface="Dubai" panose="020B0503030403030204" pitchFamily="34" charset="-78"/>
              </a:rPr>
              <a:t> </a:t>
            </a:r>
            <a:r>
              <a:rPr lang="pt-BR" sz="2400" err="1">
                <a:latin typeface="Dubai" panose="020B0503030403030204" pitchFamily="34" charset="-78"/>
                <a:cs typeface="Dubai" panose="020B0503030403030204" pitchFamily="34" charset="-78"/>
              </a:rPr>
              <a:t>Loads</a:t>
            </a:r>
            <a:endParaRPr lang="pt-BR" sz="2400">
              <a:latin typeface="Dubai" panose="020B0503030403030204" pitchFamily="34" charset="-78"/>
              <a:cs typeface="Dubai" panose="020B0503030403030204" pitchFamily="34" charset="-78"/>
            </a:endParaRPr>
          </a:p>
          <a:p>
            <a:pPr marL="0" indent="0">
              <a:buNone/>
            </a:pPr>
            <a:r>
              <a:rPr lang="pt-BR" sz="2000">
                <a:latin typeface="Dubai Light" panose="020B0303030403030204" pitchFamily="34" charset="-78"/>
                <a:cs typeface="Dubai Light" panose="020B0303030403030204" pitchFamily="34" charset="-78"/>
              </a:rPr>
              <a:t>    Cálculo dos fatores de carga;</a:t>
            </a:r>
          </a:p>
          <a:p>
            <a:r>
              <a:rPr lang="pt-BR" sz="2400">
                <a:latin typeface="Dubai" panose="020B0503030403030204" pitchFamily="34" charset="-78"/>
                <a:cs typeface="Dubai" panose="020B0503030403030204" pitchFamily="34" charset="-78"/>
              </a:rPr>
              <a:t>John Anderson Jr.: Fundamentals </a:t>
            </a:r>
            <a:r>
              <a:rPr lang="pt-BR" sz="2400" err="1">
                <a:latin typeface="Dubai" panose="020B0503030403030204" pitchFamily="34" charset="-78"/>
                <a:cs typeface="Dubai" panose="020B0503030403030204" pitchFamily="34" charset="-78"/>
              </a:rPr>
              <a:t>of</a:t>
            </a:r>
            <a:r>
              <a:rPr lang="pt-BR" sz="2400">
                <a:latin typeface="Dubai" panose="020B0503030403030204" pitchFamily="34" charset="-78"/>
                <a:cs typeface="Dubai" panose="020B0503030403030204" pitchFamily="34" charset="-78"/>
              </a:rPr>
              <a:t> </a:t>
            </a:r>
            <a:r>
              <a:rPr lang="pt-BR" sz="2400" err="1">
                <a:latin typeface="Dubai" panose="020B0503030403030204" pitchFamily="34" charset="-78"/>
                <a:cs typeface="Dubai" panose="020B0503030403030204" pitchFamily="34" charset="-78"/>
              </a:rPr>
              <a:t>Aerodynamics</a:t>
            </a:r>
            <a:endParaRPr lang="pt-BR" sz="2400">
              <a:latin typeface="Dubai" panose="020B0503030403030204" pitchFamily="34" charset="-78"/>
              <a:cs typeface="Dubai" panose="020B0503030403030204" pitchFamily="34" charset="-78"/>
            </a:endParaRPr>
          </a:p>
          <a:p>
            <a:pPr marL="0" indent="0">
              <a:buNone/>
            </a:pPr>
            <a:r>
              <a:rPr lang="pt-BR" sz="2000">
                <a:latin typeface="Dubai Light" panose="020B0303030403030204" pitchFamily="34" charset="-78"/>
                <a:cs typeface="Dubai Light" panose="020B0303030403030204" pitchFamily="34" charset="-78"/>
              </a:rPr>
              <a:t>    Definição e emprego de coeficientes aerodinâmicos</a:t>
            </a:r>
          </a:p>
          <a:p>
            <a:r>
              <a:rPr lang="pt-BR" sz="2400">
                <a:latin typeface="Dubai" panose="020B0503030403030204" pitchFamily="34" charset="-78"/>
                <a:cs typeface="Dubai" panose="020B0503030403030204" pitchFamily="34" charset="-78"/>
              </a:rPr>
              <a:t>D. E. </a:t>
            </a:r>
            <a:r>
              <a:rPr lang="pt-BR" sz="2400" err="1">
                <a:latin typeface="Dubai" panose="020B0503030403030204" pitchFamily="34" charset="-78"/>
                <a:cs typeface="Dubai" panose="020B0503030403030204" pitchFamily="34" charset="-78"/>
              </a:rPr>
              <a:t>Hoak</a:t>
            </a:r>
            <a:r>
              <a:rPr lang="pt-BR" sz="2400">
                <a:latin typeface="Dubai" panose="020B0503030403030204" pitchFamily="34" charset="-78"/>
                <a:cs typeface="Dubai" panose="020B0503030403030204" pitchFamily="34" charset="-78"/>
              </a:rPr>
              <a:t>: The USAF </a:t>
            </a:r>
            <a:r>
              <a:rPr lang="pt-BR" sz="2400" err="1">
                <a:latin typeface="Dubai" panose="020B0503030403030204" pitchFamily="34" charset="-78"/>
                <a:cs typeface="Dubai" panose="020B0503030403030204" pitchFamily="34" charset="-78"/>
              </a:rPr>
              <a:t>Stability</a:t>
            </a:r>
            <a:r>
              <a:rPr lang="pt-BR" sz="2400">
                <a:latin typeface="Dubai" panose="020B0503030403030204" pitchFamily="34" charset="-78"/>
                <a:cs typeface="Dubai" panose="020B0503030403030204" pitchFamily="34" charset="-78"/>
              </a:rPr>
              <a:t> </a:t>
            </a:r>
            <a:r>
              <a:rPr lang="pt-BR" sz="2400" err="1">
                <a:latin typeface="Dubai" panose="020B0503030403030204" pitchFamily="34" charset="-78"/>
                <a:cs typeface="Dubai" panose="020B0503030403030204" pitchFamily="34" charset="-78"/>
              </a:rPr>
              <a:t>and</a:t>
            </a:r>
            <a:r>
              <a:rPr lang="pt-BR" sz="2400">
                <a:latin typeface="Dubai" panose="020B0503030403030204" pitchFamily="34" charset="-78"/>
                <a:cs typeface="Dubai" panose="020B0503030403030204" pitchFamily="34" charset="-78"/>
              </a:rPr>
              <a:t> </a:t>
            </a:r>
            <a:r>
              <a:rPr lang="pt-BR" sz="2400" err="1">
                <a:latin typeface="Dubai" panose="020B0503030403030204" pitchFamily="34" charset="-78"/>
                <a:cs typeface="Dubai" panose="020B0503030403030204" pitchFamily="34" charset="-78"/>
              </a:rPr>
              <a:t>Control</a:t>
            </a:r>
            <a:r>
              <a:rPr lang="pt-BR" sz="2400">
                <a:latin typeface="Dubai" panose="020B0503030403030204" pitchFamily="34" charset="-78"/>
                <a:cs typeface="Dubai" panose="020B0503030403030204" pitchFamily="34" charset="-78"/>
              </a:rPr>
              <a:t> DAT-COM</a:t>
            </a:r>
          </a:p>
          <a:p>
            <a:pPr marL="0" indent="0">
              <a:buNone/>
            </a:pPr>
            <a:r>
              <a:rPr lang="pt-BR" sz="2000">
                <a:latin typeface="Dubai Light" panose="020B0303030403030204" pitchFamily="34" charset="-78"/>
                <a:cs typeface="Dubai Light" panose="020B0303030403030204" pitchFamily="34" charset="-78"/>
              </a:rPr>
              <a:t>    Auxílio na determinação de derivadas para configurações pouco usuais</a:t>
            </a:r>
          </a:p>
          <a:p>
            <a:pPr marL="0" indent="0">
              <a:buNone/>
            </a:pPr>
            <a:endParaRPr lang="pt-BR">
              <a:latin typeface="Dubai" panose="020B0503030403030204" pitchFamily="34" charset="-78"/>
              <a:cs typeface="Dubai" panose="020B0503030403030204" pitchFamily="34" charset="-78"/>
            </a:endParaRP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3</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825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Modelo físico</a:t>
            </a:r>
          </a:p>
        </p:txBody>
      </p:sp>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5953957" cy="5058570"/>
          </a:xfrm>
        </p:spPr>
        <p:txBody>
          <a:bodyPr>
            <a:normAutofit/>
          </a:bodyPr>
          <a:lstStyle/>
          <a:p>
            <a:pPr marL="0" indent="0">
              <a:buNone/>
            </a:pPr>
            <a:r>
              <a:rPr lang="pt-BR" sz="2000">
                <a:latin typeface="Dubai" panose="020B0503030403030204" pitchFamily="34" charset="-78"/>
                <a:cs typeface="Dubai" panose="020B0503030403030204" pitchFamily="34" charset="-78"/>
              </a:rPr>
              <a:t>Considerações</a:t>
            </a:r>
          </a:p>
          <a:p>
            <a:pPr marL="0" indent="0">
              <a:buNone/>
            </a:pPr>
            <a:endParaRPr lang="pt-BR" sz="2000">
              <a:latin typeface="Dubai" panose="020B0503030403030204" pitchFamily="34" charset="-78"/>
              <a:cs typeface="Dubai" panose="020B0503030403030204" pitchFamily="34" charset="-78"/>
            </a:endParaRPr>
          </a:p>
          <a:p>
            <a:r>
              <a:rPr lang="pt-BR" sz="2000">
                <a:latin typeface="Dubai Light" panose="020B0303030403030204" pitchFamily="34" charset="-78"/>
                <a:cs typeface="Dubai Light" panose="020B0303030403030204" pitchFamily="34" charset="-78"/>
              </a:rPr>
              <a:t>Estrutura se comporta como corpo rígido;</a:t>
            </a:r>
          </a:p>
          <a:p>
            <a:endParaRPr lang="pt-BR" sz="2000">
              <a:latin typeface="Dubai Light" panose="020B0303030403030204" pitchFamily="34" charset="-78"/>
              <a:cs typeface="Dubai Light" panose="020B0303030403030204" pitchFamily="34" charset="-78"/>
            </a:endParaRPr>
          </a:p>
          <a:p>
            <a:r>
              <a:rPr lang="pt-BR" sz="2000">
                <a:latin typeface="Dubai Light" panose="020B0303030403030204" pitchFamily="34" charset="-78"/>
                <a:cs typeface="Dubai Light" panose="020B0303030403030204" pitchFamily="34" charset="-78"/>
              </a:rPr>
              <a:t>Massa constante (propulsão elétrica);</a:t>
            </a:r>
          </a:p>
          <a:p>
            <a:endParaRPr lang="pt-BR" sz="2000">
              <a:latin typeface="Dubai Light" panose="020B0303030403030204" pitchFamily="34" charset="-78"/>
              <a:cs typeface="Dubai Light" panose="020B0303030403030204" pitchFamily="34" charset="-78"/>
            </a:endParaRPr>
          </a:p>
          <a:p>
            <a:r>
              <a:rPr lang="pt-BR" sz="2000">
                <a:latin typeface="Dubai Light" panose="020B0303030403030204" pitchFamily="34" charset="-78"/>
                <a:cs typeface="Dubai Light" panose="020B0303030403030204" pitchFamily="34" charset="-78"/>
              </a:rPr>
              <a:t>Sem perda de eficiência das superfícies de controle;</a:t>
            </a:r>
          </a:p>
          <a:p>
            <a:endParaRPr lang="pt-BR" sz="2000">
              <a:latin typeface="Dubai Light" panose="020B0303030403030204" pitchFamily="34" charset="-78"/>
              <a:cs typeface="Dubai Light" panose="020B0303030403030204" pitchFamily="34" charset="-78"/>
            </a:endParaRPr>
          </a:p>
          <a:p>
            <a:r>
              <a:rPr lang="pt-BR" sz="2000">
                <a:latin typeface="Dubai Light" panose="020B0303030403030204" pitchFamily="34" charset="-78"/>
                <a:cs typeface="Dubai Light" panose="020B0303030403030204" pitchFamily="34" charset="-78"/>
              </a:rPr>
              <a:t>Fenômenos </a:t>
            </a:r>
            <a:r>
              <a:rPr lang="pt-BR" sz="2000" err="1">
                <a:latin typeface="Dubai Light" panose="020B0303030403030204" pitchFamily="34" charset="-78"/>
                <a:cs typeface="Dubai Light" panose="020B0303030403030204" pitchFamily="34" charset="-78"/>
              </a:rPr>
              <a:t>aeroelásticos</a:t>
            </a:r>
            <a:r>
              <a:rPr lang="pt-BR" sz="2000">
                <a:latin typeface="Dubai Light" panose="020B0303030403030204" pitchFamily="34" charset="-78"/>
                <a:cs typeface="Dubai Light" panose="020B0303030403030204" pitchFamily="34" charset="-78"/>
              </a:rPr>
              <a:t> (reversão de comando, </a:t>
            </a:r>
            <a:r>
              <a:rPr lang="pt-BR" sz="2000" i="1" err="1">
                <a:latin typeface="Dubai Light" panose="020B0303030403030204" pitchFamily="34" charset="-78"/>
                <a:cs typeface="Dubai Light" panose="020B0303030403030204" pitchFamily="34" charset="-78"/>
              </a:rPr>
              <a:t>flutter</a:t>
            </a:r>
            <a:r>
              <a:rPr lang="pt-BR" sz="2000" i="1">
                <a:latin typeface="Dubai Light" panose="020B0303030403030204" pitchFamily="34" charset="-78"/>
                <a:cs typeface="Dubai Light" panose="020B0303030403030204" pitchFamily="34" charset="-78"/>
              </a:rPr>
              <a:t>, </a:t>
            </a:r>
            <a:r>
              <a:rPr lang="pt-BR" sz="2000" err="1">
                <a:latin typeface="Dubai Light" panose="020B0303030403030204" pitchFamily="34" charset="-78"/>
                <a:cs typeface="Dubai Light" panose="020B0303030403030204" pitchFamily="34" charset="-78"/>
              </a:rPr>
              <a:t>etc</a:t>
            </a:r>
            <a:r>
              <a:rPr lang="pt-BR" sz="2000">
                <a:latin typeface="Dubai Light" panose="020B0303030403030204" pitchFamily="34" charset="-78"/>
                <a:cs typeface="Dubai Light" panose="020B0303030403030204" pitchFamily="34" charset="-78"/>
              </a:rPr>
              <a:t>…) não serão considerados.</a:t>
            </a:r>
          </a:p>
          <a:p>
            <a:endParaRPr lang="pt-BR" sz="2000">
              <a:latin typeface="Dubai Light" panose="020B0303030403030204" pitchFamily="34" charset="-78"/>
              <a:cs typeface="Dubai Light" panose="020B0303030403030204" pitchFamily="34" charset="-78"/>
            </a:endParaRPr>
          </a:p>
          <a:p>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4</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C321D5C-95BC-4046-ACAE-4BEC113D9D7B}"/>
              </a:ext>
            </a:extLst>
          </p:cNvPr>
          <p:cNvSpPr txBox="1">
            <a:spLocks/>
          </p:cNvSpPr>
          <p:nvPr/>
        </p:nvSpPr>
        <p:spPr>
          <a:xfrm>
            <a:off x="6096000" y="1257475"/>
            <a:ext cx="5953957" cy="5058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000">
                <a:latin typeface="Dubai" panose="020B0503030403030204" pitchFamily="34" charset="-78"/>
                <a:cs typeface="Dubai" panose="020B0503030403030204" pitchFamily="34" charset="-78"/>
              </a:rPr>
              <a:t>Superfícies de controle</a:t>
            </a:r>
          </a:p>
          <a:p>
            <a:pPr marL="0" indent="0">
              <a:buNone/>
            </a:pPr>
            <a:endParaRPr lang="pt-BR" sz="2000">
              <a:latin typeface="Dubai Light" panose="020B0303030403030204" pitchFamily="34" charset="-78"/>
              <a:cs typeface="Dubai Light" panose="020B0303030403030204" pitchFamily="34" charset="-78"/>
            </a:endParaRPr>
          </a:p>
          <a:p>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endParaRPr lang="pt-BR" sz="2000">
              <a:latin typeface="Dubai Light" panose="020B0303030403030204" pitchFamily="34" charset="-78"/>
              <a:cs typeface="Dubai Light" panose="020B0303030403030204" pitchFamily="34" charset="-78"/>
            </a:endParaRPr>
          </a:p>
          <a:p>
            <a:pPr marL="0" indent="0">
              <a:buFont typeface="Arial" panose="020B0604020202020204" pitchFamily="34" charset="0"/>
              <a:buNone/>
            </a:pPr>
            <a:endParaRPr lang="pt-BR" sz="2000">
              <a:latin typeface="Dubai Light" panose="020B0303030403030204" pitchFamily="34" charset="-78"/>
              <a:cs typeface="Dubai Light" panose="020B0303030403030204" pitchFamily="34" charset="-78"/>
            </a:endParaRPr>
          </a:p>
          <a:p>
            <a:pPr marL="0" indent="0">
              <a:buFont typeface="Arial" panose="020B0604020202020204" pitchFamily="34" charset="0"/>
              <a:buNone/>
            </a:pPr>
            <a:endParaRPr lang="pt-BR" sz="2000">
              <a:latin typeface="Dubai Light" panose="020B0303030403030204" pitchFamily="34" charset="-78"/>
              <a:cs typeface="Dubai Light" panose="020B0303030403030204" pitchFamily="34" charset="-78"/>
            </a:endParaRPr>
          </a:p>
          <a:p>
            <a:pPr marL="0" indent="0">
              <a:buFont typeface="Arial" panose="020B0604020202020204" pitchFamily="34" charset="0"/>
              <a:buNone/>
            </a:pPr>
            <a:endParaRPr lang="pt-BR" sz="2000">
              <a:latin typeface="Dubai Light" panose="020B0303030403030204" pitchFamily="34" charset="-78"/>
              <a:cs typeface="Dubai Light" panose="020B0303030403030204" pitchFamily="34" charset="-78"/>
            </a:endParaRPr>
          </a:p>
        </p:txBody>
      </p:sp>
      <p:pic>
        <p:nvPicPr>
          <p:cNvPr id="8" name="estab1 2">
            <a:hlinkClick r:id="" action="ppaction://media"/>
            <a:extLst>
              <a:ext uri="{FF2B5EF4-FFF2-40B4-BE49-F238E27FC236}">
                <a16:creationId xmlns:a16="http://schemas.microsoft.com/office/drawing/2014/main" id="{5AD674ED-CA82-425B-9E44-9FEA949582F0}"/>
              </a:ext>
            </a:extLst>
          </p:cNvPr>
          <p:cNvPicPr>
            <a:picLocks noChangeAspect="1"/>
          </p:cNvPicPr>
          <p:nvPr>
            <a:videoFile r:link="rId1"/>
            <p:extLst>
              <p:ext uri="{DAA4B4D4-6D71-4841-9C94-3DE7FCFB9230}">
                <p14:media xmlns:p14="http://schemas.microsoft.com/office/powerpoint/2010/main" r:embed="rId2">
                  <p14:trim st="396"/>
                </p14:media>
              </p:ext>
            </p:extLst>
          </p:nvPr>
        </p:nvPicPr>
        <p:blipFill rotWithShape="1">
          <a:blip r:embed="rId5"/>
          <a:srcRect r="24269" b="28695"/>
          <a:stretch/>
        </p:blipFill>
        <p:spPr>
          <a:xfrm>
            <a:off x="6096000" y="2111113"/>
            <a:ext cx="4443043" cy="3346711"/>
          </a:xfrm>
          <a:prstGeom prst="rect">
            <a:avLst/>
          </a:prstGeom>
        </p:spPr>
      </p:pic>
      <p:sp>
        <p:nvSpPr>
          <p:cNvPr id="5" name="Rectangle: Rounded Corners 4">
            <a:extLst>
              <a:ext uri="{FF2B5EF4-FFF2-40B4-BE49-F238E27FC236}">
                <a16:creationId xmlns:a16="http://schemas.microsoft.com/office/drawing/2014/main" id="{F4EC6203-0904-4EDC-8D37-127F872E1814}"/>
              </a:ext>
            </a:extLst>
          </p:cNvPr>
          <p:cNvSpPr/>
          <p:nvPr/>
        </p:nvSpPr>
        <p:spPr>
          <a:xfrm>
            <a:off x="10384103" y="2916008"/>
            <a:ext cx="1474637" cy="65422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i="1">
                <a:latin typeface="Dubai Light" panose="020B0303030403030204" pitchFamily="34" charset="-78"/>
                <a:cs typeface="Dubai Light" panose="020B0303030403030204" pitchFamily="34" charset="-78"/>
              </a:rPr>
              <a:t>Ailerons</a:t>
            </a:r>
          </a:p>
        </p:txBody>
      </p:sp>
      <p:sp>
        <p:nvSpPr>
          <p:cNvPr id="12" name="Rectangle: Rounded Corners 11">
            <a:extLst>
              <a:ext uri="{FF2B5EF4-FFF2-40B4-BE49-F238E27FC236}">
                <a16:creationId xmlns:a16="http://schemas.microsoft.com/office/drawing/2014/main" id="{2C46D44F-43DD-4B87-86F8-D6AB15111D9B}"/>
              </a:ext>
            </a:extLst>
          </p:cNvPr>
          <p:cNvSpPr/>
          <p:nvPr/>
        </p:nvSpPr>
        <p:spPr>
          <a:xfrm>
            <a:off x="10384103" y="3782616"/>
            <a:ext cx="1474637" cy="65422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a:latin typeface="Dubai Light" panose="020B0303030403030204" pitchFamily="34" charset="-78"/>
                <a:cs typeface="Dubai Light" panose="020B0303030403030204" pitchFamily="34" charset="-78"/>
              </a:rPr>
              <a:t>Rolagem</a:t>
            </a:r>
          </a:p>
        </p:txBody>
      </p:sp>
    </p:spTree>
    <p:extLst>
      <p:ext uri="{BB962C8B-B14F-4D97-AF65-F5344CB8AC3E}">
        <p14:creationId xmlns:p14="http://schemas.microsoft.com/office/powerpoint/2010/main" val="3781856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mediacall" presetSubtype="0" fill="hold" nodeType="withEffect">
                                  <p:stCondLst>
                                    <p:cond delay="0"/>
                                  </p:stCondLst>
                                  <p:childTnLst>
                                    <p:cmd type="call" cmd="playFrom(0.0)">
                                      <p:cBhvr>
                                        <p:cTn id="9" dur="2070" fill="hold"/>
                                        <p:tgtEl>
                                          <p:spTgt spid="8"/>
                                        </p:tgtEl>
                                      </p:cBhvr>
                                    </p:cmd>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6" repeatCount="indefinite" fill="hold" display="0">
                  <p:stCondLst>
                    <p:cond delay="indefinite"/>
                  </p:stCondLst>
                  <p:endCondLst>
                    <p:cond evt="onNext" delay="0">
                      <p:tgtEl>
                        <p:sldTgt/>
                      </p:tgtEl>
                    </p:cond>
                  </p:endCondLst>
                </p:cTn>
                <p:tgtEl>
                  <p:spTgt spid="8"/>
                </p:tgtEl>
              </p:cMediaNode>
            </p:video>
          </p:childTnLst>
        </p:cTn>
      </p:par>
    </p:tnLst>
    <p:bldLst>
      <p:bldP spid="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Modelo físico</a:t>
            </a:r>
          </a:p>
        </p:txBody>
      </p:sp>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5953957" cy="5058570"/>
          </a:xfrm>
        </p:spPr>
        <p:txBody>
          <a:bodyPr>
            <a:normAutofit/>
          </a:bodyPr>
          <a:lstStyle/>
          <a:p>
            <a:pPr marL="0" indent="0">
              <a:buNone/>
            </a:pPr>
            <a:r>
              <a:rPr lang="pt-BR" sz="2000">
                <a:latin typeface="Dubai" panose="020B0503030403030204" pitchFamily="34" charset="-78"/>
                <a:cs typeface="Dubai" panose="020B0503030403030204" pitchFamily="34" charset="-78"/>
              </a:rPr>
              <a:t>Considerações</a:t>
            </a:r>
          </a:p>
          <a:p>
            <a:pPr marL="0" indent="0">
              <a:buNone/>
            </a:pPr>
            <a:endParaRPr lang="pt-BR" sz="2000">
              <a:latin typeface="Dubai" panose="020B0503030403030204" pitchFamily="34" charset="-78"/>
              <a:cs typeface="Dubai" panose="020B0503030403030204" pitchFamily="34" charset="-78"/>
            </a:endParaRPr>
          </a:p>
          <a:p>
            <a:r>
              <a:rPr lang="pt-BR" sz="2000">
                <a:latin typeface="Dubai Light" panose="020B0303030403030204" pitchFamily="34" charset="-78"/>
                <a:cs typeface="Dubai Light" panose="020B0303030403030204" pitchFamily="34" charset="-78"/>
              </a:rPr>
              <a:t>Estrutura se comporta como corpo rígido;</a:t>
            </a:r>
          </a:p>
          <a:p>
            <a:endParaRPr lang="pt-BR" sz="2000">
              <a:latin typeface="Dubai Light" panose="020B0303030403030204" pitchFamily="34" charset="-78"/>
              <a:cs typeface="Dubai Light" panose="020B0303030403030204" pitchFamily="34" charset="-78"/>
            </a:endParaRPr>
          </a:p>
          <a:p>
            <a:r>
              <a:rPr lang="pt-BR" sz="2000">
                <a:latin typeface="Dubai Light" panose="020B0303030403030204" pitchFamily="34" charset="-78"/>
                <a:cs typeface="Dubai Light" panose="020B0303030403030204" pitchFamily="34" charset="-78"/>
              </a:rPr>
              <a:t>Massa constante (propulsão elétrica);</a:t>
            </a:r>
          </a:p>
          <a:p>
            <a:endParaRPr lang="pt-BR" sz="2000">
              <a:latin typeface="Dubai Light" panose="020B0303030403030204" pitchFamily="34" charset="-78"/>
              <a:cs typeface="Dubai Light" panose="020B0303030403030204" pitchFamily="34" charset="-78"/>
            </a:endParaRPr>
          </a:p>
          <a:p>
            <a:r>
              <a:rPr lang="pt-BR" sz="2000">
                <a:latin typeface="Dubai Light" panose="020B0303030403030204" pitchFamily="34" charset="-78"/>
                <a:cs typeface="Dubai Light" panose="020B0303030403030204" pitchFamily="34" charset="-78"/>
              </a:rPr>
              <a:t>Sem perda de eficiência das superfícies de controle;</a:t>
            </a:r>
          </a:p>
          <a:p>
            <a:endParaRPr lang="pt-BR" sz="2000">
              <a:latin typeface="Dubai Light" panose="020B0303030403030204" pitchFamily="34" charset="-78"/>
              <a:cs typeface="Dubai Light" panose="020B0303030403030204" pitchFamily="34" charset="-78"/>
            </a:endParaRPr>
          </a:p>
          <a:p>
            <a:r>
              <a:rPr lang="pt-BR" sz="2000">
                <a:latin typeface="Dubai Light" panose="020B0303030403030204" pitchFamily="34" charset="-78"/>
                <a:cs typeface="Dubai Light" panose="020B0303030403030204" pitchFamily="34" charset="-78"/>
              </a:rPr>
              <a:t>Fenômenos </a:t>
            </a:r>
            <a:r>
              <a:rPr lang="pt-BR" sz="2000" err="1">
                <a:latin typeface="Dubai Light" panose="020B0303030403030204" pitchFamily="34" charset="-78"/>
                <a:cs typeface="Dubai Light" panose="020B0303030403030204" pitchFamily="34" charset="-78"/>
              </a:rPr>
              <a:t>aeroelásticos</a:t>
            </a:r>
            <a:r>
              <a:rPr lang="pt-BR" sz="2000">
                <a:latin typeface="Dubai Light" panose="020B0303030403030204" pitchFamily="34" charset="-78"/>
                <a:cs typeface="Dubai Light" panose="020B0303030403030204" pitchFamily="34" charset="-78"/>
              </a:rPr>
              <a:t> (reversão de comando, </a:t>
            </a:r>
            <a:r>
              <a:rPr lang="pt-BR" sz="2000" i="1" err="1">
                <a:latin typeface="Dubai Light" panose="020B0303030403030204" pitchFamily="34" charset="-78"/>
                <a:cs typeface="Dubai Light" panose="020B0303030403030204" pitchFamily="34" charset="-78"/>
              </a:rPr>
              <a:t>flutter</a:t>
            </a:r>
            <a:r>
              <a:rPr lang="pt-BR" sz="2000" i="1">
                <a:latin typeface="Dubai Light" panose="020B0303030403030204" pitchFamily="34" charset="-78"/>
                <a:cs typeface="Dubai Light" panose="020B0303030403030204" pitchFamily="34" charset="-78"/>
              </a:rPr>
              <a:t>, </a:t>
            </a:r>
            <a:r>
              <a:rPr lang="pt-BR" sz="2000" err="1">
                <a:latin typeface="Dubai Light" panose="020B0303030403030204" pitchFamily="34" charset="-78"/>
                <a:cs typeface="Dubai Light" panose="020B0303030403030204" pitchFamily="34" charset="-78"/>
              </a:rPr>
              <a:t>etc</a:t>
            </a:r>
            <a:r>
              <a:rPr lang="pt-BR" sz="2000">
                <a:latin typeface="Dubai Light" panose="020B0303030403030204" pitchFamily="34" charset="-78"/>
                <a:cs typeface="Dubai Light" panose="020B0303030403030204" pitchFamily="34" charset="-78"/>
              </a:rPr>
              <a:t>…) não serão considerados.</a:t>
            </a:r>
          </a:p>
          <a:p>
            <a:endParaRPr lang="pt-BR" sz="2000">
              <a:latin typeface="Dubai Light" panose="020B0303030403030204" pitchFamily="34" charset="-78"/>
              <a:cs typeface="Dubai Light" panose="020B0303030403030204" pitchFamily="34" charset="-78"/>
            </a:endParaRPr>
          </a:p>
          <a:p>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5</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C321D5C-95BC-4046-ACAE-4BEC113D9D7B}"/>
              </a:ext>
            </a:extLst>
          </p:cNvPr>
          <p:cNvSpPr txBox="1">
            <a:spLocks/>
          </p:cNvSpPr>
          <p:nvPr/>
        </p:nvSpPr>
        <p:spPr>
          <a:xfrm>
            <a:off x="6096000" y="1257475"/>
            <a:ext cx="5953957" cy="5058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000">
                <a:latin typeface="Dubai" panose="020B0503030403030204" pitchFamily="34" charset="-78"/>
                <a:cs typeface="Dubai" panose="020B0503030403030204" pitchFamily="34" charset="-78"/>
              </a:rPr>
              <a:t>Superfícies de controle</a:t>
            </a:r>
          </a:p>
          <a:p>
            <a:pPr marL="0" indent="0">
              <a:buNone/>
            </a:pPr>
            <a:endParaRPr lang="pt-BR" sz="2000">
              <a:latin typeface="Dubai Light" panose="020B0303030403030204" pitchFamily="34" charset="-78"/>
              <a:cs typeface="Dubai Light" panose="020B0303030403030204" pitchFamily="34" charset="-78"/>
            </a:endParaRPr>
          </a:p>
          <a:p>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endParaRPr lang="pt-BR" sz="2000">
              <a:latin typeface="Dubai Light" panose="020B0303030403030204" pitchFamily="34" charset="-78"/>
              <a:cs typeface="Dubai Light" panose="020B0303030403030204" pitchFamily="34" charset="-78"/>
            </a:endParaRPr>
          </a:p>
          <a:p>
            <a:pPr marL="0" indent="0">
              <a:buFont typeface="Arial" panose="020B0604020202020204" pitchFamily="34" charset="0"/>
              <a:buNone/>
            </a:pPr>
            <a:endParaRPr lang="pt-BR" sz="2000">
              <a:latin typeface="Dubai Light" panose="020B0303030403030204" pitchFamily="34" charset="-78"/>
              <a:cs typeface="Dubai Light" panose="020B0303030403030204" pitchFamily="34" charset="-78"/>
            </a:endParaRPr>
          </a:p>
          <a:p>
            <a:pPr marL="0" indent="0">
              <a:buFont typeface="Arial" panose="020B0604020202020204" pitchFamily="34" charset="0"/>
              <a:buNone/>
            </a:pPr>
            <a:endParaRPr lang="pt-BR" sz="2000">
              <a:latin typeface="Dubai Light" panose="020B0303030403030204" pitchFamily="34" charset="-78"/>
              <a:cs typeface="Dubai Light" panose="020B0303030403030204" pitchFamily="34" charset="-78"/>
            </a:endParaRPr>
          </a:p>
          <a:p>
            <a:pPr marL="0" indent="0">
              <a:buFont typeface="Arial" panose="020B0604020202020204" pitchFamily="34" charset="0"/>
              <a:buNone/>
            </a:pPr>
            <a:endParaRPr lang="pt-BR" sz="2000">
              <a:latin typeface="Dubai Light" panose="020B0303030403030204" pitchFamily="34" charset="-78"/>
              <a:cs typeface="Dubai Light" panose="020B0303030403030204" pitchFamily="34" charset="-78"/>
            </a:endParaRPr>
          </a:p>
        </p:txBody>
      </p:sp>
      <p:pic>
        <p:nvPicPr>
          <p:cNvPr id="9" name="estab1">
            <a:hlinkClick r:id="" action="ppaction://media"/>
            <a:extLst>
              <a:ext uri="{FF2B5EF4-FFF2-40B4-BE49-F238E27FC236}">
                <a16:creationId xmlns:a16="http://schemas.microsoft.com/office/drawing/2014/main" id="{16905059-8137-4302-8232-B8EB1FD71E4A}"/>
              </a:ext>
            </a:extLst>
          </p:cNvPr>
          <p:cNvPicPr>
            <a:picLocks noChangeAspect="1"/>
          </p:cNvPicPr>
          <p:nvPr>
            <a:videoFile r:link="rId1"/>
            <p:extLst>
              <p:ext uri="{DAA4B4D4-6D71-4841-9C94-3DE7FCFB9230}">
                <p14:media xmlns:p14="http://schemas.microsoft.com/office/powerpoint/2010/main" r:embed="rId2">
                  <p14:trim st="205"/>
                  <p14:fade in="500"/>
                </p14:media>
              </p:ext>
            </p:extLst>
          </p:nvPr>
        </p:nvPicPr>
        <p:blipFill rotWithShape="1">
          <a:blip r:embed="rId5"/>
          <a:srcRect r="7421"/>
          <a:stretch/>
        </p:blipFill>
        <p:spPr>
          <a:xfrm>
            <a:off x="6096000" y="1906207"/>
            <a:ext cx="3872931" cy="3346704"/>
          </a:xfrm>
          <a:prstGeom prst="rect">
            <a:avLst/>
          </a:prstGeom>
        </p:spPr>
      </p:pic>
      <p:sp>
        <p:nvSpPr>
          <p:cNvPr id="5" name="Rectangle: Rounded Corners 4">
            <a:extLst>
              <a:ext uri="{FF2B5EF4-FFF2-40B4-BE49-F238E27FC236}">
                <a16:creationId xmlns:a16="http://schemas.microsoft.com/office/drawing/2014/main" id="{F4EC6203-0904-4EDC-8D37-127F872E1814}"/>
              </a:ext>
            </a:extLst>
          </p:cNvPr>
          <p:cNvSpPr/>
          <p:nvPr/>
        </p:nvSpPr>
        <p:spPr>
          <a:xfrm>
            <a:off x="10384103" y="2916008"/>
            <a:ext cx="1474637" cy="65422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a:latin typeface="Dubai Light" panose="020B0303030403030204" pitchFamily="34" charset="-78"/>
                <a:cs typeface="Dubai Light" panose="020B0303030403030204" pitchFamily="34" charset="-78"/>
              </a:rPr>
              <a:t>Lemes</a:t>
            </a:r>
          </a:p>
        </p:txBody>
      </p:sp>
      <p:sp>
        <p:nvSpPr>
          <p:cNvPr id="12" name="Rectangle: Rounded Corners 11">
            <a:extLst>
              <a:ext uri="{FF2B5EF4-FFF2-40B4-BE49-F238E27FC236}">
                <a16:creationId xmlns:a16="http://schemas.microsoft.com/office/drawing/2014/main" id="{2C46D44F-43DD-4B87-86F8-D6AB15111D9B}"/>
              </a:ext>
            </a:extLst>
          </p:cNvPr>
          <p:cNvSpPr/>
          <p:nvPr/>
        </p:nvSpPr>
        <p:spPr>
          <a:xfrm>
            <a:off x="10384103" y="3782616"/>
            <a:ext cx="1474637" cy="65422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a:latin typeface="Dubai Light" panose="020B0303030403030204" pitchFamily="34" charset="-78"/>
                <a:cs typeface="Dubai Light" panose="020B0303030403030204" pitchFamily="34" charset="-78"/>
              </a:rPr>
              <a:t>Guinada</a:t>
            </a:r>
          </a:p>
        </p:txBody>
      </p:sp>
    </p:spTree>
    <p:extLst>
      <p:ext uri="{BB962C8B-B14F-4D97-AF65-F5344CB8AC3E}">
        <p14:creationId xmlns:p14="http://schemas.microsoft.com/office/powerpoint/2010/main" val="337348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 presetClass="mediacall" presetSubtype="0" fill="hold" nodeType="withEffect">
                                  <p:stCondLst>
                                    <p:cond delay="0"/>
                                  </p:stCondLst>
                                  <p:childTnLst>
                                    <p:cmd type="call" cmd="playFrom(0.0)">
                                      <p:cBhvr>
                                        <p:cTn id="15" dur="79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repeatCount="indefinite" fill="hold" display="0">
                  <p:stCondLst>
                    <p:cond delay="indefinite"/>
                  </p:stCondLst>
                  <p:endCondLst>
                    <p:cond evt="onNext" delay="0">
                      <p:tgtEl>
                        <p:sldTgt/>
                      </p:tgtEl>
                    </p:cond>
                  </p:endCondLst>
                </p:cTn>
                <p:tgtEl>
                  <p:spTgt spid="9"/>
                </p:tgtEl>
              </p:cMediaNode>
            </p:video>
          </p:childTnLst>
        </p:cTn>
      </p:par>
    </p:tnLst>
    <p:bldLst>
      <p:bldP spid="5"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Modelo físico</a:t>
            </a:r>
          </a:p>
        </p:txBody>
      </p:sp>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5953957" cy="5058570"/>
          </a:xfrm>
        </p:spPr>
        <p:txBody>
          <a:bodyPr>
            <a:normAutofit/>
          </a:bodyPr>
          <a:lstStyle/>
          <a:p>
            <a:pPr marL="0" indent="0">
              <a:buNone/>
            </a:pPr>
            <a:r>
              <a:rPr lang="pt-BR" sz="2000">
                <a:latin typeface="Dubai" panose="020B0503030403030204" pitchFamily="34" charset="-78"/>
                <a:cs typeface="Dubai" panose="020B0503030403030204" pitchFamily="34" charset="-78"/>
              </a:rPr>
              <a:t>Considerações</a:t>
            </a:r>
          </a:p>
          <a:p>
            <a:pPr marL="0" indent="0">
              <a:buNone/>
            </a:pPr>
            <a:endParaRPr lang="pt-BR" sz="2000">
              <a:latin typeface="Dubai" panose="020B0503030403030204" pitchFamily="34" charset="-78"/>
              <a:cs typeface="Dubai" panose="020B0503030403030204" pitchFamily="34" charset="-78"/>
            </a:endParaRPr>
          </a:p>
          <a:p>
            <a:r>
              <a:rPr lang="pt-BR" sz="2000">
                <a:latin typeface="Dubai Light" panose="020B0303030403030204" pitchFamily="34" charset="-78"/>
                <a:cs typeface="Dubai Light" panose="020B0303030403030204" pitchFamily="34" charset="-78"/>
              </a:rPr>
              <a:t>Estrutura se comporta como corpo rígido;</a:t>
            </a:r>
          </a:p>
          <a:p>
            <a:endParaRPr lang="pt-BR" sz="2000">
              <a:latin typeface="Dubai Light" panose="020B0303030403030204" pitchFamily="34" charset="-78"/>
              <a:cs typeface="Dubai Light" panose="020B0303030403030204" pitchFamily="34" charset="-78"/>
            </a:endParaRPr>
          </a:p>
          <a:p>
            <a:r>
              <a:rPr lang="pt-BR" sz="2000">
                <a:latin typeface="Dubai Light" panose="020B0303030403030204" pitchFamily="34" charset="-78"/>
                <a:cs typeface="Dubai Light" panose="020B0303030403030204" pitchFamily="34" charset="-78"/>
              </a:rPr>
              <a:t>Massa constante (propulsão elétrica);</a:t>
            </a:r>
          </a:p>
          <a:p>
            <a:endParaRPr lang="pt-BR" sz="2000">
              <a:latin typeface="Dubai Light" panose="020B0303030403030204" pitchFamily="34" charset="-78"/>
              <a:cs typeface="Dubai Light" panose="020B0303030403030204" pitchFamily="34" charset="-78"/>
            </a:endParaRPr>
          </a:p>
          <a:p>
            <a:r>
              <a:rPr lang="pt-BR" sz="2000">
                <a:latin typeface="Dubai Light" panose="020B0303030403030204" pitchFamily="34" charset="-78"/>
                <a:cs typeface="Dubai Light" panose="020B0303030403030204" pitchFamily="34" charset="-78"/>
              </a:rPr>
              <a:t>Sem perda de eficiência das superfícies de controle;</a:t>
            </a:r>
          </a:p>
          <a:p>
            <a:endParaRPr lang="pt-BR" sz="2000">
              <a:latin typeface="Dubai Light" panose="020B0303030403030204" pitchFamily="34" charset="-78"/>
              <a:cs typeface="Dubai Light" panose="020B0303030403030204" pitchFamily="34" charset="-78"/>
            </a:endParaRPr>
          </a:p>
          <a:p>
            <a:r>
              <a:rPr lang="pt-BR" sz="2000">
                <a:latin typeface="Dubai Light" panose="020B0303030403030204" pitchFamily="34" charset="-78"/>
                <a:cs typeface="Dubai Light" panose="020B0303030403030204" pitchFamily="34" charset="-78"/>
              </a:rPr>
              <a:t>Fenômenos </a:t>
            </a:r>
            <a:r>
              <a:rPr lang="pt-BR" sz="2000" err="1">
                <a:latin typeface="Dubai Light" panose="020B0303030403030204" pitchFamily="34" charset="-78"/>
                <a:cs typeface="Dubai Light" panose="020B0303030403030204" pitchFamily="34" charset="-78"/>
              </a:rPr>
              <a:t>aeroelásticos</a:t>
            </a:r>
            <a:r>
              <a:rPr lang="pt-BR" sz="2000">
                <a:latin typeface="Dubai Light" panose="020B0303030403030204" pitchFamily="34" charset="-78"/>
                <a:cs typeface="Dubai Light" panose="020B0303030403030204" pitchFamily="34" charset="-78"/>
              </a:rPr>
              <a:t> (reversão de comando, </a:t>
            </a:r>
            <a:r>
              <a:rPr lang="pt-BR" sz="2000" i="1" err="1">
                <a:latin typeface="Dubai Light" panose="020B0303030403030204" pitchFamily="34" charset="-78"/>
                <a:cs typeface="Dubai Light" panose="020B0303030403030204" pitchFamily="34" charset="-78"/>
              </a:rPr>
              <a:t>flutter</a:t>
            </a:r>
            <a:r>
              <a:rPr lang="pt-BR" sz="2000" i="1">
                <a:latin typeface="Dubai Light" panose="020B0303030403030204" pitchFamily="34" charset="-78"/>
                <a:cs typeface="Dubai Light" panose="020B0303030403030204" pitchFamily="34" charset="-78"/>
              </a:rPr>
              <a:t>, </a:t>
            </a:r>
            <a:r>
              <a:rPr lang="pt-BR" sz="2000" err="1">
                <a:latin typeface="Dubai Light" panose="020B0303030403030204" pitchFamily="34" charset="-78"/>
                <a:cs typeface="Dubai Light" panose="020B0303030403030204" pitchFamily="34" charset="-78"/>
              </a:rPr>
              <a:t>etc</a:t>
            </a:r>
            <a:r>
              <a:rPr lang="pt-BR" sz="2000">
                <a:latin typeface="Dubai Light" panose="020B0303030403030204" pitchFamily="34" charset="-78"/>
                <a:cs typeface="Dubai Light" panose="020B0303030403030204" pitchFamily="34" charset="-78"/>
              </a:rPr>
              <a:t>…) não serão considerados.</a:t>
            </a:r>
          </a:p>
          <a:p>
            <a:endParaRPr lang="pt-BR" sz="2000">
              <a:latin typeface="Dubai Light" panose="020B0303030403030204" pitchFamily="34" charset="-78"/>
              <a:cs typeface="Dubai Light" panose="020B0303030403030204" pitchFamily="34" charset="-78"/>
            </a:endParaRPr>
          </a:p>
          <a:p>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p:txBody>
      </p:sp>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6</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C321D5C-95BC-4046-ACAE-4BEC113D9D7B}"/>
              </a:ext>
            </a:extLst>
          </p:cNvPr>
          <p:cNvSpPr txBox="1">
            <a:spLocks/>
          </p:cNvSpPr>
          <p:nvPr/>
        </p:nvSpPr>
        <p:spPr>
          <a:xfrm>
            <a:off x="6096000" y="1257475"/>
            <a:ext cx="5953957" cy="5058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000">
                <a:latin typeface="Dubai" panose="020B0503030403030204" pitchFamily="34" charset="-78"/>
                <a:cs typeface="Dubai" panose="020B0503030403030204" pitchFamily="34" charset="-78"/>
              </a:rPr>
              <a:t>Superfícies de controle</a:t>
            </a:r>
          </a:p>
          <a:p>
            <a:pPr marL="0" indent="0">
              <a:buNone/>
            </a:pPr>
            <a:endParaRPr lang="pt-BR" sz="2000">
              <a:latin typeface="Dubai Light" panose="020B0303030403030204" pitchFamily="34" charset="-78"/>
              <a:cs typeface="Dubai Light" panose="020B0303030403030204" pitchFamily="34" charset="-78"/>
            </a:endParaRPr>
          </a:p>
          <a:p>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endParaRPr lang="pt-BR" sz="2000">
              <a:latin typeface="Dubai Light" panose="020B0303030403030204" pitchFamily="34" charset="-78"/>
              <a:cs typeface="Dubai Light" panose="020B0303030403030204" pitchFamily="34" charset="-78"/>
            </a:endParaRPr>
          </a:p>
          <a:p>
            <a:pPr marL="0" indent="0">
              <a:buFont typeface="Arial" panose="020B0604020202020204" pitchFamily="34" charset="0"/>
              <a:buNone/>
            </a:pPr>
            <a:endParaRPr lang="pt-BR" sz="2000">
              <a:latin typeface="Dubai Light" panose="020B0303030403030204" pitchFamily="34" charset="-78"/>
              <a:cs typeface="Dubai Light" panose="020B0303030403030204" pitchFamily="34" charset="-78"/>
            </a:endParaRPr>
          </a:p>
          <a:p>
            <a:pPr marL="0" indent="0">
              <a:buFont typeface="Arial" panose="020B0604020202020204" pitchFamily="34" charset="0"/>
              <a:buNone/>
            </a:pPr>
            <a:endParaRPr lang="pt-BR" sz="2000">
              <a:latin typeface="Dubai Light" panose="020B0303030403030204" pitchFamily="34" charset="-78"/>
              <a:cs typeface="Dubai Light" panose="020B0303030403030204" pitchFamily="34" charset="-78"/>
            </a:endParaRPr>
          </a:p>
          <a:p>
            <a:pPr marL="0" indent="0">
              <a:buFont typeface="Arial" panose="020B0604020202020204" pitchFamily="34" charset="0"/>
              <a:buNone/>
            </a:pPr>
            <a:endParaRPr lang="pt-BR" sz="2000">
              <a:latin typeface="Dubai Light" panose="020B0303030403030204" pitchFamily="34" charset="-78"/>
              <a:cs typeface="Dubai Light" panose="020B0303030403030204" pitchFamily="34" charset="-78"/>
            </a:endParaRPr>
          </a:p>
        </p:txBody>
      </p:sp>
      <p:pic>
        <p:nvPicPr>
          <p:cNvPr id="11" name="profundor">
            <a:hlinkClick r:id="" action="ppaction://media"/>
            <a:extLst>
              <a:ext uri="{FF2B5EF4-FFF2-40B4-BE49-F238E27FC236}">
                <a16:creationId xmlns:a16="http://schemas.microsoft.com/office/drawing/2014/main" id="{8BE61448-B8D2-40D4-B0C7-5299E3BD97CE}"/>
              </a:ext>
            </a:extLst>
          </p:cNvPr>
          <p:cNvPicPr>
            <a:picLocks noChangeAspect="1"/>
          </p:cNvPicPr>
          <p:nvPr>
            <a:videoFile r:link="rId1"/>
            <p:extLst>
              <p:ext uri="{DAA4B4D4-6D71-4841-9C94-3DE7FCFB9230}">
                <p14:media xmlns:p14="http://schemas.microsoft.com/office/powerpoint/2010/main" r:embed="rId2">
                  <p14:trim st="1305" end="1051"/>
                </p14:media>
              </p:ext>
            </p:extLst>
          </p:nvPr>
        </p:nvPicPr>
        <p:blipFill>
          <a:blip r:embed="rId5"/>
          <a:stretch>
            <a:fillRect/>
          </a:stretch>
        </p:blipFill>
        <p:spPr>
          <a:xfrm>
            <a:off x="6096000" y="2387230"/>
            <a:ext cx="4206240" cy="2366010"/>
          </a:xfrm>
          <a:prstGeom prst="rect">
            <a:avLst/>
          </a:prstGeom>
        </p:spPr>
      </p:pic>
      <p:sp>
        <p:nvSpPr>
          <p:cNvPr id="5" name="Rectangle: Rounded Corners 4">
            <a:extLst>
              <a:ext uri="{FF2B5EF4-FFF2-40B4-BE49-F238E27FC236}">
                <a16:creationId xmlns:a16="http://schemas.microsoft.com/office/drawing/2014/main" id="{F4EC6203-0904-4EDC-8D37-127F872E1814}"/>
              </a:ext>
            </a:extLst>
          </p:cNvPr>
          <p:cNvSpPr/>
          <p:nvPr/>
        </p:nvSpPr>
        <p:spPr>
          <a:xfrm>
            <a:off x="10384103" y="2916008"/>
            <a:ext cx="1474637" cy="65422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err="1">
                <a:latin typeface="Dubai Light" panose="020B0303030403030204" pitchFamily="34" charset="-78"/>
                <a:cs typeface="Dubai Light" panose="020B0303030403030204" pitchFamily="34" charset="-78"/>
              </a:rPr>
              <a:t>Profundor</a:t>
            </a:r>
            <a:endParaRPr lang="pt-BR" sz="2400">
              <a:latin typeface="Dubai Light" panose="020B0303030403030204" pitchFamily="34" charset="-78"/>
              <a:cs typeface="Dubai Light" panose="020B0303030403030204" pitchFamily="34" charset="-78"/>
            </a:endParaRPr>
          </a:p>
        </p:txBody>
      </p:sp>
      <p:sp>
        <p:nvSpPr>
          <p:cNvPr id="12" name="Rectangle: Rounded Corners 11">
            <a:extLst>
              <a:ext uri="{FF2B5EF4-FFF2-40B4-BE49-F238E27FC236}">
                <a16:creationId xmlns:a16="http://schemas.microsoft.com/office/drawing/2014/main" id="{2C46D44F-43DD-4B87-86F8-D6AB15111D9B}"/>
              </a:ext>
            </a:extLst>
          </p:cNvPr>
          <p:cNvSpPr/>
          <p:nvPr/>
        </p:nvSpPr>
        <p:spPr>
          <a:xfrm>
            <a:off x="10384103" y="3782616"/>
            <a:ext cx="1474637" cy="65422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a:latin typeface="Dubai Light" panose="020B0303030403030204" pitchFamily="34" charset="-78"/>
                <a:cs typeface="Dubai Light" panose="020B0303030403030204" pitchFamily="34" charset="-78"/>
              </a:rPr>
              <a:t>Arfagem</a:t>
            </a:r>
          </a:p>
        </p:txBody>
      </p:sp>
    </p:spTree>
    <p:extLst>
      <p:ext uri="{BB962C8B-B14F-4D97-AF65-F5344CB8AC3E}">
        <p14:creationId xmlns:p14="http://schemas.microsoft.com/office/powerpoint/2010/main" val="45367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mediacall" presetSubtype="0" fill="hold" nodeType="withEffect">
                                  <p:stCondLst>
                                    <p:cond delay="0"/>
                                  </p:stCondLst>
                                  <p:childTnLst>
                                    <p:cmd type="call" cmd="playFrom(0.0)">
                                      <p:cBhvr>
                                        <p:cTn id="9" dur="1844" fill="hold"/>
                                        <p:tgtEl>
                                          <p:spTgt spid="11"/>
                                        </p:tgtEl>
                                      </p:cBhvr>
                                    </p:cmd>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repeatCount="indefinite" fill="hold" display="0">
                  <p:stCondLst>
                    <p:cond delay="indefinite"/>
                  </p:stCondLst>
                </p:cTn>
                <p:tgtEl>
                  <p:spTgt spid="11"/>
                </p:tgtEl>
              </p:cMediaNode>
            </p:video>
          </p:childTnLst>
        </p:cTn>
      </p:par>
    </p:tnLst>
    <p:bldLst>
      <p:bldP spid="5"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Modelo Matemático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8047800" cy="4100546"/>
              </a:xfrm>
            </p:spPr>
            <p:txBody>
              <a:bodyPr>
                <a:normAutofit/>
              </a:bodyPr>
              <a:lstStyle/>
              <a:p>
                <a:r>
                  <a:rPr lang="pt-BR" sz="2000">
                    <a:latin typeface="Dubai Light" panose="020B0303030403030204" pitchFamily="34" charset="-78"/>
                    <a:cs typeface="Dubai Light" panose="020B0303030403030204" pitchFamily="34" charset="-78"/>
                  </a:rPr>
                  <a:t>Definição dos Eixos</a:t>
                </a:r>
              </a:p>
              <a:p>
                <a:pPr marL="457200" lvl="1" indent="0">
                  <a:buNone/>
                </a:pPr>
                <a:r>
                  <a:rPr lang="pt-BR" sz="1600">
                    <a:latin typeface="Dubai Light" panose="020B0303030403030204" pitchFamily="34" charset="-78"/>
                    <a:cs typeface="Dubai Light" panose="020B0303030403030204" pitchFamily="34" charset="-78"/>
                  </a:rPr>
                  <a:t>- Eixo fixo no avião;</a:t>
                </a:r>
              </a:p>
              <a:p>
                <a:pPr marL="457200" lvl="1" indent="0">
                  <a:buNone/>
                </a:pPr>
                <a:r>
                  <a:rPr lang="pt-BR" sz="1600">
                    <a:latin typeface="Dubai Light" panose="020B0303030403030204" pitchFamily="34" charset="-78"/>
                    <a:cs typeface="Dubai Light" panose="020B0303030403030204" pitchFamily="34" charset="-78"/>
                  </a:rPr>
                  <a:t>- Eixo fixo no espaço com origem definida.</a:t>
                </a:r>
              </a:p>
              <a:p>
                <a:r>
                  <a:rPr lang="pt-BR" sz="2000">
                    <a:latin typeface="Dubai Light" panose="020B0303030403030204" pitchFamily="34" charset="-78"/>
                    <a:cs typeface="Dubai Light" panose="020B0303030403030204" pitchFamily="34" charset="-78"/>
                  </a:rPr>
                  <a:t>Variáveis consideradas:</a:t>
                </a:r>
              </a:p>
              <a:p>
                <a:pPr lvl="1">
                  <a:buFontTx/>
                  <a:buChar char="-"/>
                </a:pPr>
                <a:r>
                  <a:rPr lang="pt-BR" sz="1600">
                    <a:latin typeface="Dubai Light" panose="020B0303030403030204" pitchFamily="34" charset="-78"/>
                    <a:cs typeface="Dubai Light" panose="020B0303030403030204" pitchFamily="34" charset="-78"/>
                  </a:rPr>
                  <a:t>Velocidades lineares </a:t>
                </a:r>
                <a:r>
                  <a:rPr lang="pt-BR" sz="1600" err="1">
                    <a:latin typeface="Dubai Light" panose="020B0303030403030204" pitchFamily="34" charset="-78"/>
                    <a:cs typeface="Dubai Light" panose="020B0303030403030204" pitchFamily="34" charset="-78"/>
                  </a:rPr>
                  <a:t>u,v,w</a:t>
                </a:r>
                <a:r>
                  <a:rPr lang="pt-BR" sz="1600">
                    <a:latin typeface="Dubai Light" panose="020B0303030403030204" pitchFamily="34" charset="-78"/>
                    <a:cs typeface="Dubai Light" panose="020B0303030403030204" pitchFamily="34" charset="-78"/>
                  </a:rPr>
                  <a:t>;</a:t>
                </a:r>
              </a:p>
              <a:p>
                <a:pPr lvl="1">
                  <a:buFontTx/>
                  <a:buChar char="-"/>
                </a:pPr>
                <a:r>
                  <a:rPr lang="pt-BR" sz="1600">
                    <a:latin typeface="Dubai Light" panose="020B0303030403030204" pitchFamily="34" charset="-78"/>
                    <a:cs typeface="Dubai Light" panose="020B0303030403030204" pitchFamily="34" charset="-78"/>
                  </a:rPr>
                  <a:t>Velocidades angulares </a:t>
                </a:r>
                <a:r>
                  <a:rPr lang="pt-BR" sz="1600" err="1">
                    <a:latin typeface="Dubai Light" panose="020B0303030403030204" pitchFamily="34" charset="-78"/>
                    <a:cs typeface="Dubai Light" panose="020B0303030403030204" pitchFamily="34" charset="-78"/>
                  </a:rPr>
                  <a:t>p,q,r</a:t>
                </a:r>
                <a:r>
                  <a:rPr lang="pt-BR" sz="1600">
                    <a:latin typeface="Dubai Light" panose="020B0303030403030204" pitchFamily="34" charset="-78"/>
                    <a:cs typeface="Dubai Light" panose="020B0303030403030204" pitchFamily="34" charset="-78"/>
                  </a:rPr>
                  <a:t>;</a:t>
                </a:r>
              </a:p>
              <a:p>
                <a:pPr lvl="1">
                  <a:buFontTx/>
                  <a:buChar char="-"/>
                </a:pPr>
                <a:r>
                  <a:rPr lang="pt-BR" sz="1600">
                    <a:latin typeface="Dubai Light" panose="020B0303030403030204" pitchFamily="34" charset="-78"/>
                    <a:cs typeface="Dubai Light" panose="020B0303030403030204" pitchFamily="34" charset="-78"/>
                  </a:rPr>
                  <a:t>Posições </a:t>
                </a:r>
                <a:r>
                  <a:rPr lang="pt-BR" sz="1600" err="1">
                    <a:latin typeface="Dubai Light" panose="020B0303030403030204" pitchFamily="34" charset="-78"/>
                    <a:cs typeface="Dubai Light" panose="020B0303030403030204" pitchFamily="34" charset="-78"/>
                  </a:rPr>
                  <a:t>x,y,z</a:t>
                </a:r>
                <a:r>
                  <a:rPr lang="pt-BR" sz="1600">
                    <a:latin typeface="Dubai Light" panose="020B0303030403030204" pitchFamily="34" charset="-78"/>
                    <a:cs typeface="Dubai Light" panose="020B0303030403030204" pitchFamily="34" charset="-78"/>
                  </a:rPr>
                  <a:t>;</a:t>
                </a:r>
              </a:p>
              <a:p>
                <a:pPr lvl="1">
                  <a:buFontTx/>
                  <a:buChar char="-"/>
                </a:pPr>
                <a:r>
                  <a:rPr lang="pt-BR" sz="1600">
                    <a:latin typeface="Dubai Light" panose="020B0303030403030204" pitchFamily="34" charset="-78"/>
                    <a:cs typeface="Dubai Light" panose="020B0303030403030204" pitchFamily="34" charset="-78"/>
                  </a:rPr>
                  <a:t>Inclinações </a:t>
                </a:r>
                <a14:m>
                  <m:oMath xmlns:m="http://schemas.openxmlformats.org/officeDocument/2006/math">
                    <m:r>
                      <a:rPr lang="pt-BR" sz="1600" i="1" smtClean="0">
                        <a:latin typeface="Cambria Math" panose="02040503050406030204" pitchFamily="18" charset="0"/>
                        <a:ea typeface="Cambria Math" panose="02040503050406030204" pitchFamily="18" charset="0"/>
                        <a:cs typeface="Dubai Light" panose="020B0303030403030204" pitchFamily="34" charset="-78"/>
                      </a:rPr>
                      <m:t>𝜃</m:t>
                    </m:r>
                    <m:r>
                      <a:rPr lang="pt-BR" sz="1600" b="0" i="1" smtClean="0">
                        <a:latin typeface="Cambria Math" panose="02040503050406030204" pitchFamily="18" charset="0"/>
                        <a:ea typeface="Cambria Math" panose="02040503050406030204" pitchFamily="18" charset="0"/>
                        <a:cs typeface="Dubai Light" panose="020B0303030403030204" pitchFamily="34" charset="-78"/>
                      </a:rPr>
                      <m:t>,</m:t>
                    </m:r>
                    <m:r>
                      <a:rPr lang="pt-BR" sz="1600" b="0" i="1" smtClean="0">
                        <a:latin typeface="Cambria Math" panose="02040503050406030204" pitchFamily="18" charset="0"/>
                        <a:ea typeface="Cambria Math" panose="02040503050406030204" pitchFamily="18" charset="0"/>
                        <a:cs typeface="Dubai Light" panose="020B0303030403030204" pitchFamily="34" charset="-78"/>
                      </a:rPr>
                      <m:t>𝜑</m:t>
                    </m:r>
                    <m:r>
                      <a:rPr lang="pt-BR" sz="1600" b="0" i="1" smtClean="0">
                        <a:latin typeface="Cambria Math" panose="02040503050406030204" pitchFamily="18" charset="0"/>
                        <a:ea typeface="Cambria Math" panose="02040503050406030204" pitchFamily="18" charset="0"/>
                        <a:cs typeface="Dubai Light" panose="020B0303030403030204" pitchFamily="34" charset="-78"/>
                      </a:rPr>
                      <m:t>,</m:t>
                    </m:r>
                    <m:r>
                      <a:rPr lang="pt-BR" sz="1600" b="0" i="1" smtClean="0">
                        <a:latin typeface="Cambria Math" panose="02040503050406030204" pitchFamily="18" charset="0"/>
                        <a:ea typeface="Cambria Math" panose="02040503050406030204" pitchFamily="18" charset="0"/>
                        <a:cs typeface="Dubai Light" panose="020B0303030403030204" pitchFamily="34" charset="-78"/>
                      </a:rPr>
                      <m:t>𝜓</m:t>
                    </m:r>
                    <m:r>
                      <a:rPr lang="pt-BR" sz="1600" b="0" i="1" smtClean="0">
                        <a:latin typeface="Cambria Math" panose="02040503050406030204" pitchFamily="18" charset="0"/>
                        <a:ea typeface="Cambria Math" panose="02040503050406030204" pitchFamily="18" charset="0"/>
                        <a:cs typeface="Dubai Light" panose="020B0303030403030204" pitchFamily="34" charset="-78"/>
                      </a:rPr>
                      <m:t>.</m:t>
                    </m:r>
                  </m:oMath>
                </a14:m>
                <a:endParaRPr lang="pt-BR" sz="1600">
                  <a:latin typeface="Dubai Light" panose="020B0303030403030204" pitchFamily="34" charset="-78"/>
                  <a:cs typeface="Dubai Light" panose="020B0303030403030204" pitchFamily="34" charset="-78"/>
                </a:endParaRPr>
              </a:p>
              <a:p>
                <a:r>
                  <a:rPr lang="pt-BR" sz="2000">
                    <a:latin typeface="Dubai Light" panose="020B0303030403030204" pitchFamily="34" charset="-78"/>
                    <a:cs typeface="Dubai Light" panose="020B0303030403030204" pitchFamily="34" charset="-78"/>
                  </a:rPr>
                  <a:t>Modelagem das forças:</a:t>
                </a:r>
              </a:p>
              <a:p>
                <a:pPr marL="0" indent="0">
                  <a:buNone/>
                </a:pPr>
                <a:endParaRPr lang="pt-BR" sz="2000">
                  <a:latin typeface="Dubai Light" panose="020B0303030403030204" pitchFamily="34" charset="-78"/>
                  <a:cs typeface="Dubai Light" panose="020B0303030403030204" pitchFamily="34" charset="-78"/>
                </a:endParaRPr>
              </a:p>
              <a:p>
                <a:pPr marL="0" indent="0">
                  <a:buNone/>
                </a:pPr>
                <a:r>
                  <a:rPr lang="pt-BR" sz="2000" err="1">
                    <a:latin typeface="Dubai Light" panose="020B0303030403030204" pitchFamily="34" charset="-78"/>
                    <a:cs typeface="Dubai Light" panose="020B0303030403030204" pitchFamily="34" charset="-78"/>
                  </a:rPr>
                  <a:t>Ex</a:t>
                </a:r>
                <a:r>
                  <a:rPr lang="pt-BR" sz="2000">
                    <a:latin typeface="Dubai Light" panose="020B0303030403030204" pitchFamily="34" charset="-78"/>
                    <a:cs typeface="Dubai Light" panose="020B0303030403030204" pitchFamily="34" charset="-78"/>
                  </a:rPr>
                  <a:t>:</a:t>
                </a:r>
              </a:p>
            </p:txBody>
          </p:sp>
        </mc:Choice>
        <mc:Fallback>
          <p:sp>
            <p:nvSpPr>
              <p:cNvPr id="3" name="Content Placeholder 2">
                <a:extLst>
                  <a:ext uri="{FF2B5EF4-FFF2-40B4-BE49-F238E27FC236}">
                    <a16:creationId xmlns:a16="http://schemas.microsoft.com/office/drawing/2014/main" id="{2947E8DD-E980-4C5F-8F9F-5D20D761A439}"/>
                  </a:ext>
                </a:extLst>
              </p:cNvPr>
              <p:cNvSpPr>
                <a:spLocks noGrp="1" noRot="1" noChangeAspect="1" noMove="1" noResize="1" noEditPoints="1" noAdjustHandles="1" noChangeArrowheads="1" noChangeShapeType="1" noTextEdit="1"/>
              </p:cNvSpPr>
              <p:nvPr>
                <p:ph idx="1"/>
              </p:nvPr>
            </p:nvSpPr>
            <p:spPr>
              <a:xfrm>
                <a:off x="142043" y="1253331"/>
                <a:ext cx="8047800" cy="4100546"/>
              </a:xfrm>
              <a:blipFill>
                <a:blip r:embed="rId3"/>
                <a:stretch>
                  <a:fillRect l="-758" t="-14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7</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CC99DB70-EEAC-4594-B443-66EB579877D5}"/>
              </a:ext>
            </a:extLst>
          </p:cNvPr>
          <p:cNvPicPr>
            <a:picLocks noChangeAspect="1"/>
          </p:cNvPicPr>
          <p:nvPr/>
        </p:nvPicPr>
        <p:blipFill>
          <a:blip r:embed="rId4"/>
          <a:stretch>
            <a:fillRect/>
          </a:stretch>
        </p:blipFill>
        <p:spPr>
          <a:xfrm>
            <a:off x="580937" y="4176299"/>
            <a:ext cx="2823244" cy="1078465"/>
          </a:xfrm>
          <a:prstGeom prst="rect">
            <a:avLst/>
          </a:prstGeom>
        </p:spPr>
      </p:pic>
      <p:pic>
        <p:nvPicPr>
          <p:cNvPr id="8" name="Imagem 7">
            <a:extLst>
              <a:ext uri="{FF2B5EF4-FFF2-40B4-BE49-F238E27FC236}">
                <a16:creationId xmlns:a16="http://schemas.microsoft.com/office/drawing/2014/main" id="{D7F06493-32E2-4D76-9BF1-C52796E73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2456" y="1388268"/>
            <a:ext cx="7238860" cy="3790741"/>
          </a:xfrm>
          <a:prstGeom prst="rect">
            <a:avLst/>
          </a:prstGeom>
        </p:spPr>
      </p:pic>
    </p:spTree>
    <p:extLst>
      <p:ext uri="{BB962C8B-B14F-4D97-AF65-F5344CB8AC3E}">
        <p14:creationId xmlns:p14="http://schemas.microsoft.com/office/powerpoint/2010/main" val="1691013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Modelo Matemático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8047800" cy="4100546"/>
              </a:xfrm>
            </p:spPr>
            <p:txBody>
              <a:bodyPr>
                <a:normAutofit/>
              </a:bodyPr>
              <a:lstStyle/>
              <a:p>
                <a:r>
                  <a:rPr lang="pt-BR" sz="2000">
                    <a:latin typeface="Dubai Light" panose="020B0303030403030204" pitchFamily="34" charset="-78"/>
                    <a:cs typeface="Dubai Light" panose="020B0303030403030204" pitchFamily="34" charset="-78"/>
                  </a:rPr>
                  <a:t>Definição dos Eixos</a:t>
                </a:r>
              </a:p>
              <a:p>
                <a:pPr marL="457200" lvl="1" indent="0">
                  <a:buNone/>
                </a:pPr>
                <a:r>
                  <a:rPr lang="pt-BR" sz="1600">
                    <a:latin typeface="Dubai Light" panose="020B0303030403030204" pitchFamily="34" charset="-78"/>
                    <a:cs typeface="Dubai Light" panose="020B0303030403030204" pitchFamily="34" charset="-78"/>
                  </a:rPr>
                  <a:t>- Eixo fixo no avião;</a:t>
                </a:r>
              </a:p>
              <a:p>
                <a:pPr marL="457200" lvl="1" indent="0">
                  <a:buNone/>
                </a:pPr>
                <a:r>
                  <a:rPr lang="pt-BR" sz="1600">
                    <a:latin typeface="Dubai Light" panose="020B0303030403030204" pitchFamily="34" charset="-78"/>
                    <a:cs typeface="Dubai Light" panose="020B0303030403030204" pitchFamily="34" charset="-78"/>
                  </a:rPr>
                  <a:t>- Eixo fixo no espaço com origem definida.</a:t>
                </a:r>
              </a:p>
              <a:p>
                <a:r>
                  <a:rPr lang="pt-BR" sz="2000">
                    <a:latin typeface="Dubai Light" panose="020B0303030403030204" pitchFamily="34" charset="-78"/>
                    <a:cs typeface="Dubai Light" panose="020B0303030403030204" pitchFamily="34" charset="-78"/>
                  </a:rPr>
                  <a:t>Variáveis consideradas:</a:t>
                </a:r>
              </a:p>
              <a:p>
                <a:pPr lvl="1">
                  <a:buFontTx/>
                  <a:buChar char="-"/>
                </a:pPr>
                <a:r>
                  <a:rPr lang="pt-BR" sz="1600">
                    <a:latin typeface="Dubai Light" panose="020B0303030403030204" pitchFamily="34" charset="-78"/>
                    <a:cs typeface="Dubai Light" panose="020B0303030403030204" pitchFamily="34" charset="-78"/>
                  </a:rPr>
                  <a:t>Velocidades lineares </a:t>
                </a:r>
                <a:r>
                  <a:rPr lang="pt-BR" sz="1600" err="1">
                    <a:latin typeface="Dubai Light" panose="020B0303030403030204" pitchFamily="34" charset="-78"/>
                    <a:cs typeface="Dubai Light" panose="020B0303030403030204" pitchFamily="34" charset="-78"/>
                  </a:rPr>
                  <a:t>u,v,w</a:t>
                </a:r>
                <a:r>
                  <a:rPr lang="pt-BR" sz="1600">
                    <a:latin typeface="Dubai Light" panose="020B0303030403030204" pitchFamily="34" charset="-78"/>
                    <a:cs typeface="Dubai Light" panose="020B0303030403030204" pitchFamily="34" charset="-78"/>
                  </a:rPr>
                  <a:t>;</a:t>
                </a:r>
              </a:p>
              <a:p>
                <a:pPr lvl="1">
                  <a:buFontTx/>
                  <a:buChar char="-"/>
                </a:pPr>
                <a:r>
                  <a:rPr lang="pt-BR" sz="1600">
                    <a:latin typeface="Dubai Light" panose="020B0303030403030204" pitchFamily="34" charset="-78"/>
                    <a:cs typeface="Dubai Light" panose="020B0303030403030204" pitchFamily="34" charset="-78"/>
                  </a:rPr>
                  <a:t>Velocidades angulares </a:t>
                </a:r>
                <a:r>
                  <a:rPr lang="pt-BR" sz="1600" err="1">
                    <a:latin typeface="Dubai Light" panose="020B0303030403030204" pitchFamily="34" charset="-78"/>
                    <a:cs typeface="Dubai Light" panose="020B0303030403030204" pitchFamily="34" charset="-78"/>
                  </a:rPr>
                  <a:t>p,q,r</a:t>
                </a:r>
                <a:r>
                  <a:rPr lang="pt-BR" sz="1600">
                    <a:latin typeface="Dubai Light" panose="020B0303030403030204" pitchFamily="34" charset="-78"/>
                    <a:cs typeface="Dubai Light" panose="020B0303030403030204" pitchFamily="34" charset="-78"/>
                  </a:rPr>
                  <a:t>;</a:t>
                </a:r>
              </a:p>
              <a:p>
                <a:pPr lvl="1">
                  <a:buFontTx/>
                  <a:buChar char="-"/>
                </a:pPr>
                <a:r>
                  <a:rPr lang="pt-BR" sz="1600">
                    <a:latin typeface="Dubai Light" panose="020B0303030403030204" pitchFamily="34" charset="-78"/>
                    <a:cs typeface="Dubai Light" panose="020B0303030403030204" pitchFamily="34" charset="-78"/>
                  </a:rPr>
                  <a:t>Posições </a:t>
                </a:r>
                <a:r>
                  <a:rPr lang="pt-BR" sz="1600" err="1">
                    <a:latin typeface="Dubai Light" panose="020B0303030403030204" pitchFamily="34" charset="-78"/>
                    <a:cs typeface="Dubai Light" panose="020B0303030403030204" pitchFamily="34" charset="-78"/>
                  </a:rPr>
                  <a:t>x,y,z</a:t>
                </a:r>
                <a:r>
                  <a:rPr lang="pt-BR" sz="1600">
                    <a:latin typeface="Dubai Light" panose="020B0303030403030204" pitchFamily="34" charset="-78"/>
                    <a:cs typeface="Dubai Light" panose="020B0303030403030204" pitchFamily="34" charset="-78"/>
                  </a:rPr>
                  <a:t>;</a:t>
                </a:r>
              </a:p>
              <a:p>
                <a:pPr lvl="1">
                  <a:buFontTx/>
                  <a:buChar char="-"/>
                </a:pPr>
                <a:r>
                  <a:rPr lang="pt-BR" sz="1600">
                    <a:latin typeface="Dubai Light" panose="020B0303030403030204" pitchFamily="34" charset="-78"/>
                    <a:cs typeface="Dubai Light" panose="020B0303030403030204" pitchFamily="34" charset="-78"/>
                  </a:rPr>
                  <a:t>Inclinações </a:t>
                </a:r>
                <a14:m>
                  <m:oMath xmlns:m="http://schemas.openxmlformats.org/officeDocument/2006/math">
                    <m:r>
                      <a:rPr lang="pt-BR" sz="1600" i="1" smtClean="0">
                        <a:latin typeface="Cambria Math" panose="02040503050406030204" pitchFamily="18" charset="0"/>
                        <a:ea typeface="Cambria Math" panose="02040503050406030204" pitchFamily="18" charset="0"/>
                        <a:cs typeface="Dubai Light" panose="020B0303030403030204" pitchFamily="34" charset="-78"/>
                      </a:rPr>
                      <m:t>𝜃</m:t>
                    </m:r>
                    <m:r>
                      <a:rPr lang="pt-BR" sz="1600" b="0" i="1" smtClean="0">
                        <a:latin typeface="Cambria Math" panose="02040503050406030204" pitchFamily="18" charset="0"/>
                        <a:ea typeface="Cambria Math" panose="02040503050406030204" pitchFamily="18" charset="0"/>
                        <a:cs typeface="Dubai Light" panose="020B0303030403030204" pitchFamily="34" charset="-78"/>
                      </a:rPr>
                      <m:t>,</m:t>
                    </m:r>
                    <m:r>
                      <a:rPr lang="pt-BR" sz="1600" b="0" i="1" smtClean="0">
                        <a:latin typeface="Cambria Math" panose="02040503050406030204" pitchFamily="18" charset="0"/>
                        <a:ea typeface="Cambria Math" panose="02040503050406030204" pitchFamily="18" charset="0"/>
                        <a:cs typeface="Dubai Light" panose="020B0303030403030204" pitchFamily="34" charset="-78"/>
                      </a:rPr>
                      <m:t>𝜑</m:t>
                    </m:r>
                    <m:r>
                      <a:rPr lang="pt-BR" sz="1600" b="0" i="1" smtClean="0">
                        <a:latin typeface="Cambria Math" panose="02040503050406030204" pitchFamily="18" charset="0"/>
                        <a:ea typeface="Cambria Math" panose="02040503050406030204" pitchFamily="18" charset="0"/>
                        <a:cs typeface="Dubai Light" panose="020B0303030403030204" pitchFamily="34" charset="-78"/>
                      </a:rPr>
                      <m:t>,</m:t>
                    </m:r>
                    <m:r>
                      <a:rPr lang="pt-BR" sz="1600" b="0" i="1" smtClean="0">
                        <a:latin typeface="Cambria Math" panose="02040503050406030204" pitchFamily="18" charset="0"/>
                        <a:ea typeface="Cambria Math" panose="02040503050406030204" pitchFamily="18" charset="0"/>
                        <a:cs typeface="Dubai Light" panose="020B0303030403030204" pitchFamily="34" charset="-78"/>
                      </a:rPr>
                      <m:t>𝜓</m:t>
                    </m:r>
                    <m:r>
                      <a:rPr lang="pt-BR" sz="1600" b="0" i="1" smtClean="0">
                        <a:latin typeface="Cambria Math" panose="02040503050406030204" pitchFamily="18" charset="0"/>
                        <a:ea typeface="Cambria Math" panose="02040503050406030204" pitchFamily="18" charset="0"/>
                        <a:cs typeface="Dubai Light" panose="020B0303030403030204" pitchFamily="34" charset="-78"/>
                      </a:rPr>
                      <m:t>.</m:t>
                    </m:r>
                  </m:oMath>
                </a14:m>
                <a:endParaRPr lang="pt-BR" sz="1600">
                  <a:latin typeface="Dubai Light" panose="020B0303030403030204" pitchFamily="34" charset="-78"/>
                  <a:cs typeface="Dubai Light" panose="020B0303030403030204" pitchFamily="34" charset="-78"/>
                </a:endParaRPr>
              </a:p>
              <a:p>
                <a:r>
                  <a:rPr lang="pt-BR" sz="2000">
                    <a:latin typeface="Dubai Light" panose="020B0303030403030204" pitchFamily="34" charset="-78"/>
                    <a:cs typeface="Dubai Light" panose="020B0303030403030204" pitchFamily="34" charset="-78"/>
                  </a:rPr>
                  <a:t>Modelagem das forças e momentos:</a:t>
                </a:r>
              </a:p>
              <a:p>
                <a:pPr marL="0" indent="0">
                  <a:buNone/>
                </a:pPr>
                <a:endParaRPr lang="pt-BR" sz="2000">
                  <a:latin typeface="Dubai Light" panose="020B0303030403030204" pitchFamily="34" charset="-78"/>
                  <a:cs typeface="Dubai Light" panose="020B0303030403030204" pitchFamily="34" charset="-78"/>
                </a:endParaRPr>
              </a:p>
              <a:p>
                <a:pPr marL="0" indent="0">
                  <a:buNone/>
                </a:pPr>
                <a:r>
                  <a:rPr lang="pt-BR" sz="2000" err="1">
                    <a:latin typeface="Dubai Light" panose="020B0303030403030204" pitchFamily="34" charset="-78"/>
                    <a:cs typeface="Dubai Light" panose="020B0303030403030204" pitchFamily="34" charset="-78"/>
                  </a:rPr>
                  <a:t>Ex</a:t>
                </a:r>
                <a:r>
                  <a:rPr lang="pt-BR" sz="2000">
                    <a:latin typeface="Dubai Light" panose="020B0303030403030204" pitchFamily="34" charset="-78"/>
                    <a:cs typeface="Dubai Light" panose="020B0303030403030204" pitchFamily="34" charset="-78"/>
                  </a:rPr>
                  <a:t>:</a:t>
                </a:r>
              </a:p>
            </p:txBody>
          </p:sp>
        </mc:Choice>
        <mc:Fallback>
          <p:sp>
            <p:nvSpPr>
              <p:cNvPr id="3" name="Content Placeholder 2">
                <a:extLst>
                  <a:ext uri="{FF2B5EF4-FFF2-40B4-BE49-F238E27FC236}">
                    <a16:creationId xmlns:a16="http://schemas.microsoft.com/office/drawing/2014/main" id="{2947E8DD-E980-4C5F-8F9F-5D20D761A439}"/>
                  </a:ext>
                </a:extLst>
              </p:cNvPr>
              <p:cNvSpPr>
                <a:spLocks noGrp="1" noRot="1" noChangeAspect="1" noMove="1" noResize="1" noEditPoints="1" noAdjustHandles="1" noChangeArrowheads="1" noChangeShapeType="1" noTextEdit="1"/>
              </p:cNvSpPr>
              <p:nvPr>
                <p:ph idx="1"/>
              </p:nvPr>
            </p:nvSpPr>
            <p:spPr>
              <a:xfrm>
                <a:off x="142043" y="1253331"/>
                <a:ext cx="8047800" cy="4100546"/>
              </a:xfrm>
              <a:blipFill>
                <a:blip r:embed="rId3"/>
                <a:stretch>
                  <a:fillRect l="-758" t="-14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8</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CC99DB70-EEAC-4594-B443-66EB579877D5}"/>
              </a:ext>
            </a:extLst>
          </p:cNvPr>
          <p:cNvPicPr>
            <a:picLocks noChangeAspect="1"/>
          </p:cNvPicPr>
          <p:nvPr/>
        </p:nvPicPr>
        <p:blipFill>
          <a:blip r:embed="rId4"/>
          <a:stretch>
            <a:fillRect/>
          </a:stretch>
        </p:blipFill>
        <p:spPr>
          <a:xfrm>
            <a:off x="580937" y="4176299"/>
            <a:ext cx="2823244" cy="1078465"/>
          </a:xfrm>
          <a:prstGeom prst="rect">
            <a:avLst/>
          </a:prstGeom>
        </p:spPr>
      </p:pic>
      <p:pic>
        <p:nvPicPr>
          <p:cNvPr id="8" name="Imagem 7">
            <a:extLst>
              <a:ext uri="{FF2B5EF4-FFF2-40B4-BE49-F238E27FC236}">
                <a16:creationId xmlns:a16="http://schemas.microsoft.com/office/drawing/2014/main" id="{D7F06493-32E2-4D76-9BF1-C52796E73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2456" y="1388268"/>
            <a:ext cx="7238860" cy="3790741"/>
          </a:xfrm>
          <a:prstGeom prst="rect">
            <a:avLst/>
          </a:prstGeom>
        </p:spPr>
      </p:pic>
      <p:pic>
        <p:nvPicPr>
          <p:cNvPr id="5" name="Picture 4">
            <a:extLst>
              <a:ext uri="{FF2B5EF4-FFF2-40B4-BE49-F238E27FC236}">
                <a16:creationId xmlns:a16="http://schemas.microsoft.com/office/drawing/2014/main" id="{2B2F18DA-D1B4-4C8D-B238-80AAB0F21228}"/>
              </a:ext>
            </a:extLst>
          </p:cNvPr>
          <p:cNvPicPr>
            <a:picLocks noChangeAspect="1"/>
          </p:cNvPicPr>
          <p:nvPr/>
        </p:nvPicPr>
        <p:blipFill>
          <a:blip r:embed="rId6"/>
          <a:stretch>
            <a:fillRect/>
          </a:stretch>
        </p:blipFill>
        <p:spPr>
          <a:xfrm>
            <a:off x="142042" y="5223535"/>
            <a:ext cx="2780479" cy="1078992"/>
          </a:xfrm>
          <a:prstGeom prst="rect">
            <a:avLst/>
          </a:prstGeom>
        </p:spPr>
      </p:pic>
      <p:pic>
        <p:nvPicPr>
          <p:cNvPr id="7" name="Picture 6">
            <a:extLst>
              <a:ext uri="{FF2B5EF4-FFF2-40B4-BE49-F238E27FC236}">
                <a16:creationId xmlns:a16="http://schemas.microsoft.com/office/drawing/2014/main" id="{7834CA44-98AF-4376-80DE-BF8A5507852D}"/>
              </a:ext>
            </a:extLst>
          </p:cNvPr>
          <p:cNvPicPr>
            <a:picLocks noChangeAspect="1"/>
          </p:cNvPicPr>
          <p:nvPr/>
        </p:nvPicPr>
        <p:blipFill>
          <a:blip r:embed="rId7"/>
          <a:stretch>
            <a:fillRect/>
          </a:stretch>
        </p:blipFill>
        <p:spPr>
          <a:xfrm>
            <a:off x="2987491" y="5223459"/>
            <a:ext cx="2295503" cy="1078992"/>
          </a:xfrm>
          <a:prstGeom prst="rect">
            <a:avLst/>
          </a:prstGeom>
        </p:spPr>
      </p:pic>
      <p:pic>
        <p:nvPicPr>
          <p:cNvPr id="11" name="Picture 10">
            <a:extLst>
              <a:ext uri="{FF2B5EF4-FFF2-40B4-BE49-F238E27FC236}">
                <a16:creationId xmlns:a16="http://schemas.microsoft.com/office/drawing/2014/main" id="{7132C6B2-3965-4D54-BE51-2F41A216E845}"/>
              </a:ext>
            </a:extLst>
          </p:cNvPr>
          <p:cNvPicPr>
            <a:picLocks noChangeAspect="1"/>
          </p:cNvPicPr>
          <p:nvPr/>
        </p:nvPicPr>
        <p:blipFill>
          <a:blip r:embed="rId8"/>
          <a:stretch>
            <a:fillRect/>
          </a:stretch>
        </p:blipFill>
        <p:spPr>
          <a:xfrm>
            <a:off x="5747921" y="5324805"/>
            <a:ext cx="4429125" cy="438150"/>
          </a:xfrm>
          <a:prstGeom prst="rect">
            <a:avLst/>
          </a:prstGeom>
        </p:spPr>
      </p:pic>
      <p:pic>
        <p:nvPicPr>
          <p:cNvPr id="12" name="Picture 11">
            <a:extLst>
              <a:ext uri="{FF2B5EF4-FFF2-40B4-BE49-F238E27FC236}">
                <a16:creationId xmlns:a16="http://schemas.microsoft.com/office/drawing/2014/main" id="{975F39D7-4F90-402F-9619-4D077B8AE68E}"/>
              </a:ext>
            </a:extLst>
          </p:cNvPr>
          <p:cNvPicPr>
            <a:picLocks noChangeAspect="1"/>
          </p:cNvPicPr>
          <p:nvPr/>
        </p:nvPicPr>
        <p:blipFill>
          <a:blip r:embed="rId9"/>
          <a:stretch>
            <a:fillRect/>
          </a:stretch>
        </p:blipFill>
        <p:spPr>
          <a:xfrm>
            <a:off x="7009983" y="5701684"/>
            <a:ext cx="1905000" cy="581025"/>
          </a:xfrm>
          <a:prstGeom prst="rect">
            <a:avLst/>
          </a:prstGeom>
        </p:spPr>
      </p:pic>
    </p:spTree>
    <p:extLst>
      <p:ext uri="{BB962C8B-B14F-4D97-AF65-F5344CB8AC3E}">
        <p14:creationId xmlns:p14="http://schemas.microsoft.com/office/powerpoint/2010/main" val="3384326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79363A5C-8D1F-41D6-AFD0-2D8D0E5A5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621" y="1036609"/>
            <a:ext cx="5953957" cy="4732893"/>
          </a:xfrm>
          <a:prstGeom prst="rect">
            <a:avLst/>
          </a:prstGeom>
        </p:spPr>
      </p:pic>
      <p:sp>
        <p:nvSpPr>
          <p:cNvPr id="6" name="Rectangle 5">
            <a:extLst>
              <a:ext uri="{FF2B5EF4-FFF2-40B4-BE49-F238E27FC236}">
                <a16:creationId xmlns:a16="http://schemas.microsoft.com/office/drawing/2014/main" id="{1C86DBCF-FFC2-43C4-857A-E487A6878520}"/>
              </a:ext>
            </a:extLst>
          </p:cNvPr>
          <p:cNvSpPr/>
          <p:nvPr/>
        </p:nvSpPr>
        <p:spPr>
          <a:xfrm>
            <a:off x="0" y="6311900"/>
            <a:ext cx="12192000" cy="5461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E0F14F88-0B98-487E-AEBC-0B6C3EEE506E}"/>
              </a:ext>
            </a:extLst>
          </p:cNvPr>
          <p:cNvSpPr>
            <a:spLocks noGrp="1"/>
          </p:cNvSpPr>
          <p:nvPr>
            <p:ph type="title"/>
          </p:nvPr>
        </p:nvSpPr>
        <p:spPr>
          <a:xfrm>
            <a:off x="0" y="18255"/>
            <a:ext cx="10515600" cy="1325563"/>
          </a:xfrm>
        </p:spPr>
        <p:txBody>
          <a:bodyPr/>
          <a:lstStyle/>
          <a:p>
            <a:r>
              <a:rPr lang="pt-BR">
                <a:latin typeface="Dubai Light" panose="020B0303030403030204" pitchFamily="34" charset="-78"/>
                <a:cs typeface="Dubai Light" panose="020B0303030403030204" pitchFamily="34" charset="-78"/>
              </a:rPr>
              <a:t>Modelo Matemático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947E8DD-E980-4C5F-8F9F-5D20D761A439}"/>
                  </a:ext>
                </a:extLst>
              </p:cNvPr>
              <p:cNvSpPr>
                <a:spLocks noGrp="1"/>
              </p:cNvSpPr>
              <p:nvPr>
                <p:ph idx="1"/>
              </p:nvPr>
            </p:nvSpPr>
            <p:spPr>
              <a:xfrm>
                <a:off x="142043" y="1253331"/>
                <a:ext cx="5953957" cy="4699145"/>
              </a:xfrm>
            </p:spPr>
            <p:txBody>
              <a:bodyPr>
                <a:normAutofit/>
              </a:bodyPr>
              <a:lstStyle/>
              <a:p>
                <a:r>
                  <a:rPr lang="pt-BR" sz="2000">
                    <a:latin typeface="Dubai Light" panose="020B0303030403030204" pitchFamily="34" charset="-78"/>
                    <a:cs typeface="Dubai Light" panose="020B0303030403030204" pitchFamily="34" charset="-78"/>
                  </a:rPr>
                  <a:t>Hipóteses simplificadoras</a:t>
                </a:r>
              </a:p>
              <a:p>
                <a:pPr lvl="1">
                  <a:buFontTx/>
                  <a:buChar char="-"/>
                </a:pPr>
                <a:r>
                  <a:rPr lang="pt-BR" sz="1600">
                    <a:latin typeface="Dubai Light" panose="020B0303030403030204" pitchFamily="34" charset="-78"/>
                    <a:cs typeface="Dubai Light" panose="020B0303030403030204" pitchFamily="34" charset="-78"/>
                  </a:rPr>
                  <a:t>Comandos instantâneos</a:t>
                </a:r>
              </a:p>
              <a:p>
                <a:pPr lvl="1">
                  <a:buFontTx/>
                  <a:buChar char="-"/>
                </a:pPr>
                <a:r>
                  <a:rPr lang="pt-BR" sz="1600">
                    <a:latin typeface="Dubai Light" panose="020B0303030403030204" pitchFamily="34" charset="-78"/>
                    <a:cs typeface="Dubai Light" panose="020B0303030403030204" pitchFamily="34" charset="-78"/>
                  </a:rPr>
                  <a:t>Coeficientes aerodinâmicos independentes de Mach</a:t>
                </a:r>
              </a:p>
              <a:p>
                <a:pPr lvl="1">
                  <a:buFontTx/>
                  <a:buChar char="-"/>
                </a:pPr>
                <a:r>
                  <a:rPr lang="pt-BR" sz="1600">
                    <a:latin typeface="Dubai Light" panose="020B0303030403030204" pitchFamily="34" charset="-78"/>
                    <a:cs typeface="Dubai Light" panose="020B0303030403030204" pitchFamily="34" charset="-78"/>
                  </a:rPr>
                  <a:t>Movimento longitudinal desacoplado</a:t>
                </a:r>
              </a:p>
              <a:p>
                <a:pPr lvl="1">
                  <a:buFontTx/>
                  <a:buChar char="-"/>
                </a:pPr>
                <a:r>
                  <a:rPr lang="pt-BR" sz="1600">
                    <a:latin typeface="Dubai Light" panose="020B0303030403030204" pitchFamily="34" charset="-78"/>
                    <a:cs typeface="Dubai Light" panose="020B0303030403030204" pitchFamily="34" charset="-78"/>
                  </a:rPr>
                  <a:t>Comportamento aerodinâmico linear</a:t>
                </a:r>
              </a:p>
              <a:p>
                <a:pPr lvl="1">
                  <a:buFontTx/>
                  <a:buChar char="-"/>
                </a:pPr>
                <a:r>
                  <a:rPr lang="pt-BR" sz="1600">
                    <a:latin typeface="Dubai Light" panose="020B0303030403030204" pitchFamily="34" charset="-78"/>
                    <a:cs typeface="Dubai Light" panose="020B0303030403030204" pitchFamily="34" charset="-78"/>
                  </a:rPr>
                  <a:t>Derivadas de estabilidade e das perturbações são independentes</a:t>
                </a:r>
              </a:p>
              <a:p>
                <a:pPr lvl="1">
                  <a:buFontTx/>
                  <a:buChar char="-"/>
                </a:pPr>
                <a:r>
                  <a:rPr lang="pt-BR" sz="1600">
                    <a:latin typeface="Dubai Light" panose="020B0303030403030204" pitchFamily="34" charset="-78"/>
                    <a:cs typeface="Dubai Light" panose="020B0303030403030204" pitchFamily="34" charset="-78"/>
                  </a:rPr>
                  <a:t>Produtos de inércia </a:t>
                </a:r>
                <a14:m>
                  <m:oMath xmlns:m="http://schemas.openxmlformats.org/officeDocument/2006/math">
                    <m:sSub>
                      <m:sSubPr>
                        <m:ctrlPr>
                          <a:rPr lang="pt-BR" sz="1600" i="1" smtClean="0">
                            <a:latin typeface="Cambria Math" panose="02040503050406030204" pitchFamily="18" charset="0"/>
                            <a:cs typeface="Dubai Light" panose="020B0303030403030204" pitchFamily="34" charset="-78"/>
                          </a:rPr>
                        </m:ctrlPr>
                      </m:sSubPr>
                      <m:e>
                        <m:r>
                          <a:rPr lang="pt-BR" sz="1600" b="0" i="1" smtClean="0">
                            <a:latin typeface="Cambria Math" panose="02040503050406030204" pitchFamily="18" charset="0"/>
                            <a:cs typeface="Dubai Light" panose="020B0303030403030204" pitchFamily="34" charset="-78"/>
                          </a:rPr>
                          <m:t>𝐼</m:t>
                        </m:r>
                      </m:e>
                      <m:sub>
                        <m:r>
                          <a:rPr lang="pt-BR" sz="1600" b="0" i="1" smtClean="0">
                            <a:latin typeface="Cambria Math" panose="02040503050406030204" pitchFamily="18" charset="0"/>
                            <a:cs typeface="Dubai Light" panose="020B0303030403030204" pitchFamily="34" charset="-78"/>
                          </a:rPr>
                          <m:t>𝑥𝑦</m:t>
                        </m:r>
                      </m:sub>
                    </m:sSub>
                    <m:r>
                      <a:rPr lang="pt-BR" sz="1600" b="0" i="1" smtClean="0">
                        <a:latin typeface="Cambria Math" panose="02040503050406030204" pitchFamily="18" charset="0"/>
                        <a:cs typeface="Dubai Light" panose="020B0303030403030204" pitchFamily="34" charset="-78"/>
                      </a:rPr>
                      <m:t>,</m:t>
                    </m:r>
                    <m:sSub>
                      <m:sSubPr>
                        <m:ctrlPr>
                          <a:rPr lang="pt-BR" sz="1600" b="0" i="1" smtClean="0">
                            <a:latin typeface="Cambria Math" panose="02040503050406030204" pitchFamily="18" charset="0"/>
                            <a:cs typeface="Dubai Light" panose="020B0303030403030204" pitchFamily="34" charset="-78"/>
                          </a:rPr>
                        </m:ctrlPr>
                      </m:sSubPr>
                      <m:e>
                        <m:r>
                          <a:rPr lang="pt-BR" sz="1600" b="0" i="1" smtClean="0">
                            <a:latin typeface="Cambria Math" panose="02040503050406030204" pitchFamily="18" charset="0"/>
                            <a:cs typeface="Dubai Light" panose="020B0303030403030204" pitchFamily="34" charset="-78"/>
                          </a:rPr>
                          <m:t>𝐼</m:t>
                        </m:r>
                      </m:e>
                      <m:sub>
                        <m:r>
                          <a:rPr lang="pt-BR" sz="1600" b="0" i="1" smtClean="0">
                            <a:latin typeface="Cambria Math" panose="02040503050406030204" pitchFamily="18" charset="0"/>
                            <a:cs typeface="Dubai Light" panose="020B0303030403030204" pitchFamily="34" charset="-78"/>
                          </a:rPr>
                          <m:t>𝑥𝑧</m:t>
                        </m:r>
                      </m:sub>
                    </m:sSub>
                    <m:r>
                      <a:rPr lang="pt-BR" sz="1600" b="0" i="1" smtClean="0">
                        <a:latin typeface="Cambria Math" panose="02040503050406030204" pitchFamily="18" charset="0"/>
                        <a:cs typeface="Dubai Light" panose="020B0303030403030204" pitchFamily="34" charset="-78"/>
                      </a:rPr>
                      <m:t> </m:t>
                    </m:r>
                    <m:r>
                      <a:rPr lang="pt-BR" sz="1600" b="0" i="1" smtClean="0">
                        <a:latin typeface="Cambria Math" panose="02040503050406030204" pitchFamily="18" charset="0"/>
                        <a:cs typeface="Dubai Light" panose="020B0303030403030204" pitchFamily="34" charset="-78"/>
                      </a:rPr>
                      <m:t>𝑒</m:t>
                    </m:r>
                    <m:sSub>
                      <m:sSubPr>
                        <m:ctrlPr>
                          <a:rPr lang="pt-BR" sz="1600" b="0" i="1" smtClean="0">
                            <a:latin typeface="Cambria Math" panose="02040503050406030204" pitchFamily="18" charset="0"/>
                            <a:cs typeface="Dubai Light" panose="020B0303030403030204" pitchFamily="34" charset="-78"/>
                          </a:rPr>
                        </m:ctrlPr>
                      </m:sSubPr>
                      <m:e>
                        <m:r>
                          <a:rPr lang="pt-BR" sz="1600" b="0" i="1" smtClean="0">
                            <a:latin typeface="Cambria Math" panose="02040503050406030204" pitchFamily="18" charset="0"/>
                            <a:cs typeface="Dubai Light" panose="020B0303030403030204" pitchFamily="34" charset="-78"/>
                          </a:rPr>
                          <m:t>𝐼</m:t>
                        </m:r>
                      </m:e>
                      <m:sub>
                        <m:r>
                          <a:rPr lang="pt-BR" sz="1600" b="0" i="1" smtClean="0">
                            <a:latin typeface="Cambria Math" panose="02040503050406030204" pitchFamily="18" charset="0"/>
                            <a:cs typeface="Dubai Light" panose="020B0303030403030204" pitchFamily="34" charset="-78"/>
                          </a:rPr>
                          <m:t>𝑦𝑧</m:t>
                        </m:r>
                      </m:sub>
                    </m:sSub>
                  </m:oMath>
                </a14:m>
                <a:r>
                  <a:rPr lang="pt-BR" sz="1600">
                    <a:latin typeface="Dubai Light" panose="020B0303030403030204" pitchFamily="34" charset="-78"/>
                    <a:cs typeface="Dubai Light" panose="020B0303030403030204" pitchFamily="34" charset="-78"/>
                  </a:rPr>
                  <a:t> nulos</a:t>
                </a:r>
              </a:p>
              <a:p>
                <a:pPr lvl="1">
                  <a:buFontTx/>
                  <a:buChar char="-"/>
                </a:pPr>
                <a:r>
                  <a:rPr lang="pt-BR" sz="1600" i="1" err="1">
                    <a:latin typeface="Dubai Light" panose="020B0303030403030204" pitchFamily="34" charset="-78"/>
                    <a:cs typeface="Dubai Light" panose="020B0303030403030204" pitchFamily="34" charset="-78"/>
                  </a:rPr>
                  <a:t>Downwash</a:t>
                </a:r>
                <a:r>
                  <a:rPr lang="pt-BR" sz="1600" i="1">
                    <a:latin typeface="Dubai Light" panose="020B0303030403030204" pitchFamily="34" charset="-78"/>
                    <a:cs typeface="Dubai Light" panose="020B0303030403030204" pitchFamily="34" charset="-78"/>
                  </a:rPr>
                  <a:t> </a:t>
                </a:r>
                <a:r>
                  <a:rPr lang="pt-BR" sz="1600">
                    <a:latin typeface="Dubai Light" panose="020B0303030403030204" pitchFamily="34" charset="-78"/>
                    <a:cs typeface="Dubai Light" panose="020B0303030403030204" pitchFamily="34" charset="-78"/>
                  </a:rPr>
                  <a:t>desprezível</a:t>
                </a:r>
              </a:p>
              <a:p>
                <a:pPr lvl="1">
                  <a:buFontTx/>
                  <a:buChar char="-"/>
                </a:pPr>
                <a:r>
                  <a:rPr lang="pt-BR" sz="1600">
                    <a:latin typeface="Dubai Light" panose="020B0303030403030204" pitchFamily="34" charset="-78"/>
                    <a:cs typeface="Dubai Light" panose="020B0303030403030204" pitchFamily="34" charset="-78"/>
                  </a:rPr>
                  <a:t>Força de tração paralelo ao eixo </a:t>
                </a:r>
                <a14:m>
                  <m:oMath xmlns:m="http://schemas.openxmlformats.org/officeDocument/2006/math">
                    <m:sSub>
                      <m:sSubPr>
                        <m:ctrlPr>
                          <a:rPr lang="pt-BR" sz="1600" i="1" smtClean="0">
                            <a:latin typeface="Cambria Math" panose="02040503050406030204" pitchFamily="18" charset="0"/>
                            <a:cs typeface="Dubai Light" panose="020B0303030403030204" pitchFamily="34" charset="-78"/>
                          </a:rPr>
                        </m:ctrlPr>
                      </m:sSubPr>
                      <m:e>
                        <m:r>
                          <a:rPr lang="pt-BR" sz="1600" b="0" i="1" smtClean="0">
                            <a:latin typeface="Cambria Math" panose="02040503050406030204" pitchFamily="18" charset="0"/>
                            <a:cs typeface="Dubai Light" panose="020B0303030403030204" pitchFamily="34" charset="-78"/>
                          </a:rPr>
                          <m:t>𝑥</m:t>
                        </m:r>
                      </m:e>
                      <m:sub>
                        <m:r>
                          <a:rPr lang="pt-BR" sz="1600" b="0" i="1" smtClean="0">
                            <a:latin typeface="Cambria Math" panose="02040503050406030204" pitchFamily="18" charset="0"/>
                            <a:cs typeface="Dubai Light" panose="020B0303030403030204" pitchFamily="34" charset="-78"/>
                          </a:rPr>
                          <m:t>𝑏</m:t>
                        </m:r>
                      </m:sub>
                    </m:sSub>
                  </m:oMath>
                </a14:m>
                <a:endParaRPr lang="pt-BR" sz="1600">
                  <a:latin typeface="Dubai Light" panose="020B0303030403030204" pitchFamily="34" charset="-78"/>
                  <a:cs typeface="Dubai Light" panose="020B0303030403030204" pitchFamily="34" charset="-78"/>
                </a:endParaRPr>
              </a:p>
              <a:p>
                <a:pPr lvl="1">
                  <a:buFontTx/>
                  <a:buChar char="-"/>
                </a:pPr>
                <a:r>
                  <a:rPr lang="pt-BR" sz="1600">
                    <a:latin typeface="Dubai Light" panose="020B0303030403030204" pitchFamily="34" charset="-78"/>
                    <a:cs typeface="Dubai Light" panose="020B0303030403030204" pitchFamily="34" charset="-78"/>
                  </a:rPr>
                  <a:t>Torque do motor em relação a </a:t>
                </a:r>
                <a14:m>
                  <m:oMath xmlns:m="http://schemas.openxmlformats.org/officeDocument/2006/math">
                    <m:sSub>
                      <m:sSubPr>
                        <m:ctrlPr>
                          <a:rPr lang="pt-BR" sz="1600" i="1" smtClean="0">
                            <a:latin typeface="Cambria Math" panose="02040503050406030204" pitchFamily="18" charset="0"/>
                            <a:cs typeface="Dubai Light" panose="020B0303030403030204" pitchFamily="34" charset="-78"/>
                          </a:rPr>
                        </m:ctrlPr>
                      </m:sSubPr>
                      <m:e>
                        <m:r>
                          <a:rPr lang="pt-BR" sz="1600" b="0" i="1" smtClean="0">
                            <a:latin typeface="Cambria Math" panose="02040503050406030204" pitchFamily="18" charset="0"/>
                            <a:cs typeface="Dubai Light" panose="020B0303030403030204" pitchFamily="34" charset="-78"/>
                          </a:rPr>
                          <m:t>𝑥</m:t>
                        </m:r>
                      </m:e>
                      <m:sub>
                        <m:r>
                          <a:rPr lang="pt-BR" sz="1600" b="0" i="1" smtClean="0">
                            <a:latin typeface="Cambria Math" panose="02040503050406030204" pitchFamily="18" charset="0"/>
                            <a:cs typeface="Dubai Light" panose="020B0303030403030204" pitchFamily="34" charset="-78"/>
                          </a:rPr>
                          <m:t>𝑏</m:t>
                        </m:r>
                      </m:sub>
                    </m:sSub>
                  </m:oMath>
                </a14:m>
                <a:r>
                  <a:rPr lang="pt-BR" sz="1600">
                    <a:latin typeface="Dubai Light" panose="020B0303030403030204" pitchFamily="34" charset="-78"/>
                    <a:cs typeface="Dubai Light" panose="020B0303030403030204" pitchFamily="34" charset="-78"/>
                  </a:rPr>
                  <a:t> desprezível</a:t>
                </a:r>
              </a:p>
              <a:p>
                <a:pPr lvl="1">
                  <a:buFontTx/>
                  <a:buChar char="-"/>
                </a:pPr>
                <a:r>
                  <a:rPr lang="pt-BR" sz="1600">
                    <a:latin typeface="Dubai Light" panose="020B0303030403030204" pitchFamily="34" charset="-78"/>
                    <a:cs typeface="Dubai Light" panose="020B0303030403030204" pitchFamily="34" charset="-78"/>
                  </a:rPr>
                  <a:t>Curva de tração do motor obedece uma equação quadrática</a:t>
                </a:r>
              </a:p>
              <a:p>
                <a:pPr marL="457200" lvl="1" indent="0">
                  <a:buNone/>
                </a:pPr>
                <a:endParaRPr lang="pt-BR" sz="16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a:p>
                <a:pPr marL="0" indent="0">
                  <a:buNone/>
                </a:pPr>
                <a:endParaRPr lang="pt-BR" sz="2000">
                  <a:latin typeface="Dubai Light" panose="020B0303030403030204" pitchFamily="34" charset="-78"/>
                  <a:cs typeface="Dubai Light" panose="020B0303030403030204" pitchFamily="34" charset="-78"/>
                </a:endParaRPr>
              </a:p>
            </p:txBody>
          </p:sp>
        </mc:Choice>
        <mc:Fallback>
          <p:sp>
            <p:nvSpPr>
              <p:cNvPr id="3" name="Content Placeholder 2">
                <a:extLst>
                  <a:ext uri="{FF2B5EF4-FFF2-40B4-BE49-F238E27FC236}">
                    <a16:creationId xmlns:a16="http://schemas.microsoft.com/office/drawing/2014/main" id="{2947E8DD-E980-4C5F-8F9F-5D20D761A439}"/>
                  </a:ext>
                </a:extLst>
              </p:cNvPr>
              <p:cNvSpPr>
                <a:spLocks noGrp="1" noRot="1" noChangeAspect="1" noMove="1" noResize="1" noEditPoints="1" noAdjustHandles="1" noChangeArrowheads="1" noChangeShapeType="1" noTextEdit="1"/>
              </p:cNvSpPr>
              <p:nvPr>
                <p:ph idx="1"/>
              </p:nvPr>
            </p:nvSpPr>
            <p:spPr>
              <a:xfrm>
                <a:off x="142043" y="1253331"/>
                <a:ext cx="5953957" cy="4699145"/>
              </a:xfrm>
              <a:blipFill>
                <a:blip r:embed="rId4"/>
                <a:stretch>
                  <a:fillRect l="-921" t="-129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503B573-D76E-4CFE-A167-F17B122401EF}"/>
              </a:ext>
            </a:extLst>
          </p:cNvPr>
          <p:cNvSpPr>
            <a:spLocks noGrp="1"/>
          </p:cNvSpPr>
          <p:nvPr>
            <p:ph type="sldNum" sz="quarter" idx="12"/>
          </p:nvPr>
        </p:nvSpPr>
        <p:spPr/>
        <p:txBody>
          <a:bodyPr/>
          <a:lstStyle/>
          <a:p>
            <a:fld id="{34A53E97-C7CA-4D08-9401-3AF0CF7B84B6}" type="slidenum">
              <a:rPr lang="pt-BR" sz="1600" b="1" smtClean="0">
                <a:solidFill>
                  <a:schemeClr val="bg2">
                    <a:lumMod val="90000"/>
                  </a:schemeClr>
                </a:solidFill>
              </a:rPr>
              <a:t>9</a:t>
            </a:fld>
            <a:endParaRPr lang="pt-BR" sz="1600" b="1">
              <a:solidFill>
                <a:schemeClr val="bg2">
                  <a:lumMod val="90000"/>
                </a:schemeClr>
              </a:solidFill>
            </a:endParaRPr>
          </a:p>
        </p:txBody>
      </p:sp>
      <p:cxnSp>
        <p:nvCxnSpPr>
          <p:cNvPr id="10" name="Straight Connector 9">
            <a:extLst>
              <a:ext uri="{FF2B5EF4-FFF2-40B4-BE49-F238E27FC236}">
                <a16:creationId xmlns:a16="http://schemas.microsoft.com/office/drawing/2014/main" id="{6B023864-7F3C-4E7E-8F8D-7F7BCB68695C}"/>
              </a:ext>
            </a:extLst>
          </p:cNvPr>
          <p:cNvCxnSpPr>
            <a:cxnSpLocks/>
          </p:cNvCxnSpPr>
          <p:nvPr/>
        </p:nvCxnSpPr>
        <p:spPr>
          <a:xfrm>
            <a:off x="142042" y="905523"/>
            <a:ext cx="1121175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126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6F574365FE0F9428698522FB3CC4C7C" ma:contentTypeVersion="13" ma:contentTypeDescription="Crie um novo documento." ma:contentTypeScope="" ma:versionID="e6a6ef41ca0cdbecbc776f68bd6fd306">
  <xsd:schema xmlns:xsd="http://www.w3.org/2001/XMLSchema" xmlns:xs="http://www.w3.org/2001/XMLSchema" xmlns:p="http://schemas.microsoft.com/office/2006/metadata/properties" xmlns:ns2="27583b9a-ce89-4c7c-bff3-d087e8c0e551" xmlns:ns3="d2366998-690b-4d9a-a602-be3bdad60c20" targetNamespace="http://schemas.microsoft.com/office/2006/metadata/properties" ma:root="true" ma:fieldsID="231b1d60c1824f204d132af759887036" ns2:_="" ns3:_="">
    <xsd:import namespace="27583b9a-ce89-4c7c-bff3-d087e8c0e551"/>
    <xsd:import namespace="d2366998-690b-4d9a-a602-be3bdad60c2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No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583b9a-ce89-4c7c-bff3-d087e8c0e5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me" ma:index="20" nillable="true" ma:displayName="Nome" ma:description="asddsadasdasads" ma:internalName="No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366998-690b-4d9a-a602-be3bdad60c20" elementFormDefault="qualified">
    <xsd:import namespace="http://schemas.microsoft.com/office/2006/documentManagement/types"/>
    <xsd:import namespace="http://schemas.microsoft.com/office/infopath/2007/PartnerControls"/>
    <xsd:element name="SharedWithUsers" ma:index="14"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me xmlns="27583b9a-ce89-4c7c-bff3-d087e8c0e551" xsi:nil="true"/>
  </documentManagement>
</p:properties>
</file>

<file path=customXml/itemProps1.xml><?xml version="1.0" encoding="utf-8"?>
<ds:datastoreItem xmlns:ds="http://schemas.openxmlformats.org/officeDocument/2006/customXml" ds:itemID="{BDADF553-F0E7-47AC-8EAB-104C287E0D12}">
  <ds:schemaRefs>
    <ds:schemaRef ds:uri="27583b9a-ce89-4c7c-bff3-d087e8c0e551"/>
    <ds:schemaRef ds:uri="d2366998-690b-4d9a-a602-be3bdad60c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FC9ECDF-4383-46F1-AB02-A7BD4B8BEF01}">
  <ds:schemaRefs>
    <ds:schemaRef ds:uri="http://schemas.microsoft.com/sharepoint/v3/contenttype/forms"/>
  </ds:schemaRefs>
</ds:datastoreItem>
</file>

<file path=customXml/itemProps3.xml><?xml version="1.0" encoding="utf-8"?>
<ds:datastoreItem xmlns:ds="http://schemas.openxmlformats.org/officeDocument/2006/customXml" ds:itemID="{E88B4451-1D9E-4DB6-B1D4-6024C0332D2A}">
  <ds:schemaRefs>
    <ds:schemaRef ds:uri="27583b9a-ce89-4c7c-bff3-d087e8c0e551"/>
    <ds:schemaRef ds:uri="d2366998-690b-4d9a-a602-be3bdad60c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24</Slides>
  <Notes>24</Notes>
  <HiddenSlides>3</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Revisão bibliográfica</vt:lpstr>
      <vt:lpstr>Modelo físico</vt:lpstr>
      <vt:lpstr>Modelo físico</vt:lpstr>
      <vt:lpstr>Modelo físico</vt:lpstr>
      <vt:lpstr>Modelo Matemático</vt:lpstr>
      <vt:lpstr>Modelo Matemático</vt:lpstr>
      <vt:lpstr>Modelo Matemático</vt:lpstr>
      <vt:lpstr>Modelo Matemático</vt:lpstr>
      <vt:lpstr>Modelo Matemático</vt:lpstr>
      <vt:lpstr>Modelagem Aerodinâmica</vt:lpstr>
      <vt:lpstr>Modelagem Aerodinâmica</vt:lpstr>
      <vt:lpstr>Modelagem Aerodinâmica</vt:lpstr>
      <vt:lpstr>Funções de Transferência</vt:lpstr>
      <vt:lpstr>Parâmetros numéricos</vt:lpstr>
      <vt:lpstr>Análise de Estabilidade</vt:lpstr>
      <vt:lpstr>Análise de Estabilidade</vt:lpstr>
      <vt:lpstr>Simulação Númerica</vt:lpstr>
      <vt:lpstr>Simulação Númerica</vt:lpstr>
      <vt:lpstr>Simulação Númerica</vt:lpstr>
      <vt:lpstr>Análise de Frequência</vt:lpstr>
      <vt:lpstr>Considerações finais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Mauricio Leiman</dc:creator>
  <cp:revision>1</cp:revision>
  <dcterms:created xsi:type="dcterms:W3CDTF">2020-10-06T02:12:56Z</dcterms:created>
  <dcterms:modified xsi:type="dcterms:W3CDTF">2020-12-01T07:17:32Z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0x010100C6F574365FE0F9428698522FB3CC4C7C</vt:lpwstr>
  </property>
</Properties>
</file>