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7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8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29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1" r:id="rId3"/>
    <p:sldId id="282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3" r:id="rId15"/>
    <p:sldId id="280" r:id="rId16"/>
    <p:sldId id="281" r:id="rId17"/>
    <p:sldId id="284" r:id="rId18"/>
    <p:sldId id="262" r:id="rId19"/>
    <p:sldId id="285" r:id="rId20"/>
    <p:sldId id="257" r:id="rId21"/>
    <p:sldId id="263" r:id="rId22"/>
    <p:sldId id="287" r:id="rId23"/>
    <p:sldId id="288" r:id="rId24"/>
    <p:sldId id="292" r:id="rId25"/>
    <p:sldId id="290" r:id="rId26"/>
    <p:sldId id="291" r:id="rId27"/>
    <p:sldId id="293" r:id="rId28"/>
    <p:sldId id="294" r:id="rId29"/>
    <p:sldId id="299" r:id="rId30"/>
    <p:sldId id="295" r:id="rId31"/>
    <p:sldId id="296" r:id="rId32"/>
  </p:sldIdLst>
  <p:sldSz cx="12188825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9" autoAdjust="0"/>
  </p:normalViewPr>
  <p:slideViewPr>
    <p:cSldViewPr>
      <p:cViewPr varScale="1">
        <p:scale>
          <a:sx n="67" d="100"/>
          <a:sy n="67" d="100"/>
        </p:scale>
        <p:origin x="780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D0EFA9-57C0-4188-B1C6-56EB9958F127}" type="datetime1">
              <a:rPr lang="pt-BR" smtClean="0"/>
              <a:t>21/12/2023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4:52:46.78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4 172 1008,'0'0'2695,"2"-3"-2608,-7-49 5496,10 56-5855,4 0 264,0-1-1,1 0 1,-1-1 0,1 0 0,0-1 0,0 1 0,-1-2 0,1 1 0,17-3 0,-2 2 10,-22-1 9,0 0 0,0 1 0,0-1-1,-1 0 1,1-1 0,0 1 0,-1 0 0,1-1 0,-1 1 0,1-1 0,-1 0 0,0 0-1,1 0 1,-1 0 0,0 0 0,0-1 0,-1 1 0,1 0 0,0-1 0,-1 1-1,0-1 1,3-5 0,-3 6-19,0 0 0,0-1-1,0 1 1,0 0 0,-1-1 0,1 1-1,-1 0 1,1-1 0,-1 1 0,0-1-1,0 1 1,0-1 0,0 1 0,0-1-1,-1 1 1,1-1 0,-1 1-1,1 0 1,-1-1 0,0 1 0,0 0-1,0 0 1,0-1 0,-1 1 0,1 0-1,-1 0 1,1 0 0,-4-3 0,2 3-89,-1 0 1,1 1 0,-1-1 0,0 0 0,1 1-1,-1 0 1,-4-1 0,-37-6-1790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4:52:50.14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110 935 4489,'0'0'5074,"-12"-1"-4715,1 0-271,-9-2 390,-38-8-1,58 10-426,-1 1 1,1 0-1,-1-1 1,0 1-1,1-1 0,-1 1 1,1-1-1,0 1 1,-1-1-1,1 1 0,-1-1 1,1 1-1,0-1 1,-1 1-1,1-1 0,0 0 1,-1 1-1,1-1 1,0 1-1,0-1 1,0 0-1,0 1 0,0-1 1,0 0-1,0 1 1,0-1-1,0 0 0,0 1 1,0-1-1,0 0 1,0 1-1,0-1 0,1 0 1,-1 1-1,0-1 1,0 0-1,1 1 0,-1-1 1,0 1-1,1-1 1,-1 1-1,1-1 0,0 0 1,4-3-22,1 0 0,-1 1 0,1-1 0,0 1 0,0 1 0,11-5 0,0 1 21,103-39 89,143-32 0,-153 47-122,1837-442 246,-1381 325-334,-549 142 76,4 0-14,1-2-1,-1 0 0,0-2 1,38-20-1,-58 29 21,0-1-1,-1 0 1,1 1-1,0-1 1,0 1-1,-1-1 1,1 0-1,0 1 1,-1-1-1,1 0 1,-1 0 0,1 0-1,-1 1 1,1-1-1,-1 0 1,1 0-1,-1 0 1,0 0-1,0 0 1,1-1 0,-1 1-4,-1 1 1,1-1 0,0 1 0,0-1 0,0 1 0,-1 0 0,1-1 0,0 1-1,-1-1 1,1 1 0,0-1 0,-1 1 0,1 0 0,-1-1 0,1 1 0,0 0 0,-1-1-1,1 1 1,-1 0 0,1 0 0,-1-1 0,1 1 0,-1 0 0,1 0 0,-1 0-1,0 0 1,1 0 0,-1 0 0,1 0 0,-1 0 0,1 0 0,-1 0 0,1 0 0,-2 0-1,-21 0 13,5-1 33,-30 4 0,42-2-230,1 0 1,0 0-1,-1 0 1,1 1-1,0 0 0,0 0 1,0 0-1,0 1 1,-8 5-1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4:52:52.81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147 93 440,'0'0'5884,"-6"-2"-5585,-78-25 2221,61 27-693,21 0-1812,0 0-1,1-1 1,-1 1-1,0 0 0,0 0 1,1 0-1,-1 0 1,0 1-1,1-1 1,-1 0-1,0 1 1,1-1-1,-1 1 0,1-1 1,-1 1-1,-2 1 1,1-1 69,8-2-98,-1 0 0,0 0 0,0-1 0,0 0 1,0 1-1,0-2 0,0 1 0,0 0 0,6-6 1,8-4 53,7 0-30,-19 10-38,0-1 0,0 0 0,0 0 0,-1 0 0,8-6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4:52:55.34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0 938 4241,'0'0'3018,"12"-7"-2963,41-22 1,-44 25-17,-1 1 1,1 0 0,-1 1-1,1 0 1,0 0-1,18-1 1,13-3 525,29-7 862,71-24-610,11-4-436,76-18 86,2117-515 236,-1733 446-765,-432 106-97,-101 19-5026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5:57.61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 76 5369,'0'0'4968,"0"-5"-4659,0-16-219,1 18-71,0 0 0,0 1 0,0-1 0,0 1 0,0-1 0,0 1 0,1-1 0,0 1 1,-1 0-1,1 0 0,0 0 0,0 0 0,0 0 0,0 0 0,0 1 0,1-1 0,12-9 1384,-15 20-734,-1 5-587,0-1 0,-2 1 0,-5 22 0,4-22-88,1 0 1,0 0-1,-1 26 1,4-38-5,0 1 1,0 0-1,0 0 1,0-1-1,1 1 1,-1 0-1,1-1 1,0 1-1,-1 0 1,1-1-1,2 4 1,-2-5 3,0 0 0,0 0 1,1 0-1,-1 0 0,0 0 1,1 0-1,-1 0 0,1 0 0,-1 0 1,1-1-1,-1 1 0,1-1 1,0 1-1,-1-1 0,1 0 0,0 1 1,-1-1-1,1 0 0,1 0 0,-2 0 5,10 1-8,0 0 1,0-1 0,1 0-1,-1-1 1,14-2 0,-21 2 12,-1 0 0,0 0 0,0-1 0,0 1 0,0-1 0,0 1 0,0-1 0,-1 0 0,1 0 0,-1 0 0,1-1 0,-1 1 0,0-1 0,1 1 0,-1-1 0,-1 0 1,1 1-1,0-1 0,-1 0 0,1 0 0,1-6 0,-1 2 22,-1-1 0,1 0 0,-1 0 0,-1 0 0,0 0 0,0 0 0,-2-16 0,1 22-13,1-1-1,-1 1 1,0-1 0,-1 1-1,1 0 1,0 0-1,-1-1 1,1 1 0,-1 0-1,1 0 1,-1 0 0,0 0-1,0 1 1,0-1 0,0 1-1,0-1 1,-1 1 0,1-1-1,0 1 1,-1 0 0,1 0-1,-1 0 1,-4-1 0,-3 0-28,0-1 1,0 1 0,0 0-1,-21 0 1,28 3 0,0-1 1,0 0-1,0 1 1,0 0-1,0 0 1,0 0-1,0 0 1,0 0-1,1 0 1,-1 1-1,0 0 1,1-1-1,-1 1 1,1 0-1,0 0 1,-1 0-1,1 1 1,0-1-1,0 0 1,0 1-1,-2 4 1,1-2-21,0 0 0,1 1 0,-1 0 0,1 0 0,0-1 1,0 1-1,1 0 0,0 1 0,0-1 0,0 9 0,2-14 19,-1 0 0,1 0-1,0-1 1,0 1-1,-1 0 1,1 0 0,0-1-1,0 1 1,0 0-1,0-1 1,0 1-1,0-1 1,0 1 0,0-1-1,0 1 1,0-1-1,0 0 1,0 0 0,0 1-1,0-1 1,1 0-1,-1 0 1,0 0 0,0 0-1,0 0 1,2-1-1,0 1-64,1 0 1,0 0-1,0 0 0,0 0 0,-1-1 0,1 0 0,0 0 0,5-2 1,-4-1-211,1 0 0,-1 0 1,0-1-1,-1 0 0,1 0 1,-1 0-1,0-1 0,0 1 1,4-10-1,9-22-3495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5:59.23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352 18 7602,'0'0'5563,"-13"-3"-5468,-36-8-16,45 10-38,0 0 1,0 1 0,0-1-1,0 1 1,0 0-1,0 0 1,0 0 0,0 1-1,0-1 1,0 1-1,0 0 1,0 0-1,0 1 1,-4 1 0,1 1-2,1 1 0,0-1 0,0 1 0,0 0 0,-6 7 0,-3 3 23,-11 8 63,1 1 1,-36 47-1,54-62-127,1 0-1,0 0 1,0 1 0,1 0-1,0 0 1,1 0-1,0 0 1,1 1 0,0 0-1,1 0 1,0 0 0,-1 16-1,3-25-4,1-1-1,-1 1 1,1-1-1,-1 0 1,1 0-1,-1 1 1,1-1-1,0 0 1,-1 0-1,1 1 1,0-1-1,0 0 1,0 0-1,0 0 1,0 0 0,0 0-1,0-1 1,0 1-1,1 0 1,-1 0-1,0-1 1,0 1-1,1-1 1,-1 1-1,0-1 1,1 1-1,-1-1 1,1 0-1,-1 0 1,0 0-1,3 0 1,8 2-13,1-1-1,19-2 1,-20 1 27,-2 0-1,3 1-2,1-1 0,-1 0 0,1-1 0,-1-1 0,1 0 0,-1-1 0,0 0 0,19-8 0,-13 2 10,0 0 0,-1-1 0,-1-1 0,32-25 0,-43 32-5,-1-1 0,0 0 0,0-1 0,0 1 0,-1-1 0,0 0 0,0 0 0,0 0 0,-1-1 0,0 1 0,0-1 0,-1 0 1,0 0-1,0 0 0,0 0 0,-1 0 0,1-12 0,-2 17 0,0 0 1,0 1-1,1-1 1,-1 0-1,0 1 1,-1-1-1,1 0 1,0 1-1,0-1 1,-1 0-1,1 1 1,-1-1-1,1 0 1,-1 1-1,0-1 1,1 1-1,-1-1 1,0 1-1,0 0 1,0-1-1,0 1 1,0 0-1,-1 0 1,1-1-1,0 1 1,-1 0-1,1 0 1,0 0-1,-1 1 1,1-1 0,-1 0-1,0 1 1,1-1-1,-1 1 1,1-1-1,-1 1 1,0-1-1,1 1 1,-1 0-1,-2 0 1,-5-2 11,0 1 1,0 0-1,-1 1 1,1 0-1,0 0 1,0 1-1,-1 0 1,1 1-1,0 0 1,0 0-1,0 1 1,1 0-1,-1 0 1,0 1-1,1 0 1,0 1-1,-14 10 1,8-3-29,0 0 1,-19 24 0,27-29 3,1 0 0,0-1 1,1 2-1,0-1 1,0 0-1,0 1 0,1 0 1,-3 10-1,6-18-13,-1 1 0,1 0 0,0 0 0,-1-1 0,1 1 0,0 0-1,0 0 1,0-1 0,0 1 0,0 0 0,0 0 0,0 0 0,0-1 0,0 1-1,0 0 1,0 0 0,1 0 0,-1-1 0,0 1 0,1 0 0,-1 0 0,0-1-1,1 1 1,-1 0 0,1-1 0,-1 1 0,1-1 0,-1 1 0,1 0 0,-1-1 0,1 1-1,1 0 1,1 0-21,-1-1-1,1 1 0,0-1 0,0 0 1,0 0-1,-1 0 0,7-1 1,4 1 69,-5 0-34,0-1 0,0 0 0,0 0 0,0-1 0,-1 1-1,1-2 1,-1 1 0,10-5 0,-13 5-61,-1 0 0,1 0 0,0 0 0,-1-1 0,1 0 1,-1 1-1,1-1 0,-1 0 0,0-1 0,-1 1 0,1-1 0,0 1 0,-1-1 0,0 0 0,0 0 0,3-6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00.74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307 3 7770,'0'0'4375,"-13"0"-4272,-8-2-69,10 1 234,-1 1 0,1 0 0,-22 3 0,30-2-221,0 0 0,0 0 1,0 0-1,0 0 1,0 0-1,0 1 1,0-1-1,0 1 1,0 0-1,1 0 1,-5 3-1,-26 30 76,26-27-54,-9 11-30,1 1 0,0 1-1,1 0 1,-15 34 0,22-41-40,1 1 0,1 1 0,0-1 0,1 1 0,1 0 0,0 0-1,-1 32 1,4-44-11,0 0 0,0 1 0,0-1-1,0 0 1,1 0 0,0 1 0,0-1-1,0 0 1,3 7 0,-3-9 3,1-1-1,-1 1 1,1-1 0,-1 0 0,1 1 0,0-1-1,0 0 1,-1 0 0,1 0 0,0 0 0,0 0-1,0 0 1,0-1 0,0 1 0,0-1-1,0 1 1,0-1 0,1 0 0,-1 0 0,4 0-1,-3 0 7,13 1-24,32-2-1,-43 1 26,0-1 0,0 0-1,0 0 1,0 0 0,0-1 0,-1 0-1,1 0 1,0 0 0,-1-1 0,6-3 0,-1-1 9,0 0 0,0 0 0,-1-1 1,0 0-1,-1-1 0,0 0 0,0 0 1,-1-1-1,0 1 0,0-1 0,-1 0 1,-1-1-1,0 0 0,0 1 0,-1-1 0,0 0 1,-1-1-1,0 1 0,-1 0 0,0-16 1,-1 24-7,0-2 15,0-1 0,0 0 0,0 1-1,-1-1 1,0 1 0,-3-12-1,3 16 7,0-1-1,0 1 0,0-1 1,0 1-1,0-1 0,0 1 0,-1-1 1,1 1-1,-1 0 0,1 0 1,-1 0-1,1 0 0,-1 0 1,1 0-1,-1 0 0,0 1 0,0-1 1,1 0-1,-1 1 0,0-1 1,0 1-1,0 0 0,0 0 1,-3 0-1,-8-1 72,0 0 0,0 1 0,-1 0 0,1 1 0,-14 4 0,20-4-81,0 1 1,0 1 0,0 0-1,0 0 1,1 0-1,-1 0 1,1 1-1,0 0 1,0 1-1,-8 8 1,8-8-30,1 0 1,0 1-1,0 0 0,1 0 0,0 0 1,0 0-1,0 0 0,1 1 1,0 0-1,0 0 0,1 0 1,0 0-1,0 0 0,0 0 0,1 1 1,0-1-1,1 0 0,-1 1 1,1-1-1,2 14 0,-1-20-3,-1-1-1,0 1 1,0 0 0,1 0-1,-1 0 1,0-1 0,1 1-1,-1 0 1,1 0-1,-1-1 1,1 1 0,-1 0-1,1-1 1,0 1 0,-1-1-1,1 1 1,0-1-1,-1 1 1,1-1 0,0 1-1,0-1 1,0 1 0,26 4-334,-24-5 343,1 1 0,-1-1 0,1-1-1,0 1 1,-1 0 0,1-1 0,-1 0 0,0 0-1,1 0 1,-1 0 0,0-1 0,1 1 0,3-3-1,-4 0 33,0 1-1,0-1 1,0 0-1,-1 0 0,1 0 1,-1 0-1,0 0 1,0 0-1,-1-1 1,1 1-1,-1-1 0,0 0 1,1-6-1,0-9 148,0-37 0,-2 42-152,0 15-27,0-1 0,0 0-1,-1 0 1,1 0 0,0 0 0,0 0 0,-1 0 0,1 0 0,0 1 0,-1-1-1,1 0 1,-1 0 0,1 0 0,-1 1 0,0-1 0,1 0 0,-1 1 0,0-1-1,1 0 1,-1 1 0,0-1 0,0 1 0,1-1 0,-1 1 0,0 0 0,0-1-1,0 1 1,0 0 0,0-1 0,1 1 0,-1 0 0,0 0 0,0 0 0,-1 0-1,-2 0-243,0-1-1,1 2 0,-1-1 0,1 0 1,-1 1-1,1-1 0,-1 1 0,-6 3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02.82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459 19 6913,'0'0'5898,"-4"-2"-5989,-12-10 42,13 9 137,-22 3 1637,5 0-1578,12-1-131,0 1-1,0 0 1,0 0-1,0 0 1,0 1-1,0 1 1,0-1 0,1 1-1,-1 0 1,1 1-1,-11 5 1,5 0-5,0 0 0,1 1-1,0 1 1,1 0 0,-13 13 0,20-18-31,0 1 0,0-1 0,1 0 0,-1 1 1,1 0-1,1 0 0,-1 0 0,1 0 0,0 0 0,0 0 0,1 1 0,-1-1 0,1 1 0,1 9 0,-1-12-54,1-1-1,0 1 0,0-1 0,1 1 0,-1-1 1,1 1-1,-1-1 0,1 1 0,0-1 0,1 0 1,2 7-1,-2-8 42,0-1 0,-1 1 0,1-1-1,0 1 1,0-1 0,0 0 0,0 0 0,0 1 0,1-2 0,-1 1-1,0 0 1,0 0 0,1-1 0,-1 1 0,0-1 0,1 0 0,-1 1 0,3-1-1,1 0 25,-1 1-1,0-1 0,1 0 0,-1 0 0,0-1 0,11-1 0,-14 1 27,0 0-1,0 0 1,0 0-1,0-1 1,0 1-1,-1 0 1,1-1-1,0 1 1,-1-1-1,1 0 1,-1 1-1,1-1 1,-1 0-1,0 0 1,0 0-1,0 0 1,0 0-1,1-3 1,3-9 84,-1 0 1,0-1 0,-1 1 0,-1-1 0,0 0 0,-1 1 0,-1-1 0,0 0 0,-4-24-1,4 37-81,-1 0-1,1 1 0,-1-1 0,0 0 0,0 0 0,1 1 0,-1-1 0,0 1 1,-1-1-1,1 1 0,0-1 0,0 1 0,-1 0 0,1-1 0,0 1 1,-1 0-1,0 0 0,1 0 0,-1 0 0,1 0 0,-1 1 0,0-1 0,0 0 1,1 1-1,-1-1 0,0 1 0,-3-1 0,-4 0-36,0 0-1,0 1 1,0 0-1,-15 2 0,17 0-76,0 0 0,-1 0-1,2 1 1,-1 0-1,0 0 1,0 0 0,1 1-1,0 0 1,0 0-1,0 1 1,0-1 0,1 2-1,-10 10 1,6-7-129,-48 51-2349,9 1-3055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03.83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192 111 6009,'0'0'5772,"-5"1"-5690,-1 2-13,0 0 1,0 0-1,0 1 1,1-1 0,-1 1-1,1 1 1,0-1 0,-8 10-1,-38 50 857,36-43-787,11-16-133,0 0-1,1 0 1,0 0 0,0 0 0,1 1 0,-1-1 0,1 1 0,0 0 0,1-1 0,-1 1 0,1 0 0,0 0 0,1 0 0,-1 7 0,1-12-8,1 0 1,-1 0 0,0 1-1,0-1 1,1 0-1,-1 0 1,1 0-1,-1 0 1,1 0-1,-1 0 1,1 0-1,0 0 1,-1 0-1,1 0 1,0 0 0,0 0-1,0 0 1,0 0-1,0-1 1,0 1-1,0 0 1,0-1-1,0 1 1,0-1-1,0 1 1,0-1-1,0 0 1,0 1 0,1-1-1,-1 0 1,2 1-1,6 0-37,0 0 1,0-1-1,12 0 0,-10 0-19,9 0 19,1 0 0,-1-1 0,1-1 0,-1-1 0,21-6 0,-35 7 32,1-1 1,-1 0-1,0 1 0,1-2 0,-1 1 0,-1-1 1,1 0-1,-1 0 0,1 0 0,-1-1 1,0 0-1,-1 0 0,1 0 0,-1-1 0,0 0 1,0 1-1,-1-1 0,0-1 0,3-6 0,-2-1 114,-1 0 0,0-1 0,-1 0 0,0 0 0,-2 0 0,1 1 0,-4-24 0,2 29-42,1 5-6,0 0 1,-1 0 0,1 0 0,-1 0-1,0 0 1,0 1 0,-1-1-1,1 0 1,-1 1 0,0-1 0,0 1-1,0 0 1,0-1 0,-1 1 0,1 0-1,-1 0 1,0 0 0,0 1 0,0-1-1,0 1 1,0 0 0,0-1-1,-1 1 1,1 1 0,-1-1 0,0 0-1,1 1 1,-7-1 0,-6-2 55,0 1 1,-1 1 0,1 0-1,-1 1 1,-24 2-1,34 0-123,0 0-1,0 0 0,-1 1 0,1 0 0,0 0 0,1 0 0,-1 1 0,0 0 0,1 1 0,-1 0 0,1-1 0,0 2 0,0-1 0,1 1 0,-1 0 1,1 0-1,0 1 0,1-1 0,-9 13 0,7-7-103,-1 0 0,2 0 0,-1 0 0,2 1 0,-1 0 0,2 0 0,0 0 0,0 0 0,1 0 0,0 1 0,1 13 0,1-24 98,0 5-136,0 1 0,0-1 0,1 0 0,2 10 0,-3-15 103,1 1 1,0-1 0,0 0 0,0 0-1,1 1 1,-1-1 0,0 0 0,1 0 0,-1 0-1,1-1 1,0 1 0,0 0 0,-1-1 0,1 1-1,0-1 1,3 2 0,3 1-135,1 0 1,0-1 0,-1 0-1,1-1 1,0 0 0,0 0-1,1-1 1,-1 0 0,0 0-1,19-2 1,-20 1 25,-5 0 78,1 0 0,-1 0 1,0 0-1,0-1 1,0 1-1,0-1 0,0 1 1,0-1-1,0 0 0,-1 0 1,1 0-1,0-1 1,0 1-1,-1-1 0,1 0 1,-1 1-1,1-1 0,-1 0 1,0 0-1,0-1 1,0 1-1,0 0 0,3-6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04.77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303 83 8482,'0'0'4749,"-4"-3"-4685,3 2-56,0 0 13,0 0 1,0-1 0,0 1-1,-1 0 1,1 0 0,0 1-1,0-1 1,-1 0 0,1 0-1,-1 1 1,1-1 0,-1 1-1,1-1 1,-1 1 0,1-1-1,-1 1 1,0 0 0,1 0-1,-1 0 1,1 0 0,-1 0 0,0 0-1,1 0 1,-1 1 0,1-1-1,-1 0 1,-2 2 0,-10 6 173,2 1 0,-1 0 0,1 0 1,-19 20-1,7-6-108,15-15-56,-15 13 38,1 2 0,-22 26 0,39-42-75,1-1-1,1 1 0,-1 1 0,1-1 0,0 0 0,0 1 0,1 0 0,0 0 1,1 0-1,0 0 0,0 1 0,1-1 0,-1 10 0,2-16-2,0-1 0,0 0 0,0 0 0,0 0-1,0 0 1,1 0 0,-1 0 0,0 0 0,1 0-1,-1 0 1,1 0 0,-1 0 0,1-1 0,-1 1 0,1 0-1,-1 0 1,1 0 0,0 0 0,0-1 0,-1 1-1,1 0 1,0-1 0,0 1 0,0-1 0,0 1 0,0-1-1,0 1 1,0-1 0,0 0 0,0 1 0,0-1-1,2 0 1,4 1-14,0 0 0,0-1 0,0 0 1,9-1-1,3 0-13,-9 0 35,-1 0 1,1-1-1,-1 0 1,0 0 0,0-1-1,0 0 1,0-1-1,0 0 1,0-1-1,-1 1 1,0-1-1,0-1 1,9-8-1,-3 2 24,-1 0 0,0-1 0,-1-1 0,-1 0 0,0 0-1,13-23 1,-19 27 5,0-1-1,-1 1 0,0-1 1,0-1-1,-1 1 0,2-16 1,-2-1 113,-1-40 0,-2 66-121,0 0 0,0 0 1,0 0-1,0-1 0,0 1 1,0 0-1,-1 0 0,1 0 1,-1 0-1,0 1 0,-1-5 1,1 5-9,0 0 1,0 0-1,-1 0 1,1 0-1,0 1 1,0-1-1,0 0 1,-1 1-1,1-1 1,0 1-1,-1-1 1,1 1-1,-1-1 1,1 1-1,0 0 1,-1 0-1,1 0 1,-3 0-1,-2 0-51,1 0-1,-1 1 1,0-1 0,0 1-1,0 0 1,0 1 0,1 0-1,-1 0 1,1 0-1,-1 0 1,1 1 0,0 0-1,0 0 1,0 0 0,-8 7-1,-2 5-358,0 0 0,-26 34-1,24-27 60,-48 60-2607,6-5-3169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05.72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268 112 4337,'0'0'10853,"-34"6"-10641,-102 19-16,131-24-190,0 0 0,1 1-1,-1-1 1,1 1 0,0 0 0,0 0-1,-6 3 1,10-4-6,-1-1 0,0 1 0,1 0 1,-1 0-1,0-1 0,1 1 0,-1 0 0,1 0 0,-1 0 0,1-1 0,-1 1 0,1 0 1,0 0-1,-1 0 0,1 2 0,-2 4 15,-2 2 25,0 0 0,1 0 0,1 1 0,0-1 1,0 1-1,0-1 0,1 14 0,1-22-79,34-1 79,-8 1-37,1-1 0,37-6 0,-57 5-39,1 0 0,-1-1 1,0 0-1,0-1 1,0 1-1,0-1 1,-1-1-1,1 1 1,-1-1-1,0 0 1,0-1-1,0 1 1,7-9-1,-10 9 25,0 0 0,0-1 0,0 0-1,-1 0 1,0 1 0,0-1 0,0-1 0,-1 1 0,0 0-1,0 0 1,0-1 0,0 1 0,-1 0 0,0-1 0,0 1-1,-1-6 1,1 3 13,-1 4 17,1 0 1,-1 0-1,0-1 1,0 1-1,-1 0 1,1 0-1,-1 0 1,0 0-1,0 0 1,0 1-1,-1-1 1,1 1-1,-1-1 1,0 1-1,0 0 1,0 0-1,0 0 1,-1 0-1,1 1 1,-1-1-1,0 1 1,-7-3-1,1 0 75,-1 0 0,1 1 1,-1 0-1,0 0 0,0 2 0,0-1 0,-21-1 1,19 4-66,2-1 10,1 0 0,-19 3 0,26-2-36,1 0 1,0 1-1,-1 0 1,1-1 0,-1 1-1,1 0 1,0 0 0,0 0-1,0 0 1,0 1 0,0-1-1,0 0 1,0 1 0,0 0-1,0-1 1,-3 5 0,1 2-12,-1 1 1,1-1 0,1 1-1,-1 0 1,2 0 0,-1 1-1,1-1 1,1 0 0,-1 1-1,2 0 1,-1-1 0,1 1-1,1-1 1,0 1 0,2 11-1,-2-19-1,0 0 0,-1 0-1,1-1 1,0 1 0,0 0-1,0-1 1,0 1 0,0-1-1,1 1 1,-1-1 0,0 0-1,1 1 1,-1-1 0,1 0-1,-1 0 1,1 0 0,0 0 0,-1 0-1,1 0 1,0-1 0,0 1-1,0-1 1,-1 1 0,1-1-1,0 0 1,3 1 0,8 0-103,0 0 0,24-1 1,-20-1 105,-11 1-18,-1 0 0,0-1 0,0 0 0,1 0 0,-1 0 0,0 0 1,0-1-1,0 0 0,0 0 0,0 0 0,-1-1 0,1 1 0,-1-1 0,1 0 0,-1-1 0,0 1 0,0-1 0,-1 0 0,1 0 0,-1 0 0,1 0 0,-2 0 1,1-1-1,0 1 0,-1-1 0,0 0 0,0 0 0,0 0 0,0 0 0,-1 0 0,0 0 0,0-1 0,0 1 0,-1 0 0,0-1 0,0 1 0,0 0 0,-2-8 1,2 11-186,-1 0 0,0 0 1,1 1-1,-1-1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4:52:50.14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110 935 4489,'0'0'5074,"-12"-1"-4715,1 0-271,-9-2 390,-38-8-1,58 10-426,-1 1 1,1 0-1,-1-1 1,0 1-1,1-1 0,-1 1 1,1-1-1,0 1 1,-1-1-1,1 1 0,-1-1 1,1 1-1,0-1 1,-1 1-1,1-1 0,0 0 1,-1 1-1,1-1 1,0 1-1,0-1 1,0 0-1,0 1 0,0-1 1,0 0-1,0 1 1,0-1-1,0 0 0,0 1 1,0-1-1,0 0 1,0 1-1,0-1 0,1 0 1,-1 1-1,0-1 1,0 0-1,1 1 0,-1-1 1,0 1-1,1-1 1,-1 1-1,1-1 0,0 0 1,4-3-22,1 0 0,-1 1 0,1-1 0,0 1 0,0 1 0,11-5 0,0 1 21,103-39 89,143-32 0,-153 47-122,1837-442 246,-1381 325-334,-549 142 76,4 0-14,1-2-1,-1 0 0,0-2 1,38-20-1,-58 29 21,0-1-1,-1 0 1,1 1-1,0-1 1,0 1-1,-1-1 1,1 0-1,0 1 1,-1-1-1,1 0 1,-1 0 0,1 0-1,-1 1 1,1-1-1,-1 0 1,1 0-1,-1 0 1,0 0-1,0 0 1,1-1 0,-1 1-4,-1 1 1,1-1 0,0 1 0,0-1 0,0 1 0,-1 0 0,1-1 0,0 1-1,-1-1 1,1 1 0,0-1 0,-1 1 0,1 0 0,-1-1 0,1 1 0,0 0 0,-1-1-1,1 1 1,-1 0 0,1 0 0,-1-1 0,1 1 0,-1 0 0,1 0 0,-1 0-1,0 0 1,1 0 0,-1 0 0,1 0 0,-1 0 0,1 0 0,-1 0 0,1 0 0,-2 0-1,-21 0 13,5-1 33,-30 4 0,42-2-230,1 0 1,0 0-1,-1 0 1,1 1-1,0 0 0,0 0 1,0 0-1,0 1 1,-8 5-1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07.33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253 228 4641,'41'-33'10821,"-47"38"-10799,0 0 0,0 1 0,1-1 0,0 1 0,0 0-1,0 1 1,1-1 0,0 1 0,0 0 0,0 0 0,-2 9 0,2-3-30,1 0 0,0 0 0,1 1 0,0-1 0,1 26 0,1-31 25,0-3-20,0 1 0,0 0 0,0-1 0,1 1 0,2 7 0,-3-11 1,1 0 1,0 0 0,0-1 0,0 1-1,0 0 1,0-1 0,0 1-1,1 0 1,-1-1 0,1 1 0,-1-1-1,1 0 1,-1 1 0,1-1-1,0 0 1,-1 0 0,1 0 0,3 1-1,10 2-7,0 0-1,-1-1 0,1-1 1,0 0-1,0-1 1,0-1-1,0 0 0,17-3 1,-25 2 12,0 0 0,-1-1 0,1 1 0,-1-2 0,0 1 0,1-1 0,-1 0 0,0 0 0,-1 0 0,1-1 0,-1 0 0,1 0 0,-1-1 0,0 1 0,-1-1 0,1 0 0,-1 0 0,6-10 0,-3 5 25,-1-1 1,-1 1-1,1-1 0,-2-1 0,0 1 0,0-1 0,-1 1 0,0-1 0,1-20 0,-2-70 363,-2 95-348,-1 1 0,1 0 0,-1 0 0,0 0 0,-1 0 0,1 0 0,-1 0 0,0 0 0,-1 0 0,0 1 0,1-1 0,-2 1 0,1 0 1,-1 0-1,1 0 0,-1 0 0,-1 1 0,1-1 0,-1 1 0,1 0 0,-1 1 0,-7-5 0,0 2 30,1 0 1,-1 1 0,0 0-1,-1 1 1,1 0-1,-1 1 1,0 0 0,1 1-1,-25 0 1,14 1-60,-1 1 1,-39 5 0,54-3-13,-1 0 1,1 1-1,0 0 0,0 0 1,0 1-1,1 0 1,-1 1-1,1-1 0,-11 10 1,7-5-19,1 1 1,0 1-1,1 0 0,0 1 1,0 0-1,1 0 0,1 1 1,0 0-1,1 0 0,0 1 1,1 0-1,1 0 0,0 0 1,1 1-1,0 0 0,1 0 1,1 0-1,-1 27 0,3-40-15,0 0 1,0 0-1,0 0 0,0 0 0,0 0 0,1 0 0,-1 0 0,1 1 0,-1-1 0,1 0 0,0 0 0,0-1 0,0 1 0,0 0 0,0 0 0,0 0 0,0-1 0,1 1 0,-1 0 0,1-1 0,-1 1 0,1-1 0,0 0 0,-1 1 0,1-1 0,0 0 0,0 0 0,0 0 0,0 0 0,0-1 0,0 1 0,0 0 0,0-1 0,0 0 1,4 1-1,4 1-285,0 0 0,1-1 0,-1 0 0,1 0 0,0-1 0,-1-1 0,21-3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08.70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345 30 3777,'0'0'9472,"-32"-5"-9166,-99-15-182,121 18-116,0 1 1,-1 0-1,-10 0 0,19 2-4,1-1-1,0 0 1,0 0-1,-1 1 1,1-1-1,0 1 1,0-1-1,0 1 1,-1-1-1,1 1 1,0 0-1,0 0 1,0-1-1,-1 3 1,-5 2 15,-2 3-12,1-1-1,0 1 1,1 1-1,0-1 1,0 1-1,0 1 0,1-1 1,1 1-1,-7 16 1,6-13 35,1 1 0,1 0 0,1 0 0,0 0 0,0 0-1,2 0 1,-1 16 0,2-30-42,0 7 19,-1-1 1,2 1-1,-1-1 0,1 0 1,0 1-1,3 10 0,-3-15-14,0 0-1,1 0 1,-1 0-1,0 0 0,1-1 1,-1 1-1,1 0 1,0-1-1,-1 1 1,1-1-1,0 0 1,0 1-1,0-1 1,0 0-1,0 0 1,0 0-1,0-1 0,0 1 1,1 0-1,-1-1 1,0 1-1,3-1 1,3 1 62,1 1 0,-1-2 0,0 1 0,0-1 1,1-1-1,-1 0 0,0 0 0,0 0 0,0-1 1,1 0-1,-2-1 0,1 0 0,0 0 0,-1 0 0,1-1 1,11-8-1,-9 4-12,-1 0 0,1-1 0,-2 0 0,1-1 0,-1 1 0,-1-1 1,0-1-1,0 0 0,-1 0 0,8-18 0,-10 20-14,-1-1-1,0 0 1,-1 0-1,1 0 1,0-17-1,-3 24-36,1 0-1,-1 0 1,0 0 0,0 0-1,0 0 1,-1 0-1,1 0 1,-1 0-1,0 0 1,0 0 0,0 0-1,0 0 1,0 0-1,-1 1 1,1-1-1,-1 0 1,1 1 0,-1-1-1,0 1 1,0 0-1,-1 0 1,-3-4 0,-1 2-98,-1 0 1,1 1-1,-1 0 1,1 0-1,-1 1 1,0 0 0,-15-2-1,-3 1-1482,-29 3 1,33 0-296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09.91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379 72 9090,'0'0'6553,"-27"-7"-6445,-88-16-6,110 22-97,0 0 1,0 1-1,0 0 0,0 0 1,0 0-1,0 0 1,0 1-1,0 0 1,-6 1-1,8 0 6,-1-1 0,1 1 0,0 0-1,0 0 1,0 0 0,0 0 0,-4 5-1,-3 2 19,-6 4-28,0 1 0,1 1 1,1 0-1,-20 26 0,28-32-3,1 0 0,-1 0 0,1 1 0,1 0 0,0 0 0,0 0 0,1 0 0,1 1 0,-1-1 0,0 19 0,2-27 2,1 4 2,0 1-1,-1-1 1,2 0-1,-1 0 1,2 7-1,-1-10 1,0-1 0,-1 0 1,1 0-1,1 0 0,-1 1 0,0-1 0,0 0 0,1-1 0,-1 1 1,1 0-1,0 0 0,0-1 0,-1 1 0,1-1 0,0 1 0,3 1 0,4 2 7,1 0-1,0-1 1,0 0-1,0 0 1,0-1-1,1 0 1,0-1-1,12 2 1,14-2-8,39-1 1,-48-1-28,-19 1 22,0-2 0,0 1 0,0-1 0,0 0 1,-1-1-1,14-4 0,-19 5 7,1-1-1,-1 0 1,0 0 0,1 0-1,-1 0 1,0 0 0,0-1-1,-1 1 1,1-1 0,0 0-1,-1 0 1,0 0 0,0 0-1,0 0 1,0 0 0,0-1-1,2-6 1,-1-1 23,0 0-1,-1 0 1,-1-1-1,1 1 1,-2-1-1,-1-20 1,1 6-9,0 12 25,-1 0 1,0 0-1,-1 0 0,-1 0 1,0 0-1,-10-26 0,10 33-19,0 1-1,0-1 1,0 1 0,-1 0-1,0 0 1,-1 0 0,1 1 0,-1-1-1,0 1 1,-1 0 0,1 1-1,-1-1 1,0 1 0,0 0-1,-10-5 1,10 7-22,0 0 0,1 1 0,-1-1 0,0 1 0,0 0 0,0 0 0,-8 1 0,11 0-23,0 0 1,0 0-1,-1 0 0,1 1 0,0-1 0,0 1 1,-1 0-1,1 0 0,0 0 0,0 1 0,0-1 1,0 0-1,0 1 0,-5 4 0,3 0-78,0 0-1,0 0 1,1 0-1,0 1 1,0 0-1,0 0 1,1 0-1,0 0 1,1 1 0,-1-1-1,1 1 1,-1 11-1,-1 11-1479,1 57 0,3-78 1176,0 51-3362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10.81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448 90 784,'0'0'11709,"-11"-2"-11199,8 1-473,-11-3 240,-1 1 1,1 0-1,-30-1 1,8 4 192,-47 1 293,74 0-697,0 0 0,0 1 1,1 0-1,-1 0 0,0 1 0,1 0 1,-9 5-1,5-2-37,0 1-1,1 1 1,-1 0 0,2 1 0,-1 0 0,1 0-1,-17 22 1,22-23-35,-1-1 0,2 1 0,-1 0 0,1 0 1,0 0-1,1 1 0,0 0 0,0-1 0,1 1 0,0 0 0,1 0 0,-1 18 0,2-22-4,0 1 0,0-1 0,1 1 1,-1-1-1,1 1 0,0-1 0,1 0 0,0 0 0,-1 1 0,2-1 0,2 5 0,-3-7 7,1 1-1,0-1 0,0 0 1,0 0-1,1 0 1,-1 0-1,1 0 0,-1-1 1,1 0-1,0 1 0,0-1 1,0-1-1,0 1 0,5 1 1,10 1-1,0 0 0,0-2 1,0 0-1,0-1 1,0-1-1,19-2 0,-31 2 10,-1-1-1,0 0 0,1-1 0,-1 1 0,0-1 1,0 0-1,0-1 0,0 1 0,0-1 0,9-7 1,-5 3 2,-1-1 1,0 0 0,0 0-1,-1-1 1,10-13 0,-3-1 26,-1 0 1,0-1-1,-2 0 1,13-36-1,-20 45 25,0 0 0,-2 0 0,1-1 0,-2 0 0,0 1 0,-1-1 0,-1 0 0,-2-24 0,2 39-51,0-1 1,-1 1-1,1 0 0,-1 0 0,1 0 0,-1 0 1,0 0-1,1 0 0,-1 0 0,0 0 0,0 0 1,0 0-1,0 0 0,1 0 0,-1 1 0,0-1 1,0 0-1,-1 1 0,1-1 0,0 1 0,0-1 1,0 1-1,0-1 0,0 1 0,-1 0 0,1 0 1,0-1-1,0 1 0,-2 0 0,-45-1-17,32 2 46,4 0-48,1 0-1,-1 1 1,0 1 0,1 0 0,0 0 0,0 1 0,0 0 0,0 1 0,0 1-1,1-1 1,0 2 0,0-1 0,1 1 0,0 1 0,0 0 0,1 0 0,0 1-1,0 0 1,1 0 0,0 0 0,-7 14 0,11-16-40,0 0-1,1 1 1,0-1 0,1 0 0,-1 0 0,1 1-1,1-1 1,-1 1 0,1-1 0,0 1-1,2 7 1,-1-12 1,-1 0-1,1 0 1,0 0 0,1 0-1,-1 0 1,0-1 0,1 1-1,-1 0 1,1-1 0,0 1-1,0-1 1,0 0 0,0 1-1,0-1 1,1 0 0,-1 0-1,1 0 1,-1-1 0,1 1-1,-1-1 1,1 1 0,0-1-1,4 1 1,7 3-251,-1 0-1,1-1 1,24 3-1,-33-7 150,52 7-1264,-52-7 1024,0 0 1,0 0-1,0 0 0,0-1 1,0 0-1,-1 0 0,1 0 0,0 0 1,5-3-1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11.84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352 59 5545,'0'-3'9127,"0"2"-9096,0 1-1,0-1 0,0 1 1,0-1-1,0 1 0,0-1 0,0 1 1,0-1-1,0 1 0,0-1 0,-1 0 1,1 1-1,0-1 0,0 1 0,0-1 1,-1 1-1,1 0 0,0-1 0,-1 1 1,1-1-1,0 1 0,-1 0 1,1-1-1,-1 1 0,1-1 0,-1 1 1,-1-1 14,0 1 0,0 0 0,0-1 1,1 1-1,-1 0 0,0 0 0,0 0 1,0 1-1,0-1 0,-2 1 0,-4 1-25,0 0-1,0 1 1,0 0-1,0 0 1,1 1-1,-1 0 1,1 1-1,-8 6 1,-56 48 7,60-49 4,1-1-45,-16 14 52,-45 51 0,65-66-38,0-1-1,1 1 0,0 0 1,0 0-1,1 1 1,0-1-1,0 1 0,1 0 1,0 0-1,1 0 1,0 1-1,-1 11 0,2-16-6,1 1-1,0-1 1,0 0-1,1 1 1,-1-1-1,1 0 0,3 10 1,-3-13 4,0 0 1,0 0-1,1 0 1,-1 0-1,1 0 0,-1 0 1,1-1-1,0 1 1,0 0-1,-1-1 1,1 1-1,0-1 0,0 0 1,1 0-1,-1 0 1,0 0-1,0 0 1,4 1-1,8 1 11,0 1-1,1-2 1,-1 0-1,1-1 0,-1 0 1,19-2-1,-3 0 10,-19 1-10,0 0-1,0-1 1,0-1-1,0 1 1,0-2-1,0 0 1,0 0-1,-1-1 1,0 0-1,1-1 1,-2 0-1,1 0 1,0-1-1,-1-1 1,0 1-1,-1-1 1,0-1-1,0 0 1,0 0-1,-1 0 1,0-1-1,-1 0 1,0-1-1,0 1 1,-1-1-1,0 0 1,-1-1-1,0 1 1,-1-1-1,4-15 1,-4 9 26,-1 0 1,-1 0 0,0-1-1,-4-31 1,2 43-9,0 0-1,0 0 1,-1 0 0,0 0 0,0 0 0,0 0 0,-1 0 0,0 1 0,0-1-1,0 1 1,-1 0 0,0 0 0,0 0 0,0 0 0,0 1 0,-7-5 0,4 3 12,-1 1 1,0 1-1,0-1 0,0 1 1,0 1-1,-1-1 1,1 1-1,-18-3 1,3 3-64,0 1-1,-31 0 1,46 2-73,-1 1 0,1-1-1,0 2 1,0-1 0,-1 1-1,1 0 1,0 0 0,1 1-1,-1 0 1,0 1 0,1 0 0,0 0-1,0 0 1,0 1 0,1 0-1,-1 1 1,1-1 0,-8 10-1,-21 26-1971,7-5-815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12.73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504 4 8058,'0'0'4875,"-22"-1"-4552,-113-1 221,130 2-508,1 1 1,0-1-1,0 1 0,0 1 0,0-1 0,0 0 0,0 1 0,1 0 0,-1 0 1,0 0-1,1 0 0,-1 1 0,-3 3 0,-8 8 21,-20 22 0,29-28-18,-3 1-46,1 0 1,0 0-1,1 1 0,0 1 0,0-1 1,1 1-1,1 0 0,0 0 0,0 1 1,1 0-1,1 0 0,0 0 0,0 0 0,-1 24 1,4-26-12,0-6 0,0 0 1,0 1-1,0-1 0,1 0 1,-1 0-1,3 9 1,-2-12 11,-1 0 0,1 0 0,0 0 0,0 1 0,0-1 0,0 0 0,0 0 0,0 0 0,0 0 0,0-1 1,0 1-1,0 0 0,0 0 0,1-1 0,-1 1 0,0 0 0,0-1 0,1 0 0,-1 1 0,0-1 1,1 0-1,-1 1 0,1-1 0,-1 0 0,2 0 0,9 1 19,-1-1-1,1 0 1,-1 0 0,1-1-1,14-3 1,-21 2 3,0 1 1,0-1-1,0 0 0,0-1 1,0 1-1,0-1 1,-1 0-1,0 0 0,1-1 1,-1 1-1,0-1 1,0 0-1,3-4 0,-1 0 40,0 1-1,-1-1 1,0 0-1,-1 0 0,0 0 1,0-1-1,0 0 1,-1 0-1,-1 0 0,1 0 1,-1 0-1,-1 0 0,0 0 1,0-15-1,-1 22-34,0-1-1,0 1 1,0-1-1,-1 1 1,1-1-1,-1 1 1,0-1-1,1 1 1,-1 0-1,0 0 1,-1-1-1,1 1 1,0 0-1,0 0 1,-1 0-1,1 0 1,-1 0-1,0 0 1,0 1-1,0-1 1,1 1-1,-1-1 1,-1 1 0,1 0-1,0-1 1,0 1-1,0 0 1,-1 0-1,-2 0 1,-6-2-34,0 1 0,0 0 0,0 1 0,0 0 0,-14 1 0,14 0-102,0 0 1,1 1-1,-1 1 1,1 0-1,-1 0 1,1 1-1,0 1 0,-17 7 1,8-1-712,1 1 1,0 1-1,-20 18 1,-21 19-4322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13.63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631 49 7762,'0'0'5832,"-21"-8"-5683,-68-24-2,84 30-140,-1 0 0,1 1 1,0 0-1,-1 0 1,1 0-1,-9 1 0,11 0-2,0 1 0,0-1 0,0 1-1,0 0 1,0 0 0,-6 3-1,-1 0 38,-29 13 120,1 1 0,1 2 0,0 1 0,2 2 0,0 2 0,2 1 0,1 1 0,-40 45 0,63-62-158,1-1 1,0 2-1,1-1 1,0 1-1,1 1 1,0-1-1,1 1 1,0 0-1,1 0 1,0 0-1,1 1 1,0-1-1,1 1 1,1 0-1,-1 22 1,2-31-9,1-1 0,-1 0 0,0 1 1,1-1-1,0 0 0,-1 0 0,2 0 0,-1 1 0,0-1 0,0 0 1,1 0-1,0-1 0,-1 1 0,1 0 0,0 0 0,5 4 0,-2-3-13,0 0 0,0-1 0,0 1 0,1-1 0,-1 0 0,1 0-1,0 0 1,8 2 0,6 0-22,1 0 1,0-2-1,0 0 0,29 0 1,159-3 8,-196 0 25,-1 0-1,1-1 0,0-1 1,-1 0-1,0 0 1,1-2-1,-1 1 0,0-1 1,19-10-1,-26 11 11,0-1 0,0 1 0,0-1 0,0 0 0,-1 0 0,0 0 0,0 0 0,0-1 0,0 0-1,-1 0 1,1 0 0,-1 0 0,-1 0 0,1-1 0,-1 1 0,0-1 0,0 0 0,0 1 0,-1-1 0,0 0 0,0 0 0,0-8 0,-1 9 18,0-1 1,0 0 0,0 0-1,0 0 1,-1 0 0,0 1-1,-1-1 1,1 0 0,-1 1-1,0-1 1,0 1 0,0 0-1,-1-1 1,0 1 0,0 0 0,-1 1-1,1-1 1,-1 1 0,0-1-1,0 1 1,0 0 0,-1 1-1,1-1 1,-6-3 0,-7-3 77,1 0 0,-2 1 0,1 1 0,-1 1 0,-1 0 0,1 1 0,-25-4-1,17 6-78,-1 0-1,1 2 1,-1 1-1,-48 5 1,68-3-81,-1 0 0,1 1 0,0-1 0,0 2 0,0-1 0,0 1 0,0 0 0,0 0 0,1 1 0,0 0 0,-1 0 0,1 0 0,1 1 0,-1 0 0,-7 9 0,4-3-510,0 1-1,1 0 1,1 1 0,0 0-1,1 0 1,-9 26 0,1 14-4313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14.47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406 26 7722,'0'0'6270,"-18"-5"-6140,-57-14 8,73 18-135,-1 1-1,1-1 1,0 1-1,0 0 1,0 0-1,-1 0 1,1 0 0,0 0-1,0 1 1,-1-1-1,1 1 1,0-1-1,0 1 1,0 0-1,0 0 1,0 0-1,0 0 1,0 0-1,0 0 1,0 1-1,1-1 1,-1 0-1,0 1 1,1 0-1,-1-1 1,1 1-1,-2 2 1,-6 6 9,-120 135 433,109-119-343,1 2 0,2-1 0,-27 57 1,40-75-98,1 1 0,0-1 0,1 1 0,0 0 1,0 0-1,1 0 0,0 0 0,1 0 0,1 15 1,0-23-7,-1 0 1,0-1 0,1 1 0,-1 0 0,1-1 0,0 1 0,0-1-1,-1 1 1,1-1 0,0 1 0,0-1 0,0 0 0,0 1 0,1-1-1,-1 0 1,0 0 0,0 0 0,1 0 0,-1 0 0,1 0 0,-1 0 0,1 0-1,-1-1 1,1 1 0,0 0 0,2 0 0,6 1-11,-1 0 0,1 0 0,15 0 1,-21-2 5,19 1 16,1 0 0,0-2 0,36-5 0,-47 3 17,1 0 1,0-1 0,-1 0-1,0-1 1,0-1 0,0 0-1,16-11 1,-15 8 39,0-2 0,-1 0 1,0-1-1,-1 0 0,0 0 0,-1-1 1,14-22-1,-20 28-19,-1 0 1,0 0-1,0-1 1,0 1-1,-1-1 1,-1 0-1,1 0 1,-1 0-1,0 0 1,-1-1-1,0 1 0,0 0 1,-1-1-1,0 1 1,-1 0-1,0-1 1,-3-12-1,3 18-50,0 0 0,0 0-1,0 0 1,-1 0 0,1 1 0,-1-1-1,0 1 1,0-1 0,0 1 0,0-1-1,0 1 1,-1 0 0,1 0 0,0 0-1,-1 0 1,0 1 0,1-1-1,-1 1 1,-5-2 0,-16-7-169,-1 2-1,-49-9 1,-75-7-2592,2 8-4573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5:57.61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 76 5369,'0'0'4968,"0"-5"-4659,0-16-219,1 18-71,0 0 0,0 1 0,0-1 0,0 1 0,0-1 0,0 1 0,1-1 0,0 1 1,-1 0-1,1 0 0,0 0 0,0 0 0,0 0 0,0 0 0,0 1 0,1-1 0,12-9 1384,-15 20-734,-1 5-587,0-1 0,-2 1 0,-5 22 0,4-22-88,1 0 1,0 0-1,-1 26 1,4-38-5,0 1 1,0 0-1,0 0 1,0-1-1,1 1 1,-1 0-1,1-1 1,0 1-1,-1 0 1,1-1-1,2 4 1,-2-5 3,0 0 0,0 0 1,1 0-1,-1 0 0,0 0 1,1 0-1,-1 0 0,1 0 0,-1 0 1,1-1-1,-1 1 0,1-1 1,0 1-1,-1-1 0,1 0 0,0 1 1,-1-1-1,1 0 0,1 0 0,-2 0 5,10 1-8,0 0 1,0-1 0,1 0-1,-1-1 1,14-2 0,-21 2 12,-1 0 0,0 0 0,0-1 0,0 1 0,0-1 0,0 1 0,0-1 0,-1 0 0,1 0 0,-1 0 0,1-1 0,-1 1 0,0-1 0,1 1 0,-1-1 0,-1 0 1,1 1-1,0-1 0,-1 0 0,1 0 0,1-6 0,-1 2 22,-1-1 0,1 0 0,-1 0 0,-1 0 0,0 0 0,0 0 0,-2-16 0,1 22-13,1-1-1,-1 1 1,0-1 0,-1 1-1,1 0 1,0 0-1,-1-1 1,1 1 0,-1 0-1,1 0 1,-1 0 0,0 0-1,0 1 1,0-1 0,0 1-1,0-1 1,-1 1 0,1-1-1,0 1 1,-1 0 0,1 0-1,-1 0 1,-4-1 0,-3 0-28,0-1 1,0 1 0,0 0-1,-21 0 1,28 3 0,0-1 1,0 0-1,0 1 1,0 0-1,0 0 1,0 0-1,0 0 1,0 0-1,1 0 1,-1 1-1,0 0 1,1-1-1,-1 1 1,1 0-1,0 0 1,-1 0-1,1 1 1,0-1-1,0 0 1,0 1-1,-2 4 1,1-2-21,0 0 0,1 1 0,-1 0 0,1 0 0,0-1 1,0 1-1,1 0 0,0 1 0,0-1 0,0 9 0,2-14 19,-1 0 0,1 0-1,0-1 1,0 1-1,-1 0 1,1 0 0,0-1-1,0 1 1,0 0-1,0-1 1,0 1-1,0-1 1,0 1 0,0-1-1,0 1 1,0-1-1,0 0 1,0 0 0,0 1-1,0-1 1,1 0-1,-1 0 1,0 0 0,0 0-1,0 0 1,2-1-1,0 1-64,1 0 1,0 0-1,0 0 0,0 0 0,-1-1 0,1 0 0,0 0 0,5-2 1,-4-1-211,1 0 0,-1 0 1,0-1-1,-1 0 0,1 0 1,-1 0-1,0-1 0,0 1 1,4-10-1,9-22-3495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5:59.23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352 18 7602,'0'0'5563,"-13"-3"-5468,-36-8-16,45 10-38,0 0 1,0 1 0,0-1-1,0 1 1,0 0-1,0 0 1,0 0 0,0 1-1,0-1 1,0 1-1,0 0 1,0 0-1,0 1 1,-4 1 0,1 1-2,1 1 0,0-1 0,0 1 0,0 0 0,-6 7 0,-3 3 23,-11 8 63,1 1 1,-36 47-1,54-62-127,1 0-1,0 0 1,0 1 0,1 0-1,0 0 1,1 0-1,0 0 1,1 1 0,0 0-1,1 0 1,0 0 0,-1 16-1,3-25-4,1-1-1,-1 1 1,1-1-1,-1 0 1,1 0-1,-1 1 1,1-1-1,0 0 1,-1 0-1,1 1 1,0-1-1,0 0 1,0 0-1,0 0 1,0 0 0,0 0-1,0-1 1,0 1-1,1 0 1,-1 0-1,0-1 1,0 1-1,1-1 1,-1 1-1,0-1 1,1 1-1,-1-1 1,1 0-1,-1 0 1,0 0-1,3 0 1,8 2-13,1-1-1,19-2 1,-20 1 27,-2 0-1,3 1-2,1-1 0,-1 0 0,1-1 0,-1-1 0,1 0 0,-1-1 0,0 0 0,19-8 0,-13 2 10,0 0 0,-1-1 0,-1-1 0,32-25 0,-43 32-5,-1-1 0,0 0 0,0-1 0,0 1 0,-1-1 0,0 0 0,0 0 0,0 0 0,-1-1 0,0 1 0,0-1 0,-1 0 1,0 0-1,0 0 0,0 0 0,-1 0 0,1-12 0,-2 17 0,0 0 1,0 1-1,1-1 1,-1 0-1,0 1 1,-1-1-1,1 0 1,0 1-1,0-1 1,-1 0-1,1 1 1,-1-1-1,1 0 1,-1 1-1,0-1 1,1 1-1,-1-1 1,0 1-1,0 0 1,0-1-1,0 1 1,0 0-1,-1 0 1,1-1-1,0 1 1,-1 0-1,1 0 1,0 0-1,-1 1 1,1-1 0,-1 0-1,0 1 1,1-1-1,-1 1 1,1-1-1,-1 1 1,0-1-1,1 1 1,-1 0-1,-2 0 1,-5-2 11,0 1 1,0 0-1,-1 1 1,1 0-1,0 0 1,0 1-1,-1 0 1,1 1-1,0 0 1,0 0-1,0 1 1,1 0-1,-1 0 1,0 1-1,1 0 1,0 1-1,-14 10 1,8-3-29,0 0 1,-19 24 0,27-29 3,1 0 0,0-1 1,1 2-1,0-1 1,0 0-1,0 1 0,1 0 1,-3 10-1,6-18-13,-1 1 0,1 0 0,0 0 0,-1-1 0,1 1 0,0 0-1,0 0 1,0-1 0,0 1 0,0 0 0,0 0 0,0 0 0,0-1 0,0 1-1,0 0 1,0 0 0,1 0 0,-1-1 0,0 1 0,1 0 0,-1 0 0,0-1-1,1 1 1,-1 0 0,1-1 0,-1 1 0,1-1 0,-1 1 0,1 0 0,-1-1 0,1 1-1,1 0 1,1 0-21,-1-1-1,1 1 0,0-1 0,0 0 1,0 0-1,-1 0 0,7-1 1,4 1 69,-5 0-34,0-1 0,0 0 0,0 0 0,0-1 0,-1 1-1,1-2 1,-1 1 0,10-5 0,-13 5-61,-1 0 0,1 0 0,0 0 0,-1-1 0,1 0 1,-1 1-1,1-1 0,-1 0 0,0-1 0,-1 1 0,1-1 0,0 1 0,-1-1 0,0 0 0,0 0 0,3-6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4:52:52.81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147 93 440,'0'0'5884,"-6"-2"-5585,-78-25 2221,61 27-693,21 0-1812,0 0-1,1-1 1,-1 1-1,0 0 0,0 0 1,1 0-1,-1 0 1,0 1-1,1-1 1,-1 0-1,0 1 1,1-1-1,-1 1 0,1-1 1,-1 1-1,-2 1 1,1-1 69,8-2-98,-1 0 0,0 0 0,0-1 0,0 0 1,0 1-1,0-2 0,0 1 0,0 0 0,6-6 1,8-4 53,7 0-30,-19 10-38,0-1 0,0 0 0,0 0 0,-1 0 0,8-6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00.74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307 3 7770,'0'0'4375,"-13"0"-4272,-8-2-69,10 1 234,-1 1 0,1 0 0,-22 3 0,30-2-221,0 0 0,0 0 1,0 0-1,0 0 1,0 0-1,0 1 1,0-1-1,0 1 1,0 0-1,1 0 1,-5 3-1,-26 30 76,26-27-54,-9 11-30,1 1 0,0 1-1,1 0 1,-15 34 0,22-41-40,1 1 0,1 1 0,0-1 0,1 1 0,1 0 0,0 0-1,-1 32 1,4-44-11,0 0 0,0 1 0,0-1-1,0 0 1,1 0 0,0 1 0,0-1-1,0 0 1,3 7 0,-3-9 3,1-1-1,-1 1 1,1-1 0,-1 0 0,1 1 0,0-1-1,0 0 1,-1 0 0,1 0 0,0 0 0,0 0-1,0 0 1,0-1 0,0 1 0,0-1-1,0 1 1,0-1 0,1 0 0,-1 0 0,4 0-1,-3 0 7,13 1-24,32-2-1,-43 1 26,0-1 0,0 0-1,0 0 1,0 0 0,0-1 0,-1 0-1,1 0 1,0 0 0,-1-1 0,6-3 0,-1-1 9,0 0 0,0 0 0,-1-1 1,0 0-1,-1-1 0,0 0 0,0 0 1,-1-1-1,0 1 0,0-1 0,-1 0 1,-1-1-1,0 0 0,0 1 0,-1-1 0,0 0 1,-1-1-1,0 1 0,-1 0 0,0-16 1,-1 24-7,0-2 15,0-1 0,0 0 0,0 1-1,-1-1 1,0 1 0,-3-12-1,3 16 7,0-1-1,0 1 0,0-1 1,0 1-1,0-1 0,0 1 0,-1-1 1,1 1-1,-1 0 0,1 0 1,-1 0-1,1 0 0,-1 0 1,1 0-1,-1 0 0,0 1 0,0-1 1,1 0-1,-1 1 0,0-1 1,0 1-1,0 0 0,0 0 1,-3 0-1,-8-1 72,0 0 0,0 1 0,-1 0 0,1 1 0,-14 4 0,20-4-81,0 1 1,0 1 0,0 0-1,0 0 1,1 0-1,-1 0 1,1 1-1,0 0 1,0 1-1,-8 8 1,8-8-30,1 0 1,0 1-1,0 0 0,1 0 0,0 0 1,0 0-1,0 0 0,1 1 1,0 0-1,0 0 0,1 0 1,0 0-1,0 0 0,0 0 0,1 1 1,0-1-1,1 0 0,-1 1 1,1-1-1,2 14 0,-1-20-3,-1-1-1,0 1 1,0 0 0,1 0-1,-1 0 1,0-1 0,1 1-1,-1 0 1,1 0-1,-1-1 1,1 1 0,-1 0-1,1-1 1,0 1 0,-1-1-1,1 1 1,0-1-1,-1 1 1,1-1 0,0 1-1,0-1 1,0 1 0,26 4-334,-24-5 343,1 1 0,-1-1 0,1-1-1,0 1 1,-1 0 0,1-1 0,-1 0 0,0 0-1,1 0 1,-1 0 0,0-1 0,1 1 0,3-3-1,-4 0 33,0 1-1,0-1 1,0 0-1,-1 0 0,1 0 1,-1 0-1,0 0 1,0 0-1,-1-1 1,1 1-1,-1-1 0,0 0 1,1-6-1,0-9 148,0-37 0,-2 42-152,0 15-27,0-1 0,0 0-1,-1 0 1,1 0 0,0 0 0,0 0 0,-1 0 0,1 0 0,0 1 0,-1-1-1,1 0 1,-1 0 0,1 0 0,-1 1 0,0-1 0,1 0 0,-1 1 0,0-1-1,1 0 1,-1 1 0,0-1 0,0 1 0,1-1 0,-1 1 0,0 0 0,0-1-1,0 1 1,0 0 0,0-1 0,1 1 0,-1 0 0,0 0 0,0 0 0,-1 0-1,-2 0-243,0-1-1,1 2 0,-1-1 0,1 0 1,-1 1-1,1-1 0,-1 1 0,-6 3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02.82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459 19 6913,'0'0'5898,"-4"-2"-5989,-12-10 42,13 9 137,-22 3 1637,5 0-1578,12-1-131,0 1-1,0 0 1,0 0-1,0 0 1,0 1-1,0 1 1,0-1 0,1 1-1,-1 0 1,1 1-1,-11 5 1,5 0-5,0 0 0,1 1-1,0 1 1,1 0 0,-13 13 0,20-18-31,0 1 0,0-1 0,1 0 0,-1 1 1,1 0-1,1 0 0,-1 0 0,1 0 0,0 0 0,0 0 0,1 1 0,-1-1 0,1 1 0,1 9 0,-1-12-54,1-1-1,0 1 0,0-1 0,1 1 0,-1-1 1,1 1-1,-1-1 0,1 1 0,0-1 0,1 0 1,2 7-1,-2-8 42,0-1 0,-1 1 0,1-1-1,0 1 1,0-1 0,0 0 0,0 0 0,0 1 0,1-2 0,-1 1-1,0 0 1,0 0 0,1-1 0,-1 1 0,0-1 0,1 0 0,-1 1 0,3-1-1,1 0 25,-1 1-1,0-1 0,1 0 0,-1 0 0,0-1 0,11-1 0,-14 1 27,0 0-1,0 0 1,0 0-1,0-1 1,0 1-1,-1 0 1,1-1-1,0 1 1,-1-1-1,1 0 1,-1 1-1,1-1 1,-1 0-1,0 0 1,0 0-1,0 0 1,0 0-1,1-3 1,3-9 84,-1 0 1,0-1 0,-1 1 0,-1-1 0,0 0 0,-1 1 0,-1-1 0,0 0 0,-4-24-1,4 37-81,-1 0-1,1 1 0,-1-1 0,0 0 0,0 0 0,1 1 0,-1-1 0,0 1 1,-1-1-1,1 1 0,0-1 0,0 1 0,-1 0 0,1-1 0,0 1 1,-1 0-1,0 0 0,1 0 0,-1 0 0,1 0 0,-1 1 0,0-1 0,0 0 1,1 1-1,-1-1 0,0 1 0,-3-1 0,-4 0-36,0 0-1,0 1 1,0 0-1,-15 2 0,17 0-76,0 0 0,-1 0-1,2 1 1,-1 0-1,0 0 1,0 0 0,1 1-1,0 0 1,0 0-1,0 1 1,0-1 0,1 2-1,-10 10 1,6-7-129,-48 51-2349,9 1-3055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03.83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192 111 6009,'0'0'5772,"-5"1"-5690,-1 2-13,0 0 1,0 0-1,0 1 1,1-1 0,-1 1-1,1 1 1,0-1 0,-8 10-1,-38 50 857,36-43-787,11-16-133,0 0-1,1 0 1,0 0 0,0 0 0,1 1 0,-1-1 0,1 1 0,0 0 0,1-1 0,-1 1 0,1 0 0,0 0 0,1 0 0,-1 7 0,1-12-8,1 0 1,-1 0 0,0 1-1,0-1 1,1 0-1,-1 0 1,1 0-1,-1 0 1,1 0-1,-1 0 1,1 0-1,0 0 1,-1 0-1,1 0 1,0 0 0,0 0-1,0 0 1,0 0-1,0-1 1,0 1-1,0 0 1,0-1-1,0 1 1,0-1-1,0 1 1,0-1-1,0 0 1,0 1 0,1-1-1,-1 0 1,2 1-1,6 0-37,0 0 1,0-1-1,12 0 0,-10 0-19,9 0 19,1 0 0,-1-1 0,1-1 0,-1-1 0,21-6 0,-35 7 32,1-1 1,-1 0-1,0 1 0,1-2 0,-1 1 0,-1-1 1,1 0-1,-1 0 0,1 0 0,-1-1 1,0 0-1,-1 0 0,1 0 0,-1-1 0,0 0 1,0 1-1,-1-1 0,0-1 0,3-6 0,-2-1 114,-1 0 0,0-1 0,-1 0 0,0 0 0,-2 0 0,1 1 0,-4-24 0,2 29-42,1 5-6,0 0 1,-1 0 0,1 0 0,-1 0-1,0 0 1,0 1 0,-1-1-1,1 0 1,-1 1 0,0-1 0,0 1-1,0 0 1,0-1 0,-1 1 0,1 0-1,-1 0 1,0 0 0,0 1 0,0-1-1,0 1 1,0 0 0,0-1-1,-1 1 1,1 1 0,-1-1 0,0 0-1,1 1 1,-7-1 0,-6-2 55,0 1 1,-1 1 0,1 0-1,-1 1 1,-24 2-1,34 0-123,0 0-1,0 0 0,-1 1 0,1 0 0,0 0 0,1 0 0,-1 1 0,0 0 0,1 1 0,-1 0 0,1-1 0,0 2 0,0-1 0,1 1 0,-1 0 1,1 0-1,0 1 0,1-1 0,-9 13 0,7-7-103,-1 0 0,2 0 0,-1 0 0,2 1 0,-1 0 0,2 0 0,0 0 0,0 0 0,1 0 0,0 1 0,1 13 0,1-24 98,0 5-136,0 1 0,0-1 0,1 0 0,2 10 0,-3-15 103,1 1 1,0-1 0,0 0 0,0 0-1,1 1 1,-1-1 0,0 0 0,1 0 0,-1 0-1,1-1 1,0 1 0,0 0 0,-1-1 0,1 1-1,0-1 1,3 2 0,3 1-135,1 0 1,0-1 0,-1 0-1,1-1 1,0 0 0,0 0-1,1-1 1,-1 0 0,0 0-1,19-2 1,-20 1 25,-5 0 78,1 0 0,-1 0 1,0 0-1,0-1 1,0 1-1,0-1 0,0 1 1,0-1-1,0 0 0,-1 0 1,1 0-1,0-1 1,0 1-1,-1-1 0,1 0 1,-1 1-1,1-1 0,-1 0 1,0 0-1,0-1 1,0 1-1,0 0 0,3-6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04.77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303 83 8482,'0'0'4749,"-4"-3"-4685,3 2-56,0 0 13,0 0 1,0-1 0,0 1-1,-1 0 1,1 0 0,0 1-1,0-1 1,-1 0 0,1 0-1,-1 1 1,1-1 0,-1 1-1,1-1 1,-1 1 0,1-1-1,-1 1 1,0 0 0,1 0-1,-1 0 1,1 0 0,-1 0 0,0 0-1,1 0 1,-1 1 0,1-1-1,-1 0 1,-2 2 0,-10 6 173,2 1 0,-1 0 0,1 0 1,-19 20-1,7-6-108,15-15-56,-15 13 38,1 2 0,-22 26 0,39-42-75,1-1-1,1 1 0,-1 1 0,1-1 0,0 0 0,0 1 0,1 0 0,0 0 1,1 0-1,0 0 0,0 1 0,1-1 0,-1 10 0,2-16-2,0-1 0,0 0 0,0 0 0,0 0-1,0 0 1,1 0 0,-1 0 0,0 0 0,1 0-1,-1 0 1,1 0 0,-1 0 0,1-1 0,-1 1 0,1 0-1,-1 0 1,1 0 0,0 0 0,0-1 0,-1 1-1,1 0 1,0-1 0,0 1 0,0-1 0,0 1 0,0-1-1,0 1 1,0-1 0,0 0 0,0 1 0,0-1-1,2 0 1,4 1-14,0 0 0,0-1 0,0 0 1,9-1-1,3 0-13,-9 0 35,-1 0 1,1-1-1,-1 0 1,0 0 0,0-1-1,0 0 1,0-1-1,0 0 1,0-1-1,-1 1 1,0-1-1,0-1 1,9-8-1,-3 2 24,-1 0 0,0-1 0,-1-1 0,-1 0 0,0 0-1,13-23 1,-19 27 5,0-1-1,-1 1 0,0-1 1,0-1-1,-1 1 0,2-16 1,-2-1 113,-1-40 0,-2 66-121,0 0 0,0 0 1,0 0-1,0-1 0,0 1 1,0 0-1,-1 0 0,1 0 1,-1 0-1,0 1 0,-1-5 1,1 5-9,0 0 1,0 0-1,-1 0 1,1 0-1,0 1 1,0-1-1,0 0 1,-1 1-1,1-1 1,0 1-1,-1-1 1,1 1-1,-1-1 1,1 1-1,0 0 1,-1 0-1,1 0 1,-3 0-1,-2 0-51,1 0-1,-1 1 1,0-1 0,0 1-1,0 0 1,0 1 0,1 0-1,-1 0 1,1 0-1,-1 0 1,1 1 0,0 0-1,0 0 1,0 0 0,-8 7-1,-2 5-358,0 0 0,-26 34-1,24-27 60,-48 60-2607,6-5-3169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05.72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268 112 4337,'0'0'10853,"-34"6"-10641,-102 19-16,131-24-190,0 0 0,1 1-1,-1-1 1,1 1 0,0 0 0,0 0-1,-6 3 1,10-4-6,-1-1 0,0 1 0,1 0 1,-1 0-1,0-1 0,1 1 0,-1 0 0,1 0 0,-1 0 0,1-1 0,-1 1 0,1 0 1,0 0-1,-1 0 0,1 2 0,-2 4 15,-2 2 25,0 0 0,1 0 0,1 1 0,0-1 1,0 1-1,0-1 0,1 14 0,1-22-79,34-1 79,-8 1-37,1-1 0,37-6 0,-57 5-39,1 0 0,-1-1 1,0 0-1,0-1 1,0 1-1,0-1 1,-1-1-1,1 1 1,-1-1-1,0 0 1,0-1-1,0 1 1,7-9-1,-10 9 25,0 0 0,0-1 0,0 0-1,-1 0 1,0 1 0,0-1 0,0-1 0,-1 1 0,0 0-1,0 0 1,0-1 0,0 1 0,-1 0 0,0-1 0,0 1-1,-1-6 1,1 3 13,-1 4 17,1 0 1,-1 0-1,0-1 1,0 1-1,-1 0 1,1 0-1,-1 0 1,0 0-1,0 0 1,0 1-1,-1-1 1,1 1-1,-1-1 1,0 1-1,0 0 1,0 0-1,0 0 1,-1 0-1,1 1 1,-1-1-1,0 1 1,-7-3-1,1 0 75,-1 0 0,1 1 1,-1 0-1,0 0 0,0 2 0,0-1 0,-21-1 1,19 4-66,2-1 10,1 0 0,-19 3 0,26-2-36,1 0 1,0 1-1,-1 0 1,1-1 0,-1 1-1,1 0 1,0 0 0,0 0-1,0 0 1,0 1 0,0-1-1,0 0 1,0 1 0,0 0-1,0-1 1,-3 5 0,1 2-12,-1 1 1,1-1 0,1 1-1,-1 0 1,2 0 0,-1 1-1,1-1 1,1 0 0,-1 1-1,2 0 1,-1-1 0,1 1-1,1-1 1,0 1 0,2 11-1,-2-19-1,0 0 0,-1 0-1,1-1 1,0 1 0,0 0-1,0-1 1,0 1 0,0-1-1,1 1 1,-1-1 0,0 0-1,1 1 1,-1-1 0,1 0-1,-1 0 1,1 0 0,0 0 0,-1 0-1,1 0 1,0-1 0,0 1-1,0-1 1,-1 1 0,1-1-1,0 0 1,3 1 0,8 0-103,0 0 0,24-1 1,-20-1 105,-11 1-18,-1 0 0,0-1 0,0 0 0,1 0 0,-1 0 0,0 0 1,0-1-1,0 0 0,0 0 0,0 0 0,-1-1 0,1 1 0,-1-1 0,1 0 0,-1-1 0,0 1 0,0-1 0,-1 0 0,1 0 0,-1 0 0,1 0 0,-2 0 1,1-1-1,0 1 0,-1-1 0,0 0 0,0 0 0,0 0 0,0 0 0,-1 0 0,0 0 0,0-1 0,0 1 0,-1 0 0,0-1 0,0 1 0,0 0 0,-2-8 1,2 11-186,-1 0 0,0 0 1,1 1-1,-1-1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07.33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253 228 4641,'41'-33'10821,"-47"38"-10799,0 0 0,0 1 0,1-1 0,0 1 0,0 0-1,0 1 1,1-1 0,0 1 0,0 0 0,0 0 0,-2 9 0,2-3-30,1 0 0,0 0 0,1 1 0,0-1 0,1 26 0,1-31 25,0-3-20,0 1 0,0 0 0,0-1 0,1 1 0,2 7 0,-3-11 1,1 0 1,0 0 0,0-1 0,0 1-1,0 0 1,0-1 0,0 1-1,1 0 1,-1-1 0,1 1 0,-1-1-1,1 0 1,-1 1 0,1-1-1,0 0 1,-1 0 0,1 0 0,3 1-1,10 2-7,0 0-1,-1-1 0,1-1 1,0 0-1,0-1 1,0-1-1,0 0 0,17-3 1,-25 2 12,0 0 0,-1-1 0,1 1 0,-1-2 0,0 1 0,1-1 0,-1 0 0,0 0 0,-1 0 0,1-1 0,-1 0 0,1 0 0,-1-1 0,0 1 0,-1-1 0,1 0 0,-1 0 0,6-10 0,-3 5 25,-1-1 1,-1 1-1,1-1 0,-2-1 0,0 1 0,0-1 0,-1 1 0,0-1 0,1-20 0,-2-70 363,-2 95-348,-1 1 0,1 0 0,-1 0 0,0 0 0,-1 0 0,1 0 0,-1 0 0,0 0 0,-1 0 0,0 1 0,1-1 0,-2 1 0,1 0 1,-1 0-1,1 0 0,-1 0 0,-1 1 0,1-1 0,-1 1 0,1 0 0,-1 1 0,-7-5 0,0 2 30,1 0 1,-1 1 0,0 0-1,-1 1 1,1 0-1,-1 1 1,0 0 0,1 1-1,-25 0 1,14 1-60,-1 1 1,-39 5 0,54-3-13,-1 0 1,1 1-1,0 0 0,0 0 1,0 1-1,1 0 1,-1 1-1,1-1 0,-11 10 1,7-5-19,1 1 1,0 1-1,1 0 0,0 1 1,0 0-1,1 0 0,1 1 1,0 0-1,1 0 0,0 1 1,1 0-1,1 0 0,0 0 1,1 1-1,0 0 0,1 0 1,1 0-1,-1 27 0,3-40-15,0 0 1,0 0-1,0 0 0,0 0 0,0 0 0,1 0 0,-1 0 0,1 1 0,-1-1 0,1 0 0,0 0 0,0-1 0,0 1 0,0 0 0,0 0 0,0 0 0,0-1 0,1 1 0,-1 0 0,1-1 0,-1 1 0,1-1 0,0 0 0,-1 1 0,1-1 0,0 0 0,0 0 0,0 0 0,0 0 0,0-1 0,0 1 0,0 0 0,0-1 0,0 0 1,4 1-1,4 1-285,0 0 0,1-1 0,-1 0 0,1 0 0,0-1 0,-1-1 0,21-3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08.70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345 30 3777,'0'0'9472,"-32"-5"-9166,-99-15-182,121 18-116,0 1 1,-1 0-1,-10 0 0,19 2-4,1-1-1,0 0 1,0 0-1,-1 1 1,1-1-1,0 1 1,0-1-1,0 1 1,-1-1-1,1 1 1,0 0-1,0 0 1,0-1-1,-1 3 1,-5 2 15,-2 3-12,1-1-1,0 1 1,1 1-1,0-1 1,0 1-1,0 1 0,1-1 1,1 1-1,-7 16 1,6-13 35,1 1 0,1 0 0,1 0 0,0 0 0,0 0-1,2 0 1,-1 16 0,2-30-42,0 7 19,-1-1 1,2 1-1,-1-1 0,1 0 1,0 1-1,3 10 0,-3-15-14,0 0-1,1 0 1,-1 0-1,0 0 0,1-1 1,-1 1-1,1 0 1,0-1-1,-1 1 1,1-1-1,0 0 1,0 1-1,0-1 1,0 0-1,0 0 1,0 0-1,0-1 0,0 1 1,1 0-1,-1-1 1,0 1-1,3-1 1,3 1 62,1 1 0,-1-2 0,0 1 0,0-1 1,1-1-1,-1 0 0,0 0 0,0 0 0,0-1 1,1 0-1,-2-1 0,1 0 0,0 0 0,-1 0 0,1-1 1,11-8-1,-9 4-12,-1 0 0,1-1 0,-2 0 0,1-1 0,-1 1 0,-1-1 1,0-1-1,0 0 0,-1 0 0,8-18 0,-10 20-14,-1-1-1,0 0 1,-1 0-1,1 0 1,0-17-1,-3 24-36,1 0-1,-1 0 1,0 0 0,0 0-1,0 0 1,-1 0-1,1 0 1,-1 0-1,0 0 1,0 0 0,0 0-1,0 0 1,0 0-1,-1 1 1,1-1-1,-1 0 1,1 1 0,-1-1-1,0 1 1,0 0-1,-1 0 1,-3-4 0,-1 2-98,-1 0 1,1 1-1,-1 0 1,1 0-1,-1 1 1,0 0 0,-15-2-1,-3 1-1482,-29 3 1,33 0-296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09.91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379 72 9090,'0'0'6553,"-27"-7"-6445,-88-16-6,110 22-97,0 0 1,0 1-1,0 0 0,0 0 1,0 0-1,0 0 1,0 1-1,0 0 1,-6 1-1,8 0 6,-1-1 0,1 1 0,0 0-1,0 0 1,0 0 0,0 0 0,-4 5-1,-3 2 19,-6 4-28,0 1 0,1 1 1,1 0-1,-20 26 0,28-32-3,1 0 0,-1 0 0,1 1 0,1 0 0,0 0 0,0 0 0,1 0 0,1 1 0,-1-1 0,0 19 0,2-27 2,1 4 2,0 1-1,-1-1 1,2 0-1,-1 0 1,2 7-1,-1-10 1,0-1 0,-1 0 1,1 0-1,1 0 0,-1 1 0,0-1 0,0 0 0,1-1 0,-1 1 1,1 0-1,0 0 0,0-1 0,-1 1 0,1-1 0,0 1 0,3 1 0,4 2 7,1 0-1,0-1 1,0 0-1,0 0 1,0-1-1,1 0 1,0-1-1,12 2 1,14-2-8,39-1 1,-48-1-28,-19 1 22,0-2 0,0 1 0,0-1 0,0 0 1,-1-1-1,14-4 0,-19 5 7,1-1-1,-1 0 1,0 0 0,1 0-1,-1 0 1,0 0 0,0-1-1,-1 1 1,1-1 0,0 0-1,-1 0 1,0 0 0,0 0-1,0 0 1,0 0 0,0-1-1,2-6 1,-1-1 23,0 0-1,-1 0 1,-1-1-1,1 1 1,-2-1-1,-1-20 1,1 6-9,0 12 25,-1 0 1,0 0-1,-1 0 0,-1 0 1,0 0-1,-10-26 0,10 33-19,0 1-1,0-1 1,0 1 0,-1 0-1,0 0 1,-1 0 0,1 1 0,-1-1-1,0 1 1,-1 0 0,1 1-1,-1-1 1,0 1 0,0 0-1,-10-5 1,10 7-22,0 0 0,1 1 0,-1-1 0,0 1 0,0 0 0,0 0 0,-8 1 0,11 0-23,0 0 1,0 0-1,-1 0 0,1 1 0,0-1 0,0 1 1,-1 0-1,1 0 0,0 0 0,0 1 0,0-1 1,0 0-1,0 1 0,-5 4 0,3 0-78,0 0-1,0 0 1,1 0-1,0 1 1,0 0-1,0 0 1,1 0-1,0 0 1,1 1 0,-1-1-1,1 1 1,-1 11-1,-1 11-1479,1 57 0,3-78 1176,0 51-3362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10.81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448 90 784,'0'0'11709,"-11"-2"-11199,8 1-473,-11-3 240,-1 1 1,1 0-1,-30-1 1,8 4 192,-47 1 293,74 0-697,0 0 0,0 1 1,1 0-1,-1 0 0,0 1 0,1 0 1,-9 5-1,5-2-37,0 1-1,1 1 1,-1 0 0,2 1 0,-1 0 0,1 0-1,-17 22 1,22-23-35,-1-1 0,2 1 0,-1 0 0,1 0 1,0 0-1,1 1 0,0 0 0,0-1 0,1 1 0,0 0 0,1 0 0,-1 18 0,2-22-4,0 1 0,0-1 0,1 1 1,-1-1-1,1 1 0,0-1 0,1 0 0,0 0 0,-1 1 0,2-1 0,2 5 0,-3-7 7,1 1-1,0-1 0,0 0 1,0 0-1,1 0 1,-1 0-1,1 0 0,-1-1 1,1 0-1,0 1 0,0-1 1,0-1-1,0 1 0,5 1 1,10 1-1,0 0 0,0-2 1,0 0-1,0-1 1,0-1-1,19-2 0,-31 2 10,-1-1-1,0 0 0,1-1 0,-1 1 0,0-1 1,0 0-1,0-1 0,0 1 0,0-1 0,9-7 1,-5 3 2,-1-1 1,0 0 0,0 0-1,-1-1 1,10-13 0,-3-1 26,-1 0 1,0-1-1,-2 0 1,13-36-1,-20 45 25,0 0 0,-2 0 0,1-1 0,-2 0 0,0 1 0,-1-1 0,-1 0 0,-2-24 0,2 39-51,0-1 1,-1 1-1,1 0 0,-1 0 0,1 0 0,-1 0 1,0 0-1,1 0 0,-1 0 0,0 0 0,0 0 1,0 0-1,0 0 0,1 0 0,-1 1 0,0-1 1,0 0-1,-1 1 0,1-1 0,0 1 0,0-1 1,0 1-1,0-1 0,0 1 0,-1 0 0,1 0 1,0-1-1,0 1 0,-2 0 0,-45-1-17,32 2 46,4 0-48,1 0-1,-1 1 1,0 1 0,1 0 0,0 0 0,0 1 0,0 0 0,0 1 0,0 1-1,1-1 1,0 2 0,0-1 0,1 1 0,0 1 0,0 0 0,1 0 0,0 1-1,0 0 1,1 0 0,0 0 0,-7 14 0,11-16-40,0 0-1,1 1 1,0-1 0,1 0 0,-1 0 0,1 1-1,1-1 1,-1 1 0,1-1 0,0 1-1,2 7 1,-1-12 1,-1 0-1,1 0 1,0 0 0,1 0-1,-1 0 1,0-1 0,1 1-1,-1 0 1,1-1 0,0 1-1,0-1 1,0 0 0,0 1-1,0-1 1,1 0 0,-1 0-1,1 0 1,-1-1 0,1 1-1,-1-1 1,1 1 0,0-1-1,4 1 1,7 3-251,-1 0-1,1-1 1,24 3-1,-33-7 150,52 7-1264,-52-7 1024,0 0 1,0 0-1,0 0 0,0-1 1,0 0-1,-1 0 0,1 0 0,0 0 1,5-3-1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11.84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352 59 5545,'0'-3'9127,"0"2"-9096,0 1-1,0-1 0,0 1 1,0-1-1,0 1 0,0-1 0,0 1 1,0-1-1,0 1 0,0-1 0,-1 0 1,1 1-1,0-1 0,0 1 0,0-1 1,-1 1-1,1 0 0,0-1 0,-1 1 1,1-1-1,0 1 0,-1 0 1,1-1-1,-1 1 0,1-1 0,-1 1 1,-1-1 14,0 1 0,0 0 0,0-1 1,1 1-1,-1 0 0,0 0 0,0 0 1,0 1-1,0-1 0,-2 1 0,-4 1-25,0 0-1,0 1 1,0 0-1,0 0 1,1 1-1,-1 0 1,1 1-1,-8 6 1,-56 48 7,60-49 4,1-1-45,-16 14 52,-45 51 0,65-66-38,0-1-1,1 1 0,0 0 1,0 0-1,1 1 1,0-1-1,0 1 0,1 0 1,0 0-1,1 0 1,0 1-1,-1 11 0,2-16-6,1 1-1,0-1 1,0 0-1,1 1 1,-1-1-1,1 0 0,3 10 1,-3-13 4,0 0 1,0 0-1,1 0 1,-1 0-1,1 0 0,-1 0 1,1-1-1,0 1 1,0 0-1,-1-1 1,1 1-1,0-1 0,0 0 1,1 0-1,-1 0 1,0 0-1,0 0 1,4 1-1,8 1 11,0 1-1,1-2 1,-1 0-1,1-1 0,-1 0 1,19-2-1,-3 0 10,-19 1-10,0 0-1,0-1 1,0-1-1,0 1 1,0-2-1,0 0 1,0 0-1,-1-1 1,0 0-1,1-1 1,-2 0-1,1 0 1,0-1-1,-1-1 1,0 1-1,-1-1 1,0-1-1,0 0 1,0 0-1,-1 0 1,0-1-1,-1 0 1,0-1-1,0 1 1,-1-1-1,0 0 1,-1-1-1,0 1 1,-1-1-1,4-15 1,-4 9 26,-1 0 1,-1 0 0,0-1-1,-4-31 1,2 43-9,0 0-1,0 0 1,-1 0 0,0 0 0,0 0 0,0 0 0,-1 0 0,0 1 0,0-1-1,0 1 1,-1 0 0,0 0 0,0 0 0,0 0 0,0 1 0,-7-5 0,4 3 12,-1 1 1,0 1-1,0-1 0,0 1 1,0 1-1,-1-1 1,1 1-1,-18-3 1,3 3-64,0 1-1,-31 0 1,46 2-73,-1 1 0,1-1-1,0 2 1,0-1 0,-1 1-1,1 0 1,0 0 0,1 1-1,-1 0 1,0 1 0,1 0 0,0 0-1,0 0 1,0 1 0,1 0-1,-1 1 1,1-1 0,-8 10-1,-21 26-1971,7-5-815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4:52:55.34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0 938 4241,'0'0'3018,"12"-7"-2963,41-22 1,-44 25-17,-1 1 1,1 0 0,-1 1-1,1 0 1,0 0-1,18-1 1,13-3 525,29-7 862,71-24-610,11-4-436,76-18 86,2117-515 236,-1733 446-765,-432 106-97,-101 19-5026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12.73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504 4 8058,'0'0'4875,"-22"-1"-4552,-113-1 221,130 2-508,1 1 1,0-1-1,0 1 0,0 1 0,0-1 0,0 0 0,0 1 0,1 0 0,-1 0 1,0 0-1,1 0 0,-1 1 0,-3 3 0,-8 8 21,-20 22 0,29-28-18,-3 1-46,1 0 1,0 0-1,1 1 0,0 1 0,0-1 1,1 1-1,1 0 0,0 0 0,0 1 1,1 0-1,1 0 0,0 0 0,0 0 0,-1 24 1,4-26-12,0-6 0,0 0 1,0 1-1,0-1 0,1 0 1,-1 0-1,3 9 1,-2-12 11,-1 0 0,1 0 0,0 0 0,0 1 0,0-1 0,0 0 0,0 0 0,0 0 0,0 0 0,0-1 1,0 1-1,0 0 0,0 0 0,1-1 0,-1 1 0,0 0 0,0-1 0,1 0 0,-1 1 0,0-1 1,1 0-1,-1 1 0,1-1 0,-1 0 0,2 0 0,9 1 19,-1-1-1,1 0 1,-1 0 0,1-1-1,14-3 1,-21 2 3,0 1 1,0-1-1,0 0 0,0-1 1,0 1-1,0-1 1,-1 0-1,0 0 0,1-1 1,-1 1-1,0-1 1,0 0-1,3-4 0,-1 0 40,0 1-1,-1-1 1,0 0-1,-1 0 0,0 0 1,0-1-1,0 0 1,-1 0-1,-1 0 0,1 0 1,-1 0-1,-1 0 0,0 0 1,0-15-1,-1 22-34,0-1-1,0 1 1,0-1-1,-1 1 1,1-1-1,-1 1 1,0-1-1,1 1 1,-1 0-1,0 0 1,-1-1-1,1 1 1,0 0-1,0 0 1,-1 0-1,1 0 1,-1 0-1,0 0 1,0 1-1,0-1 1,1 1-1,-1-1 1,-1 1 0,1 0-1,0-1 1,0 1-1,0 0 1,-1 0-1,-2 0 1,-6-2-34,0 1 0,0 0 0,0 1 0,0 0 0,-14 1 0,14 0-102,0 0 1,1 1-1,-1 1 1,1 0-1,-1 0 1,1 1-1,0 1 0,-17 7 1,8-1-712,1 1 1,0 1-1,-20 18 1,-21 19-4322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13.63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631 49 7762,'0'0'5832,"-21"-8"-5683,-68-24-2,84 30-140,-1 0 0,1 1 1,0 0-1,-1 0 1,1 0-1,-9 1 0,11 0-2,0 1 0,0-1 0,0 1-1,0 0 1,0 0 0,-6 3-1,-1 0 38,-29 13 120,1 1 0,1 2 0,0 1 0,2 2 0,0 2 0,2 1 0,1 1 0,-40 45 0,63-62-158,1-1 1,0 2-1,1-1 1,0 1-1,1 1 1,0-1-1,1 1 1,0 0-1,1 0 1,0 0-1,1 1 1,0-1-1,1 1 1,1 0-1,-1 22 1,2-31-9,1-1 0,-1 0 0,0 1 1,1-1-1,0 0 0,-1 0 0,2 0 0,-1 1 0,0-1 0,0 0 1,1 0-1,0-1 0,-1 1 0,1 0 0,0 0 0,5 4 0,-2-3-13,0 0 0,0-1 0,0 1 0,1-1 0,-1 0 0,1 0-1,0 0 1,8 2 0,6 0-22,1 0 1,0-2-1,0 0 0,29 0 1,159-3 8,-196 0 25,-1 0-1,1-1 0,0-1 1,-1 0-1,0 0 1,1-2-1,-1 1 0,0-1 1,19-10-1,-26 11 11,0-1 0,0 1 0,0-1 0,0 0 0,-1 0 0,0 0 0,0 0 0,0-1 0,0 0-1,-1 0 1,1 0 0,-1 0 0,-1 0 0,1-1 0,-1 1 0,0-1 0,0 0 0,0 1 0,-1-1 0,0 0 0,0 0 0,0-8 0,-1 9 18,0-1 1,0 0 0,0 0-1,0 0 1,-1 0 0,0 1-1,-1-1 1,1 0 0,-1 1-1,0-1 1,0 1 0,0 0-1,-1-1 1,0 1 0,0 0 0,-1 1-1,1-1 1,-1 1 0,0-1-1,0 1 1,0 0 0,-1 1-1,1-1 1,-6-3 0,-7-3 77,1 0 0,-2 1 0,1 1 0,-1 1 0,-1 0 0,1 1 0,-25-4-1,17 6-78,-1 0-1,1 2 1,-1 1-1,-48 5 1,68-3-81,-1 0 0,1 1 0,0-1 0,0 2 0,0-1 0,0 1 0,0 0 0,0 0 0,1 1 0,0 0 0,-1 0 0,1 0 0,1 1 0,-1 0 0,-7 9 0,4-3-510,0 1-1,1 0 1,1 1 0,0 0-1,1 0 1,-9 26 0,1 14-4313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9:06:14.47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406 26 7722,'0'0'6270,"-18"-5"-6140,-57-14 8,73 18-135,-1 1-1,1-1 1,0 1-1,0 0 1,0 0-1,-1 0 1,1 0 0,0 0-1,0 1 1,-1-1-1,1 1 1,0-1-1,0 1 1,0 0-1,0 0 1,0 0-1,0 0 1,0 0-1,0 0 1,0 1-1,1-1 1,-1 0-1,0 1 1,1 0-1,-1-1 1,1 1-1,-2 2 1,-6 6 9,-120 135 433,109-119-343,1 2 0,2-1 0,-27 57 1,40-75-98,1 1 0,0-1 0,1 1 0,0 0 1,0 0-1,1 0 0,0 0 0,1 0 0,1 15 1,0-23-7,-1 0 1,0-1 0,1 1 0,-1 0 0,1-1 0,0 1 0,0-1-1,-1 1 1,1-1 0,0 1 0,0-1 0,0 0 0,0 1 0,1-1-1,-1 0 1,0 0 0,0 0 0,1 0 0,-1 0 0,1 0 0,-1 0 0,1 0-1,-1-1 1,1 1 0,0 0 0,2 0 0,6 1-11,-1 0 0,1 0 0,15 0 1,-21-2 5,19 1 16,1 0 0,0-2 0,36-5 0,-47 3 17,1 0 1,0-1 0,-1 0-1,0-1 1,0-1 0,0 0-1,16-11 1,-15 8 39,0-2 0,-1 0 1,0-1-1,-1 0 0,0 0 0,-1-1 1,14-22-1,-20 28-19,-1 0 1,0 0-1,0-1 1,0 1-1,-1-1 1,-1 0-1,1 0 1,-1 0-1,0 0 1,-1-1-1,0 1 0,0 0 1,-1-1-1,0 1 1,-1 0-1,0-1 1,-3-12-1,3 18-50,0 0 0,0 0-1,0 0 1,-1 0 0,1 1 0,-1-1-1,0 1 1,0-1 0,0 1 0,0-1-1,0 1 1,-1 0 0,1 0 0,0 0-1,-1 0 1,0 1 0,1-1-1,-1 1 1,-5-2 0,-16-7-169,-1 2-1,-49-9 1,-75-7-2592,2 8-4573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4:52:46.78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4 172 1008,'0'0'2695,"2"-3"-2608,-7-49 5496,10 56-5855,4 0 264,0-1-1,1 0 1,-1-1 0,1 0 0,0-1 0,0 1 0,-1-2 0,1 1 0,17-3 0,-2 2 10,-22-1 9,0 0 0,0 1 0,0-1-1,-1 0 1,1-1 0,0 1 0,-1 0 0,1-1 0,-1 1 0,1-1 0,-1 0 0,0 0-1,1 0 1,-1 0 0,0 0 0,0-1 0,-1 1 0,1 0 0,0-1 0,-1 1-1,0-1 1,3-5 0,-3 6-19,0 0 0,0-1-1,0 1 1,0 0 0,-1-1 0,1 1-1,-1 0 1,1-1 0,-1 1 0,0-1-1,0 1 1,0-1 0,0 1 0,0-1-1,-1 1 1,1-1 0,-1 1-1,1 0 1,-1-1 0,0 1 0,0 0-1,0 0 1,0-1 0,-1 1 0,1 0-1,-1 0 1,1 0 0,-4-3 0,2 3-89,-1 0 1,1 1 0,-1-1 0,0 0 0,1 1-1,-1 0 1,-4-1 0,-37-6-1790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4:52:50.14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110 935 4489,'0'0'5074,"-12"-1"-4715,1 0-271,-9-2 390,-38-8-1,58 10-426,-1 1 1,1 0-1,-1-1 1,0 1-1,1-1 0,-1 1 1,1-1-1,0 1 1,-1-1-1,1 1 0,-1-1 1,1 1-1,0-1 1,-1 1-1,1-1 0,0 0 1,-1 1-1,1-1 1,0 1-1,0-1 1,0 0-1,0 1 0,0-1 1,0 0-1,0 1 1,0-1-1,0 0 0,0 1 1,0-1-1,0 0 1,0 1-1,0-1 0,1 0 1,-1 1-1,0-1 1,0 0-1,1 1 0,-1-1 1,0 1-1,1-1 1,-1 1-1,1-1 0,0 0 1,4-3-22,1 0 0,-1 1 0,1-1 0,0 1 0,0 1 0,11-5 0,0 1 21,103-39 89,143-32 0,-153 47-122,1837-442 246,-1381 325-334,-549 142 76,4 0-14,1-2-1,-1 0 0,0-2 1,38-20-1,-58 29 21,0-1-1,-1 0 1,1 1-1,0-1 1,0 1-1,-1-1 1,1 0-1,0 1 1,-1-1-1,1 0 1,-1 0 0,1 0-1,-1 1 1,1-1-1,-1 0 1,1 0-1,-1 0 1,0 0-1,0 0 1,1-1 0,-1 1-4,-1 1 1,1-1 0,0 1 0,0-1 0,0 1 0,-1 0 0,1-1 0,0 1-1,-1-1 1,1 1 0,0-1 0,-1 1 0,1 0 0,-1-1 0,1 1 0,0 0 0,-1-1-1,1 1 1,-1 0 0,1 0 0,-1-1 0,1 1 0,-1 0 0,1 0 0,-1 0-1,0 0 1,1 0 0,-1 0 0,1 0 0,-1 0 0,1 0 0,-1 0 0,1 0 0,-2 0-1,-21 0 13,5-1 33,-30 4 0,42-2-230,1 0 1,0 0-1,-1 0 1,1 1-1,0 0 0,0 0 1,0 0-1,0 1 1,-8 5-1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4:52:52.81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147 93 440,'0'0'5884,"-6"-2"-5585,-78-25 2221,61 27-693,21 0-1812,0 0-1,1-1 1,-1 1-1,0 0 0,0 0 1,1 0-1,-1 0 1,0 1-1,1-1 1,-1 0-1,0 1 1,1-1-1,-1 1 0,1-1 1,-1 1-1,-2 1 1,1-1 69,8-2-98,-1 0 0,0 0 0,0-1 0,0 0 1,0 1-1,0-2 0,0 1 0,0 0 0,6-6 1,8-4 53,7 0-30,-19 10-38,0-1 0,0 0 0,0 0 0,-1 0 0,8-6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4:52:55.34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0 938 4241,'0'0'3018,"12"-7"-2963,41-22 1,-44 25-17,-1 1 1,1 0 0,-1 1-1,1 0 1,0 0-1,18-1 1,13-3 525,29-7 862,71-24-610,11-4-436,76-18 86,2117-515 236,-1733 446-765,-432 106-97,-101 19-5026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4:52:46.78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4 172 1008,'0'0'2695,"2"-3"-2608,-7-49 5496,10 56-5855,4 0 264,0-1-1,1 0 1,-1-1 0,1 0 0,0-1 0,0 1 0,-1-2 0,1 1 0,17-3 0,-2 2 10,-22-1 9,0 0 0,0 1 0,0-1-1,-1 0 1,1-1 0,0 1 0,-1 0 0,1-1 0,-1 1 0,1-1 0,-1 0 0,0 0-1,1 0 1,-1 0 0,0 0 0,0-1 0,-1 1 0,1 0 0,0-1 0,-1 1-1,0-1 1,3-5 0,-3 6-19,0 0 0,0-1-1,0 1 1,0 0 0,-1-1 0,1 1-1,-1 0 1,1-1 0,-1 1 0,0-1-1,0 1 1,0-1 0,0 1 0,0-1-1,-1 1 1,1-1 0,-1 1-1,1 0 1,-1-1 0,0 1 0,0 0-1,0 0 1,0-1 0,-1 1 0,1 0-1,-1 0 1,1 0 0,-4-3 0,2 3-89,-1 0 1,1 1 0,-1-1 0,0 0 0,1 1-1,-1 0 1,-4-1 0,-37-6-1790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77323E-F331-42C0-8ED8-298FE2B5981D}" type="datetime1">
              <a:rPr lang="pt-BR" smtClean="0"/>
              <a:t>21/12/2023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5624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1205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4468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2323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5958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0759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7888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8573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9064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7211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878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4205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8499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0147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9399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3302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5994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449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75611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8444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86150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382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77621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38767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949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387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0107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8493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04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316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23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256" name="linha" descr="Gráfico de linh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8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9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0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1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2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3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4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5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6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7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8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9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0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1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2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3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4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5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6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7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8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9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0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1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2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3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4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5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6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7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8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9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0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1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2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3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4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5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6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7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8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9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0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1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2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3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4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5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6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7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8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9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0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1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2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3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4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5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6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7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8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9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0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1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2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3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4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5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6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7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8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9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0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1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2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3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4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5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6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7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8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9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0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1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2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3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4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5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6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7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8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9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0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1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2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3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4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5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6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7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8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9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0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1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2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3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4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5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6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7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8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9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0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1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2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3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4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5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6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7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8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9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orma Liv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9" name="Forma Liv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0" name="Forma Liv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215C2D-4C5F-41A8-B554-C650AF34C482}" type="datetime1">
              <a:rPr lang="pt-BR" smtClean="0"/>
              <a:t>21/12/2023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E39326-9852-4665-8E10-5CCFE1522248}" type="datetime1">
              <a:rPr lang="pt-BR" smtClean="0"/>
              <a:t>21/12/2023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67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396C3-3492-4496-8698-79E4814AE53F}" type="datetime1">
              <a:rPr lang="pt-BR" smtClean="0"/>
              <a:t>21/12/2023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255" name="linha" descr="Gráfico de linh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7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8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9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0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1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2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3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4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5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6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7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8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9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0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1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2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3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4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5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6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7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8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9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0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1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2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3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4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5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6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7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8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9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0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1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2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3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4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5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6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7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8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9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0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1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2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3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4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5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6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7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8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9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0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1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2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3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4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5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6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7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8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9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0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1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2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3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4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5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6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7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8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9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0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1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2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3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4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5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6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7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8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9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0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1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2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3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4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5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6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7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8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9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0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1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2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3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4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5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6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7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8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9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0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1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2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3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4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5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6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7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8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9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0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1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2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3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4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5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6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7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8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F0D0AC-B9DC-491A-B40C-0529EC313878}" type="datetime1">
              <a:rPr lang="pt-BR" smtClean="0"/>
              <a:t>21/12/2023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58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0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1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34909-1BC5-45CA-8566-BEB9E3794744}" type="datetime1">
              <a:rPr lang="pt-BR" smtClean="0"/>
              <a:t>21/12/2023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60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orma Liv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3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4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F48602-A83C-4B27-B476-20AF32AE1EED}" type="datetime1">
              <a:rPr lang="pt-BR" smtClean="0"/>
              <a:t>21/12/2023</a:t>
            </a:fld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5" name="Espaço Reservado para Conteúdo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grpSp>
        <p:nvGrpSpPr>
          <p:cNvPr id="156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8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9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0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1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2F2C7-204F-4F9D-81F3-C7CE8047CD3A}" type="datetime1">
              <a:rPr lang="pt-BR" smtClean="0"/>
              <a:t>21/12/2023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1526F9-43E7-4B77-89D8-9DEFDDBA71B5}" type="datetime1">
              <a:rPr lang="pt-BR" smtClean="0"/>
              <a:t>21/12/2023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grpSp>
        <p:nvGrpSpPr>
          <p:cNvPr id="615" name="quadro" descr="Gráfico de caixas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5CA678-7531-4BBD-B1E6-6A1CA37BCB1B}" type="datetime1">
              <a:rPr lang="pt-BR" smtClean="0"/>
              <a:t>21/12/2023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grpSp>
        <p:nvGrpSpPr>
          <p:cNvPr id="614" name="quadro" descr="Gráfico de caixas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v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v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v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v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184FD6-C734-4162-88D8-0C01192F6E9B}" type="datetime1">
              <a:rPr lang="pt-BR" smtClean="0"/>
              <a:t>21/12/2023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9758D4F-735F-46FE-9FCB-4849D9F60668}" type="datetime1">
              <a:rPr lang="pt-BR" smtClean="0"/>
              <a:t>21/12/2023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18.xml"/><Relationship Id="rId18" Type="http://schemas.openxmlformats.org/officeDocument/2006/relationships/image" Target="../media/image33.png"/><Relationship Id="rId26" Type="http://schemas.openxmlformats.org/officeDocument/2006/relationships/image" Target="../media/image37.png"/><Relationship Id="rId3" Type="http://schemas.openxmlformats.org/officeDocument/2006/relationships/customXml" Target="../ink/ink13.xml"/><Relationship Id="rId21" Type="http://schemas.openxmlformats.org/officeDocument/2006/relationships/customXml" Target="../ink/ink22.xml"/><Relationship Id="rId7" Type="http://schemas.openxmlformats.org/officeDocument/2006/relationships/customXml" Target="../ink/ink15.xml"/><Relationship Id="rId12" Type="http://schemas.openxmlformats.org/officeDocument/2006/relationships/image" Target="../media/image30.png"/><Relationship Id="rId17" Type="http://schemas.openxmlformats.org/officeDocument/2006/relationships/customXml" Target="../ink/ink20.xml"/><Relationship Id="rId25" Type="http://schemas.openxmlformats.org/officeDocument/2006/relationships/customXml" Target="../ink/ink24.xml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29" Type="http://schemas.openxmlformats.org/officeDocument/2006/relationships/customXml" Target="../ink/ink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customXml" Target="../ink/ink17.xml"/><Relationship Id="rId24" Type="http://schemas.openxmlformats.org/officeDocument/2006/relationships/image" Target="../media/image36.png"/><Relationship Id="rId32" Type="http://schemas.openxmlformats.org/officeDocument/2006/relationships/image" Target="../media/image40.png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23" Type="http://schemas.openxmlformats.org/officeDocument/2006/relationships/customXml" Target="../ink/ink23.xml"/><Relationship Id="rId28" Type="http://schemas.openxmlformats.org/officeDocument/2006/relationships/image" Target="../media/image38.png"/><Relationship Id="rId10" Type="http://schemas.openxmlformats.org/officeDocument/2006/relationships/image" Target="../media/image29.png"/><Relationship Id="rId19" Type="http://schemas.openxmlformats.org/officeDocument/2006/relationships/customXml" Target="../ink/ink21.xml"/><Relationship Id="rId31" Type="http://schemas.openxmlformats.org/officeDocument/2006/relationships/customXml" Target="../ink/ink27.xml"/><Relationship Id="rId4" Type="http://schemas.openxmlformats.org/officeDocument/2006/relationships/image" Target="../media/image26.png"/><Relationship Id="rId9" Type="http://schemas.openxmlformats.org/officeDocument/2006/relationships/customXml" Target="../ink/ink16.xml"/><Relationship Id="rId14" Type="http://schemas.openxmlformats.org/officeDocument/2006/relationships/image" Target="../media/image31.png"/><Relationship Id="rId22" Type="http://schemas.openxmlformats.org/officeDocument/2006/relationships/image" Target="../media/image35.png"/><Relationship Id="rId27" Type="http://schemas.openxmlformats.org/officeDocument/2006/relationships/customXml" Target="../ink/ink25.xml"/><Relationship Id="rId30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33.xml"/><Relationship Id="rId18" Type="http://schemas.openxmlformats.org/officeDocument/2006/relationships/image" Target="../media/image33.png"/><Relationship Id="rId26" Type="http://schemas.openxmlformats.org/officeDocument/2006/relationships/image" Target="../media/image37.png"/><Relationship Id="rId3" Type="http://schemas.openxmlformats.org/officeDocument/2006/relationships/customXml" Target="../ink/ink28.xml"/><Relationship Id="rId21" Type="http://schemas.openxmlformats.org/officeDocument/2006/relationships/customXml" Target="../ink/ink37.xml"/><Relationship Id="rId7" Type="http://schemas.openxmlformats.org/officeDocument/2006/relationships/customXml" Target="../ink/ink30.xml"/><Relationship Id="rId12" Type="http://schemas.openxmlformats.org/officeDocument/2006/relationships/image" Target="../media/image30.png"/><Relationship Id="rId17" Type="http://schemas.openxmlformats.org/officeDocument/2006/relationships/customXml" Target="../ink/ink35.xml"/><Relationship Id="rId25" Type="http://schemas.openxmlformats.org/officeDocument/2006/relationships/customXml" Target="../ink/ink39.xm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29" Type="http://schemas.openxmlformats.org/officeDocument/2006/relationships/customXml" Target="../ink/ink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customXml" Target="../ink/ink32.xml"/><Relationship Id="rId24" Type="http://schemas.openxmlformats.org/officeDocument/2006/relationships/image" Target="../media/image36.png"/><Relationship Id="rId32" Type="http://schemas.openxmlformats.org/officeDocument/2006/relationships/image" Target="../media/image40.png"/><Relationship Id="rId5" Type="http://schemas.openxmlformats.org/officeDocument/2006/relationships/customXml" Target="../ink/ink29.xml"/><Relationship Id="rId15" Type="http://schemas.openxmlformats.org/officeDocument/2006/relationships/customXml" Target="../ink/ink34.xml"/><Relationship Id="rId23" Type="http://schemas.openxmlformats.org/officeDocument/2006/relationships/customXml" Target="../ink/ink38.xml"/><Relationship Id="rId28" Type="http://schemas.openxmlformats.org/officeDocument/2006/relationships/image" Target="../media/image38.png"/><Relationship Id="rId10" Type="http://schemas.openxmlformats.org/officeDocument/2006/relationships/image" Target="../media/image29.png"/><Relationship Id="rId19" Type="http://schemas.openxmlformats.org/officeDocument/2006/relationships/customXml" Target="../ink/ink36.xml"/><Relationship Id="rId31" Type="http://schemas.openxmlformats.org/officeDocument/2006/relationships/customXml" Target="../ink/ink42.xml"/><Relationship Id="rId4" Type="http://schemas.openxmlformats.org/officeDocument/2006/relationships/image" Target="../media/image26.png"/><Relationship Id="rId9" Type="http://schemas.openxmlformats.org/officeDocument/2006/relationships/customXml" Target="../ink/ink31.xml"/><Relationship Id="rId14" Type="http://schemas.openxmlformats.org/officeDocument/2006/relationships/image" Target="../media/image31.png"/><Relationship Id="rId22" Type="http://schemas.openxmlformats.org/officeDocument/2006/relationships/image" Target="../media/image35.png"/><Relationship Id="rId27" Type="http://schemas.openxmlformats.org/officeDocument/2006/relationships/customXml" Target="../ink/ink40.xml"/><Relationship Id="rId30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well.vrac.puc-rio.br/49334/49334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968636"/>
            <a:ext cx="9144000" cy="2667000"/>
          </a:xfrm>
        </p:spPr>
        <p:txBody>
          <a:bodyPr rtlCol="0" anchor="ctr"/>
          <a:lstStyle/>
          <a:p>
            <a:pPr algn="ctr" rtl="0"/>
            <a:r>
              <a:rPr lang="pt-BR" sz="6600" b="1" dirty="0">
                <a:solidFill>
                  <a:srgbClr val="FF0000"/>
                </a:solidFill>
              </a:rPr>
              <a:t>MATEMÁTICA</a:t>
            </a:r>
            <a:br>
              <a:rPr lang="pt-BR" sz="6000" b="1" dirty="0">
                <a:solidFill>
                  <a:srgbClr val="FF0000"/>
                </a:solidFill>
              </a:rPr>
            </a:br>
            <a:r>
              <a:rPr lang="pt-BR" sz="4400" b="1" dirty="0">
                <a:solidFill>
                  <a:srgbClr val="FF0000"/>
                </a:solidFill>
              </a:rPr>
              <a:t>OU MESAS, CADEIRAS</a:t>
            </a:r>
            <a:br>
              <a:rPr lang="pt-BR" sz="4400" b="1" dirty="0">
                <a:solidFill>
                  <a:srgbClr val="FF0000"/>
                </a:solidFill>
              </a:rPr>
            </a:br>
            <a:r>
              <a:rPr lang="pt-BR" sz="4400" b="1" dirty="0">
                <a:solidFill>
                  <a:srgbClr val="FF0000"/>
                </a:solidFill>
              </a:rPr>
              <a:t>E CANECAS DE CERVEJA</a:t>
            </a:r>
            <a:endParaRPr lang="pt-BR" sz="6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pt-BR" sz="3200" b="1" dirty="0"/>
              <a:t>Natália Bebiano da Providência</a:t>
            </a:r>
          </a:p>
          <a:p>
            <a:pPr algn="ctr" rtl="0"/>
            <a:r>
              <a:rPr lang="pt-BR" sz="3200" b="1" dirty="0"/>
              <a:t>Abril/2000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B7A4285C-D481-1D87-965E-B2E1CBD6E43E}"/>
              </a:ext>
            </a:extLst>
          </p:cNvPr>
          <p:cNvSpPr txBox="1">
            <a:spLocks/>
          </p:cNvSpPr>
          <p:nvPr/>
        </p:nvSpPr>
        <p:spPr>
          <a:xfrm>
            <a:off x="1773932" y="116632"/>
            <a:ext cx="9143999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3600" b="1" dirty="0"/>
              <a:t>Coleção: O PRAZER DA MATEMÁTICA</a:t>
            </a:r>
          </a:p>
          <a:p>
            <a:pPr algn="ctr">
              <a:lnSpc>
                <a:spcPct val="150000"/>
              </a:lnSpc>
            </a:pPr>
            <a:r>
              <a:rPr lang="pt-BR" sz="3600" b="1" dirty="0"/>
              <a:t>Sidney Coutinho NUSP: 1679232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emática ou Mesas, Cadeiras e Canecas de Cerveja">
            <a:extLst>
              <a:ext uri="{FF2B5EF4-FFF2-40B4-BE49-F238E27FC236}">
                <a16:creationId xmlns:a16="http://schemas.microsoft.com/office/drawing/2014/main" id="{F973BBDC-0E10-2B4E-503F-94790DBC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77" y="0"/>
            <a:ext cx="4559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3666C99-AF62-1481-54B5-99A3581C1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52" y="1563150"/>
            <a:ext cx="7370109" cy="37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9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emática ou Mesas, Cadeiras e Canecas de Cerveja">
            <a:extLst>
              <a:ext uri="{FF2B5EF4-FFF2-40B4-BE49-F238E27FC236}">
                <a16:creationId xmlns:a16="http://schemas.microsoft.com/office/drawing/2014/main" id="{F973BBDC-0E10-2B4E-503F-94790DBC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77" y="0"/>
            <a:ext cx="4559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F344506-4969-507E-EE6D-8EFD6CFBA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236" y="2420888"/>
            <a:ext cx="754055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8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emática ou Mesas, Cadeiras e Canecas de Cerveja">
            <a:extLst>
              <a:ext uri="{FF2B5EF4-FFF2-40B4-BE49-F238E27FC236}">
                <a16:creationId xmlns:a16="http://schemas.microsoft.com/office/drawing/2014/main" id="{F973BBDC-0E10-2B4E-503F-94790DBC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77" y="0"/>
            <a:ext cx="4559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28AE669-4B51-A568-3560-E2A95D428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243" y="2636912"/>
            <a:ext cx="7455091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9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emática ou Mesas, Cadeiras e Canecas de Cerveja">
            <a:extLst>
              <a:ext uri="{FF2B5EF4-FFF2-40B4-BE49-F238E27FC236}">
                <a16:creationId xmlns:a16="http://schemas.microsoft.com/office/drawing/2014/main" id="{F973BBDC-0E10-2B4E-503F-94790DBC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77" y="0"/>
            <a:ext cx="4559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4A97A8C-5CF6-7B8F-99B0-6B16C495B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243" y="1628800"/>
            <a:ext cx="733410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emática ou Mesas, Cadeiras e Canecas de Cerveja">
            <a:extLst>
              <a:ext uri="{FF2B5EF4-FFF2-40B4-BE49-F238E27FC236}">
                <a16:creationId xmlns:a16="http://schemas.microsoft.com/office/drawing/2014/main" id="{F973BBDC-0E10-2B4E-503F-94790DBC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77" y="0"/>
            <a:ext cx="4559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D0CF08A-49C5-6D2B-41E2-90A017E18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244" y="2276872"/>
            <a:ext cx="749474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emática ou Mesas, Cadeiras e Canecas de Cerveja">
            <a:extLst>
              <a:ext uri="{FF2B5EF4-FFF2-40B4-BE49-F238E27FC236}">
                <a16:creationId xmlns:a16="http://schemas.microsoft.com/office/drawing/2014/main" id="{F973BBDC-0E10-2B4E-503F-94790DBC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77" y="0"/>
            <a:ext cx="4559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9DFCECE-DF98-A3EB-5FED-3309F1D54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243" y="2132856"/>
            <a:ext cx="747090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0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emática ou Mesas, Cadeiras e Canecas de Cerveja">
            <a:extLst>
              <a:ext uri="{FF2B5EF4-FFF2-40B4-BE49-F238E27FC236}">
                <a16:creationId xmlns:a16="http://schemas.microsoft.com/office/drawing/2014/main" id="{F973BBDC-0E10-2B4E-503F-94790DBC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77" y="0"/>
            <a:ext cx="4559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9948BAC-724F-678B-BB92-C04FB1D2C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243" y="2636912"/>
            <a:ext cx="741779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804" y="188640"/>
            <a:ext cx="9143998" cy="1020762"/>
          </a:xfrm>
        </p:spPr>
        <p:txBody>
          <a:bodyPr rtlCol="0" anchor="ctr"/>
          <a:lstStyle/>
          <a:p>
            <a:pPr rtl="0"/>
            <a:r>
              <a:rPr lang="pt-BR" dirty="0"/>
              <a:t>Impressões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61F13B-1F21-8634-90AB-134127D1C95A}"/>
              </a:ext>
            </a:extLst>
          </p:cNvPr>
          <p:cNvSpPr txBox="1"/>
          <p:nvPr/>
        </p:nvSpPr>
        <p:spPr>
          <a:xfrm>
            <a:off x="1125860" y="1844824"/>
            <a:ext cx="10945216" cy="454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Comic Sans MS" panose="030F0702030302020204" pitchFamily="66" charset="0"/>
              </a:rPr>
              <a:t>Voltei ao início do Índice (e do livro, curiosamente...). E lá estavam: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Comic Sans MS" panose="030F0702030302020204" pitchFamily="66" charset="0"/>
              </a:rPr>
              <a:t>Poema das coisas belas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Comic Sans MS" panose="030F0702030302020204" pitchFamily="66" charset="0"/>
              </a:rPr>
              <a:t>Matemática, o que é matemática?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Comic Sans MS" panose="030F0702030302020204" pitchFamily="66" charset="0"/>
              </a:rPr>
              <a:t>Matemática e beleza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Comic Sans MS" panose="030F0702030302020204" pitchFamily="66" charset="0"/>
              </a:rPr>
              <a:t>A concepção utilitarista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Comic Sans MS" panose="030F0702030302020204" pitchFamily="66" charset="0"/>
              </a:rPr>
              <a:t>Ao leitor</a:t>
            </a:r>
          </a:p>
        </p:txBody>
      </p:sp>
    </p:spTree>
    <p:extLst>
      <p:ext uri="{BB962C8B-B14F-4D97-AF65-F5344CB8AC3E}">
        <p14:creationId xmlns:p14="http://schemas.microsoft.com/office/powerpoint/2010/main" val="227903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F0899D0-3E7F-2B72-219D-3E5410BC2F37}"/>
              </a:ext>
            </a:extLst>
          </p:cNvPr>
          <p:cNvSpPr txBox="1"/>
          <p:nvPr/>
        </p:nvSpPr>
        <p:spPr>
          <a:xfrm>
            <a:off x="1053852" y="2564904"/>
            <a:ext cx="100811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O mundo da matemática é infinitamente surpreendente e fascinante. Mas não basta pensá-lo, há que dizê-lo ... </a:t>
            </a:r>
          </a:p>
          <a:p>
            <a:endParaRPr lang="pt-BR" sz="3200" dirty="0"/>
          </a:p>
          <a:p>
            <a:pPr algn="r"/>
            <a:r>
              <a:rPr lang="pt-BR" sz="3200" dirty="0"/>
              <a:t>Natália Bebiano da Providência</a:t>
            </a:r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F0899D0-3E7F-2B72-219D-3E5410BC2F37}"/>
              </a:ext>
            </a:extLst>
          </p:cNvPr>
          <p:cNvSpPr txBox="1"/>
          <p:nvPr/>
        </p:nvSpPr>
        <p:spPr>
          <a:xfrm>
            <a:off x="1197868" y="1659285"/>
            <a:ext cx="1008112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A matemática formal é como a gramática - uma questão de aplicação </a:t>
            </a:r>
            <a:r>
              <a:rPr lang="pt-BR" sz="3200" dirty="0" err="1"/>
              <a:t>correcta</a:t>
            </a:r>
            <a:r>
              <a:rPr lang="pt-BR" sz="3200" dirty="0"/>
              <a:t> de regras. Já a matemática significativa é como o jornalismo - conta uma história (a qual deve ser interessante e verídica). Quanto à melhor matemática, é como a literatura - dá vida a entrechos com os quais nos envolvemos intelectual e emocionalmente. </a:t>
            </a:r>
          </a:p>
          <a:p>
            <a:endParaRPr lang="pt-BR" sz="3200" dirty="0"/>
          </a:p>
          <a:p>
            <a:pPr algn="r"/>
            <a:r>
              <a:rPr lang="pt-BR" sz="3200" dirty="0"/>
              <a:t>Ian Stewart</a:t>
            </a:r>
          </a:p>
        </p:txBody>
      </p:sp>
    </p:spTree>
    <p:extLst>
      <p:ext uri="{BB962C8B-B14F-4D97-AF65-F5344CB8AC3E}">
        <p14:creationId xmlns:p14="http://schemas.microsoft.com/office/powerpoint/2010/main" val="143995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804" y="188640"/>
            <a:ext cx="9143998" cy="1020762"/>
          </a:xfrm>
        </p:spPr>
        <p:txBody>
          <a:bodyPr rtlCol="0" anchor="ctr"/>
          <a:lstStyle/>
          <a:p>
            <a:pPr rtl="0"/>
            <a:r>
              <a:rPr lang="pt-BR" dirty="0"/>
              <a:t>Impressões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61F13B-1F21-8634-90AB-134127D1C95A}"/>
              </a:ext>
            </a:extLst>
          </p:cNvPr>
          <p:cNvSpPr txBox="1"/>
          <p:nvPr/>
        </p:nvSpPr>
        <p:spPr>
          <a:xfrm>
            <a:off x="621804" y="1988840"/>
            <a:ext cx="10945216" cy="260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Comic Sans MS" panose="030F0702030302020204" pitchFamily="66" charset="0"/>
              </a:rPr>
              <a:t>A capa e o título sugerem um conteúdo “informal”, conversas de mesa de bar, daquelas pra provocar os companheiros e deixar as cabeças presas ao desafio até que alguém volte ao assunto tempos depois com uma suposta solução. </a:t>
            </a:r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PASSATEMPOS DESTES E DE OUTROS TEMPOS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5734372" y="2420888"/>
            <a:ext cx="5436098" cy="15240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/>
              <a:t>Não há homens mais inteligentes do que os que são capazes de inventar jogos.</a:t>
            </a:r>
          </a:p>
          <a:p>
            <a:pPr algn="r" rtl="0"/>
            <a:r>
              <a:rPr lang="pt-BR" dirty="0"/>
              <a:t>LEIBNIZ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2971" y="404019"/>
            <a:ext cx="10242883" cy="1020762"/>
          </a:xfrm>
        </p:spPr>
        <p:txBody>
          <a:bodyPr rtlCol="0" anchor="ctr"/>
          <a:lstStyle/>
          <a:p>
            <a:pPr rtl="0"/>
            <a:r>
              <a:rPr lang="pt-BR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SISTEMAS DE NUMERAÇÃO (o sistema binário)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54252" y="1916832"/>
            <a:ext cx="4075857" cy="864096"/>
          </a:xfrm>
        </p:spPr>
        <p:txBody>
          <a:bodyPr rtlCol="0" anchor="ctr">
            <a:normAutofit/>
          </a:bodyPr>
          <a:lstStyle/>
          <a:p>
            <a:pPr rtl="0"/>
            <a:r>
              <a:rPr lang="pt-BR" sz="3200" b="1" dirty="0"/>
              <a:t>Adivinhando números</a:t>
            </a:r>
          </a:p>
        </p:txBody>
      </p:sp>
      <p:sp>
        <p:nvSpPr>
          <p:cNvPr id="9" name="Espaço Reservado para Texto 3">
            <a:extLst>
              <a:ext uri="{FF2B5EF4-FFF2-40B4-BE49-F238E27FC236}">
                <a16:creationId xmlns:a16="http://schemas.microsoft.com/office/drawing/2014/main" id="{8822F584-47CB-03B4-CD9F-B3401B175F83}"/>
              </a:ext>
            </a:extLst>
          </p:cNvPr>
          <p:cNvSpPr txBox="1">
            <a:spLocks/>
          </p:cNvSpPr>
          <p:nvPr/>
        </p:nvSpPr>
        <p:spPr>
          <a:xfrm>
            <a:off x="5590356" y="3212977"/>
            <a:ext cx="46805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/>
              <a:t>Multiplicações curiosas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1DB9024D-7836-9889-7A7E-7C62760FE6B0}"/>
              </a:ext>
            </a:extLst>
          </p:cNvPr>
          <p:cNvSpPr txBox="1">
            <a:spLocks/>
          </p:cNvSpPr>
          <p:nvPr/>
        </p:nvSpPr>
        <p:spPr>
          <a:xfrm>
            <a:off x="6389849" y="4509122"/>
            <a:ext cx="330496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/>
              <a:t>O jogo do NIM</a:t>
            </a:r>
          </a:p>
        </p:txBody>
      </p:sp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A301E-5FC5-342C-CC14-D0271C0ED1DC}"/>
              </a:ext>
            </a:extLst>
          </p:cNvPr>
          <p:cNvSpPr txBox="1">
            <a:spLocks/>
          </p:cNvSpPr>
          <p:nvPr/>
        </p:nvSpPr>
        <p:spPr>
          <a:xfrm>
            <a:off x="972971" y="404019"/>
            <a:ext cx="10242883" cy="1020762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accent3"/>
                </a:solidFill>
                <a:latin typeface="Comic Sans MS" panose="030F0702030302020204" pitchFamily="66" charset="0"/>
              </a:rPr>
              <a:t>SISTEMAS DE NUMERAÇÃO (o sistema binário)</a:t>
            </a:r>
            <a:endParaRPr lang="pt-BR" b="1"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ACC478-29E6-5749-BCCD-A8EDA4DC13FB}"/>
              </a:ext>
            </a:extLst>
          </p:cNvPr>
          <p:cNvSpPr txBox="1">
            <a:spLocks/>
          </p:cNvSpPr>
          <p:nvPr/>
        </p:nvSpPr>
        <p:spPr>
          <a:xfrm>
            <a:off x="909836" y="1124744"/>
            <a:ext cx="5328592" cy="86409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/>
              <a:t>O JOGO DOS CARTÕES</a:t>
            </a:r>
            <a:endParaRPr lang="pt-BR" sz="3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696A09A-05D1-F7A1-C13D-2B67F343E9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89" r="1048" b="48937"/>
          <a:stretch/>
        </p:blipFill>
        <p:spPr>
          <a:xfrm>
            <a:off x="1156110" y="1988840"/>
            <a:ext cx="4218222" cy="432048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AEA661F-EC1A-68E4-8369-E9EE9B537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110" r="1048" b="1815"/>
          <a:stretch/>
        </p:blipFill>
        <p:spPr>
          <a:xfrm>
            <a:off x="6783250" y="1988840"/>
            <a:ext cx="421822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7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A301E-5FC5-342C-CC14-D0271C0ED1DC}"/>
              </a:ext>
            </a:extLst>
          </p:cNvPr>
          <p:cNvSpPr txBox="1">
            <a:spLocks/>
          </p:cNvSpPr>
          <p:nvPr/>
        </p:nvSpPr>
        <p:spPr>
          <a:xfrm>
            <a:off x="972971" y="404019"/>
            <a:ext cx="10242883" cy="1020762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accent3"/>
                </a:solidFill>
                <a:latin typeface="Comic Sans MS" panose="030F0702030302020204" pitchFamily="66" charset="0"/>
              </a:rPr>
              <a:t>SISTEMAS DE NUMERAÇÃO (o sistema binário)</a:t>
            </a:r>
            <a:endParaRPr lang="pt-BR" b="1"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ACC478-29E6-5749-BCCD-A8EDA4DC13FB}"/>
              </a:ext>
            </a:extLst>
          </p:cNvPr>
          <p:cNvSpPr txBox="1">
            <a:spLocks/>
          </p:cNvSpPr>
          <p:nvPr/>
        </p:nvSpPr>
        <p:spPr>
          <a:xfrm>
            <a:off x="1922140" y="2297906"/>
            <a:ext cx="8280920" cy="86409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>
                <a:latin typeface="Comic Sans MS" panose="030F0702030302020204" pitchFamily="66" charset="0"/>
              </a:rPr>
              <a:t>Calcule o produto de 45 por 64 </a:t>
            </a: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BF77C588-351F-7865-B715-978847B28E7C}"/>
              </a:ext>
            </a:extLst>
          </p:cNvPr>
          <p:cNvSpPr txBox="1">
            <a:spLocks/>
          </p:cNvSpPr>
          <p:nvPr/>
        </p:nvSpPr>
        <p:spPr>
          <a:xfrm>
            <a:off x="1062236" y="1277144"/>
            <a:ext cx="10000728" cy="864096"/>
          </a:xfrm>
          <a:prstGeom prst="rect">
            <a:avLst/>
          </a:prstGeom>
        </p:spPr>
        <p:txBody>
          <a:bodyPr rtlCol="0" anchor="ctr">
            <a:normAutofit fontScale="925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Uma multiplicação curiosa (camponeses da Rússia!)</a:t>
            </a:r>
          </a:p>
        </p:txBody>
      </p:sp>
    </p:spTree>
    <p:extLst>
      <p:ext uri="{BB962C8B-B14F-4D97-AF65-F5344CB8AC3E}">
        <p14:creationId xmlns:p14="http://schemas.microsoft.com/office/powerpoint/2010/main" val="8608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A301E-5FC5-342C-CC14-D0271C0ED1DC}"/>
              </a:ext>
            </a:extLst>
          </p:cNvPr>
          <p:cNvSpPr txBox="1">
            <a:spLocks/>
          </p:cNvSpPr>
          <p:nvPr/>
        </p:nvSpPr>
        <p:spPr>
          <a:xfrm>
            <a:off x="972971" y="404019"/>
            <a:ext cx="10242883" cy="1020762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accent3"/>
                </a:solidFill>
                <a:latin typeface="Comic Sans MS" panose="030F0702030302020204" pitchFamily="66" charset="0"/>
              </a:rPr>
              <a:t>SISTEMAS DE NUMERAÇÃO (o sistema binário)</a:t>
            </a:r>
            <a:endParaRPr lang="pt-BR" b="1"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ACC478-29E6-5749-BCCD-A8EDA4DC13FB}"/>
              </a:ext>
            </a:extLst>
          </p:cNvPr>
          <p:cNvSpPr txBox="1">
            <a:spLocks/>
          </p:cNvSpPr>
          <p:nvPr/>
        </p:nvSpPr>
        <p:spPr>
          <a:xfrm>
            <a:off x="1922140" y="2297906"/>
            <a:ext cx="8280920" cy="86409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>
                <a:latin typeface="Comic Sans MS" panose="030F0702030302020204" pitchFamily="66" charset="0"/>
              </a:rPr>
              <a:t>Calcule o produto de 45 por 64 </a:t>
            </a: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BF77C588-351F-7865-B715-978847B28E7C}"/>
              </a:ext>
            </a:extLst>
          </p:cNvPr>
          <p:cNvSpPr txBox="1">
            <a:spLocks/>
          </p:cNvSpPr>
          <p:nvPr/>
        </p:nvSpPr>
        <p:spPr>
          <a:xfrm>
            <a:off x="1062236" y="1277144"/>
            <a:ext cx="10000728" cy="864096"/>
          </a:xfrm>
          <a:prstGeom prst="rect">
            <a:avLst/>
          </a:prstGeom>
        </p:spPr>
        <p:txBody>
          <a:bodyPr rtlCol="0" anchor="ctr">
            <a:normAutofit fontScale="925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Uma multiplicação curiosa (camponeses da Rússia!)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3726E85-226D-6921-545A-A3CE21F2C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961" y="3362419"/>
            <a:ext cx="4770902" cy="32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6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A301E-5FC5-342C-CC14-D0271C0ED1DC}"/>
              </a:ext>
            </a:extLst>
          </p:cNvPr>
          <p:cNvSpPr txBox="1">
            <a:spLocks/>
          </p:cNvSpPr>
          <p:nvPr/>
        </p:nvSpPr>
        <p:spPr>
          <a:xfrm>
            <a:off x="972971" y="404019"/>
            <a:ext cx="10242883" cy="1020762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accent3"/>
                </a:solidFill>
                <a:latin typeface="Comic Sans MS" panose="030F0702030302020204" pitchFamily="66" charset="0"/>
              </a:rPr>
              <a:t>SISTEMAS DE NUMERAÇÃO (o sistema binário)</a:t>
            </a:r>
            <a:endParaRPr lang="pt-BR" b="1"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ACC478-29E6-5749-BCCD-A8EDA4DC13FB}"/>
              </a:ext>
            </a:extLst>
          </p:cNvPr>
          <p:cNvSpPr txBox="1">
            <a:spLocks/>
          </p:cNvSpPr>
          <p:nvPr/>
        </p:nvSpPr>
        <p:spPr>
          <a:xfrm>
            <a:off x="2061964" y="2297906"/>
            <a:ext cx="8280920" cy="86409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>
                <a:latin typeface="Comic Sans MS" panose="030F0702030302020204" pitchFamily="66" charset="0"/>
              </a:rPr>
              <a:t>Calcule o produto de 45 por 64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3726E85-226D-6921-545A-A3CE21F2C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961" y="3362419"/>
            <a:ext cx="4770902" cy="32382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5E73F94F-A960-4D2E-835D-890A0884C1EF}"/>
                  </a:ext>
                </a:extLst>
              </p14:cNvPr>
              <p14:cNvContentPartPr/>
              <p14:nvPr/>
            </p14:nvContentPartPr>
            <p14:xfrm>
              <a:off x="4955590" y="4569338"/>
              <a:ext cx="74160" cy="6228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5E73F94F-A960-4D2E-835D-890A0884C1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2950" y="4506338"/>
                <a:ext cx="1998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650D5B45-5E58-8942-1C42-41D1A3915E41}"/>
                  </a:ext>
                </a:extLst>
              </p14:cNvPr>
              <p14:cNvContentPartPr/>
              <p14:nvPr/>
            </p14:nvContentPartPr>
            <p14:xfrm>
              <a:off x="6807070" y="4442978"/>
              <a:ext cx="1171080" cy="3369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650D5B45-5E58-8942-1C42-41D1A3915E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44430" y="4379978"/>
                <a:ext cx="129672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E2B912CC-FB9E-33A6-3B63-5B1E5AD77F37}"/>
                  </a:ext>
                </a:extLst>
              </p14:cNvPr>
              <p14:cNvContentPartPr/>
              <p14:nvPr/>
            </p14:nvContentPartPr>
            <p14:xfrm>
              <a:off x="4926070" y="5854538"/>
              <a:ext cx="53280" cy="3384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E2B912CC-FB9E-33A6-3B63-5B1E5AD77F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63070" y="5791538"/>
                <a:ext cx="1789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DB90C509-5D6A-A629-CBBF-C4C545830085}"/>
                  </a:ext>
                </a:extLst>
              </p14:cNvPr>
              <p14:cNvContentPartPr/>
              <p14:nvPr/>
            </p14:nvContentPartPr>
            <p14:xfrm>
              <a:off x="6663430" y="5708018"/>
              <a:ext cx="1434240" cy="33804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DB90C509-5D6A-A629-CBBF-C4C5458300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0430" y="5645018"/>
                <a:ext cx="1559880" cy="4636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D5043A74-9D92-BF4D-F0A5-60DC64DFE0EE}"/>
              </a:ext>
            </a:extLst>
          </p:cNvPr>
          <p:cNvSpPr txBox="1">
            <a:spLocks/>
          </p:cNvSpPr>
          <p:nvPr/>
        </p:nvSpPr>
        <p:spPr>
          <a:xfrm>
            <a:off x="1062236" y="1277144"/>
            <a:ext cx="10000728" cy="864096"/>
          </a:xfrm>
          <a:prstGeom prst="rect">
            <a:avLst/>
          </a:prstGeom>
        </p:spPr>
        <p:txBody>
          <a:bodyPr rtlCol="0" anchor="ctr">
            <a:normAutofit fontScale="925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Uma multiplicação curiosa (camponeses da Rússia!)</a:t>
            </a:r>
          </a:p>
        </p:txBody>
      </p:sp>
    </p:spTree>
    <p:extLst>
      <p:ext uri="{BB962C8B-B14F-4D97-AF65-F5344CB8AC3E}">
        <p14:creationId xmlns:p14="http://schemas.microsoft.com/office/powerpoint/2010/main" val="31241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A301E-5FC5-342C-CC14-D0271C0ED1DC}"/>
              </a:ext>
            </a:extLst>
          </p:cNvPr>
          <p:cNvSpPr txBox="1">
            <a:spLocks/>
          </p:cNvSpPr>
          <p:nvPr/>
        </p:nvSpPr>
        <p:spPr>
          <a:xfrm>
            <a:off x="972971" y="404019"/>
            <a:ext cx="10242883" cy="1020762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accent3"/>
                </a:solidFill>
                <a:latin typeface="Comic Sans MS" panose="030F0702030302020204" pitchFamily="66" charset="0"/>
              </a:rPr>
              <a:t>SISTEMAS DE NUMERAÇÃO (o sistema binário)</a:t>
            </a:r>
            <a:endParaRPr lang="pt-BR" b="1"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ACC478-29E6-5749-BCCD-A8EDA4DC13FB}"/>
              </a:ext>
            </a:extLst>
          </p:cNvPr>
          <p:cNvSpPr txBox="1">
            <a:spLocks/>
          </p:cNvSpPr>
          <p:nvPr/>
        </p:nvSpPr>
        <p:spPr>
          <a:xfrm>
            <a:off x="2061964" y="2297906"/>
            <a:ext cx="8280920" cy="86409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>
                <a:latin typeface="Comic Sans MS" panose="030F0702030302020204" pitchFamily="66" charset="0"/>
              </a:rPr>
              <a:t>Calcule o produto de 45 por 64 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DFF0C215-F72A-D60E-F928-3BA53C8348C6}"/>
              </a:ext>
            </a:extLst>
          </p:cNvPr>
          <p:cNvGrpSpPr/>
          <p:nvPr/>
        </p:nvGrpSpPr>
        <p:grpSpPr>
          <a:xfrm>
            <a:off x="981844" y="3362419"/>
            <a:ext cx="4770902" cy="3238222"/>
            <a:chOff x="3708961" y="3362419"/>
            <a:chExt cx="4770902" cy="3238222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B3726E85-226D-6921-545A-A3CE21F2C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8961" y="3362419"/>
              <a:ext cx="4770902" cy="3238222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5E73F94F-A960-4D2E-835D-890A0884C1EF}"/>
                    </a:ext>
                  </a:extLst>
                </p14:cNvPr>
                <p14:cNvContentPartPr/>
                <p14:nvPr/>
              </p14:nvContentPartPr>
              <p14:xfrm>
                <a:off x="4955590" y="4569338"/>
                <a:ext cx="74160" cy="6228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5E73F94F-A960-4D2E-835D-890A0884C1E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92950" y="4506338"/>
                  <a:ext cx="1998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650D5B45-5E58-8942-1C42-41D1A3915E41}"/>
                    </a:ext>
                  </a:extLst>
                </p14:cNvPr>
                <p14:cNvContentPartPr/>
                <p14:nvPr/>
              </p14:nvContentPartPr>
              <p14:xfrm>
                <a:off x="6807070" y="4442978"/>
                <a:ext cx="1171080" cy="33696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650D5B45-5E58-8942-1C42-41D1A3915E4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44430" y="4379978"/>
                  <a:ext cx="129672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E2B912CC-FB9E-33A6-3B63-5B1E5AD77F37}"/>
                    </a:ext>
                  </a:extLst>
                </p14:cNvPr>
                <p14:cNvContentPartPr/>
                <p14:nvPr/>
              </p14:nvContentPartPr>
              <p14:xfrm>
                <a:off x="4926070" y="5854538"/>
                <a:ext cx="53280" cy="3384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E2B912CC-FB9E-33A6-3B63-5B1E5AD77F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63070" y="5791538"/>
                  <a:ext cx="178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DB90C509-5D6A-A629-CBBF-C4C545830085}"/>
                    </a:ext>
                  </a:extLst>
                </p14:cNvPr>
                <p14:cNvContentPartPr/>
                <p14:nvPr/>
              </p14:nvContentPartPr>
              <p14:xfrm>
                <a:off x="6663430" y="5708018"/>
                <a:ext cx="1434240" cy="33804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DB90C509-5D6A-A629-CBBF-C4C54583008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00430" y="5645018"/>
                  <a:ext cx="1559880" cy="46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ço Reservado para Texto 3">
                <a:extLst>
                  <a:ext uri="{FF2B5EF4-FFF2-40B4-BE49-F238E27FC236}">
                    <a16:creationId xmlns:a16="http://schemas.microsoft.com/office/drawing/2014/main" id="{E7834A4D-283E-5ECA-7EFB-27EF6C0AD0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17735" y="3318668"/>
                <a:ext cx="5832648" cy="864096"/>
              </a:xfrm>
              <a:prstGeom prst="rect">
                <a:avLst/>
              </a:prstGeom>
            </p:spPr>
            <p:txBody>
              <a:bodyPr rtlCol="0" anchor="ctr">
                <a:normAutofit/>
              </a:bodyPr>
              <a:lstStyle>
                <a:lvl1pPr marL="274320" indent="-27432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SzPct val="100000"/>
                  <a:buFont typeface="Arial" pitchFamily="34" charset="0"/>
                  <a:buChar char="▪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76072" indent="-27432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04672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33272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61872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90472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47672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76272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𝟐𝟓𝟔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𝟓𝟏𝟐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𝟐𝟎𝟒𝟖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𝟐𝟖𝟖𝟎</m:t>
                      </m:r>
                    </m:oMath>
                  </m:oMathPara>
                </a14:m>
                <a:endParaRPr lang="pt-BR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Espaço Reservado para Texto 3">
                <a:extLst>
                  <a:ext uri="{FF2B5EF4-FFF2-40B4-BE49-F238E27FC236}">
                    <a16:creationId xmlns:a16="http://schemas.microsoft.com/office/drawing/2014/main" id="{E7834A4D-283E-5ECA-7EFB-27EF6C0AD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735" y="3318668"/>
                <a:ext cx="5832648" cy="8640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46B65B23-A855-514A-D8F5-3A81EEF5AD0F}"/>
              </a:ext>
            </a:extLst>
          </p:cNvPr>
          <p:cNvSpPr txBox="1">
            <a:spLocks/>
          </p:cNvSpPr>
          <p:nvPr/>
        </p:nvSpPr>
        <p:spPr>
          <a:xfrm>
            <a:off x="1062236" y="1277144"/>
            <a:ext cx="10000728" cy="864096"/>
          </a:xfrm>
          <a:prstGeom prst="rect">
            <a:avLst/>
          </a:prstGeom>
        </p:spPr>
        <p:txBody>
          <a:bodyPr rtlCol="0" anchor="ctr">
            <a:normAutofit fontScale="925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Uma multiplicação curiosa (camponeses da Rússia!)</a:t>
            </a:r>
          </a:p>
        </p:txBody>
      </p:sp>
    </p:spTree>
    <p:extLst>
      <p:ext uri="{BB962C8B-B14F-4D97-AF65-F5344CB8AC3E}">
        <p14:creationId xmlns:p14="http://schemas.microsoft.com/office/powerpoint/2010/main" val="70026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A301E-5FC5-342C-CC14-D0271C0ED1DC}"/>
              </a:ext>
            </a:extLst>
          </p:cNvPr>
          <p:cNvSpPr txBox="1">
            <a:spLocks/>
          </p:cNvSpPr>
          <p:nvPr/>
        </p:nvSpPr>
        <p:spPr>
          <a:xfrm>
            <a:off x="972971" y="404019"/>
            <a:ext cx="10242883" cy="1020762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accent3"/>
                </a:solidFill>
                <a:latin typeface="Comic Sans MS" panose="030F0702030302020204" pitchFamily="66" charset="0"/>
              </a:rPr>
              <a:t>SISTEMAS DE NUMERAÇÃO (o sistema binário)</a:t>
            </a:r>
            <a:endParaRPr lang="pt-BR" b="1"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ACC478-29E6-5749-BCCD-A8EDA4DC13FB}"/>
              </a:ext>
            </a:extLst>
          </p:cNvPr>
          <p:cNvSpPr txBox="1">
            <a:spLocks/>
          </p:cNvSpPr>
          <p:nvPr/>
        </p:nvSpPr>
        <p:spPr>
          <a:xfrm>
            <a:off x="2061964" y="2297906"/>
            <a:ext cx="8280920" cy="86409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>
                <a:latin typeface="Comic Sans MS" panose="030F0702030302020204" pitchFamily="66" charset="0"/>
              </a:rPr>
              <a:t>Calcule o produto de 45 por 64 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DFF0C215-F72A-D60E-F928-3BA53C8348C6}"/>
              </a:ext>
            </a:extLst>
          </p:cNvPr>
          <p:cNvGrpSpPr/>
          <p:nvPr/>
        </p:nvGrpSpPr>
        <p:grpSpPr>
          <a:xfrm>
            <a:off x="981844" y="3362419"/>
            <a:ext cx="4770902" cy="3238222"/>
            <a:chOff x="3708961" y="3362419"/>
            <a:chExt cx="4770902" cy="3238222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B3726E85-226D-6921-545A-A3CE21F2C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8961" y="3362419"/>
              <a:ext cx="4770902" cy="3238222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5E73F94F-A960-4D2E-835D-890A0884C1EF}"/>
                    </a:ext>
                  </a:extLst>
                </p14:cNvPr>
                <p14:cNvContentPartPr/>
                <p14:nvPr/>
              </p14:nvContentPartPr>
              <p14:xfrm>
                <a:off x="4955590" y="4569338"/>
                <a:ext cx="74160" cy="6228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5E73F94F-A960-4D2E-835D-890A0884C1E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92950" y="4506338"/>
                  <a:ext cx="1998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650D5B45-5E58-8942-1C42-41D1A3915E41}"/>
                    </a:ext>
                  </a:extLst>
                </p14:cNvPr>
                <p14:cNvContentPartPr/>
                <p14:nvPr/>
              </p14:nvContentPartPr>
              <p14:xfrm>
                <a:off x="6807070" y="4442978"/>
                <a:ext cx="1171080" cy="33696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650D5B45-5E58-8942-1C42-41D1A3915E4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44430" y="4379978"/>
                  <a:ext cx="129672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E2B912CC-FB9E-33A6-3B63-5B1E5AD77F37}"/>
                    </a:ext>
                  </a:extLst>
                </p14:cNvPr>
                <p14:cNvContentPartPr/>
                <p14:nvPr/>
              </p14:nvContentPartPr>
              <p14:xfrm>
                <a:off x="4926070" y="5854538"/>
                <a:ext cx="53280" cy="3384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E2B912CC-FB9E-33A6-3B63-5B1E5AD77F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63070" y="5791538"/>
                  <a:ext cx="178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DB90C509-5D6A-A629-CBBF-C4C545830085}"/>
                    </a:ext>
                  </a:extLst>
                </p14:cNvPr>
                <p14:cNvContentPartPr/>
                <p14:nvPr/>
              </p14:nvContentPartPr>
              <p14:xfrm>
                <a:off x="6663430" y="5708018"/>
                <a:ext cx="1434240" cy="33804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DB90C509-5D6A-A629-CBBF-C4C54583008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00430" y="5645018"/>
                  <a:ext cx="1559880" cy="463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46B65B23-A855-514A-D8F5-3A81EEF5AD0F}"/>
              </a:ext>
            </a:extLst>
          </p:cNvPr>
          <p:cNvSpPr txBox="1">
            <a:spLocks/>
          </p:cNvSpPr>
          <p:nvPr/>
        </p:nvSpPr>
        <p:spPr>
          <a:xfrm>
            <a:off x="1062236" y="1277144"/>
            <a:ext cx="10000728" cy="864096"/>
          </a:xfrm>
          <a:prstGeom prst="rect">
            <a:avLst/>
          </a:prstGeom>
        </p:spPr>
        <p:txBody>
          <a:bodyPr rtlCol="0" anchor="ctr">
            <a:normAutofit fontScale="925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Uma multiplicação curiosa (camponeses da Rússia!)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Texto 3">
                <a:extLst>
                  <a:ext uri="{FF2B5EF4-FFF2-40B4-BE49-F238E27FC236}">
                    <a16:creationId xmlns:a16="http://schemas.microsoft.com/office/drawing/2014/main" id="{5F4A8450-96AE-95E3-515F-1584930FFF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8388" y="3362419"/>
                <a:ext cx="6115032" cy="3238222"/>
              </a:xfrm>
              <a:prstGeom prst="rect">
                <a:avLst/>
              </a:prstGeom>
            </p:spPr>
            <p:txBody>
              <a:bodyPr rtlCol="0" anchor="ctr">
                <a:normAutofit/>
              </a:bodyPr>
              <a:lstStyle>
                <a:lvl1pPr marL="274320" indent="-27432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SzPct val="100000"/>
                  <a:buFont typeface="Arial" pitchFamily="34" charset="0"/>
                  <a:buChar char="▪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76072" indent="-27432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04672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33272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61872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90472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47672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76272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𝟐𝟖𝟖𝟎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𝟐𝟓𝟔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𝟓𝟏𝟐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𝟐𝟎𝟒𝟖</m:t>
                      </m:r>
                    </m:oMath>
                  </m:oMathPara>
                </a14:m>
                <a:endParaRPr lang="pt-BR" sz="28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2800" b="1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pt-B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pt-BR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pt-BR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lang="pt-BR" sz="28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28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 +</m:t>
                      </m:r>
                      <m:sSup>
                        <m:sSup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t-BR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lang="pt-BR" sz="28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28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lang="pt-BR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Espaço Reservado para Texto 3">
                <a:extLst>
                  <a:ext uri="{FF2B5EF4-FFF2-40B4-BE49-F238E27FC236}">
                    <a16:creationId xmlns:a16="http://schemas.microsoft.com/office/drawing/2014/main" id="{5F4A8450-96AE-95E3-515F-1584930FF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388" y="3362419"/>
                <a:ext cx="6115032" cy="32382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8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A301E-5FC5-342C-CC14-D0271C0ED1DC}"/>
              </a:ext>
            </a:extLst>
          </p:cNvPr>
          <p:cNvSpPr txBox="1">
            <a:spLocks/>
          </p:cNvSpPr>
          <p:nvPr/>
        </p:nvSpPr>
        <p:spPr>
          <a:xfrm>
            <a:off x="972971" y="404019"/>
            <a:ext cx="10242883" cy="1020762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accent3"/>
                </a:solidFill>
                <a:latin typeface="Comic Sans MS" panose="030F0702030302020204" pitchFamily="66" charset="0"/>
              </a:rPr>
              <a:t>SISTEMAS DE NUMERAÇÃO (o sistema binário)</a:t>
            </a:r>
            <a:endParaRPr lang="pt-BR" b="1"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D5043A74-9D92-BF4D-F0A5-60DC64DFE0EE}"/>
              </a:ext>
            </a:extLst>
          </p:cNvPr>
          <p:cNvSpPr txBox="1">
            <a:spLocks/>
          </p:cNvSpPr>
          <p:nvPr/>
        </p:nvSpPr>
        <p:spPr>
          <a:xfrm>
            <a:off x="1062236" y="1277144"/>
            <a:ext cx="10000728" cy="86409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O jogo do NIM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34F42AA2-B509-DA9F-B70A-80F8869DD8A8}"/>
                  </a:ext>
                </a:extLst>
              </p14:cNvPr>
              <p14:cNvContentPartPr/>
              <p14:nvPr/>
            </p14:nvContentPartPr>
            <p14:xfrm>
              <a:off x="2057726" y="3083880"/>
              <a:ext cx="72360" cy="7884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34F42AA2-B509-DA9F-B70A-80F8869DD8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4726" y="3021240"/>
                <a:ext cx="1980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D9ADDDB5-4700-D0FA-4886-FBEC83B2F5D3}"/>
                  </a:ext>
                </a:extLst>
              </p14:cNvPr>
              <p14:cNvContentPartPr/>
              <p14:nvPr/>
            </p14:nvContentPartPr>
            <p14:xfrm>
              <a:off x="1646606" y="3828720"/>
              <a:ext cx="157320" cy="12816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D9ADDDB5-4700-D0FA-4886-FBEC83B2F5D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3606" y="3766080"/>
                <a:ext cx="2829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5C24447F-F95E-6015-9559-33EFAA1E5F09}"/>
                  </a:ext>
                </a:extLst>
              </p14:cNvPr>
              <p14:cNvContentPartPr/>
              <p14:nvPr/>
            </p14:nvContentPartPr>
            <p14:xfrm>
              <a:off x="2656766" y="3826920"/>
              <a:ext cx="110520" cy="15372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5C24447F-F95E-6015-9559-33EFAA1E5F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4126" y="3763920"/>
                <a:ext cx="236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D0BBF407-1B9A-6F0F-2224-FDD7B23D651B}"/>
                  </a:ext>
                </a:extLst>
              </p14:cNvPr>
              <p14:cNvContentPartPr/>
              <p14:nvPr/>
            </p14:nvContentPartPr>
            <p14:xfrm>
              <a:off x="5328686" y="2849520"/>
              <a:ext cx="165240" cy="9144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D0BBF407-1B9A-6F0F-2224-FDD7B23D651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65686" y="2786880"/>
                <a:ext cx="2908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D302FA11-CFBD-B87C-CC64-B17B36305E4F}"/>
                  </a:ext>
                </a:extLst>
              </p14:cNvPr>
              <p14:cNvContentPartPr/>
              <p14:nvPr/>
            </p14:nvContentPartPr>
            <p14:xfrm>
              <a:off x="4867886" y="3385920"/>
              <a:ext cx="136080" cy="12924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D302FA11-CFBD-B87C-CC64-B17B36305E4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05246" y="3322920"/>
                <a:ext cx="2617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36F4FA52-9A80-C270-5501-8F1F47C67AA9}"/>
                  </a:ext>
                </a:extLst>
              </p14:cNvPr>
              <p14:cNvContentPartPr/>
              <p14:nvPr/>
            </p14:nvContentPartPr>
            <p14:xfrm>
              <a:off x="5636486" y="3408240"/>
              <a:ext cx="127080" cy="14436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36F4FA52-9A80-C270-5501-8F1F47C67A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73846" y="3345600"/>
                <a:ext cx="2527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877E9AF8-364C-D59F-35AF-75AB004E0E14}"/>
                  </a:ext>
                </a:extLst>
              </p14:cNvPr>
              <p14:cNvContentPartPr/>
              <p14:nvPr/>
            </p14:nvContentPartPr>
            <p14:xfrm>
              <a:off x="5291606" y="3969480"/>
              <a:ext cx="109440" cy="9792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877E9AF8-364C-D59F-35AF-75AB004E0E1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28606" y="3906480"/>
                <a:ext cx="2350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8FFCAD8D-F055-2620-71E4-6DF9F6C67C7E}"/>
                  </a:ext>
                </a:extLst>
              </p14:cNvPr>
              <p14:cNvContentPartPr/>
              <p14:nvPr/>
            </p14:nvContentPartPr>
            <p14:xfrm>
              <a:off x="6256406" y="3582480"/>
              <a:ext cx="202680" cy="17208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8FFCAD8D-F055-2620-71E4-6DF9F6C67C7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93766" y="3519840"/>
                <a:ext cx="3283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3180E340-5D0A-01FD-6D06-2344D299901A}"/>
                  </a:ext>
                </a:extLst>
              </p14:cNvPr>
              <p14:cNvContentPartPr/>
              <p14:nvPr/>
            </p14:nvContentPartPr>
            <p14:xfrm>
              <a:off x="9021566" y="2590680"/>
              <a:ext cx="124200" cy="12060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3180E340-5D0A-01FD-6D06-2344D299901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958566" y="2527680"/>
                <a:ext cx="2498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380E371B-AA6D-A827-3B81-407EA99C362A}"/>
                  </a:ext>
                </a:extLst>
              </p14:cNvPr>
              <p14:cNvContentPartPr/>
              <p14:nvPr/>
            </p14:nvContentPartPr>
            <p14:xfrm>
              <a:off x="8670926" y="3250200"/>
              <a:ext cx="148320" cy="14976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380E371B-AA6D-A827-3B81-407EA99C362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607926" y="3187560"/>
                <a:ext cx="2739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5A9D118F-4012-1397-B53D-C5352617B87D}"/>
                  </a:ext>
                </a:extLst>
              </p14:cNvPr>
              <p14:cNvContentPartPr/>
              <p14:nvPr/>
            </p14:nvContentPartPr>
            <p14:xfrm>
              <a:off x="9781886" y="3078840"/>
              <a:ext cx="168840" cy="15588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5A9D118F-4012-1397-B53D-C5352617B87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719246" y="3015840"/>
                <a:ext cx="2944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9044208C-D04E-CFBA-A4B0-8D9198912C8F}"/>
                  </a:ext>
                </a:extLst>
              </p14:cNvPr>
              <p14:cNvContentPartPr/>
              <p14:nvPr/>
            </p14:nvContentPartPr>
            <p14:xfrm>
              <a:off x="9267806" y="3705240"/>
              <a:ext cx="165960" cy="170280"/>
            </p14:xfrm>
          </p:contentPart>
        </mc:Choice>
        <mc:Fallback xmlns=""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9044208C-D04E-CFBA-A4B0-8D9198912C8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05166" y="3642240"/>
                <a:ext cx="2916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9B90A828-56C5-7099-7067-4E3BEC7F525B}"/>
                  </a:ext>
                </a:extLst>
              </p14:cNvPr>
              <p14:cNvContentPartPr/>
              <p14:nvPr/>
            </p14:nvContentPartPr>
            <p14:xfrm>
              <a:off x="10046126" y="2488800"/>
              <a:ext cx="181800" cy="12204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9B90A828-56C5-7099-7067-4E3BEC7F525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983126" y="2426160"/>
                <a:ext cx="3074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4B7E0A20-95F8-1E3F-AEBE-006462B54DEB}"/>
                  </a:ext>
                </a:extLst>
              </p14:cNvPr>
              <p14:cNvContentPartPr/>
              <p14:nvPr/>
            </p14:nvContentPartPr>
            <p14:xfrm>
              <a:off x="10106606" y="3737280"/>
              <a:ext cx="230040" cy="208440"/>
            </p14:xfrm>
          </p:contentPart>
        </mc:Choice>
        <mc:Fallback xmlns=""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4B7E0A20-95F8-1E3F-AEBE-006462B54DE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043606" y="3674640"/>
                <a:ext cx="35568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ABE28828-BE75-EE87-9BA8-1A8700688BFB}"/>
                  </a:ext>
                </a:extLst>
              </p14:cNvPr>
              <p14:cNvContentPartPr/>
              <p14:nvPr/>
            </p14:nvContentPartPr>
            <p14:xfrm>
              <a:off x="10855766" y="3094680"/>
              <a:ext cx="178200" cy="18072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ABE28828-BE75-EE87-9BA8-1A8700688BF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792766" y="3031680"/>
                <a:ext cx="303840" cy="30636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CaixaDeTexto 25">
            <a:extLst>
              <a:ext uri="{FF2B5EF4-FFF2-40B4-BE49-F238E27FC236}">
                <a16:creationId xmlns:a16="http://schemas.microsoft.com/office/drawing/2014/main" id="{5FBB2307-8520-9BDD-28E9-C4A8270AD205}"/>
              </a:ext>
            </a:extLst>
          </p:cNvPr>
          <p:cNvSpPr txBox="1"/>
          <p:nvPr/>
        </p:nvSpPr>
        <p:spPr>
          <a:xfrm>
            <a:off x="384434" y="2352026"/>
            <a:ext cx="11419958" cy="2801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Comic Sans MS" panose="030F0702030302020204" pitchFamily="66" charset="0"/>
              </a:rPr>
              <a:t>Pouco se sabe sobre a origem do Nim, mas acredita-se ter sido originado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Comic Sans MS" panose="030F0702030302020204" pitchFamily="66" charset="0"/>
              </a:rPr>
              <a:t>na China. Segundo Gardner (1961), um dos primeiros trabalhos dedicados a este jogo foi do matemático Charles L. </a:t>
            </a:r>
            <a:r>
              <a:rPr lang="pt-BR" sz="2400" b="1" dirty="0" err="1">
                <a:latin typeface="Comic Sans MS" panose="030F0702030302020204" pitchFamily="66" charset="0"/>
              </a:rPr>
              <a:t>Bouton</a:t>
            </a:r>
            <a:r>
              <a:rPr lang="pt-BR" sz="2400" b="1" dirty="0">
                <a:latin typeface="Comic Sans MS" panose="030F0702030302020204" pitchFamily="66" charset="0"/>
              </a:rPr>
              <a:t>. Neste artigo, publicado em 1902,Bouton analisa o jogo e apresenta uma teoria matemática para uma estratégia vencedora.</a:t>
            </a:r>
          </a:p>
        </p:txBody>
      </p:sp>
    </p:spTree>
    <p:extLst>
      <p:ext uri="{BB962C8B-B14F-4D97-AF65-F5344CB8AC3E}">
        <p14:creationId xmlns:p14="http://schemas.microsoft.com/office/powerpoint/2010/main" val="11941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A301E-5FC5-342C-CC14-D0271C0ED1DC}"/>
              </a:ext>
            </a:extLst>
          </p:cNvPr>
          <p:cNvSpPr txBox="1">
            <a:spLocks/>
          </p:cNvSpPr>
          <p:nvPr/>
        </p:nvSpPr>
        <p:spPr>
          <a:xfrm>
            <a:off x="972971" y="404019"/>
            <a:ext cx="10242883" cy="1020762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accent3"/>
                </a:solidFill>
                <a:latin typeface="Comic Sans MS" panose="030F0702030302020204" pitchFamily="66" charset="0"/>
              </a:rPr>
              <a:t>SISTEMAS DE NUMERAÇÃO (o sistema binário)</a:t>
            </a:r>
            <a:endParaRPr lang="pt-BR" b="1"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D5043A74-9D92-BF4D-F0A5-60DC64DFE0EE}"/>
              </a:ext>
            </a:extLst>
          </p:cNvPr>
          <p:cNvSpPr txBox="1">
            <a:spLocks/>
          </p:cNvSpPr>
          <p:nvPr/>
        </p:nvSpPr>
        <p:spPr>
          <a:xfrm>
            <a:off x="1062236" y="1277144"/>
            <a:ext cx="10000728" cy="86409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O jogo do NIM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34F42AA2-B509-DA9F-B70A-80F8869DD8A8}"/>
                  </a:ext>
                </a:extLst>
              </p14:cNvPr>
              <p14:cNvContentPartPr/>
              <p14:nvPr/>
            </p14:nvContentPartPr>
            <p14:xfrm>
              <a:off x="2057726" y="3083880"/>
              <a:ext cx="72360" cy="7884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34F42AA2-B509-DA9F-B70A-80F8869DD8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4726" y="3021240"/>
                <a:ext cx="1980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D9ADDDB5-4700-D0FA-4886-FBEC83B2F5D3}"/>
                  </a:ext>
                </a:extLst>
              </p14:cNvPr>
              <p14:cNvContentPartPr/>
              <p14:nvPr/>
            </p14:nvContentPartPr>
            <p14:xfrm>
              <a:off x="1646606" y="3828720"/>
              <a:ext cx="157320" cy="12816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D9ADDDB5-4700-D0FA-4886-FBEC83B2F5D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3606" y="3766080"/>
                <a:ext cx="2829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5C24447F-F95E-6015-9559-33EFAA1E5F09}"/>
                  </a:ext>
                </a:extLst>
              </p14:cNvPr>
              <p14:cNvContentPartPr/>
              <p14:nvPr/>
            </p14:nvContentPartPr>
            <p14:xfrm>
              <a:off x="2656766" y="3826920"/>
              <a:ext cx="110520" cy="15372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5C24447F-F95E-6015-9559-33EFAA1E5F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4126" y="3763920"/>
                <a:ext cx="236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D0BBF407-1B9A-6F0F-2224-FDD7B23D651B}"/>
                  </a:ext>
                </a:extLst>
              </p14:cNvPr>
              <p14:cNvContentPartPr/>
              <p14:nvPr/>
            </p14:nvContentPartPr>
            <p14:xfrm>
              <a:off x="5328686" y="2849520"/>
              <a:ext cx="165240" cy="9144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D0BBF407-1B9A-6F0F-2224-FDD7B23D651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65686" y="2786880"/>
                <a:ext cx="2908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D302FA11-CFBD-B87C-CC64-B17B36305E4F}"/>
                  </a:ext>
                </a:extLst>
              </p14:cNvPr>
              <p14:cNvContentPartPr/>
              <p14:nvPr/>
            </p14:nvContentPartPr>
            <p14:xfrm>
              <a:off x="4867886" y="3385920"/>
              <a:ext cx="136080" cy="12924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D302FA11-CFBD-B87C-CC64-B17B36305E4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05246" y="3322920"/>
                <a:ext cx="2617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36F4FA52-9A80-C270-5501-8F1F47C67AA9}"/>
                  </a:ext>
                </a:extLst>
              </p14:cNvPr>
              <p14:cNvContentPartPr/>
              <p14:nvPr/>
            </p14:nvContentPartPr>
            <p14:xfrm>
              <a:off x="5636486" y="3408240"/>
              <a:ext cx="127080" cy="14436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36F4FA52-9A80-C270-5501-8F1F47C67A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73846" y="3345600"/>
                <a:ext cx="2527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877E9AF8-364C-D59F-35AF-75AB004E0E14}"/>
                  </a:ext>
                </a:extLst>
              </p14:cNvPr>
              <p14:cNvContentPartPr/>
              <p14:nvPr/>
            </p14:nvContentPartPr>
            <p14:xfrm>
              <a:off x="5291606" y="3969480"/>
              <a:ext cx="109440" cy="9792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877E9AF8-364C-D59F-35AF-75AB004E0E1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28606" y="3906480"/>
                <a:ext cx="2350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8FFCAD8D-F055-2620-71E4-6DF9F6C67C7E}"/>
                  </a:ext>
                </a:extLst>
              </p14:cNvPr>
              <p14:cNvContentPartPr/>
              <p14:nvPr/>
            </p14:nvContentPartPr>
            <p14:xfrm>
              <a:off x="6256406" y="3582480"/>
              <a:ext cx="202680" cy="17208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8FFCAD8D-F055-2620-71E4-6DF9F6C67C7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93766" y="3519840"/>
                <a:ext cx="3283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3180E340-5D0A-01FD-6D06-2344D299901A}"/>
                  </a:ext>
                </a:extLst>
              </p14:cNvPr>
              <p14:cNvContentPartPr/>
              <p14:nvPr/>
            </p14:nvContentPartPr>
            <p14:xfrm>
              <a:off x="9021566" y="2590680"/>
              <a:ext cx="124200" cy="12060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3180E340-5D0A-01FD-6D06-2344D299901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958566" y="2527680"/>
                <a:ext cx="2498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380E371B-AA6D-A827-3B81-407EA99C362A}"/>
                  </a:ext>
                </a:extLst>
              </p14:cNvPr>
              <p14:cNvContentPartPr/>
              <p14:nvPr/>
            </p14:nvContentPartPr>
            <p14:xfrm>
              <a:off x="8670926" y="3250200"/>
              <a:ext cx="148320" cy="14976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380E371B-AA6D-A827-3B81-407EA99C362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607926" y="3187560"/>
                <a:ext cx="2739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5A9D118F-4012-1397-B53D-C5352617B87D}"/>
                  </a:ext>
                </a:extLst>
              </p14:cNvPr>
              <p14:cNvContentPartPr/>
              <p14:nvPr/>
            </p14:nvContentPartPr>
            <p14:xfrm>
              <a:off x="9781886" y="3078840"/>
              <a:ext cx="168840" cy="15588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5A9D118F-4012-1397-B53D-C5352617B87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719246" y="3015840"/>
                <a:ext cx="2944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9044208C-D04E-CFBA-A4B0-8D9198912C8F}"/>
                  </a:ext>
                </a:extLst>
              </p14:cNvPr>
              <p14:cNvContentPartPr/>
              <p14:nvPr/>
            </p14:nvContentPartPr>
            <p14:xfrm>
              <a:off x="9267806" y="3705240"/>
              <a:ext cx="165960" cy="170280"/>
            </p14:xfrm>
          </p:contentPart>
        </mc:Choice>
        <mc:Fallback xmlns=""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9044208C-D04E-CFBA-A4B0-8D9198912C8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05166" y="3642240"/>
                <a:ext cx="2916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9B90A828-56C5-7099-7067-4E3BEC7F525B}"/>
                  </a:ext>
                </a:extLst>
              </p14:cNvPr>
              <p14:cNvContentPartPr/>
              <p14:nvPr/>
            </p14:nvContentPartPr>
            <p14:xfrm>
              <a:off x="10046126" y="2488800"/>
              <a:ext cx="181800" cy="12204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9B90A828-56C5-7099-7067-4E3BEC7F525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983126" y="2426160"/>
                <a:ext cx="3074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4B7E0A20-95F8-1E3F-AEBE-006462B54DEB}"/>
                  </a:ext>
                </a:extLst>
              </p14:cNvPr>
              <p14:cNvContentPartPr/>
              <p14:nvPr/>
            </p14:nvContentPartPr>
            <p14:xfrm>
              <a:off x="10106606" y="3737280"/>
              <a:ext cx="230040" cy="208440"/>
            </p14:xfrm>
          </p:contentPart>
        </mc:Choice>
        <mc:Fallback xmlns=""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4B7E0A20-95F8-1E3F-AEBE-006462B54DE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043606" y="3674640"/>
                <a:ext cx="35568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ABE28828-BE75-EE87-9BA8-1A8700688BFB}"/>
                  </a:ext>
                </a:extLst>
              </p14:cNvPr>
              <p14:cNvContentPartPr/>
              <p14:nvPr/>
            </p14:nvContentPartPr>
            <p14:xfrm>
              <a:off x="10855766" y="3094680"/>
              <a:ext cx="178200" cy="18072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ABE28828-BE75-EE87-9BA8-1A8700688BF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792766" y="3031680"/>
                <a:ext cx="303840" cy="3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428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804" y="188640"/>
            <a:ext cx="9143998" cy="1020762"/>
          </a:xfrm>
        </p:spPr>
        <p:txBody>
          <a:bodyPr rtlCol="0" anchor="ctr"/>
          <a:lstStyle/>
          <a:p>
            <a:pPr rtl="0"/>
            <a:r>
              <a:rPr lang="pt-BR" dirty="0"/>
              <a:t>Impressões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61F13B-1F21-8634-90AB-134127D1C95A}"/>
              </a:ext>
            </a:extLst>
          </p:cNvPr>
          <p:cNvSpPr txBox="1"/>
          <p:nvPr/>
        </p:nvSpPr>
        <p:spPr>
          <a:xfrm>
            <a:off x="621804" y="1988840"/>
            <a:ext cx="10945216" cy="13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Comic Sans MS" panose="030F0702030302020204" pitchFamily="66" charset="0"/>
              </a:rPr>
              <a:t>Mas quando mergulhei no índice tive a impressão de que havia sido enganado...</a:t>
            </a:r>
          </a:p>
        </p:txBody>
      </p:sp>
    </p:spTree>
    <p:extLst>
      <p:ext uri="{BB962C8B-B14F-4D97-AF65-F5344CB8AC3E}">
        <p14:creationId xmlns:p14="http://schemas.microsoft.com/office/powerpoint/2010/main" val="36032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A301E-5FC5-342C-CC14-D0271C0ED1DC}"/>
              </a:ext>
            </a:extLst>
          </p:cNvPr>
          <p:cNvSpPr txBox="1">
            <a:spLocks/>
          </p:cNvSpPr>
          <p:nvPr/>
        </p:nvSpPr>
        <p:spPr>
          <a:xfrm>
            <a:off x="972971" y="44624"/>
            <a:ext cx="10242883" cy="1020762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SISTEMAS DE NUMERAÇÃO (o sistema binário)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2D9FC67-DC56-FA3C-A607-F4C8CD235D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4" b="390"/>
          <a:stretch/>
        </p:blipFill>
        <p:spPr>
          <a:xfrm>
            <a:off x="-26268" y="998579"/>
            <a:ext cx="4640596" cy="587272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01EF4DD-1357-23F6-35E8-0395DEE7C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855" y="975312"/>
            <a:ext cx="4217237" cy="591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6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A301E-5FC5-342C-CC14-D0271C0ED1DC}"/>
              </a:ext>
            </a:extLst>
          </p:cNvPr>
          <p:cNvSpPr txBox="1">
            <a:spLocks/>
          </p:cNvSpPr>
          <p:nvPr/>
        </p:nvSpPr>
        <p:spPr>
          <a:xfrm>
            <a:off x="972971" y="404019"/>
            <a:ext cx="10242883" cy="1020762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accent3"/>
                </a:solidFill>
                <a:latin typeface="Comic Sans MS" panose="030F0702030302020204" pitchFamily="66" charset="0"/>
              </a:rPr>
              <a:t>SISTEMAS DE NUMERAÇÃO (o sistema binário)</a:t>
            </a:r>
            <a:endParaRPr lang="pt-BR" b="1"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D5043A74-9D92-BF4D-F0A5-60DC64DFE0EE}"/>
              </a:ext>
            </a:extLst>
          </p:cNvPr>
          <p:cNvSpPr txBox="1">
            <a:spLocks/>
          </p:cNvSpPr>
          <p:nvPr/>
        </p:nvSpPr>
        <p:spPr>
          <a:xfrm>
            <a:off x="1094048" y="1700808"/>
            <a:ext cx="10000728" cy="280831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O jogo do NIM</a:t>
            </a:r>
          </a:p>
          <a:p>
            <a:pPr marL="0" indent="0" algn="ctr">
              <a:buNone/>
            </a:pPr>
            <a:endParaRPr lang="pt-BR" b="1" u="sng" dirty="0">
              <a:solidFill>
                <a:schemeClr val="accent3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pt-BR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hlinkClick r:id="rId3"/>
              </a:rPr>
              <a:t>Ana Carolina Vargas Federico – Dissertação de Mestrado </a:t>
            </a:r>
            <a:endParaRPr lang="pt-BR" b="1" u="sng" dirty="0">
              <a:solidFill>
                <a:schemeClr val="accent3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pt-BR" b="1" u="sng" dirty="0">
              <a:solidFill>
                <a:schemeClr val="accent3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pt-BR" b="1" u="sng" dirty="0">
              <a:solidFill>
                <a:schemeClr val="accent3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2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emática ou Mesas, Cadeiras e Canecas de Cerveja">
            <a:extLst>
              <a:ext uri="{FF2B5EF4-FFF2-40B4-BE49-F238E27FC236}">
                <a16:creationId xmlns:a16="http://schemas.microsoft.com/office/drawing/2014/main" id="{F973BBDC-0E10-2B4E-503F-94790DBC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77" y="0"/>
            <a:ext cx="4559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B9B80BF-DA5D-ACF8-E2DE-59B2E42A2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260" y="1556792"/>
            <a:ext cx="7240670" cy="32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8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emática ou Mesas, Cadeiras e Canecas de Cerveja">
            <a:extLst>
              <a:ext uri="{FF2B5EF4-FFF2-40B4-BE49-F238E27FC236}">
                <a16:creationId xmlns:a16="http://schemas.microsoft.com/office/drawing/2014/main" id="{F973BBDC-0E10-2B4E-503F-94790DBC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77" y="0"/>
            <a:ext cx="4559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D8569B9-D4EA-DC34-CECF-97090CBBE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259" y="1196752"/>
            <a:ext cx="6897911" cy="122413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307765C-BABC-DD3F-1586-3D90D25D9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260" y="2564904"/>
            <a:ext cx="6912000" cy="20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emática ou Mesas, Cadeiras e Canecas de Cerveja">
            <a:extLst>
              <a:ext uri="{FF2B5EF4-FFF2-40B4-BE49-F238E27FC236}">
                <a16:creationId xmlns:a16="http://schemas.microsoft.com/office/drawing/2014/main" id="{F973BBDC-0E10-2B4E-503F-94790DBC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77" y="0"/>
            <a:ext cx="4559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1B7CCA6-62B8-D24B-351A-66A1F9AF0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244" y="2260791"/>
            <a:ext cx="7537504" cy="21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emática ou Mesas, Cadeiras e Canecas de Cerveja">
            <a:extLst>
              <a:ext uri="{FF2B5EF4-FFF2-40B4-BE49-F238E27FC236}">
                <a16:creationId xmlns:a16="http://schemas.microsoft.com/office/drawing/2014/main" id="{F973BBDC-0E10-2B4E-503F-94790DBC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77" y="0"/>
            <a:ext cx="4559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188EAA5-C4BD-A610-C89E-B28786C66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52" y="1556792"/>
            <a:ext cx="737470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emática ou Mesas, Cadeiras e Canecas de Cerveja">
            <a:extLst>
              <a:ext uri="{FF2B5EF4-FFF2-40B4-BE49-F238E27FC236}">
                <a16:creationId xmlns:a16="http://schemas.microsoft.com/office/drawing/2014/main" id="{F973BBDC-0E10-2B4E-503F-94790DBC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77" y="0"/>
            <a:ext cx="4559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FC5C634-4EF7-B390-C39F-0F1243E50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260" y="1628800"/>
            <a:ext cx="7262865" cy="244827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1EF90FF-E3B1-18D6-51ED-7BDD3670E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259" y="4203783"/>
            <a:ext cx="7236000" cy="73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7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emática ou Mesas, Cadeiras e Canecas de Cerveja">
            <a:extLst>
              <a:ext uri="{FF2B5EF4-FFF2-40B4-BE49-F238E27FC236}">
                <a16:creationId xmlns:a16="http://schemas.microsoft.com/office/drawing/2014/main" id="{F973BBDC-0E10-2B4E-503F-94790DBC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77" y="0"/>
            <a:ext cx="4559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153A15A-3F7C-6545-87CC-C0BA7DB01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244" y="2060848"/>
            <a:ext cx="743965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adro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3_TF02804846_TF02804846.potx" id="{6015D36F-FE88-4299-9413-9A6625F0A96F}" vid="{686326CD-C078-4685-B568-5DB8C1FEF170}"/>
    </a:ext>
  </a:extLst>
</a:theme>
</file>

<file path=ppt/theme/theme2.xml><?xml version="1.0" encoding="utf-8"?>
<a:theme xmlns:a="http://schemas.openxmlformats.org/drawingml/2006/main" name="Tema do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educação em lousa (widescreen)</Template>
  <TotalTime>3791</TotalTime>
  <Words>564</Words>
  <Application>Microsoft Office PowerPoint</Application>
  <PresentationFormat>Personalizar</PresentationFormat>
  <Paragraphs>96</Paragraphs>
  <Slides>31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Cambria Math</vt:lpstr>
      <vt:lpstr>Comic Sans MS</vt:lpstr>
      <vt:lpstr>Consolas</vt:lpstr>
      <vt:lpstr>Corbel</vt:lpstr>
      <vt:lpstr>Quadro 16x9</vt:lpstr>
      <vt:lpstr>MATEMÁTICA OU MESAS, CADEIRAS E CANECAS DE CERVEJA</vt:lpstr>
      <vt:lpstr>Impressões</vt:lpstr>
      <vt:lpstr>Impressões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Impressões</vt:lpstr>
      <vt:lpstr>Apresentação do PowerPoint</vt:lpstr>
      <vt:lpstr>Apresentação do PowerPoint</vt:lpstr>
      <vt:lpstr>PASSATEMPOS DESTES E DE OUTROS TEMPOS</vt:lpstr>
      <vt:lpstr>SISTEMAS DE NUMERAÇÃO (o sistema binário)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 OU MESAS, CADEIRAS E CANECAS DE CERVEJA</dc:title>
  <dc:creator>Sidney</dc:creator>
  <cp:lastModifiedBy>Sidney Coutinho</cp:lastModifiedBy>
  <cp:revision>11</cp:revision>
  <dcterms:created xsi:type="dcterms:W3CDTF">2023-12-12T01:21:37Z</dcterms:created>
  <dcterms:modified xsi:type="dcterms:W3CDTF">2023-12-21T22:21:47Z</dcterms:modified>
</cp:coreProperties>
</file>