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ADB7C84-6386-49D5-BA05-65775B3DC6D2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4038F1C8-13CD-411B-A755-BE52BF96DC0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969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7C84-6386-49D5-BA05-65775B3DC6D2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F1C8-13CD-411B-A755-BE52BF96DC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50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7C84-6386-49D5-BA05-65775B3DC6D2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F1C8-13CD-411B-A755-BE52BF96DC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72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7C84-6386-49D5-BA05-65775B3DC6D2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F1C8-13CD-411B-A755-BE52BF96DC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27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7C84-6386-49D5-BA05-65775B3DC6D2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F1C8-13CD-411B-A755-BE52BF96DC0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010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7C84-6386-49D5-BA05-65775B3DC6D2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F1C8-13CD-411B-A755-BE52BF96DC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2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7C84-6386-49D5-BA05-65775B3DC6D2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F1C8-13CD-411B-A755-BE52BF96DC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7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7C84-6386-49D5-BA05-65775B3DC6D2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F1C8-13CD-411B-A755-BE52BF96DC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34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7C84-6386-49D5-BA05-65775B3DC6D2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F1C8-13CD-411B-A755-BE52BF96DC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429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7C84-6386-49D5-BA05-65775B3DC6D2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F1C8-13CD-411B-A755-BE52BF96DC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63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7C84-6386-49D5-BA05-65775B3DC6D2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F1C8-13CD-411B-A755-BE52BF96DC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65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ADB7C84-6386-49D5-BA05-65775B3DC6D2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4038F1C8-13CD-411B-A755-BE52BF96DC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027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222AD78-3220-4062-A5C7-EB44872D34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O advento do concerto público </a:t>
            </a:r>
            <a:br>
              <a:rPr lang="pt-BR" dirty="0"/>
            </a:br>
            <a:endParaRPr lang="pt-BR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ACFE2E1C-462E-4899-A919-E268931CCB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/>
              <a:t>Baseado no livro “História Social da Música” de Henry </a:t>
            </a:r>
            <a:r>
              <a:rPr lang="pt-BR" dirty="0" err="1"/>
              <a:t>Reynor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742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DD9D2-8631-4522-BF93-4259ABA1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 privado ao público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BF7245-94D0-45A1-BC96-AB42DB469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/>
              <a:t>Nobreza passa a gastar com as guerras o dinheiro destinado a luxos como concertos privados e individuais;</a:t>
            </a:r>
          </a:p>
          <a:p>
            <a:pPr algn="just"/>
            <a:r>
              <a:rPr lang="pt-BR" sz="2400" dirty="0"/>
              <a:t>Concertos públicos surgem com o propósito de estimular a população e músicos amadores;</a:t>
            </a:r>
          </a:p>
          <a:p>
            <a:pPr algn="just"/>
            <a:r>
              <a:rPr lang="pt-BR" sz="2400" dirty="0"/>
              <a:t>Necessitava-se de apoio financeiro governamental;</a:t>
            </a:r>
          </a:p>
          <a:p>
            <a:pPr algn="just"/>
            <a:r>
              <a:rPr lang="pt-BR" sz="2400" dirty="0"/>
              <a:t>Primeira sociedade musical popular: Die </a:t>
            </a:r>
            <a:r>
              <a:rPr lang="pt-BR" sz="2400" dirty="0" err="1"/>
              <a:t>Musikalische</a:t>
            </a:r>
            <a:r>
              <a:rPr lang="pt-BR" sz="2400" dirty="0"/>
              <a:t> </a:t>
            </a:r>
            <a:r>
              <a:rPr lang="pt-BR" sz="2400" dirty="0" err="1"/>
              <a:t>Gesellschaft</a:t>
            </a:r>
            <a:r>
              <a:rPr lang="pt-BR" sz="2400" dirty="0"/>
              <a:t> (Hamburgo, 1810)</a:t>
            </a:r>
          </a:p>
        </p:txBody>
      </p:sp>
    </p:spTree>
    <p:extLst>
      <p:ext uri="{BB962C8B-B14F-4D97-AF65-F5344CB8AC3E}">
        <p14:creationId xmlns:p14="http://schemas.microsoft.com/office/powerpoint/2010/main" val="77672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FE1E5-1F74-4AB3-8487-B128D2D64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Os primeiros concertos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4735DA-C728-45F7-8A36-5EA12C84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7481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21D22-B8DB-4018-8727-D4139C8B72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E7DA44-AE36-4DF3-84BA-E82ADD4856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20804"/>
      </p:ext>
    </p:extLst>
  </p:cSld>
  <p:clrMapOvr>
    <a:masterClrMapping/>
  </p:clrMapOvr>
</p:sld>
</file>

<file path=ppt/theme/theme1.xml><?xml version="1.0" encoding="utf-8"?>
<a:theme xmlns:a="http://schemas.openxmlformats.org/drawingml/2006/main" name="Exibir">
  <a:themeElements>
    <a:clrScheme name="Exibi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Exibir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ibir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TM03457515[[fn=Exibir]]</Template>
  <TotalTime>267</TotalTime>
  <Words>76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Century Schoolbook</vt:lpstr>
      <vt:lpstr>Wingdings 2</vt:lpstr>
      <vt:lpstr>Exibir</vt:lpstr>
      <vt:lpstr>O advento do concerto público  </vt:lpstr>
      <vt:lpstr>Do privado ao público</vt:lpstr>
      <vt:lpstr>Os primeiros concertos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advento do concerto público</dc:title>
  <dc:creator>Clara Siervo</dc:creator>
  <cp:lastModifiedBy>Clara Siervo</cp:lastModifiedBy>
  <cp:revision>3</cp:revision>
  <dcterms:created xsi:type="dcterms:W3CDTF">2023-05-06T23:36:48Z</dcterms:created>
  <dcterms:modified xsi:type="dcterms:W3CDTF">2023-05-10T21:38:47Z</dcterms:modified>
</cp:coreProperties>
</file>